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334" r:id="rId4"/>
    <p:sldId id="333" r:id="rId5"/>
    <p:sldId id="327" r:id="rId6"/>
    <p:sldId id="337" r:id="rId7"/>
    <p:sldId id="336" r:id="rId8"/>
    <p:sldId id="324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337" autoAdjust="0"/>
  </p:normalViewPr>
  <p:slideViewPr>
    <p:cSldViewPr snapToGrid="0">
      <p:cViewPr varScale="1">
        <p:scale>
          <a:sx n="69" d="100"/>
          <a:sy n="69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rick Teixeira Rodrigues" userId="4a40fdfd-161b-43c6-9de2-bc50a8fd98ac" providerId="ADAL" clId="{1655230C-3F69-449E-8520-76F6CB0E4C24}"/>
    <pc:docChg chg="undo custSel addSld delSld modSld sldOrd">
      <pc:chgData name="Érick Teixeira Rodrigues" userId="4a40fdfd-161b-43c6-9de2-bc50a8fd98ac" providerId="ADAL" clId="{1655230C-3F69-449E-8520-76F6CB0E4C24}" dt="2022-07-09T23:50:59.592" v="2064" actId="47"/>
      <pc:docMkLst>
        <pc:docMk/>
      </pc:docMkLst>
      <pc:sldChg chg="addSp delSp modSp mod">
        <pc:chgData name="Érick Teixeira Rodrigues" userId="4a40fdfd-161b-43c6-9de2-bc50a8fd98ac" providerId="ADAL" clId="{1655230C-3F69-449E-8520-76F6CB0E4C24}" dt="2022-07-09T22:00:18.855" v="1952" actId="14100"/>
        <pc:sldMkLst>
          <pc:docMk/>
          <pc:sldMk cId="1691741169" sldId="256"/>
        </pc:sldMkLst>
        <pc:spChg chg="mod">
          <ac:chgData name="Érick Teixeira Rodrigues" userId="4a40fdfd-161b-43c6-9de2-bc50a8fd98ac" providerId="ADAL" clId="{1655230C-3F69-449E-8520-76F6CB0E4C24}" dt="2022-07-09T19:00:36.493" v="372" actId="1076"/>
          <ac:spMkLst>
            <pc:docMk/>
            <pc:sldMk cId="1691741169" sldId="256"/>
            <ac:spMk id="2" creationId="{B9B2D43B-9B27-8069-78E5-56C44EB7D7C9}"/>
          </ac:spMkLst>
        </pc:spChg>
        <pc:spChg chg="mod">
          <ac:chgData name="Érick Teixeira Rodrigues" userId="4a40fdfd-161b-43c6-9de2-bc50a8fd98ac" providerId="ADAL" clId="{1655230C-3F69-449E-8520-76F6CB0E4C24}" dt="2022-07-09T18:50:31.986" v="293" actId="1076"/>
          <ac:spMkLst>
            <pc:docMk/>
            <pc:sldMk cId="1691741169" sldId="256"/>
            <ac:spMk id="3" creationId="{DF97C2B3-F62B-005B-0488-9E4CBEEEED8C}"/>
          </ac:spMkLst>
        </pc:spChg>
        <pc:spChg chg="del">
          <ac:chgData name="Érick Teixeira Rodrigues" userId="4a40fdfd-161b-43c6-9de2-bc50a8fd98ac" providerId="ADAL" clId="{1655230C-3F69-449E-8520-76F6CB0E4C24}" dt="2022-07-09T18:44:04.321" v="6" actId="478"/>
          <ac:spMkLst>
            <pc:docMk/>
            <pc:sldMk cId="1691741169" sldId="256"/>
            <ac:spMk id="17" creationId="{EB9273F4-62FA-3984-5179-BBE3F5CA1217}"/>
          </ac:spMkLst>
        </pc:spChg>
        <pc:spChg chg="mod">
          <ac:chgData name="Érick Teixeira Rodrigues" userId="4a40fdfd-161b-43c6-9de2-bc50a8fd98ac" providerId="ADAL" clId="{1655230C-3F69-449E-8520-76F6CB0E4C24}" dt="2022-07-09T18:55:44.353" v="370" actId="1037"/>
          <ac:spMkLst>
            <pc:docMk/>
            <pc:sldMk cId="1691741169" sldId="256"/>
            <ac:spMk id="18" creationId="{037F96D2-6E6D-39FE-50FD-B641B1474A7D}"/>
          </ac:spMkLst>
        </pc:spChg>
        <pc:spChg chg="del">
          <ac:chgData name="Érick Teixeira Rodrigues" userId="4a40fdfd-161b-43c6-9de2-bc50a8fd98ac" providerId="ADAL" clId="{1655230C-3F69-449E-8520-76F6CB0E4C24}" dt="2022-07-09T18:44:07.838" v="10" actId="478"/>
          <ac:spMkLst>
            <pc:docMk/>
            <pc:sldMk cId="1691741169" sldId="256"/>
            <ac:spMk id="19" creationId="{9F8CC3E7-9A3E-255E-EE05-92FD4D00EEAF}"/>
          </ac:spMkLst>
        </pc:spChg>
        <pc:picChg chg="mod">
          <ac:chgData name="Érick Teixeira Rodrigues" userId="4a40fdfd-161b-43c6-9de2-bc50a8fd98ac" providerId="ADAL" clId="{1655230C-3F69-449E-8520-76F6CB0E4C24}" dt="2022-07-09T22:00:05.070" v="1948" actId="14100"/>
          <ac:picMkLst>
            <pc:docMk/>
            <pc:sldMk cId="1691741169" sldId="256"/>
            <ac:picMk id="5" creationId="{3482093A-0B04-5D41-11B0-CD863EDBDCAE}"/>
          </ac:picMkLst>
        </pc:picChg>
        <pc:picChg chg="add mod ord">
          <ac:chgData name="Érick Teixeira Rodrigues" userId="4a40fdfd-161b-43c6-9de2-bc50a8fd98ac" providerId="ADAL" clId="{1655230C-3F69-449E-8520-76F6CB0E4C24}" dt="2022-07-09T18:55:14.306" v="342" actId="1038"/>
          <ac:picMkLst>
            <pc:docMk/>
            <pc:sldMk cId="1691741169" sldId="256"/>
            <ac:picMk id="6" creationId="{1213B6B1-AD7D-33F4-42BF-0B91279EC770}"/>
          </ac:picMkLst>
        </pc:picChg>
        <pc:picChg chg="mod">
          <ac:chgData name="Érick Teixeira Rodrigues" userId="4a40fdfd-161b-43c6-9de2-bc50a8fd98ac" providerId="ADAL" clId="{1655230C-3F69-449E-8520-76F6CB0E4C24}" dt="2022-07-09T22:00:18.855" v="1952" actId="14100"/>
          <ac:picMkLst>
            <pc:docMk/>
            <pc:sldMk cId="1691741169" sldId="256"/>
            <ac:picMk id="7" creationId="{D29826C0-1DF5-5748-1F73-A69EDAD2D5E1}"/>
          </ac:picMkLst>
        </pc:picChg>
        <pc:picChg chg="mod">
          <ac:chgData name="Érick Teixeira Rodrigues" userId="4a40fdfd-161b-43c6-9de2-bc50a8fd98ac" providerId="ADAL" clId="{1655230C-3F69-449E-8520-76F6CB0E4C24}" dt="2022-07-09T22:00:10.093" v="1949" actId="14100"/>
          <ac:picMkLst>
            <pc:docMk/>
            <pc:sldMk cId="1691741169" sldId="256"/>
            <ac:picMk id="9" creationId="{03EA8EB2-A5D8-9692-B81E-9C88A7C9E27C}"/>
          </ac:picMkLst>
        </pc:picChg>
        <pc:picChg chg="add mod ord">
          <ac:chgData name="Érick Teixeira Rodrigues" userId="4a40fdfd-161b-43c6-9de2-bc50a8fd98ac" providerId="ADAL" clId="{1655230C-3F69-449E-8520-76F6CB0E4C24}" dt="2022-07-09T18:55:31.905" v="343" actId="1036"/>
          <ac:picMkLst>
            <pc:docMk/>
            <pc:sldMk cId="1691741169" sldId="256"/>
            <ac:picMk id="11" creationId="{B778FD46-EC1F-5532-0BFE-8BC7E17FB306}"/>
          </ac:picMkLst>
        </pc:picChg>
        <pc:picChg chg="del">
          <ac:chgData name="Érick Teixeira Rodrigues" userId="4a40fdfd-161b-43c6-9de2-bc50a8fd98ac" providerId="ADAL" clId="{1655230C-3F69-449E-8520-76F6CB0E4C24}" dt="2022-07-09T18:44:06.023" v="9" actId="478"/>
          <ac:picMkLst>
            <pc:docMk/>
            <pc:sldMk cId="1691741169" sldId="256"/>
            <ac:picMk id="12" creationId="{62AE5E6D-4299-D53A-A8A3-6094BEFC8755}"/>
          </ac:picMkLst>
        </pc:picChg>
        <pc:picChg chg="del">
          <ac:chgData name="Érick Teixeira Rodrigues" userId="4a40fdfd-161b-43c6-9de2-bc50a8fd98ac" providerId="ADAL" clId="{1655230C-3F69-449E-8520-76F6CB0E4C24}" dt="2022-07-09T18:44:05.556" v="8" actId="478"/>
          <ac:picMkLst>
            <pc:docMk/>
            <pc:sldMk cId="1691741169" sldId="256"/>
            <ac:picMk id="14" creationId="{704D1CDD-E03F-A640-169F-C8E296E2975B}"/>
          </ac:picMkLst>
        </pc:picChg>
        <pc:picChg chg="del">
          <ac:chgData name="Érick Teixeira Rodrigues" userId="4a40fdfd-161b-43c6-9de2-bc50a8fd98ac" providerId="ADAL" clId="{1655230C-3F69-449E-8520-76F6CB0E4C24}" dt="2022-07-09T18:44:05.031" v="7" actId="478"/>
          <ac:picMkLst>
            <pc:docMk/>
            <pc:sldMk cId="1691741169" sldId="256"/>
            <ac:picMk id="16" creationId="{45CF0652-3DE8-EDBA-A730-2F69CB7B61F6}"/>
          </ac:picMkLst>
        </pc:picChg>
      </pc:sldChg>
      <pc:sldChg chg="addSp delSp modSp mod modNotesTx">
        <pc:chgData name="Érick Teixeira Rodrigues" userId="4a40fdfd-161b-43c6-9de2-bc50a8fd98ac" providerId="ADAL" clId="{1655230C-3F69-449E-8520-76F6CB0E4C24}" dt="2022-07-09T21:07:01.113" v="1134" actId="20577"/>
        <pc:sldMkLst>
          <pc:docMk/>
          <pc:sldMk cId="173220291" sldId="272"/>
        </pc:sldMkLst>
        <pc:spChg chg="mod">
          <ac:chgData name="Érick Teixeira Rodrigues" userId="4a40fdfd-161b-43c6-9de2-bc50a8fd98ac" providerId="ADAL" clId="{1655230C-3F69-449E-8520-76F6CB0E4C24}" dt="2022-07-09T20:59:40.680" v="859" actId="14100"/>
          <ac:spMkLst>
            <pc:docMk/>
            <pc:sldMk cId="173220291" sldId="272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1655230C-3F69-449E-8520-76F6CB0E4C24}" dt="2022-07-09T21:07:01.113" v="1134" actId="20577"/>
          <ac:spMkLst>
            <pc:docMk/>
            <pc:sldMk cId="173220291" sldId="272"/>
            <ac:spMk id="7" creationId="{405777FA-67E0-E17A-818F-5758434A75CA}"/>
          </ac:spMkLst>
        </pc:spChg>
        <pc:picChg chg="add del mod ord">
          <ac:chgData name="Érick Teixeira Rodrigues" userId="4a40fdfd-161b-43c6-9de2-bc50a8fd98ac" providerId="ADAL" clId="{1655230C-3F69-449E-8520-76F6CB0E4C24}" dt="2022-07-09T19:02:31.544" v="393" actId="478"/>
          <ac:picMkLst>
            <pc:docMk/>
            <pc:sldMk cId="173220291" sldId="272"/>
            <ac:picMk id="4" creationId="{C655C5FE-AB32-35C1-3B77-732756AD5CF2}"/>
          </ac:picMkLst>
        </pc:picChg>
        <pc:picChg chg="del">
          <ac:chgData name="Érick Teixeira Rodrigues" userId="4a40fdfd-161b-43c6-9de2-bc50a8fd98ac" providerId="ADAL" clId="{1655230C-3F69-449E-8520-76F6CB0E4C24}" dt="2022-07-09T16:04:11.656" v="1" actId="478"/>
          <ac:picMkLst>
            <pc:docMk/>
            <pc:sldMk cId="173220291" sldId="272"/>
            <ac:picMk id="5" creationId="{CF1E5055-680B-9B5B-2B17-C7F0E0367544}"/>
          </ac:picMkLst>
        </pc:picChg>
        <pc:picChg chg="add del mod ord">
          <ac:chgData name="Érick Teixeira Rodrigues" userId="4a40fdfd-161b-43c6-9de2-bc50a8fd98ac" providerId="ADAL" clId="{1655230C-3F69-449E-8520-76F6CB0E4C24}" dt="2022-07-09T20:59:41.448" v="860" actId="478"/>
          <ac:picMkLst>
            <pc:docMk/>
            <pc:sldMk cId="173220291" sldId="272"/>
            <ac:picMk id="6" creationId="{2C449DAA-6C73-A961-A6C7-1ABAA0156324}"/>
          </ac:picMkLst>
        </pc:picChg>
        <pc:picChg chg="add mod">
          <ac:chgData name="Érick Teixeira Rodrigues" userId="4a40fdfd-161b-43c6-9de2-bc50a8fd98ac" providerId="ADAL" clId="{1655230C-3F69-449E-8520-76F6CB0E4C24}" dt="2022-07-09T21:00:34.551" v="873" actId="1076"/>
          <ac:picMkLst>
            <pc:docMk/>
            <pc:sldMk cId="173220291" sldId="272"/>
            <ac:picMk id="16" creationId="{4C70CE3B-B96D-B168-4BC8-18C4EEE56469}"/>
          </ac:picMkLst>
        </pc:picChg>
        <pc:picChg chg="add mod">
          <ac:chgData name="Érick Teixeira Rodrigues" userId="4a40fdfd-161b-43c6-9de2-bc50a8fd98ac" providerId="ADAL" clId="{1655230C-3F69-449E-8520-76F6CB0E4C24}" dt="2022-07-09T21:00:22.688" v="871" actId="1076"/>
          <ac:picMkLst>
            <pc:docMk/>
            <pc:sldMk cId="173220291" sldId="272"/>
            <ac:picMk id="17" creationId="{B6FF68E5-926A-D4F9-8A61-CC9B46DFBC33}"/>
          </ac:picMkLst>
        </pc:picChg>
        <pc:picChg chg="del">
          <ac:chgData name="Érick Teixeira Rodrigues" userId="4a40fdfd-161b-43c6-9de2-bc50a8fd98ac" providerId="ADAL" clId="{1655230C-3F69-449E-8520-76F6CB0E4C24}" dt="2022-07-09T16:04:11.023" v="0" actId="478"/>
          <ac:picMkLst>
            <pc:docMk/>
            <pc:sldMk cId="173220291" sldId="272"/>
            <ac:picMk id="1026" creationId="{75E34247-82FD-BB68-EFD1-9120D4420D80}"/>
          </ac:picMkLst>
        </pc:picChg>
        <pc:picChg chg="add del">
          <ac:chgData name="Érick Teixeira Rodrigues" userId="4a40fdfd-161b-43c6-9de2-bc50a8fd98ac" providerId="ADAL" clId="{1655230C-3F69-449E-8520-76F6CB0E4C24}" dt="2022-07-09T19:02:16.748" v="391" actId="478"/>
          <ac:picMkLst>
            <pc:docMk/>
            <pc:sldMk cId="173220291" sldId="272"/>
            <ac:picMk id="1026" creationId="{7AB051A8-8916-9C00-5311-16B2DE9D3921}"/>
          </ac:picMkLst>
        </pc:picChg>
        <pc:picChg chg="add del mod">
          <ac:chgData name="Érick Teixeira Rodrigues" userId="4a40fdfd-161b-43c6-9de2-bc50a8fd98ac" providerId="ADAL" clId="{1655230C-3F69-449E-8520-76F6CB0E4C24}" dt="2022-07-09T19:07:28.356" v="497" actId="478"/>
          <ac:picMkLst>
            <pc:docMk/>
            <pc:sldMk cId="173220291" sldId="272"/>
            <ac:picMk id="1028" creationId="{138CD588-D221-FD54-6F17-DAD9B31F839D}"/>
          </ac:picMkLst>
        </pc:picChg>
        <pc:picChg chg="add mod">
          <ac:chgData name="Érick Teixeira Rodrigues" userId="4a40fdfd-161b-43c6-9de2-bc50a8fd98ac" providerId="ADAL" clId="{1655230C-3F69-449E-8520-76F6CB0E4C24}" dt="2022-07-09T20:59:51.912" v="863" actId="1076"/>
          <ac:picMkLst>
            <pc:docMk/>
            <pc:sldMk cId="173220291" sldId="272"/>
            <ac:picMk id="1030" creationId="{F7FAF91D-99AB-41BF-736D-F54613E360CF}"/>
          </ac:picMkLst>
        </pc:picChg>
      </pc:sldChg>
      <pc:sldChg chg="addSp modSp mod">
        <pc:chgData name="Érick Teixeira Rodrigues" userId="4a40fdfd-161b-43c6-9de2-bc50a8fd98ac" providerId="ADAL" clId="{1655230C-3F69-449E-8520-76F6CB0E4C24}" dt="2022-07-09T19:16:14.810" v="753"/>
        <pc:sldMkLst>
          <pc:docMk/>
          <pc:sldMk cId="3095090453" sldId="281"/>
        </pc:sldMkLst>
        <pc:spChg chg="mod">
          <ac:chgData name="Érick Teixeira Rodrigues" userId="4a40fdfd-161b-43c6-9de2-bc50a8fd98ac" providerId="ADAL" clId="{1655230C-3F69-449E-8520-76F6CB0E4C24}" dt="2022-07-09T19:16:07.634" v="752" actId="6549"/>
          <ac:spMkLst>
            <pc:docMk/>
            <pc:sldMk cId="3095090453" sldId="281"/>
            <ac:spMk id="3" creationId="{DF97C2B3-F62B-005B-0488-9E4CBEEEED8C}"/>
          </ac:spMkLst>
        </pc:spChg>
        <pc:picChg chg="add mod">
          <ac:chgData name="Érick Teixeira Rodrigues" userId="4a40fdfd-161b-43c6-9de2-bc50a8fd98ac" providerId="ADAL" clId="{1655230C-3F69-449E-8520-76F6CB0E4C24}" dt="2022-07-09T19:16:14.810" v="753"/>
          <ac:picMkLst>
            <pc:docMk/>
            <pc:sldMk cId="3095090453" sldId="281"/>
            <ac:picMk id="9" creationId="{29316AFA-E164-860F-AE8E-5523E339DB2E}"/>
          </ac:picMkLst>
        </pc:picChg>
      </pc:sldChg>
      <pc:sldChg chg="addSp delSp modSp mod ord modNotesTx">
        <pc:chgData name="Érick Teixeira Rodrigues" userId="4a40fdfd-161b-43c6-9de2-bc50a8fd98ac" providerId="ADAL" clId="{1655230C-3F69-449E-8520-76F6CB0E4C24}" dt="2022-07-09T19:15:02.104" v="745" actId="14100"/>
        <pc:sldMkLst>
          <pc:docMk/>
          <pc:sldMk cId="426682355" sldId="288"/>
        </pc:sldMkLst>
        <pc:spChg chg="mod">
          <ac:chgData name="Érick Teixeira Rodrigues" userId="4a40fdfd-161b-43c6-9de2-bc50a8fd98ac" providerId="ADAL" clId="{1655230C-3F69-449E-8520-76F6CB0E4C24}" dt="2022-07-09T19:15:02.104" v="745" actId="14100"/>
          <ac:spMkLst>
            <pc:docMk/>
            <pc:sldMk cId="426682355" sldId="288"/>
            <ac:spMk id="2" creationId="{B9B2D43B-9B27-8069-78E5-56C44EB7D7C9}"/>
          </ac:spMkLst>
        </pc:spChg>
        <pc:picChg chg="add del mod">
          <ac:chgData name="Érick Teixeira Rodrigues" userId="4a40fdfd-161b-43c6-9de2-bc50a8fd98ac" providerId="ADAL" clId="{1655230C-3F69-449E-8520-76F6CB0E4C24}" dt="2022-07-09T19:02:56.144" v="400" actId="478"/>
          <ac:picMkLst>
            <pc:docMk/>
            <pc:sldMk cId="426682355" sldId="288"/>
            <ac:picMk id="4" creationId="{5B5751D2-D96B-8D64-29D5-4EE18C7CF5DC}"/>
          </ac:picMkLst>
        </pc:picChg>
        <pc:picChg chg="add del mod">
          <ac:chgData name="Érick Teixeira Rodrigues" userId="4a40fdfd-161b-43c6-9de2-bc50a8fd98ac" providerId="ADAL" clId="{1655230C-3F69-449E-8520-76F6CB0E4C24}" dt="2022-07-09T19:03:02.614" v="404" actId="478"/>
          <ac:picMkLst>
            <pc:docMk/>
            <pc:sldMk cId="426682355" sldId="288"/>
            <ac:picMk id="6" creationId="{51078FC3-4543-16A5-3F54-3B793170E5F8}"/>
          </ac:picMkLst>
        </pc:picChg>
        <pc:picChg chg="add del mod">
          <ac:chgData name="Érick Teixeira Rodrigues" userId="4a40fdfd-161b-43c6-9de2-bc50a8fd98ac" providerId="ADAL" clId="{1655230C-3F69-449E-8520-76F6CB0E4C24}" dt="2022-07-09T19:04:57.350" v="413" actId="478"/>
          <ac:picMkLst>
            <pc:docMk/>
            <pc:sldMk cId="426682355" sldId="288"/>
            <ac:picMk id="2050" creationId="{B9A7C2DE-9BB1-0DAD-0118-6B9311F1D66D}"/>
          </ac:picMkLst>
        </pc:picChg>
        <pc:picChg chg="add mod">
          <ac:chgData name="Érick Teixeira Rodrigues" userId="4a40fdfd-161b-43c6-9de2-bc50a8fd98ac" providerId="ADAL" clId="{1655230C-3F69-449E-8520-76F6CB0E4C24}" dt="2022-07-09T19:05:37.010" v="445" actId="14100"/>
          <ac:picMkLst>
            <pc:docMk/>
            <pc:sldMk cId="426682355" sldId="288"/>
            <ac:picMk id="2052" creationId="{0765A40F-D65B-F3CC-051E-0B4DBABACFF5}"/>
          </ac:picMkLst>
        </pc:picChg>
      </pc:sldChg>
      <pc:sldChg chg="del">
        <pc:chgData name="Érick Teixeira Rodrigues" userId="4a40fdfd-161b-43c6-9de2-bc50a8fd98ac" providerId="ADAL" clId="{1655230C-3F69-449E-8520-76F6CB0E4C24}" dt="2022-07-09T19:06:39.893" v="462" actId="47"/>
        <pc:sldMkLst>
          <pc:docMk/>
          <pc:sldMk cId="1323801925" sldId="289"/>
        </pc:sldMkLst>
      </pc:sldChg>
      <pc:sldChg chg="del">
        <pc:chgData name="Érick Teixeira Rodrigues" userId="4a40fdfd-161b-43c6-9de2-bc50a8fd98ac" providerId="ADAL" clId="{1655230C-3F69-449E-8520-76F6CB0E4C24}" dt="2022-07-09T19:06:43.691" v="464" actId="47"/>
        <pc:sldMkLst>
          <pc:docMk/>
          <pc:sldMk cId="3415913941" sldId="290"/>
        </pc:sldMkLst>
      </pc:sldChg>
      <pc:sldChg chg="del">
        <pc:chgData name="Érick Teixeira Rodrigues" userId="4a40fdfd-161b-43c6-9de2-bc50a8fd98ac" providerId="ADAL" clId="{1655230C-3F69-449E-8520-76F6CB0E4C24}" dt="2022-07-09T19:11:36.207" v="585" actId="47"/>
        <pc:sldMkLst>
          <pc:docMk/>
          <pc:sldMk cId="2163252210" sldId="291"/>
        </pc:sldMkLst>
      </pc:sldChg>
      <pc:sldChg chg="del">
        <pc:chgData name="Érick Teixeira Rodrigues" userId="4a40fdfd-161b-43c6-9de2-bc50a8fd98ac" providerId="ADAL" clId="{1655230C-3F69-449E-8520-76F6CB0E4C24}" dt="2022-07-09T19:11:37.395" v="586" actId="47"/>
        <pc:sldMkLst>
          <pc:docMk/>
          <pc:sldMk cId="1797583019" sldId="292"/>
        </pc:sldMkLst>
      </pc:sldChg>
      <pc:sldChg chg="del">
        <pc:chgData name="Érick Teixeira Rodrigues" userId="4a40fdfd-161b-43c6-9de2-bc50a8fd98ac" providerId="ADAL" clId="{1655230C-3F69-449E-8520-76F6CB0E4C24}" dt="2022-07-09T19:12:02.332" v="600" actId="47"/>
        <pc:sldMkLst>
          <pc:docMk/>
          <pc:sldMk cId="3313210551" sldId="293"/>
        </pc:sldMkLst>
      </pc:sldChg>
      <pc:sldChg chg="modSp del mod">
        <pc:chgData name="Érick Teixeira Rodrigues" userId="4a40fdfd-161b-43c6-9de2-bc50a8fd98ac" providerId="ADAL" clId="{1655230C-3F69-449E-8520-76F6CB0E4C24}" dt="2022-07-09T19:14:01.051" v="698" actId="47"/>
        <pc:sldMkLst>
          <pc:docMk/>
          <pc:sldMk cId="2005583370" sldId="294"/>
        </pc:sldMkLst>
        <pc:spChg chg="mod">
          <ac:chgData name="Érick Teixeira Rodrigues" userId="4a40fdfd-161b-43c6-9de2-bc50a8fd98ac" providerId="ADAL" clId="{1655230C-3F69-449E-8520-76F6CB0E4C24}" dt="2022-07-09T19:13:27.168" v="663" actId="14100"/>
          <ac:spMkLst>
            <pc:docMk/>
            <pc:sldMk cId="2005583370" sldId="294"/>
            <ac:spMk id="2" creationId="{B9B2D43B-9B27-8069-78E5-56C44EB7D7C9}"/>
          </ac:spMkLst>
        </pc:spChg>
      </pc:sldChg>
      <pc:sldChg chg="del">
        <pc:chgData name="Érick Teixeira Rodrigues" userId="4a40fdfd-161b-43c6-9de2-bc50a8fd98ac" providerId="ADAL" clId="{1655230C-3F69-449E-8520-76F6CB0E4C24}" dt="2022-07-09T19:14:03.793" v="699" actId="47"/>
        <pc:sldMkLst>
          <pc:docMk/>
          <pc:sldMk cId="2657116968" sldId="295"/>
        </pc:sldMkLst>
      </pc:sldChg>
      <pc:sldChg chg="del">
        <pc:chgData name="Érick Teixeira Rodrigues" userId="4a40fdfd-161b-43c6-9de2-bc50a8fd98ac" providerId="ADAL" clId="{1655230C-3F69-449E-8520-76F6CB0E4C24}" dt="2022-07-09T19:14:04.876" v="700" actId="47"/>
        <pc:sldMkLst>
          <pc:docMk/>
          <pc:sldMk cId="2775292375" sldId="296"/>
        </pc:sldMkLst>
      </pc:sldChg>
      <pc:sldChg chg="del">
        <pc:chgData name="Érick Teixeira Rodrigues" userId="4a40fdfd-161b-43c6-9de2-bc50a8fd98ac" providerId="ADAL" clId="{1655230C-3F69-449E-8520-76F6CB0E4C24}" dt="2022-07-09T19:14:28.685" v="706" actId="47"/>
        <pc:sldMkLst>
          <pc:docMk/>
          <pc:sldMk cId="2970330166" sldId="297"/>
        </pc:sldMkLst>
      </pc:sldChg>
      <pc:sldChg chg="del">
        <pc:chgData name="Érick Teixeira Rodrigues" userId="4a40fdfd-161b-43c6-9de2-bc50a8fd98ac" providerId="ADAL" clId="{1655230C-3F69-449E-8520-76F6CB0E4C24}" dt="2022-07-09T19:14:29.611" v="707" actId="47"/>
        <pc:sldMkLst>
          <pc:docMk/>
          <pc:sldMk cId="2894251316" sldId="298"/>
        </pc:sldMkLst>
      </pc:sldChg>
      <pc:sldChg chg="del">
        <pc:chgData name="Érick Teixeira Rodrigues" userId="4a40fdfd-161b-43c6-9de2-bc50a8fd98ac" providerId="ADAL" clId="{1655230C-3F69-449E-8520-76F6CB0E4C24}" dt="2022-07-09T19:14:30.411" v="708" actId="47"/>
        <pc:sldMkLst>
          <pc:docMk/>
          <pc:sldMk cId="2267520513" sldId="299"/>
        </pc:sldMkLst>
      </pc:sldChg>
      <pc:sldChg chg="del">
        <pc:chgData name="Érick Teixeira Rodrigues" userId="4a40fdfd-161b-43c6-9de2-bc50a8fd98ac" providerId="ADAL" clId="{1655230C-3F69-449E-8520-76F6CB0E4C24}" dt="2022-07-09T19:14:31.361" v="709" actId="47"/>
        <pc:sldMkLst>
          <pc:docMk/>
          <pc:sldMk cId="4193454611" sldId="300"/>
        </pc:sldMkLst>
      </pc:sldChg>
      <pc:sldChg chg="del">
        <pc:chgData name="Érick Teixeira Rodrigues" userId="4a40fdfd-161b-43c6-9de2-bc50a8fd98ac" providerId="ADAL" clId="{1655230C-3F69-449E-8520-76F6CB0E4C24}" dt="2022-07-09T19:14:18.240" v="705" actId="47"/>
        <pc:sldMkLst>
          <pc:docMk/>
          <pc:sldMk cId="1097571112" sldId="301"/>
        </pc:sldMkLst>
      </pc:sldChg>
      <pc:sldChg chg="del">
        <pc:chgData name="Érick Teixeira Rodrigues" userId="4a40fdfd-161b-43c6-9de2-bc50a8fd98ac" providerId="ADAL" clId="{1655230C-3F69-449E-8520-76F6CB0E4C24}" dt="2022-07-09T19:14:17.398" v="704" actId="47"/>
        <pc:sldMkLst>
          <pc:docMk/>
          <pc:sldMk cId="2880053423" sldId="302"/>
        </pc:sldMkLst>
      </pc:sldChg>
      <pc:sldChg chg="del">
        <pc:chgData name="Érick Teixeira Rodrigues" userId="4a40fdfd-161b-43c6-9de2-bc50a8fd98ac" providerId="ADAL" clId="{1655230C-3F69-449E-8520-76F6CB0E4C24}" dt="2022-07-09T19:14:16.500" v="703" actId="47"/>
        <pc:sldMkLst>
          <pc:docMk/>
          <pc:sldMk cId="1374720837" sldId="303"/>
        </pc:sldMkLst>
      </pc:sldChg>
      <pc:sldChg chg="del">
        <pc:chgData name="Érick Teixeira Rodrigues" userId="4a40fdfd-161b-43c6-9de2-bc50a8fd98ac" providerId="ADAL" clId="{1655230C-3F69-449E-8520-76F6CB0E4C24}" dt="2022-07-09T19:14:14.769" v="702" actId="47"/>
        <pc:sldMkLst>
          <pc:docMk/>
          <pc:sldMk cId="1416085550" sldId="304"/>
        </pc:sldMkLst>
      </pc:sldChg>
      <pc:sldChg chg="addSp delSp modSp add mod">
        <pc:chgData name="Érick Teixeira Rodrigues" userId="4a40fdfd-161b-43c6-9de2-bc50a8fd98ac" providerId="ADAL" clId="{1655230C-3F69-449E-8520-76F6CB0E4C24}" dt="2022-07-09T21:27:52.140" v="1510" actId="1076"/>
        <pc:sldMkLst>
          <pc:docMk/>
          <pc:sldMk cId="3068339338" sldId="305"/>
        </pc:sldMkLst>
        <pc:spChg chg="mod">
          <ac:chgData name="Érick Teixeira Rodrigues" userId="4a40fdfd-161b-43c6-9de2-bc50a8fd98ac" providerId="ADAL" clId="{1655230C-3F69-449E-8520-76F6CB0E4C24}" dt="2022-07-09T19:08:56.937" v="552" actId="14100"/>
          <ac:spMkLst>
            <pc:docMk/>
            <pc:sldMk cId="3068339338" sldId="305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1655230C-3F69-449E-8520-76F6CB0E4C24}" dt="2022-07-09T21:16:03.545" v="1192" actId="114"/>
          <ac:spMkLst>
            <pc:docMk/>
            <pc:sldMk cId="3068339338" sldId="305"/>
            <ac:spMk id="5" creationId="{B5443EA2-A593-466F-0B56-2218843059B0}"/>
          </ac:spMkLst>
        </pc:spChg>
        <pc:spChg chg="add mod">
          <ac:chgData name="Érick Teixeira Rodrigues" userId="4a40fdfd-161b-43c6-9de2-bc50a8fd98ac" providerId="ADAL" clId="{1655230C-3F69-449E-8520-76F6CB0E4C24}" dt="2022-07-09T21:27:52.140" v="1510" actId="1076"/>
          <ac:spMkLst>
            <pc:docMk/>
            <pc:sldMk cId="3068339338" sldId="305"/>
            <ac:spMk id="6" creationId="{8BEE4891-6CBE-7336-AFDA-62EA074B40AD}"/>
          </ac:spMkLst>
        </pc:spChg>
        <pc:picChg chg="add del mod">
          <ac:chgData name="Érick Teixeira Rodrigues" userId="4a40fdfd-161b-43c6-9de2-bc50a8fd98ac" providerId="ADAL" clId="{1655230C-3F69-449E-8520-76F6CB0E4C24}" dt="2022-07-09T21:08:37.102" v="1139" actId="478"/>
          <ac:picMkLst>
            <pc:docMk/>
            <pc:sldMk cId="3068339338" sldId="305"/>
            <ac:picMk id="4" creationId="{9F48FF95-1E09-951E-1AB4-D8378E139983}"/>
          </ac:picMkLst>
        </pc:picChg>
      </pc:sldChg>
      <pc:sldChg chg="modSp add del mod">
        <pc:chgData name="Érick Teixeira Rodrigues" userId="4a40fdfd-161b-43c6-9de2-bc50a8fd98ac" providerId="ADAL" clId="{1655230C-3F69-449E-8520-76F6CB0E4C24}" dt="2022-07-09T19:11:02.366" v="575" actId="47"/>
        <pc:sldMkLst>
          <pc:docMk/>
          <pc:sldMk cId="542389597" sldId="306"/>
        </pc:sldMkLst>
        <pc:spChg chg="mod">
          <ac:chgData name="Érick Teixeira Rodrigues" userId="4a40fdfd-161b-43c6-9de2-bc50a8fd98ac" providerId="ADAL" clId="{1655230C-3F69-449E-8520-76F6CB0E4C24}" dt="2022-07-09T19:08:44.147" v="548" actId="14100"/>
          <ac:spMkLst>
            <pc:docMk/>
            <pc:sldMk cId="542389597" sldId="306"/>
            <ac:spMk id="2" creationId="{B9B2D43B-9B27-8069-78E5-56C44EB7D7C9}"/>
          </ac:spMkLst>
        </pc:spChg>
      </pc:sldChg>
      <pc:sldChg chg="modSp add del mod">
        <pc:chgData name="Érick Teixeira Rodrigues" userId="4a40fdfd-161b-43c6-9de2-bc50a8fd98ac" providerId="ADAL" clId="{1655230C-3F69-449E-8520-76F6CB0E4C24}" dt="2022-07-09T19:10:55.607" v="573" actId="47"/>
        <pc:sldMkLst>
          <pc:docMk/>
          <pc:sldMk cId="93921838" sldId="307"/>
        </pc:sldMkLst>
        <pc:spChg chg="mod">
          <ac:chgData name="Érick Teixeira Rodrigues" userId="4a40fdfd-161b-43c6-9de2-bc50a8fd98ac" providerId="ADAL" clId="{1655230C-3F69-449E-8520-76F6CB0E4C24}" dt="2022-07-09T19:08:50.898" v="550" actId="14100"/>
          <ac:spMkLst>
            <pc:docMk/>
            <pc:sldMk cId="93921838" sldId="307"/>
            <ac:spMk id="2" creationId="{B9B2D43B-9B27-8069-78E5-56C44EB7D7C9}"/>
          </ac:spMkLst>
        </pc:spChg>
      </pc:sldChg>
      <pc:sldChg chg="addSp delSp modSp add mod">
        <pc:chgData name="Érick Teixeira Rodrigues" userId="4a40fdfd-161b-43c6-9de2-bc50a8fd98ac" providerId="ADAL" clId="{1655230C-3F69-449E-8520-76F6CB0E4C24}" dt="2022-07-09T21:36:05.061" v="1741" actId="122"/>
        <pc:sldMkLst>
          <pc:docMk/>
          <pc:sldMk cId="1375125025" sldId="308"/>
        </pc:sldMkLst>
        <pc:spChg chg="mod">
          <ac:chgData name="Érick Teixeira Rodrigues" userId="4a40fdfd-161b-43c6-9de2-bc50a8fd98ac" providerId="ADAL" clId="{1655230C-3F69-449E-8520-76F6CB0E4C24}" dt="2022-07-09T19:08:37.937" v="546" actId="14100"/>
          <ac:spMkLst>
            <pc:docMk/>
            <pc:sldMk cId="1375125025" sldId="308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1655230C-3F69-449E-8520-76F6CB0E4C24}" dt="2022-07-09T21:32:59.683" v="1607" actId="404"/>
          <ac:spMkLst>
            <pc:docMk/>
            <pc:sldMk cId="1375125025" sldId="308"/>
            <ac:spMk id="13" creationId="{472ED57B-1639-465B-7534-CDF8ED3903B0}"/>
          </ac:spMkLst>
        </pc:spChg>
        <pc:graphicFrameChg chg="add del mod modGraphic">
          <ac:chgData name="Érick Teixeira Rodrigues" userId="4a40fdfd-161b-43c6-9de2-bc50a8fd98ac" providerId="ADAL" clId="{1655230C-3F69-449E-8520-76F6CB0E4C24}" dt="2022-07-09T21:35:39.522" v="1717" actId="478"/>
          <ac:graphicFrameMkLst>
            <pc:docMk/>
            <pc:sldMk cId="1375125025" sldId="308"/>
            <ac:graphicFrameMk id="3" creationId="{7C45DCDF-F7EA-4A24-23C0-5252E8B8C15D}"/>
          </ac:graphicFrameMkLst>
        </pc:graphicFrameChg>
        <pc:graphicFrameChg chg="add mod modGraphic">
          <ac:chgData name="Érick Teixeira Rodrigues" userId="4a40fdfd-161b-43c6-9de2-bc50a8fd98ac" providerId="ADAL" clId="{1655230C-3F69-449E-8520-76F6CB0E4C24}" dt="2022-07-09T21:36:05.061" v="1741" actId="122"/>
          <ac:graphicFrameMkLst>
            <pc:docMk/>
            <pc:sldMk cId="1375125025" sldId="308"/>
            <ac:graphicFrameMk id="4" creationId="{DDFFDAB6-968E-4939-1786-C235EB46D846}"/>
          </ac:graphicFrameMkLst>
        </pc:graphicFrameChg>
      </pc:sldChg>
      <pc:sldChg chg="addSp delSp modSp add mod">
        <pc:chgData name="Érick Teixeira Rodrigues" userId="4a40fdfd-161b-43c6-9de2-bc50a8fd98ac" providerId="ADAL" clId="{1655230C-3F69-449E-8520-76F6CB0E4C24}" dt="2022-07-09T21:30:28.227" v="1586" actId="1076"/>
        <pc:sldMkLst>
          <pc:docMk/>
          <pc:sldMk cId="114089265" sldId="309"/>
        </pc:sldMkLst>
        <pc:spChg chg="add del mod">
          <ac:chgData name="Érick Teixeira Rodrigues" userId="4a40fdfd-161b-43c6-9de2-bc50a8fd98ac" providerId="ADAL" clId="{1655230C-3F69-449E-8520-76F6CB0E4C24}" dt="2022-07-09T21:26:33.887" v="1501"/>
          <ac:spMkLst>
            <pc:docMk/>
            <pc:sldMk cId="114089265" sldId="309"/>
            <ac:spMk id="3" creationId="{2343F01E-0C33-7398-6ABD-E76510AE0A16}"/>
          </ac:spMkLst>
        </pc:spChg>
        <pc:spChg chg="add mod">
          <ac:chgData name="Érick Teixeira Rodrigues" userId="4a40fdfd-161b-43c6-9de2-bc50a8fd98ac" providerId="ADAL" clId="{1655230C-3F69-449E-8520-76F6CB0E4C24}" dt="2022-07-09T21:26:50.568" v="1505" actId="20577"/>
          <ac:spMkLst>
            <pc:docMk/>
            <pc:sldMk cId="114089265" sldId="309"/>
            <ac:spMk id="13" creationId="{FE875CDF-9BB2-C04B-1F78-A60CA98926FF}"/>
          </ac:spMkLst>
        </pc:spChg>
        <pc:spChg chg="add mod">
          <ac:chgData name="Érick Teixeira Rodrigues" userId="4a40fdfd-161b-43c6-9de2-bc50a8fd98ac" providerId="ADAL" clId="{1655230C-3F69-449E-8520-76F6CB0E4C24}" dt="2022-07-09T21:30:28.227" v="1586" actId="1076"/>
          <ac:spMkLst>
            <pc:docMk/>
            <pc:sldMk cId="114089265" sldId="309"/>
            <ac:spMk id="16" creationId="{58A9FA75-9BC9-BE36-18E7-ABE2EA8648DA}"/>
          </ac:spMkLst>
        </pc:spChg>
      </pc:sldChg>
      <pc:sldChg chg="addSp modSp add mod">
        <pc:chgData name="Érick Teixeira Rodrigues" userId="4a40fdfd-161b-43c6-9de2-bc50a8fd98ac" providerId="ADAL" clId="{1655230C-3F69-449E-8520-76F6CB0E4C24}" dt="2022-07-09T21:31:17.997" v="1594" actId="6549"/>
        <pc:sldMkLst>
          <pc:docMk/>
          <pc:sldMk cId="1238615948" sldId="310"/>
        </pc:sldMkLst>
        <pc:spChg chg="mod">
          <ac:chgData name="Érick Teixeira Rodrigues" userId="4a40fdfd-161b-43c6-9de2-bc50a8fd98ac" providerId="ADAL" clId="{1655230C-3F69-449E-8520-76F6CB0E4C24}" dt="2022-07-09T19:11:08.148" v="583" actId="20577"/>
          <ac:spMkLst>
            <pc:docMk/>
            <pc:sldMk cId="1238615948" sldId="310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1655230C-3F69-449E-8520-76F6CB0E4C24}" dt="2022-07-09T21:31:17.997" v="1594" actId="6549"/>
          <ac:spMkLst>
            <pc:docMk/>
            <pc:sldMk cId="1238615948" sldId="310"/>
            <ac:spMk id="3" creationId="{37FFDDC9-757C-BED7-4325-6EBDEC08DCFB}"/>
          </ac:spMkLst>
        </pc:spChg>
        <pc:spChg chg="add mod">
          <ac:chgData name="Érick Teixeira Rodrigues" userId="4a40fdfd-161b-43c6-9de2-bc50a8fd98ac" providerId="ADAL" clId="{1655230C-3F69-449E-8520-76F6CB0E4C24}" dt="2022-07-09T21:12:40.979" v="1173" actId="1076"/>
          <ac:spMkLst>
            <pc:docMk/>
            <pc:sldMk cId="1238615948" sldId="310"/>
            <ac:spMk id="16" creationId="{2A3E24D5-791D-2190-ABF0-CD50CE99CD75}"/>
          </ac:spMkLst>
        </pc:spChg>
        <pc:picChg chg="add mod">
          <ac:chgData name="Érick Teixeira Rodrigues" userId="4a40fdfd-161b-43c6-9de2-bc50a8fd98ac" providerId="ADAL" clId="{1655230C-3F69-449E-8520-76F6CB0E4C24}" dt="2022-07-09T21:11:38.411" v="1163" actId="1076"/>
          <ac:picMkLst>
            <pc:docMk/>
            <pc:sldMk cId="1238615948" sldId="310"/>
            <ac:picMk id="5" creationId="{6757D768-D56D-4385-3B4E-FBDCAC86E2EA}"/>
          </ac:picMkLst>
        </pc:picChg>
        <pc:picChg chg="add mod">
          <ac:chgData name="Érick Teixeira Rodrigues" userId="4a40fdfd-161b-43c6-9de2-bc50a8fd98ac" providerId="ADAL" clId="{1655230C-3F69-449E-8520-76F6CB0E4C24}" dt="2022-07-09T21:11:49.491" v="1165" actId="14100"/>
          <ac:picMkLst>
            <pc:docMk/>
            <pc:sldMk cId="1238615948" sldId="310"/>
            <ac:picMk id="7" creationId="{3C05F797-2350-A05F-10C9-5CDD4A2B5AE2}"/>
          </ac:picMkLst>
        </pc:picChg>
      </pc:sldChg>
      <pc:sldChg chg="addSp delSp modSp add mod modNotesTx">
        <pc:chgData name="Érick Teixeira Rodrigues" userId="4a40fdfd-161b-43c6-9de2-bc50a8fd98ac" providerId="ADAL" clId="{1655230C-3F69-449E-8520-76F6CB0E4C24}" dt="2022-07-09T21:51:49.867" v="1908" actId="14100"/>
        <pc:sldMkLst>
          <pc:docMk/>
          <pc:sldMk cId="3847684943" sldId="311"/>
        </pc:sldMkLst>
        <pc:spChg chg="add mod">
          <ac:chgData name="Érick Teixeira Rodrigues" userId="4a40fdfd-161b-43c6-9de2-bc50a8fd98ac" providerId="ADAL" clId="{1655230C-3F69-449E-8520-76F6CB0E4C24}" dt="2022-07-09T21:50:23.539" v="1896" actId="20577"/>
          <ac:spMkLst>
            <pc:docMk/>
            <pc:sldMk cId="3847684943" sldId="311"/>
            <ac:spMk id="5" creationId="{4475AA06-F667-73AE-ADFA-E27B8922487E}"/>
          </ac:spMkLst>
        </pc:spChg>
        <pc:spChg chg="del">
          <ac:chgData name="Érick Teixeira Rodrigues" userId="4a40fdfd-161b-43c6-9de2-bc50a8fd98ac" providerId="ADAL" clId="{1655230C-3F69-449E-8520-76F6CB0E4C24}" dt="2022-07-09T19:35:30.129" v="811" actId="478"/>
          <ac:spMkLst>
            <pc:docMk/>
            <pc:sldMk cId="3847684943" sldId="311"/>
            <ac:spMk id="15" creationId="{91A0C155-DAF2-7B06-B1AE-9E41CB468475}"/>
          </ac:spMkLst>
        </pc:spChg>
        <pc:spChg chg="add mod">
          <ac:chgData name="Érick Teixeira Rodrigues" userId="4a40fdfd-161b-43c6-9de2-bc50a8fd98ac" providerId="ADAL" clId="{1655230C-3F69-449E-8520-76F6CB0E4C24}" dt="2022-07-09T21:51:24.507" v="1904" actId="14100"/>
          <ac:spMkLst>
            <pc:docMk/>
            <pc:sldMk cId="3847684943" sldId="311"/>
            <ac:spMk id="16" creationId="{4DF6EDC0-5E64-0155-67E9-BEF79B18B4CC}"/>
          </ac:spMkLst>
        </pc:spChg>
        <pc:spChg chg="add mod">
          <ac:chgData name="Érick Teixeira Rodrigues" userId="4a40fdfd-161b-43c6-9de2-bc50a8fd98ac" providerId="ADAL" clId="{1655230C-3F69-449E-8520-76F6CB0E4C24}" dt="2022-07-09T21:51:49.867" v="1908" actId="14100"/>
          <ac:spMkLst>
            <pc:docMk/>
            <pc:sldMk cId="3847684943" sldId="311"/>
            <ac:spMk id="17" creationId="{A5E55714-F23A-2049-C89F-A1D2D2884AE9}"/>
          </ac:spMkLst>
        </pc:spChg>
        <pc:picChg chg="add mod">
          <ac:chgData name="Érick Teixeira Rodrigues" userId="4a40fdfd-161b-43c6-9de2-bc50a8fd98ac" providerId="ADAL" clId="{1655230C-3F69-449E-8520-76F6CB0E4C24}" dt="2022-07-09T21:50:35.226" v="1899" actId="1076"/>
          <ac:picMkLst>
            <pc:docMk/>
            <pc:sldMk cId="3847684943" sldId="311"/>
            <ac:picMk id="4" creationId="{7F357FC7-5CD0-ACFE-BAD1-05A69C394D87}"/>
          </ac:picMkLst>
        </pc:picChg>
        <pc:picChg chg="add del">
          <ac:chgData name="Érick Teixeira Rodrigues" userId="4a40fdfd-161b-43c6-9de2-bc50a8fd98ac" providerId="ADAL" clId="{1655230C-3F69-449E-8520-76F6CB0E4C24}" dt="2022-07-09T21:46:31.243" v="1752"/>
          <ac:picMkLst>
            <pc:docMk/>
            <pc:sldMk cId="3847684943" sldId="311"/>
            <ac:picMk id="3074" creationId="{263E8B14-3894-E384-1014-D69E692604B0}"/>
          </ac:picMkLst>
        </pc:picChg>
        <pc:picChg chg="add del">
          <ac:chgData name="Érick Teixeira Rodrigues" userId="4a40fdfd-161b-43c6-9de2-bc50a8fd98ac" providerId="ADAL" clId="{1655230C-3F69-449E-8520-76F6CB0E4C24}" dt="2022-07-09T21:47:48.448" v="1754"/>
          <ac:picMkLst>
            <pc:docMk/>
            <pc:sldMk cId="3847684943" sldId="311"/>
            <ac:picMk id="3076" creationId="{FBAF43ED-F07A-DD8E-B9EE-54B1D55C5C04}"/>
          </ac:picMkLst>
        </pc:picChg>
        <pc:picChg chg="add mod">
          <ac:chgData name="Érick Teixeira Rodrigues" userId="4a40fdfd-161b-43c6-9de2-bc50a8fd98ac" providerId="ADAL" clId="{1655230C-3F69-449E-8520-76F6CB0E4C24}" dt="2022-07-09T21:50:28.985" v="1897" actId="1076"/>
          <ac:picMkLst>
            <pc:docMk/>
            <pc:sldMk cId="3847684943" sldId="311"/>
            <ac:picMk id="3078" creationId="{7F19937E-6EB2-67B5-F55E-4AED7B2A468A}"/>
          </ac:picMkLst>
        </pc:picChg>
      </pc:sldChg>
      <pc:sldChg chg="addSp delSp modSp add mod">
        <pc:chgData name="Érick Teixeira Rodrigues" userId="4a40fdfd-161b-43c6-9de2-bc50a8fd98ac" providerId="ADAL" clId="{1655230C-3F69-449E-8520-76F6CB0E4C24}" dt="2022-07-09T21:54:20.168" v="1928" actId="1076"/>
        <pc:sldMkLst>
          <pc:docMk/>
          <pc:sldMk cId="1458797949" sldId="312"/>
        </pc:sldMkLst>
        <pc:spChg chg="mod">
          <ac:chgData name="Érick Teixeira Rodrigues" userId="4a40fdfd-161b-43c6-9de2-bc50a8fd98ac" providerId="ADAL" clId="{1655230C-3F69-449E-8520-76F6CB0E4C24}" dt="2022-07-09T19:11:56.304" v="598" actId="14100"/>
          <ac:spMkLst>
            <pc:docMk/>
            <pc:sldMk cId="1458797949" sldId="312"/>
            <ac:spMk id="2" creationId="{B9B2D43B-9B27-8069-78E5-56C44EB7D7C9}"/>
          </ac:spMkLst>
        </pc:spChg>
        <pc:spChg chg="del">
          <ac:chgData name="Érick Teixeira Rodrigues" userId="4a40fdfd-161b-43c6-9de2-bc50a8fd98ac" providerId="ADAL" clId="{1655230C-3F69-449E-8520-76F6CB0E4C24}" dt="2022-07-09T19:35:26.265" v="810" actId="478"/>
          <ac:spMkLst>
            <pc:docMk/>
            <pc:sldMk cId="1458797949" sldId="312"/>
            <ac:spMk id="15" creationId="{91A0C155-DAF2-7B06-B1AE-9E41CB468475}"/>
          </ac:spMkLst>
        </pc:spChg>
        <pc:spChg chg="add mod">
          <ac:chgData name="Érick Teixeira Rodrigues" userId="4a40fdfd-161b-43c6-9de2-bc50a8fd98ac" providerId="ADAL" clId="{1655230C-3F69-449E-8520-76F6CB0E4C24}" dt="2022-07-09T21:54:20.168" v="1928" actId="1076"/>
          <ac:spMkLst>
            <pc:docMk/>
            <pc:sldMk cId="1458797949" sldId="312"/>
            <ac:spMk id="16" creationId="{AF44F55C-4D3F-15F7-9305-27F37ECCB9EA}"/>
          </ac:spMkLst>
        </pc:spChg>
        <pc:picChg chg="add del mod ord">
          <ac:chgData name="Érick Teixeira Rodrigues" userId="4a40fdfd-161b-43c6-9de2-bc50a8fd98ac" providerId="ADAL" clId="{1655230C-3F69-449E-8520-76F6CB0E4C24}" dt="2022-07-09T21:53:09.536" v="1910" actId="478"/>
          <ac:picMkLst>
            <pc:docMk/>
            <pc:sldMk cId="1458797949" sldId="312"/>
            <ac:picMk id="4" creationId="{8560EF45-FE69-A2DD-77A3-A3DCDE7F37A2}"/>
          </ac:picMkLst>
        </pc:picChg>
        <pc:picChg chg="add del mod ord">
          <ac:chgData name="Érick Teixeira Rodrigues" userId="4a40fdfd-161b-43c6-9de2-bc50a8fd98ac" providerId="ADAL" clId="{1655230C-3F69-449E-8520-76F6CB0E4C24}" dt="2022-07-09T21:53:10.040" v="1911" actId="478"/>
          <ac:picMkLst>
            <pc:docMk/>
            <pc:sldMk cId="1458797949" sldId="312"/>
            <ac:picMk id="6" creationId="{BFA80B47-2ECE-2117-F17F-BC7806F1798B}"/>
          </ac:picMkLst>
        </pc:picChg>
        <pc:picChg chg="add mod ord">
          <ac:chgData name="Érick Teixeira Rodrigues" userId="4a40fdfd-161b-43c6-9de2-bc50a8fd98ac" providerId="ADAL" clId="{1655230C-3F69-449E-8520-76F6CB0E4C24}" dt="2022-07-09T21:54:00.465" v="1922" actId="14100"/>
          <ac:picMkLst>
            <pc:docMk/>
            <pc:sldMk cId="1458797949" sldId="312"/>
            <ac:picMk id="9" creationId="{F39C4FC5-5EE9-B3B2-E4CD-7ABA3C900F98}"/>
          </ac:picMkLst>
        </pc:picChg>
      </pc:sldChg>
      <pc:sldChg chg="addSp delSp modSp add mod">
        <pc:chgData name="Érick Teixeira Rodrigues" userId="4a40fdfd-161b-43c6-9de2-bc50a8fd98ac" providerId="ADAL" clId="{1655230C-3F69-449E-8520-76F6CB0E4C24}" dt="2022-07-09T23:50:44.124" v="2061" actId="478"/>
        <pc:sldMkLst>
          <pc:docMk/>
          <pc:sldMk cId="3658188930" sldId="313"/>
        </pc:sldMkLst>
        <pc:spChg chg="add del mod">
          <ac:chgData name="Érick Teixeira Rodrigues" userId="4a40fdfd-161b-43c6-9de2-bc50a8fd98ac" providerId="ADAL" clId="{1655230C-3F69-449E-8520-76F6CB0E4C24}" dt="2022-07-09T23:50:44.124" v="2061" actId="478"/>
          <ac:spMkLst>
            <pc:docMk/>
            <pc:sldMk cId="3658188930" sldId="313"/>
            <ac:spMk id="16" creationId="{573A9AA0-B421-30E9-0E20-0C9700D0193A}"/>
          </ac:spMkLst>
        </pc:spChg>
        <pc:spChg chg="add mod">
          <ac:chgData name="Érick Teixeira Rodrigues" userId="4a40fdfd-161b-43c6-9de2-bc50a8fd98ac" providerId="ADAL" clId="{1655230C-3F69-449E-8520-76F6CB0E4C24}" dt="2022-07-09T23:50:42.350" v="2060"/>
          <ac:spMkLst>
            <pc:docMk/>
            <pc:sldMk cId="3658188930" sldId="313"/>
            <ac:spMk id="17" creationId="{6932DECB-32BB-3D4C-37FB-18B9D8AB7B9F}"/>
          </ac:spMkLst>
        </pc:spChg>
        <pc:picChg chg="add mod">
          <ac:chgData name="Érick Teixeira Rodrigues" userId="4a40fdfd-161b-43c6-9de2-bc50a8fd98ac" providerId="ADAL" clId="{1655230C-3F69-449E-8520-76F6CB0E4C24}" dt="2022-07-09T23:49:32.228" v="2047" actId="1076"/>
          <ac:picMkLst>
            <pc:docMk/>
            <pc:sldMk cId="3658188930" sldId="313"/>
            <ac:picMk id="4" creationId="{9A28F800-DE60-A3B0-9E80-D3935AAE3422}"/>
          </ac:picMkLst>
        </pc:picChg>
        <pc:picChg chg="add mod">
          <ac:chgData name="Érick Teixeira Rodrigues" userId="4a40fdfd-161b-43c6-9de2-bc50a8fd98ac" providerId="ADAL" clId="{1655230C-3F69-449E-8520-76F6CB0E4C24}" dt="2022-07-09T23:49:38.524" v="2048" actId="1076"/>
          <ac:picMkLst>
            <pc:docMk/>
            <pc:sldMk cId="3658188930" sldId="313"/>
            <ac:picMk id="6" creationId="{D6346BF1-2C0F-2BA8-4F9C-A05D42364DF5}"/>
          </ac:picMkLst>
        </pc:picChg>
      </pc:sldChg>
      <pc:sldChg chg="addSp modSp add mod">
        <pc:chgData name="Érick Teixeira Rodrigues" userId="4a40fdfd-161b-43c6-9de2-bc50a8fd98ac" providerId="ADAL" clId="{1655230C-3F69-449E-8520-76F6CB0E4C24}" dt="2022-07-09T23:41:51.472" v="1993" actId="1076"/>
        <pc:sldMkLst>
          <pc:docMk/>
          <pc:sldMk cId="2312256496" sldId="314"/>
        </pc:sldMkLst>
        <pc:spChg chg="mod">
          <ac:chgData name="Érick Teixeira Rodrigues" userId="4a40fdfd-161b-43c6-9de2-bc50a8fd98ac" providerId="ADAL" clId="{1655230C-3F69-449E-8520-76F6CB0E4C24}" dt="2022-07-09T19:12:18.976" v="616" actId="14100"/>
          <ac:spMkLst>
            <pc:docMk/>
            <pc:sldMk cId="2312256496" sldId="314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1655230C-3F69-449E-8520-76F6CB0E4C24}" dt="2022-07-09T23:41:45.607" v="1991" actId="1076"/>
          <ac:spMkLst>
            <pc:docMk/>
            <pc:sldMk cId="2312256496" sldId="314"/>
            <ac:spMk id="3" creationId="{0AE88DDF-1188-2003-7905-05A2FF60125B}"/>
          </ac:spMkLst>
        </pc:spChg>
        <pc:spChg chg="add mod">
          <ac:chgData name="Érick Teixeira Rodrigues" userId="4a40fdfd-161b-43c6-9de2-bc50a8fd98ac" providerId="ADAL" clId="{1655230C-3F69-449E-8520-76F6CB0E4C24}" dt="2022-07-09T23:41:51.472" v="1993" actId="1076"/>
          <ac:spMkLst>
            <pc:docMk/>
            <pc:sldMk cId="2312256496" sldId="314"/>
            <ac:spMk id="13" creationId="{061E1B54-247D-21CA-52ED-43FB9AB72E0B}"/>
          </ac:spMkLst>
        </pc:spChg>
      </pc:sldChg>
      <pc:sldChg chg="modSp add mod ord">
        <pc:chgData name="Érick Teixeira Rodrigues" userId="4a40fdfd-161b-43c6-9de2-bc50a8fd98ac" providerId="ADAL" clId="{1655230C-3F69-449E-8520-76F6CB0E4C24}" dt="2022-07-09T19:12:55.546" v="638" actId="14100"/>
        <pc:sldMkLst>
          <pc:docMk/>
          <pc:sldMk cId="3013510123" sldId="315"/>
        </pc:sldMkLst>
        <pc:spChg chg="mod">
          <ac:chgData name="Érick Teixeira Rodrigues" userId="4a40fdfd-161b-43c6-9de2-bc50a8fd98ac" providerId="ADAL" clId="{1655230C-3F69-449E-8520-76F6CB0E4C24}" dt="2022-07-09T19:12:55.546" v="638" actId="14100"/>
          <ac:spMkLst>
            <pc:docMk/>
            <pc:sldMk cId="3013510123" sldId="315"/>
            <ac:spMk id="2" creationId="{B9B2D43B-9B27-8069-78E5-56C44EB7D7C9}"/>
          </ac:spMkLst>
        </pc:spChg>
      </pc:sldChg>
      <pc:sldChg chg="modSp add mod">
        <pc:chgData name="Érick Teixeira Rodrigues" userId="4a40fdfd-161b-43c6-9de2-bc50a8fd98ac" providerId="ADAL" clId="{1655230C-3F69-449E-8520-76F6CB0E4C24}" dt="2022-07-09T19:13:48.615" v="695" actId="14100"/>
        <pc:sldMkLst>
          <pc:docMk/>
          <pc:sldMk cId="1409387168" sldId="316"/>
        </pc:sldMkLst>
        <pc:spChg chg="mod">
          <ac:chgData name="Érick Teixeira Rodrigues" userId="4a40fdfd-161b-43c6-9de2-bc50a8fd98ac" providerId="ADAL" clId="{1655230C-3F69-449E-8520-76F6CB0E4C24}" dt="2022-07-09T19:13:48.615" v="695" actId="14100"/>
          <ac:spMkLst>
            <pc:docMk/>
            <pc:sldMk cId="1409387168" sldId="316"/>
            <ac:spMk id="2" creationId="{B9B2D43B-9B27-8069-78E5-56C44EB7D7C9}"/>
          </ac:spMkLst>
        </pc:spChg>
      </pc:sldChg>
      <pc:sldChg chg="add">
        <pc:chgData name="Érick Teixeira Rodrigues" userId="4a40fdfd-161b-43c6-9de2-bc50a8fd98ac" providerId="ADAL" clId="{1655230C-3F69-449E-8520-76F6CB0E4C24}" dt="2022-07-09T19:13:56.682" v="696" actId="2890"/>
        <pc:sldMkLst>
          <pc:docMk/>
          <pc:sldMk cId="890260542" sldId="317"/>
        </pc:sldMkLst>
      </pc:sldChg>
      <pc:sldChg chg="add">
        <pc:chgData name="Érick Teixeira Rodrigues" userId="4a40fdfd-161b-43c6-9de2-bc50a8fd98ac" providerId="ADAL" clId="{1655230C-3F69-449E-8520-76F6CB0E4C24}" dt="2022-07-09T19:13:59.134" v="697" actId="2890"/>
        <pc:sldMkLst>
          <pc:docMk/>
          <pc:sldMk cId="3021695226" sldId="318"/>
        </pc:sldMkLst>
      </pc:sldChg>
      <pc:sldChg chg="add del">
        <pc:chgData name="Érick Teixeira Rodrigues" userId="4a40fdfd-161b-43c6-9de2-bc50a8fd98ac" providerId="ADAL" clId="{1655230C-3F69-449E-8520-76F6CB0E4C24}" dt="2022-07-09T19:15:26.206" v="750" actId="47"/>
        <pc:sldMkLst>
          <pc:docMk/>
          <pc:sldMk cId="3659787009" sldId="319"/>
        </pc:sldMkLst>
      </pc:sldChg>
      <pc:sldChg chg="add del">
        <pc:chgData name="Érick Teixeira Rodrigues" userId="4a40fdfd-161b-43c6-9de2-bc50a8fd98ac" providerId="ADAL" clId="{1655230C-3F69-449E-8520-76F6CB0E4C24}" dt="2022-07-09T19:15:36.420" v="751" actId="2696"/>
        <pc:sldMkLst>
          <pc:docMk/>
          <pc:sldMk cId="3121310866" sldId="320"/>
        </pc:sldMkLst>
      </pc:sldChg>
      <pc:sldChg chg="add">
        <pc:chgData name="Érick Teixeira Rodrigues" userId="4a40fdfd-161b-43c6-9de2-bc50a8fd98ac" providerId="ADAL" clId="{1655230C-3F69-449E-8520-76F6CB0E4C24}" dt="2022-07-09T19:15:08.966" v="747" actId="2890"/>
        <pc:sldMkLst>
          <pc:docMk/>
          <pc:sldMk cId="2222182438" sldId="321"/>
        </pc:sldMkLst>
      </pc:sldChg>
      <pc:sldChg chg="add">
        <pc:chgData name="Érick Teixeira Rodrigues" userId="4a40fdfd-161b-43c6-9de2-bc50a8fd98ac" providerId="ADAL" clId="{1655230C-3F69-449E-8520-76F6CB0E4C24}" dt="2022-07-09T19:15:11.456" v="748" actId="2890"/>
        <pc:sldMkLst>
          <pc:docMk/>
          <pc:sldMk cId="3034904154" sldId="322"/>
        </pc:sldMkLst>
      </pc:sldChg>
      <pc:sldChg chg="add">
        <pc:chgData name="Érick Teixeira Rodrigues" userId="4a40fdfd-161b-43c6-9de2-bc50a8fd98ac" providerId="ADAL" clId="{1655230C-3F69-449E-8520-76F6CB0E4C24}" dt="2022-07-09T19:15:20.654" v="749" actId="2890"/>
        <pc:sldMkLst>
          <pc:docMk/>
          <pc:sldMk cId="3648392571" sldId="323"/>
        </pc:sldMkLst>
      </pc:sldChg>
      <pc:sldChg chg="addSp modSp add mod">
        <pc:chgData name="Érick Teixeira Rodrigues" userId="4a40fdfd-161b-43c6-9de2-bc50a8fd98ac" providerId="ADAL" clId="{1655230C-3F69-449E-8520-76F6CB0E4C24}" dt="2022-07-09T19:31:16.387" v="767" actId="167"/>
        <pc:sldMkLst>
          <pc:docMk/>
          <pc:sldMk cId="772723553" sldId="324"/>
        </pc:sldMkLst>
        <pc:spChg chg="add mod">
          <ac:chgData name="Érick Teixeira Rodrigues" userId="4a40fdfd-161b-43c6-9de2-bc50a8fd98ac" providerId="ADAL" clId="{1655230C-3F69-449E-8520-76F6CB0E4C24}" dt="2022-07-09T19:30:58.574" v="766" actId="1582"/>
          <ac:spMkLst>
            <pc:docMk/>
            <pc:sldMk cId="772723553" sldId="324"/>
            <ac:spMk id="3" creationId="{7EAEFA1C-4281-96FA-9A51-E589E48DE891}"/>
          </ac:spMkLst>
        </pc:spChg>
        <pc:picChg chg="ord">
          <ac:chgData name="Érick Teixeira Rodrigues" userId="4a40fdfd-161b-43c6-9de2-bc50a8fd98ac" providerId="ADAL" clId="{1655230C-3F69-449E-8520-76F6CB0E4C24}" dt="2022-07-09T19:31:16.387" v="767" actId="167"/>
          <ac:picMkLst>
            <pc:docMk/>
            <pc:sldMk cId="772723553" sldId="324"/>
            <ac:picMk id="6" creationId="{2C449DAA-6C73-A961-A6C7-1ABAA0156324}"/>
          </ac:picMkLst>
        </pc:picChg>
      </pc:sldChg>
      <pc:sldChg chg="addSp modSp add mod">
        <pc:chgData name="Érick Teixeira Rodrigues" userId="4a40fdfd-161b-43c6-9de2-bc50a8fd98ac" providerId="ADAL" clId="{1655230C-3F69-449E-8520-76F6CB0E4C24}" dt="2022-07-09T19:31:38.423" v="773" actId="14100"/>
        <pc:sldMkLst>
          <pc:docMk/>
          <pc:sldMk cId="11023102" sldId="325"/>
        </pc:sldMkLst>
        <pc:spChg chg="add mod">
          <ac:chgData name="Érick Teixeira Rodrigues" userId="4a40fdfd-161b-43c6-9de2-bc50a8fd98ac" providerId="ADAL" clId="{1655230C-3F69-449E-8520-76F6CB0E4C24}" dt="2022-07-09T19:31:38.423" v="773" actId="14100"/>
          <ac:spMkLst>
            <pc:docMk/>
            <pc:sldMk cId="11023102" sldId="325"/>
            <ac:spMk id="13" creationId="{2BF53216-4214-0C63-91C7-93BFC0A39D18}"/>
          </ac:spMkLst>
        </pc:spChg>
      </pc:sldChg>
      <pc:sldChg chg="modSp add mod">
        <pc:chgData name="Érick Teixeira Rodrigues" userId="4a40fdfd-161b-43c6-9de2-bc50a8fd98ac" providerId="ADAL" clId="{1655230C-3F69-449E-8520-76F6CB0E4C24}" dt="2022-07-09T19:31:56.032" v="778" actId="14100"/>
        <pc:sldMkLst>
          <pc:docMk/>
          <pc:sldMk cId="1231278286" sldId="326"/>
        </pc:sldMkLst>
        <pc:spChg chg="mod">
          <ac:chgData name="Érick Teixeira Rodrigues" userId="4a40fdfd-161b-43c6-9de2-bc50a8fd98ac" providerId="ADAL" clId="{1655230C-3F69-449E-8520-76F6CB0E4C24}" dt="2022-07-09T19:31:56.032" v="778" actId="14100"/>
          <ac:spMkLst>
            <pc:docMk/>
            <pc:sldMk cId="1231278286" sldId="326"/>
            <ac:spMk id="13" creationId="{2BF53216-4214-0C63-91C7-93BFC0A39D18}"/>
          </ac:spMkLst>
        </pc:spChg>
      </pc:sldChg>
      <pc:sldChg chg="add">
        <pc:chgData name="Érick Teixeira Rodrigues" userId="4a40fdfd-161b-43c6-9de2-bc50a8fd98ac" providerId="ADAL" clId="{1655230C-3F69-449E-8520-76F6CB0E4C24}" dt="2022-07-09T20:59:29.222" v="845" actId="2890"/>
        <pc:sldMkLst>
          <pc:docMk/>
          <pc:sldMk cId="2224631678" sldId="327"/>
        </pc:sldMkLst>
      </pc:sldChg>
      <pc:sldChg chg="addSp delSp modSp add mod">
        <pc:chgData name="Érick Teixeira Rodrigues" userId="4a40fdfd-161b-43c6-9de2-bc50a8fd98ac" providerId="ADAL" clId="{1655230C-3F69-449E-8520-76F6CB0E4C24}" dt="2022-07-09T23:48:09.638" v="2035" actId="1076"/>
        <pc:sldMkLst>
          <pc:docMk/>
          <pc:sldMk cId="829574198" sldId="328"/>
        </pc:sldMkLst>
        <pc:spChg chg="add mod">
          <ac:chgData name="Érick Teixeira Rodrigues" userId="4a40fdfd-161b-43c6-9de2-bc50a8fd98ac" providerId="ADAL" clId="{1655230C-3F69-449E-8520-76F6CB0E4C24}" dt="2022-07-09T22:04:06.789" v="1954" actId="207"/>
          <ac:spMkLst>
            <pc:docMk/>
            <pc:sldMk cId="829574198" sldId="328"/>
            <ac:spMk id="3" creationId="{992EDBBE-F80A-5559-AC29-0B54F88EE12E}"/>
          </ac:spMkLst>
        </pc:spChg>
        <pc:spChg chg="add del mod">
          <ac:chgData name="Érick Teixeira Rodrigues" userId="4a40fdfd-161b-43c6-9de2-bc50a8fd98ac" providerId="ADAL" clId="{1655230C-3F69-449E-8520-76F6CB0E4C24}" dt="2022-07-09T23:42:57.552" v="2000" actId="478"/>
          <ac:spMkLst>
            <pc:docMk/>
            <pc:sldMk cId="829574198" sldId="328"/>
            <ac:spMk id="13" creationId="{5D8F0ECB-0D7E-67F5-FD75-491645D7B912}"/>
          </ac:spMkLst>
        </pc:spChg>
        <pc:spChg chg="mod">
          <ac:chgData name="Érick Teixeira Rodrigues" userId="4a40fdfd-161b-43c6-9de2-bc50a8fd98ac" providerId="ADAL" clId="{1655230C-3F69-449E-8520-76F6CB0E4C24}" dt="2022-07-09T23:48:09.638" v="2035" actId="1076"/>
          <ac:spMkLst>
            <pc:docMk/>
            <pc:sldMk cId="829574198" sldId="328"/>
            <ac:spMk id="16" creationId="{AF44F55C-4D3F-15F7-9305-27F37ECCB9EA}"/>
          </ac:spMkLst>
        </pc:spChg>
        <pc:picChg chg="mod">
          <ac:chgData name="Érick Teixeira Rodrigues" userId="4a40fdfd-161b-43c6-9de2-bc50a8fd98ac" providerId="ADAL" clId="{1655230C-3F69-449E-8520-76F6CB0E4C24}" dt="2022-07-09T23:47:36.941" v="2026" actId="1076"/>
          <ac:picMkLst>
            <pc:docMk/>
            <pc:sldMk cId="829574198" sldId="328"/>
            <ac:picMk id="4" creationId="{8560EF45-FE69-A2DD-77A3-A3DCDE7F37A2}"/>
          </ac:picMkLst>
        </pc:picChg>
        <pc:picChg chg="mod">
          <ac:chgData name="Érick Teixeira Rodrigues" userId="4a40fdfd-161b-43c6-9de2-bc50a8fd98ac" providerId="ADAL" clId="{1655230C-3F69-449E-8520-76F6CB0E4C24}" dt="2022-07-09T23:47:49.108" v="2029" actId="1076"/>
          <ac:picMkLst>
            <pc:docMk/>
            <pc:sldMk cId="829574198" sldId="328"/>
            <ac:picMk id="6" creationId="{BFA80B47-2ECE-2117-F17F-BC7806F1798B}"/>
          </ac:picMkLst>
        </pc:picChg>
      </pc:sldChg>
      <pc:sldChg chg="addSp delSp modSp add del mod">
        <pc:chgData name="Érick Teixeira Rodrigues" userId="4a40fdfd-161b-43c6-9de2-bc50a8fd98ac" providerId="ADAL" clId="{1655230C-3F69-449E-8520-76F6CB0E4C24}" dt="2022-07-09T23:49:17.424" v="2044" actId="47"/>
        <pc:sldMkLst>
          <pc:docMk/>
          <pc:sldMk cId="4118309933" sldId="329"/>
        </pc:sldMkLst>
        <pc:spChg chg="mod">
          <ac:chgData name="Érick Teixeira Rodrigues" userId="4a40fdfd-161b-43c6-9de2-bc50a8fd98ac" providerId="ADAL" clId="{1655230C-3F69-449E-8520-76F6CB0E4C24}" dt="2022-07-09T23:43:45.930" v="2009" actId="1076"/>
          <ac:spMkLst>
            <pc:docMk/>
            <pc:sldMk cId="4118309933" sldId="329"/>
            <ac:spMk id="13" creationId="{5D8F0ECB-0D7E-67F5-FD75-491645D7B912}"/>
          </ac:spMkLst>
        </pc:spChg>
        <pc:spChg chg="del">
          <ac:chgData name="Érick Teixeira Rodrigues" userId="4a40fdfd-161b-43c6-9de2-bc50a8fd98ac" providerId="ADAL" clId="{1655230C-3F69-449E-8520-76F6CB0E4C24}" dt="2022-07-09T23:43:53.372" v="2011" actId="478"/>
          <ac:spMkLst>
            <pc:docMk/>
            <pc:sldMk cId="4118309933" sldId="329"/>
            <ac:spMk id="14" creationId="{9E754824-91FA-5771-11CB-926ADB3F5380}"/>
          </ac:spMkLst>
        </pc:spChg>
        <pc:spChg chg="add mod">
          <ac:chgData name="Érick Teixeira Rodrigues" userId="4a40fdfd-161b-43c6-9de2-bc50a8fd98ac" providerId="ADAL" clId="{1655230C-3F69-449E-8520-76F6CB0E4C24}" dt="2022-07-09T23:43:49.863" v="2010" actId="1076"/>
          <ac:spMkLst>
            <pc:docMk/>
            <pc:sldMk cId="4118309933" sldId="329"/>
            <ac:spMk id="15" creationId="{3E126E70-A569-B73D-73FF-6897613B8F2A}"/>
          </ac:spMkLst>
        </pc:spChg>
        <pc:spChg chg="add mod">
          <ac:chgData name="Érick Teixeira Rodrigues" userId="4a40fdfd-161b-43c6-9de2-bc50a8fd98ac" providerId="ADAL" clId="{1655230C-3F69-449E-8520-76F6CB0E4C24}" dt="2022-07-09T23:44:17.175" v="2016" actId="14100"/>
          <ac:spMkLst>
            <pc:docMk/>
            <pc:sldMk cId="4118309933" sldId="329"/>
            <ac:spMk id="17" creationId="{F1AED13F-80B8-1F77-5521-CB408D330563}"/>
          </ac:spMkLst>
        </pc:spChg>
        <pc:picChg chg="ord">
          <ac:chgData name="Érick Teixeira Rodrigues" userId="4a40fdfd-161b-43c6-9de2-bc50a8fd98ac" providerId="ADAL" clId="{1655230C-3F69-449E-8520-76F6CB0E4C24}" dt="2022-07-09T23:48:32.555" v="2037" actId="167"/>
          <ac:picMkLst>
            <pc:docMk/>
            <pc:sldMk cId="4118309933" sldId="329"/>
            <ac:picMk id="6" creationId="{BFA80B47-2ECE-2117-F17F-BC7806F1798B}"/>
          </ac:picMkLst>
        </pc:picChg>
      </pc:sldChg>
      <pc:sldChg chg="addSp delSp modSp add del mod">
        <pc:chgData name="Érick Teixeira Rodrigues" userId="4a40fdfd-161b-43c6-9de2-bc50a8fd98ac" providerId="ADAL" clId="{1655230C-3F69-449E-8520-76F6CB0E4C24}" dt="2022-07-09T23:50:59.592" v="2064" actId="47"/>
        <pc:sldMkLst>
          <pc:docMk/>
          <pc:sldMk cId="2224890768" sldId="330"/>
        </pc:sldMkLst>
        <pc:spChg chg="add mod">
          <ac:chgData name="Érick Teixeira Rodrigues" userId="4a40fdfd-161b-43c6-9de2-bc50a8fd98ac" providerId="ADAL" clId="{1655230C-3F69-449E-8520-76F6CB0E4C24}" dt="2022-07-09T23:45:07.928" v="2018"/>
          <ac:spMkLst>
            <pc:docMk/>
            <pc:sldMk cId="2224890768" sldId="330"/>
            <ac:spMk id="13" creationId="{E2314234-F84B-1B8E-6D9D-49C9B74DF618}"/>
          </ac:spMkLst>
        </pc:spChg>
        <pc:spChg chg="del">
          <ac:chgData name="Érick Teixeira Rodrigues" userId="4a40fdfd-161b-43c6-9de2-bc50a8fd98ac" providerId="ADAL" clId="{1655230C-3F69-449E-8520-76F6CB0E4C24}" dt="2022-07-09T23:46:20.307" v="2025" actId="478"/>
          <ac:spMkLst>
            <pc:docMk/>
            <pc:sldMk cId="2224890768" sldId="330"/>
            <ac:spMk id="14" creationId="{9E754824-91FA-5771-11CB-926ADB3F5380}"/>
          </ac:spMkLst>
        </pc:spChg>
        <pc:spChg chg="add mod">
          <ac:chgData name="Érick Teixeira Rodrigues" userId="4a40fdfd-161b-43c6-9de2-bc50a8fd98ac" providerId="ADAL" clId="{1655230C-3F69-449E-8520-76F6CB0E4C24}" dt="2022-07-09T23:45:43.943" v="2020" actId="1076"/>
          <ac:spMkLst>
            <pc:docMk/>
            <pc:sldMk cId="2224890768" sldId="330"/>
            <ac:spMk id="17" creationId="{F11B7034-D411-61AF-4CE9-D627C061C528}"/>
          </ac:spMkLst>
        </pc:spChg>
        <pc:spChg chg="add mod">
          <ac:chgData name="Érick Teixeira Rodrigues" userId="4a40fdfd-161b-43c6-9de2-bc50a8fd98ac" providerId="ADAL" clId="{1655230C-3F69-449E-8520-76F6CB0E4C24}" dt="2022-07-09T23:46:11.941" v="2023" actId="14100"/>
          <ac:spMkLst>
            <pc:docMk/>
            <pc:sldMk cId="2224890768" sldId="330"/>
            <ac:spMk id="18" creationId="{1759E903-5EFF-887B-7207-5A690C26CB61}"/>
          </ac:spMkLst>
        </pc:spChg>
        <pc:spChg chg="add mod">
          <ac:chgData name="Érick Teixeira Rodrigues" userId="4a40fdfd-161b-43c6-9de2-bc50a8fd98ac" providerId="ADAL" clId="{1655230C-3F69-449E-8520-76F6CB0E4C24}" dt="2022-07-09T23:46:16.933" v="2024" actId="14100"/>
          <ac:spMkLst>
            <pc:docMk/>
            <pc:sldMk cId="2224890768" sldId="330"/>
            <ac:spMk id="19" creationId="{8EA99210-E99F-EEEF-1977-E104ABCA9555}"/>
          </ac:spMkLst>
        </pc:spChg>
        <pc:picChg chg="ord">
          <ac:chgData name="Érick Teixeira Rodrigues" userId="4a40fdfd-161b-43c6-9de2-bc50a8fd98ac" providerId="ADAL" clId="{1655230C-3F69-449E-8520-76F6CB0E4C24}" dt="2022-07-09T23:46:07.346" v="2022" actId="167"/>
          <ac:picMkLst>
            <pc:docMk/>
            <pc:sldMk cId="2224890768" sldId="330"/>
            <ac:picMk id="6" creationId="{D6346BF1-2C0F-2BA8-4F9C-A05D42364DF5}"/>
          </ac:picMkLst>
        </pc:picChg>
      </pc:sldChg>
      <pc:sldChg chg="addSp modSp add mod">
        <pc:chgData name="Érick Teixeira Rodrigues" userId="4a40fdfd-161b-43c6-9de2-bc50a8fd98ac" providerId="ADAL" clId="{1655230C-3F69-449E-8520-76F6CB0E4C24}" dt="2022-07-09T23:49:08.916" v="2043" actId="14100"/>
        <pc:sldMkLst>
          <pc:docMk/>
          <pc:sldMk cId="2664081825" sldId="331"/>
        </pc:sldMkLst>
        <pc:spChg chg="add mod">
          <ac:chgData name="Érick Teixeira Rodrigues" userId="4a40fdfd-161b-43c6-9de2-bc50a8fd98ac" providerId="ADAL" clId="{1655230C-3F69-449E-8520-76F6CB0E4C24}" dt="2022-07-09T23:49:04.091" v="2042" actId="14100"/>
          <ac:spMkLst>
            <pc:docMk/>
            <pc:sldMk cId="2664081825" sldId="331"/>
            <ac:spMk id="13" creationId="{34DBEF8D-529C-D358-9496-1DFB62DE72DA}"/>
          </ac:spMkLst>
        </pc:spChg>
        <pc:spChg chg="add mod">
          <ac:chgData name="Érick Teixeira Rodrigues" userId="4a40fdfd-161b-43c6-9de2-bc50a8fd98ac" providerId="ADAL" clId="{1655230C-3F69-449E-8520-76F6CB0E4C24}" dt="2022-07-09T23:49:08.916" v="2043" actId="14100"/>
          <ac:spMkLst>
            <pc:docMk/>
            <pc:sldMk cId="2664081825" sldId="331"/>
            <ac:spMk id="15" creationId="{74C05315-3E4B-C75B-FE27-726FCF720463}"/>
          </ac:spMkLst>
        </pc:spChg>
        <pc:spChg chg="add mod">
          <ac:chgData name="Érick Teixeira Rodrigues" userId="4a40fdfd-161b-43c6-9de2-bc50a8fd98ac" providerId="ADAL" clId="{1655230C-3F69-449E-8520-76F6CB0E4C24}" dt="2022-07-09T23:48:45.590" v="2039" actId="1076"/>
          <ac:spMkLst>
            <pc:docMk/>
            <pc:sldMk cId="2664081825" sldId="331"/>
            <ac:spMk id="17" creationId="{A9E53F21-4EA2-8C40-CB23-30AC186A2A76}"/>
          </ac:spMkLst>
        </pc:spChg>
        <pc:picChg chg="ord">
          <ac:chgData name="Érick Teixeira Rodrigues" userId="4a40fdfd-161b-43c6-9de2-bc50a8fd98ac" providerId="ADAL" clId="{1655230C-3F69-449E-8520-76F6CB0E4C24}" dt="2022-07-09T23:48:57.591" v="2041" actId="167"/>
          <ac:picMkLst>
            <pc:docMk/>
            <pc:sldMk cId="2664081825" sldId="331"/>
            <ac:picMk id="6" creationId="{BFA80B47-2ECE-2117-F17F-BC7806F1798B}"/>
          </ac:picMkLst>
        </pc:picChg>
      </pc:sldChg>
      <pc:sldChg chg="addSp delSp modSp add mod">
        <pc:chgData name="Érick Teixeira Rodrigues" userId="4a40fdfd-161b-43c6-9de2-bc50a8fd98ac" providerId="ADAL" clId="{1655230C-3F69-449E-8520-76F6CB0E4C24}" dt="2022-07-09T23:50:57.322" v="2063" actId="478"/>
        <pc:sldMkLst>
          <pc:docMk/>
          <pc:sldMk cId="2631587866" sldId="332"/>
        </pc:sldMkLst>
        <pc:spChg chg="add del mod">
          <ac:chgData name="Érick Teixeira Rodrigues" userId="4a40fdfd-161b-43c6-9de2-bc50a8fd98ac" providerId="ADAL" clId="{1655230C-3F69-449E-8520-76F6CB0E4C24}" dt="2022-07-09T23:50:06.927" v="2052" actId="478"/>
          <ac:spMkLst>
            <pc:docMk/>
            <pc:sldMk cId="2631587866" sldId="332"/>
            <ac:spMk id="13" creationId="{E5EECC48-A2D8-557E-4525-A551FCCF8CDC}"/>
          </ac:spMkLst>
        </pc:spChg>
        <pc:spChg chg="del">
          <ac:chgData name="Érick Teixeira Rodrigues" userId="4a40fdfd-161b-43c6-9de2-bc50a8fd98ac" providerId="ADAL" clId="{1655230C-3F69-449E-8520-76F6CB0E4C24}" dt="2022-07-09T23:50:20.306" v="2055" actId="478"/>
          <ac:spMkLst>
            <pc:docMk/>
            <pc:sldMk cId="2631587866" sldId="332"/>
            <ac:spMk id="15" creationId="{91A0C155-DAF2-7B06-B1AE-9E41CB468475}"/>
          </ac:spMkLst>
        </pc:spChg>
        <pc:spChg chg="del mod">
          <ac:chgData name="Érick Teixeira Rodrigues" userId="4a40fdfd-161b-43c6-9de2-bc50a8fd98ac" providerId="ADAL" clId="{1655230C-3F69-449E-8520-76F6CB0E4C24}" dt="2022-07-09T23:50:57.322" v="2063" actId="478"/>
          <ac:spMkLst>
            <pc:docMk/>
            <pc:sldMk cId="2631587866" sldId="332"/>
            <ac:spMk id="16" creationId="{573A9AA0-B421-30E9-0E20-0C9700D0193A}"/>
          </ac:spMkLst>
        </pc:spChg>
        <pc:spChg chg="add mod">
          <ac:chgData name="Érick Teixeira Rodrigues" userId="4a40fdfd-161b-43c6-9de2-bc50a8fd98ac" providerId="ADAL" clId="{1655230C-3F69-449E-8520-76F6CB0E4C24}" dt="2022-07-09T23:50:01.350" v="2051" actId="1076"/>
          <ac:spMkLst>
            <pc:docMk/>
            <pc:sldMk cId="2631587866" sldId="332"/>
            <ac:spMk id="17" creationId="{47D319AB-338E-A0C0-C9F2-8580668596A2}"/>
          </ac:spMkLst>
        </pc:spChg>
        <pc:spChg chg="add mod">
          <ac:chgData name="Érick Teixeira Rodrigues" userId="4a40fdfd-161b-43c6-9de2-bc50a8fd98ac" providerId="ADAL" clId="{1655230C-3F69-449E-8520-76F6CB0E4C24}" dt="2022-07-09T23:50:01.350" v="2051" actId="1076"/>
          <ac:spMkLst>
            <pc:docMk/>
            <pc:sldMk cId="2631587866" sldId="332"/>
            <ac:spMk id="18" creationId="{3F842523-1B2B-61E7-4AA3-641AA62A51E7}"/>
          </ac:spMkLst>
        </pc:spChg>
        <pc:spChg chg="add mod">
          <ac:chgData name="Érick Teixeira Rodrigues" userId="4a40fdfd-161b-43c6-9de2-bc50a8fd98ac" providerId="ADAL" clId="{1655230C-3F69-449E-8520-76F6CB0E4C24}" dt="2022-07-09T23:50:17.332" v="2054" actId="14100"/>
          <ac:spMkLst>
            <pc:docMk/>
            <pc:sldMk cId="2631587866" sldId="332"/>
            <ac:spMk id="19" creationId="{27EEA490-7BB0-EE61-C2D5-7228B817543A}"/>
          </ac:spMkLst>
        </pc:spChg>
        <pc:spChg chg="add mod">
          <ac:chgData name="Érick Teixeira Rodrigues" userId="4a40fdfd-161b-43c6-9de2-bc50a8fd98ac" providerId="ADAL" clId="{1655230C-3F69-449E-8520-76F6CB0E4C24}" dt="2022-07-09T23:50:01.350" v="2051" actId="1076"/>
          <ac:spMkLst>
            <pc:docMk/>
            <pc:sldMk cId="2631587866" sldId="332"/>
            <ac:spMk id="20" creationId="{24EC4D9D-E6DC-C532-1E30-A1963F06C33D}"/>
          </ac:spMkLst>
        </pc:spChg>
        <pc:spChg chg="add mod">
          <ac:chgData name="Érick Teixeira Rodrigues" userId="4a40fdfd-161b-43c6-9de2-bc50a8fd98ac" providerId="ADAL" clId="{1655230C-3F69-449E-8520-76F6CB0E4C24}" dt="2022-07-09T23:50:55.560" v="2062"/>
          <ac:spMkLst>
            <pc:docMk/>
            <pc:sldMk cId="2631587866" sldId="332"/>
            <ac:spMk id="21" creationId="{14E60422-0641-EE41-DAF9-F16784CBD4A1}"/>
          </ac:spMkLst>
        </pc:spChg>
        <pc:picChg chg="ord">
          <ac:chgData name="Érick Teixeira Rodrigues" userId="4a40fdfd-161b-43c6-9de2-bc50a8fd98ac" providerId="ADAL" clId="{1655230C-3F69-449E-8520-76F6CB0E4C24}" dt="2022-07-09T23:50:09.045" v="2053" actId="167"/>
          <ac:picMkLst>
            <pc:docMk/>
            <pc:sldMk cId="2631587866" sldId="332"/>
            <ac:picMk id="6" creationId="{D6346BF1-2C0F-2BA8-4F9C-A05D42364DF5}"/>
          </ac:picMkLst>
        </pc:picChg>
      </pc:sldChg>
    </pc:docChg>
  </pc:docChgLst>
  <pc:docChgLst>
    <pc:chgData name="Érick Teixeira Rodrigues" userId="4a40fdfd-161b-43c6-9de2-bc50a8fd98ac" providerId="ADAL" clId="{95926884-6DF0-45AD-931C-599EAE3CACDB}"/>
    <pc:docChg chg="undo custSel addSld delSld modSld">
      <pc:chgData name="Érick Teixeira Rodrigues" userId="4a40fdfd-161b-43c6-9de2-bc50a8fd98ac" providerId="ADAL" clId="{95926884-6DF0-45AD-931C-599EAE3CACDB}" dt="2022-08-08T12:51:37.045" v="1668" actId="20577"/>
      <pc:docMkLst>
        <pc:docMk/>
      </pc:docMkLst>
      <pc:sldChg chg="modSp mod">
        <pc:chgData name="Érick Teixeira Rodrigues" userId="4a40fdfd-161b-43c6-9de2-bc50a8fd98ac" providerId="ADAL" clId="{95926884-6DF0-45AD-931C-599EAE3CACDB}" dt="2022-08-08T12:32:06.405" v="1655" actId="20577"/>
        <pc:sldMkLst>
          <pc:docMk/>
          <pc:sldMk cId="1691741169" sldId="256"/>
        </pc:sldMkLst>
        <pc:spChg chg="mod">
          <ac:chgData name="Érick Teixeira Rodrigues" userId="4a40fdfd-161b-43c6-9de2-bc50a8fd98ac" providerId="ADAL" clId="{95926884-6DF0-45AD-931C-599EAE3CACDB}" dt="2022-08-08T12:32:06.405" v="1655" actId="20577"/>
          <ac:spMkLst>
            <pc:docMk/>
            <pc:sldMk cId="1691741169" sldId="256"/>
            <ac:spMk id="2" creationId="{B9B2D43B-9B27-8069-78E5-56C44EB7D7C9}"/>
          </ac:spMkLst>
        </pc:spChg>
      </pc:sldChg>
      <pc:sldChg chg="addSp delSp modSp mod">
        <pc:chgData name="Érick Teixeira Rodrigues" userId="4a40fdfd-161b-43c6-9de2-bc50a8fd98ac" providerId="ADAL" clId="{95926884-6DF0-45AD-931C-599EAE3CACDB}" dt="2022-08-06T19:53:06.442" v="893" actId="1076"/>
        <pc:sldMkLst>
          <pc:docMk/>
          <pc:sldMk cId="173220291" sldId="272"/>
        </pc:sldMkLst>
        <pc:spChg chg="mod">
          <ac:chgData name="Érick Teixeira Rodrigues" userId="4a40fdfd-161b-43c6-9de2-bc50a8fd98ac" providerId="ADAL" clId="{95926884-6DF0-45AD-931C-599EAE3CACDB}" dt="2022-08-06T19:47:24.072" v="621" actId="1076"/>
          <ac:spMkLst>
            <pc:docMk/>
            <pc:sldMk cId="173220291" sldId="272"/>
            <ac:spMk id="2" creationId="{B9B2D43B-9B27-8069-78E5-56C44EB7D7C9}"/>
          </ac:spMkLst>
        </pc:spChg>
        <pc:spChg chg="mod">
          <ac:chgData name="Érick Teixeira Rodrigues" userId="4a40fdfd-161b-43c6-9de2-bc50a8fd98ac" providerId="ADAL" clId="{95926884-6DF0-45AD-931C-599EAE3CACDB}" dt="2022-08-06T19:52:41.973" v="863" actId="20577"/>
          <ac:spMkLst>
            <pc:docMk/>
            <pc:sldMk cId="173220291" sldId="272"/>
            <ac:spMk id="4" creationId="{815A5315-F6A6-18AC-C4D4-145D1A2A99C0}"/>
          </ac:spMkLst>
        </pc:spChg>
        <pc:spChg chg="mod">
          <ac:chgData name="Érick Teixeira Rodrigues" userId="4a40fdfd-161b-43c6-9de2-bc50a8fd98ac" providerId="ADAL" clId="{95926884-6DF0-45AD-931C-599EAE3CACDB}" dt="2022-08-06T19:35:03.103" v="233" actId="207"/>
          <ac:spMkLst>
            <pc:docMk/>
            <pc:sldMk cId="173220291" sldId="272"/>
            <ac:spMk id="5" creationId="{EDB82892-9B28-8069-6F4B-5F942D962A08}"/>
          </ac:spMkLst>
        </pc:spChg>
        <pc:spChg chg="add mod">
          <ac:chgData name="Érick Teixeira Rodrigues" userId="4a40fdfd-161b-43c6-9de2-bc50a8fd98ac" providerId="ADAL" clId="{95926884-6DF0-45AD-931C-599EAE3CACDB}" dt="2022-08-06T19:47:30.640" v="622" actId="1076"/>
          <ac:spMkLst>
            <pc:docMk/>
            <pc:sldMk cId="173220291" sldId="272"/>
            <ac:spMk id="6" creationId="{41043691-E5DF-E36E-D9D8-7CE546E6E017}"/>
          </ac:spMkLst>
        </pc:spChg>
        <pc:spChg chg="add mod">
          <ac:chgData name="Érick Teixeira Rodrigues" userId="4a40fdfd-161b-43c6-9de2-bc50a8fd98ac" providerId="ADAL" clId="{95926884-6DF0-45AD-931C-599EAE3CACDB}" dt="2022-08-06T19:53:06.442" v="893" actId="1076"/>
          <ac:spMkLst>
            <pc:docMk/>
            <pc:sldMk cId="173220291" sldId="272"/>
            <ac:spMk id="7" creationId="{8DD5FA60-511D-5750-A227-9620D64524CF}"/>
          </ac:spMkLst>
        </pc:spChg>
        <pc:spChg chg="del">
          <ac:chgData name="Érick Teixeira Rodrigues" userId="4a40fdfd-161b-43c6-9de2-bc50a8fd98ac" providerId="ADAL" clId="{95926884-6DF0-45AD-931C-599EAE3CACDB}" dt="2022-08-06T19:47:03.359" v="614" actId="478"/>
          <ac:spMkLst>
            <pc:docMk/>
            <pc:sldMk cId="173220291" sldId="272"/>
            <ac:spMk id="14" creationId="{9E754824-91FA-5771-11CB-926ADB3F5380}"/>
          </ac:spMkLst>
        </pc:spChg>
        <pc:spChg chg="del">
          <ac:chgData name="Érick Teixeira Rodrigues" userId="4a40fdfd-161b-43c6-9de2-bc50a8fd98ac" providerId="ADAL" clId="{95926884-6DF0-45AD-931C-599EAE3CACDB}" dt="2022-08-06T19:35:09.030" v="234" actId="478"/>
          <ac:spMkLst>
            <pc:docMk/>
            <pc:sldMk cId="173220291" sldId="272"/>
            <ac:spMk id="15" creationId="{91A0C155-DAF2-7B06-B1AE-9E41CB468475}"/>
          </ac:spMkLst>
        </pc:spChg>
        <pc:picChg chg="add mod ord">
          <ac:chgData name="Érick Teixeira Rodrigues" userId="4a40fdfd-161b-43c6-9de2-bc50a8fd98ac" providerId="ADAL" clId="{95926884-6DF0-45AD-931C-599EAE3CACDB}" dt="2022-08-06T19:47:30.640" v="622" actId="1076"/>
          <ac:picMkLst>
            <pc:docMk/>
            <pc:sldMk cId="173220291" sldId="272"/>
            <ac:picMk id="3" creationId="{BACCB96F-CC42-DAE9-B3B0-FD8F8929CD0F}"/>
          </ac:picMkLst>
        </pc:picChg>
      </pc:sldChg>
      <pc:sldChg chg="modSp mod">
        <pc:chgData name="Érick Teixeira Rodrigues" userId="4a40fdfd-161b-43c6-9de2-bc50a8fd98ac" providerId="ADAL" clId="{95926884-6DF0-45AD-931C-599EAE3CACDB}" dt="2022-08-08T12:51:37.045" v="1668" actId="20577"/>
        <pc:sldMkLst>
          <pc:docMk/>
          <pc:sldMk cId="3095090453" sldId="281"/>
        </pc:sldMkLst>
        <pc:spChg chg="mod">
          <ac:chgData name="Érick Teixeira Rodrigues" userId="4a40fdfd-161b-43c6-9de2-bc50a8fd98ac" providerId="ADAL" clId="{95926884-6DF0-45AD-931C-599EAE3CACDB}" dt="2022-08-08T12:51:37.045" v="1668" actId="20577"/>
          <ac:spMkLst>
            <pc:docMk/>
            <pc:sldMk cId="3095090453" sldId="281"/>
            <ac:spMk id="3" creationId="{DF97C2B3-F62B-005B-0488-9E4CBEEEED8C}"/>
          </ac:spMkLst>
        </pc:spChg>
      </pc:sldChg>
      <pc:sldChg chg="addSp delSp modSp mod">
        <pc:chgData name="Érick Teixeira Rodrigues" userId="4a40fdfd-161b-43c6-9de2-bc50a8fd98ac" providerId="ADAL" clId="{95926884-6DF0-45AD-931C-599EAE3CACDB}" dt="2022-08-07T20:07:24.677" v="1204" actId="167"/>
        <pc:sldMkLst>
          <pc:docMk/>
          <pc:sldMk cId="2224631678" sldId="327"/>
        </pc:sldMkLst>
        <pc:spChg chg="del">
          <ac:chgData name="Érick Teixeira Rodrigues" userId="4a40fdfd-161b-43c6-9de2-bc50a8fd98ac" providerId="ADAL" clId="{95926884-6DF0-45AD-931C-599EAE3CACDB}" dt="2022-08-06T20:05:38.633" v="1166" actId="478"/>
          <ac:spMkLst>
            <pc:docMk/>
            <pc:sldMk cId="2224631678" sldId="327"/>
            <ac:spMk id="2" creationId="{B9B2D43B-9B27-8069-78E5-56C44EB7D7C9}"/>
          </ac:spMkLst>
        </pc:spChg>
        <pc:spChg chg="add del mod">
          <ac:chgData name="Érick Teixeira Rodrigues" userId="4a40fdfd-161b-43c6-9de2-bc50a8fd98ac" providerId="ADAL" clId="{95926884-6DF0-45AD-931C-599EAE3CACDB}" dt="2022-08-06T20:05:40.976" v="1168" actId="478"/>
          <ac:spMkLst>
            <pc:docMk/>
            <pc:sldMk cId="2224631678" sldId="327"/>
            <ac:spMk id="4" creationId="{EA506482-6424-196B-FC9B-C53431B891A6}"/>
          </ac:spMkLst>
        </pc:spChg>
        <pc:spChg chg="del">
          <ac:chgData name="Érick Teixeira Rodrigues" userId="4a40fdfd-161b-43c6-9de2-bc50a8fd98ac" providerId="ADAL" clId="{95926884-6DF0-45AD-931C-599EAE3CACDB}" dt="2022-08-06T20:05:39.789" v="1167" actId="478"/>
          <ac:spMkLst>
            <pc:docMk/>
            <pc:sldMk cId="2224631678" sldId="327"/>
            <ac:spMk id="5" creationId="{7F03C12B-B66C-45D7-8F2B-42EF29A4160E}"/>
          </ac:spMkLst>
        </pc:spChg>
        <pc:spChg chg="add del mod">
          <ac:chgData name="Érick Teixeira Rodrigues" userId="4a40fdfd-161b-43c6-9de2-bc50a8fd98ac" providerId="ADAL" clId="{95926884-6DF0-45AD-931C-599EAE3CACDB}" dt="2022-08-06T20:05:42.091" v="1169" actId="478"/>
          <ac:spMkLst>
            <pc:docMk/>
            <pc:sldMk cId="2224631678" sldId="327"/>
            <ac:spMk id="8" creationId="{C56D4B21-B11B-09F0-82C9-AA0FB0DBDF9C}"/>
          </ac:spMkLst>
        </pc:spChg>
        <pc:spChg chg="add del mod">
          <ac:chgData name="Érick Teixeira Rodrigues" userId="4a40fdfd-161b-43c6-9de2-bc50a8fd98ac" providerId="ADAL" clId="{95926884-6DF0-45AD-931C-599EAE3CACDB}" dt="2022-08-07T20:05:51.396" v="1194" actId="478"/>
          <ac:spMkLst>
            <pc:docMk/>
            <pc:sldMk cId="2224631678" sldId="327"/>
            <ac:spMk id="9" creationId="{06CD9E76-0DCB-388D-DE90-B0D05D7CEBB3}"/>
          </ac:spMkLst>
        </pc:spChg>
        <pc:spChg chg="add del mod">
          <ac:chgData name="Érick Teixeira Rodrigues" userId="4a40fdfd-161b-43c6-9de2-bc50a8fd98ac" providerId="ADAL" clId="{95926884-6DF0-45AD-931C-599EAE3CACDB}" dt="2022-08-06T20:56:40.269" v="1189" actId="478"/>
          <ac:spMkLst>
            <pc:docMk/>
            <pc:sldMk cId="2224631678" sldId="327"/>
            <ac:spMk id="11" creationId="{5B7A1321-4137-533D-5639-75627A27B6DC}"/>
          </ac:spMkLst>
        </pc:spChg>
        <pc:spChg chg="del">
          <ac:chgData name="Érick Teixeira Rodrigues" userId="4a40fdfd-161b-43c6-9de2-bc50a8fd98ac" providerId="ADAL" clId="{95926884-6DF0-45AD-931C-599EAE3CACDB}" dt="2022-08-07T20:06:01.329" v="1198" actId="478"/>
          <ac:spMkLst>
            <pc:docMk/>
            <pc:sldMk cId="2224631678" sldId="327"/>
            <ac:spMk id="14" creationId="{9E754824-91FA-5771-11CB-926ADB3F5380}"/>
          </ac:spMkLst>
        </pc:spChg>
        <pc:spChg chg="del">
          <ac:chgData name="Érick Teixeira Rodrigues" userId="4a40fdfd-161b-43c6-9de2-bc50a8fd98ac" providerId="ADAL" clId="{95926884-6DF0-45AD-931C-599EAE3CACDB}" dt="2022-08-07T20:06:02.595" v="1199" actId="478"/>
          <ac:spMkLst>
            <pc:docMk/>
            <pc:sldMk cId="2224631678" sldId="327"/>
            <ac:spMk id="15" creationId="{91A0C155-DAF2-7B06-B1AE-9E41CB468475}"/>
          </ac:spMkLst>
        </pc:spChg>
        <pc:picChg chg="add del mod ord">
          <ac:chgData name="Érick Teixeira Rodrigues" userId="4a40fdfd-161b-43c6-9de2-bc50a8fd98ac" providerId="ADAL" clId="{95926884-6DF0-45AD-931C-599EAE3CACDB}" dt="2022-08-07T20:07:10.655" v="1201" actId="478"/>
          <ac:picMkLst>
            <pc:docMk/>
            <pc:sldMk cId="2224631678" sldId="327"/>
            <ac:picMk id="3" creationId="{C9F72373-91A9-A0B9-0A93-00EAA1F4A1C4}"/>
          </ac:picMkLst>
        </pc:picChg>
        <pc:picChg chg="add mod ord">
          <ac:chgData name="Érick Teixeira Rodrigues" userId="4a40fdfd-161b-43c6-9de2-bc50a8fd98ac" providerId="ADAL" clId="{95926884-6DF0-45AD-931C-599EAE3CACDB}" dt="2022-08-07T20:07:24.677" v="1204" actId="167"/>
          <ac:picMkLst>
            <pc:docMk/>
            <pc:sldMk cId="2224631678" sldId="327"/>
            <ac:picMk id="5" creationId="{5D55A194-3173-D9DF-CE02-7C727C48D75A}"/>
          </ac:picMkLst>
        </pc:picChg>
      </pc:sldChg>
      <pc:sldChg chg="addSp delSp modSp mod">
        <pc:chgData name="Érick Teixeira Rodrigues" userId="4a40fdfd-161b-43c6-9de2-bc50a8fd98ac" providerId="ADAL" clId="{95926884-6DF0-45AD-931C-599EAE3CACDB}" dt="2022-08-06T20:05:08.540" v="1164" actId="6549"/>
        <pc:sldMkLst>
          <pc:docMk/>
          <pc:sldMk cId="3505086640" sldId="333"/>
        </pc:sldMkLst>
        <pc:spChg chg="del">
          <ac:chgData name="Érick Teixeira Rodrigues" userId="4a40fdfd-161b-43c6-9de2-bc50a8fd98ac" providerId="ADAL" clId="{95926884-6DF0-45AD-931C-599EAE3CACDB}" dt="2022-08-06T19:59:34.998" v="1076" actId="478"/>
          <ac:spMkLst>
            <pc:docMk/>
            <pc:sldMk cId="3505086640" sldId="333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95926884-6DF0-45AD-931C-599EAE3CACDB}" dt="2022-08-06T19:59:42.031" v="1086" actId="20577"/>
          <ac:spMkLst>
            <pc:docMk/>
            <pc:sldMk cId="3505086640" sldId="333"/>
            <ac:spMk id="3" creationId="{DBF40A8F-7D37-93F7-6666-ED0FA6CB918B}"/>
          </ac:spMkLst>
        </pc:spChg>
        <pc:spChg chg="del">
          <ac:chgData name="Érick Teixeira Rodrigues" userId="4a40fdfd-161b-43c6-9de2-bc50a8fd98ac" providerId="ADAL" clId="{95926884-6DF0-45AD-931C-599EAE3CACDB}" dt="2022-08-06T19:59:48.375" v="1087" actId="478"/>
          <ac:spMkLst>
            <pc:docMk/>
            <pc:sldMk cId="3505086640" sldId="333"/>
            <ac:spMk id="4" creationId="{662A9A6A-D635-CD54-2C2D-6DDF5228C202}"/>
          </ac:spMkLst>
        </pc:spChg>
        <pc:spChg chg="add del mod">
          <ac:chgData name="Érick Teixeira Rodrigues" userId="4a40fdfd-161b-43c6-9de2-bc50a8fd98ac" providerId="ADAL" clId="{95926884-6DF0-45AD-931C-599EAE3CACDB}" dt="2022-08-06T19:59:36.581" v="1077" actId="478"/>
          <ac:spMkLst>
            <pc:docMk/>
            <pc:sldMk cId="3505086640" sldId="333"/>
            <ac:spMk id="7" creationId="{AE7E47AD-DF92-92F0-EAC2-14E2EF60D611}"/>
          </ac:spMkLst>
        </pc:spChg>
        <pc:spChg chg="add del mod">
          <ac:chgData name="Érick Teixeira Rodrigues" userId="4a40fdfd-161b-43c6-9de2-bc50a8fd98ac" providerId="ADAL" clId="{95926884-6DF0-45AD-931C-599EAE3CACDB}" dt="2022-08-06T20:00:00.352" v="1089" actId="478"/>
          <ac:spMkLst>
            <pc:docMk/>
            <pc:sldMk cId="3505086640" sldId="333"/>
            <ac:spMk id="9" creationId="{40A2F4D1-1949-3852-176D-54FAFC3832AF}"/>
          </ac:spMkLst>
        </pc:spChg>
        <pc:spChg chg="add mod">
          <ac:chgData name="Érick Teixeira Rodrigues" userId="4a40fdfd-161b-43c6-9de2-bc50a8fd98ac" providerId="ADAL" clId="{95926884-6DF0-45AD-931C-599EAE3CACDB}" dt="2022-08-06T20:05:08.540" v="1164" actId="6549"/>
          <ac:spMkLst>
            <pc:docMk/>
            <pc:sldMk cId="3505086640" sldId="333"/>
            <ac:spMk id="11" creationId="{229BEF8C-2661-FE78-3B01-18205D1C7A71}"/>
          </ac:spMkLst>
        </pc:spChg>
        <pc:spChg chg="add mod">
          <ac:chgData name="Érick Teixeira Rodrigues" userId="4a40fdfd-161b-43c6-9de2-bc50a8fd98ac" providerId="ADAL" clId="{95926884-6DF0-45AD-931C-599EAE3CACDB}" dt="2022-08-06T20:04:03.700" v="1152" actId="1076"/>
          <ac:spMkLst>
            <pc:docMk/>
            <pc:sldMk cId="3505086640" sldId="333"/>
            <ac:spMk id="16" creationId="{5236631E-8182-CDF1-72B0-755D3CA55FF8}"/>
          </ac:spMkLst>
        </pc:spChg>
        <pc:picChg chg="add mod">
          <ac:chgData name="Érick Teixeira Rodrigues" userId="4a40fdfd-161b-43c6-9de2-bc50a8fd98ac" providerId="ADAL" clId="{95926884-6DF0-45AD-931C-599EAE3CACDB}" dt="2022-08-06T20:03:21.917" v="1145" actId="1582"/>
          <ac:picMkLst>
            <pc:docMk/>
            <pc:sldMk cId="3505086640" sldId="333"/>
            <ac:picMk id="13" creationId="{FD28643B-51EA-B32F-99C5-9FBB2AC76737}"/>
          </ac:picMkLst>
        </pc:picChg>
      </pc:sldChg>
      <pc:sldChg chg="addSp delSp modSp mod">
        <pc:chgData name="Érick Teixeira Rodrigues" userId="4a40fdfd-161b-43c6-9de2-bc50a8fd98ac" providerId="ADAL" clId="{95926884-6DF0-45AD-931C-599EAE3CACDB}" dt="2022-08-06T19:59:04.743" v="1074" actId="1076"/>
        <pc:sldMkLst>
          <pc:docMk/>
          <pc:sldMk cId="3109878105" sldId="334"/>
        </pc:sldMkLst>
        <pc:spChg chg="del">
          <ac:chgData name="Érick Teixeira Rodrigues" userId="4a40fdfd-161b-43c6-9de2-bc50a8fd98ac" providerId="ADAL" clId="{95926884-6DF0-45AD-931C-599EAE3CACDB}" dt="2022-08-06T19:49:31.552" v="626" actId="478"/>
          <ac:spMkLst>
            <pc:docMk/>
            <pc:sldMk cId="3109878105" sldId="334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95926884-6DF0-45AD-931C-599EAE3CACDB}" dt="2022-08-06T19:58:55.670" v="1070" actId="1076"/>
          <ac:spMkLst>
            <pc:docMk/>
            <pc:sldMk cId="3109878105" sldId="334"/>
            <ac:spMk id="3" creationId="{D5BAAB22-C37B-F976-0FD9-66321609D546}"/>
          </ac:spMkLst>
        </pc:spChg>
        <pc:spChg chg="del">
          <ac:chgData name="Érick Teixeira Rodrigues" userId="4a40fdfd-161b-43c6-9de2-bc50a8fd98ac" providerId="ADAL" clId="{95926884-6DF0-45AD-931C-599EAE3CACDB}" dt="2022-08-06T19:49:50.910" v="637" actId="478"/>
          <ac:spMkLst>
            <pc:docMk/>
            <pc:sldMk cId="3109878105" sldId="334"/>
            <ac:spMk id="4" creationId="{815A5315-F6A6-18AC-C4D4-145D1A2A99C0}"/>
          </ac:spMkLst>
        </pc:spChg>
        <pc:spChg chg="add del mod">
          <ac:chgData name="Érick Teixeira Rodrigues" userId="4a40fdfd-161b-43c6-9de2-bc50a8fd98ac" providerId="ADAL" clId="{95926884-6DF0-45AD-931C-599EAE3CACDB}" dt="2022-08-06T19:49:33.662" v="627" actId="478"/>
          <ac:spMkLst>
            <pc:docMk/>
            <pc:sldMk cId="3109878105" sldId="334"/>
            <ac:spMk id="7" creationId="{DFC5A8ED-6F0F-AFAD-2DCA-C1AD6A483A7A}"/>
          </ac:spMkLst>
        </pc:spChg>
        <pc:spChg chg="add del mod">
          <ac:chgData name="Érick Teixeira Rodrigues" userId="4a40fdfd-161b-43c6-9de2-bc50a8fd98ac" providerId="ADAL" clId="{95926884-6DF0-45AD-931C-599EAE3CACDB}" dt="2022-08-06T19:49:54.944" v="639" actId="478"/>
          <ac:spMkLst>
            <pc:docMk/>
            <pc:sldMk cId="3109878105" sldId="334"/>
            <ac:spMk id="9" creationId="{896F8220-66A0-CDA2-757D-113A1ECFE937}"/>
          </ac:spMkLst>
        </pc:spChg>
        <pc:spChg chg="add mod">
          <ac:chgData name="Érick Teixeira Rodrigues" userId="4a40fdfd-161b-43c6-9de2-bc50a8fd98ac" providerId="ADAL" clId="{95926884-6DF0-45AD-931C-599EAE3CACDB}" dt="2022-08-06T19:58:55.936" v="1071" actId="1076"/>
          <ac:spMkLst>
            <pc:docMk/>
            <pc:sldMk cId="3109878105" sldId="334"/>
            <ac:spMk id="11" creationId="{DB107CC8-62C8-4E28-F65D-3DBE98EAEAA4}"/>
          </ac:spMkLst>
        </pc:spChg>
        <pc:picChg chg="add del">
          <ac:chgData name="Érick Teixeira Rodrigues" userId="4a40fdfd-161b-43c6-9de2-bc50a8fd98ac" providerId="ADAL" clId="{95926884-6DF0-45AD-931C-599EAE3CACDB}" dt="2022-08-06T19:57:58.550" v="1052"/>
          <ac:picMkLst>
            <pc:docMk/>
            <pc:sldMk cId="3109878105" sldId="334"/>
            <ac:picMk id="1026" creationId="{D453F1D3-A73F-17D6-8B6B-B1FBB49C9E7F}"/>
          </ac:picMkLst>
        </pc:picChg>
        <pc:picChg chg="add mod">
          <ac:chgData name="Érick Teixeira Rodrigues" userId="4a40fdfd-161b-43c6-9de2-bc50a8fd98ac" providerId="ADAL" clId="{95926884-6DF0-45AD-931C-599EAE3CACDB}" dt="2022-08-06T19:59:04.743" v="1074" actId="1076"/>
          <ac:picMkLst>
            <pc:docMk/>
            <pc:sldMk cId="3109878105" sldId="334"/>
            <ac:picMk id="1028" creationId="{B8C04106-2D8A-6352-9E29-582C0DB23DBC}"/>
          </ac:picMkLst>
        </pc:picChg>
      </pc:sldChg>
      <pc:sldChg chg="add del">
        <pc:chgData name="Érick Teixeira Rodrigues" userId="4a40fdfd-161b-43c6-9de2-bc50a8fd98ac" providerId="ADAL" clId="{95926884-6DF0-45AD-931C-599EAE3CACDB}" dt="2022-08-06T20:05:47.718" v="1170" actId="47"/>
        <pc:sldMkLst>
          <pc:docMk/>
          <pc:sldMk cId="3866371967" sldId="335"/>
        </pc:sldMkLst>
      </pc:sldChg>
      <pc:sldChg chg="addSp delSp modSp add mod">
        <pc:chgData name="Érick Teixeira Rodrigues" userId="4a40fdfd-161b-43c6-9de2-bc50a8fd98ac" providerId="ADAL" clId="{95926884-6DF0-45AD-931C-599EAE3CACDB}" dt="2022-08-07T20:14:59.192" v="1653" actId="20577"/>
        <pc:sldMkLst>
          <pc:docMk/>
          <pc:sldMk cId="3520171037" sldId="336"/>
        </pc:sldMkLst>
        <pc:spChg chg="del">
          <ac:chgData name="Érick Teixeira Rodrigues" userId="4a40fdfd-161b-43c6-9de2-bc50a8fd98ac" providerId="ADAL" clId="{95926884-6DF0-45AD-931C-599EAE3CACDB}" dt="2022-08-07T20:08:55.395" v="1206" actId="478"/>
          <ac:spMkLst>
            <pc:docMk/>
            <pc:sldMk cId="3520171037" sldId="336"/>
            <ac:spMk id="2" creationId="{B9B2D43B-9B27-8069-78E5-56C44EB7D7C9}"/>
          </ac:spMkLst>
        </pc:spChg>
        <pc:spChg chg="add mod">
          <ac:chgData name="Érick Teixeira Rodrigues" userId="4a40fdfd-161b-43c6-9de2-bc50a8fd98ac" providerId="ADAL" clId="{95926884-6DF0-45AD-931C-599EAE3CACDB}" dt="2022-08-07T20:09:13.925" v="1237" actId="14100"/>
          <ac:spMkLst>
            <pc:docMk/>
            <pc:sldMk cId="3520171037" sldId="336"/>
            <ac:spMk id="3" creationId="{E75AB695-CAFE-1108-8B5F-345F17F755C5}"/>
          </ac:spMkLst>
        </pc:spChg>
        <pc:spChg chg="del">
          <ac:chgData name="Érick Teixeira Rodrigues" userId="4a40fdfd-161b-43c6-9de2-bc50a8fd98ac" providerId="ADAL" clId="{95926884-6DF0-45AD-931C-599EAE3CACDB}" dt="2022-08-07T20:09:44.497" v="1239" actId="478"/>
          <ac:spMkLst>
            <pc:docMk/>
            <pc:sldMk cId="3520171037" sldId="336"/>
            <ac:spMk id="5" creationId="{7F03C12B-B66C-45D7-8F2B-42EF29A4160E}"/>
          </ac:spMkLst>
        </pc:spChg>
        <pc:spChg chg="add del mod">
          <ac:chgData name="Érick Teixeira Rodrigues" userId="4a40fdfd-161b-43c6-9de2-bc50a8fd98ac" providerId="ADAL" clId="{95926884-6DF0-45AD-931C-599EAE3CACDB}" dt="2022-08-07T20:08:57.410" v="1207" actId="478"/>
          <ac:spMkLst>
            <pc:docMk/>
            <pc:sldMk cId="3520171037" sldId="336"/>
            <ac:spMk id="7" creationId="{575E9A06-B68F-D324-32B5-29E09E359CC6}"/>
          </ac:spMkLst>
        </pc:spChg>
        <pc:spChg chg="add mod">
          <ac:chgData name="Érick Teixeira Rodrigues" userId="4a40fdfd-161b-43c6-9de2-bc50a8fd98ac" providerId="ADAL" clId="{95926884-6DF0-45AD-931C-599EAE3CACDB}" dt="2022-08-07T20:14:59.192" v="1653" actId="20577"/>
          <ac:spMkLst>
            <pc:docMk/>
            <pc:sldMk cId="3520171037" sldId="336"/>
            <ac:spMk id="8" creationId="{88B5FAB9-7E97-9E16-D8C0-3E7FC48C4F1D}"/>
          </ac:spMkLst>
        </pc:spChg>
        <pc:spChg chg="add del mod">
          <ac:chgData name="Érick Teixeira Rodrigues" userId="4a40fdfd-161b-43c6-9de2-bc50a8fd98ac" providerId="ADAL" clId="{95926884-6DF0-45AD-931C-599EAE3CACDB}" dt="2022-08-07T20:09:47.246" v="1240" actId="478"/>
          <ac:spMkLst>
            <pc:docMk/>
            <pc:sldMk cId="3520171037" sldId="336"/>
            <ac:spMk id="11" creationId="{2E9DA3A7-D9E4-F620-1F42-D37830845C25}"/>
          </ac:spMkLst>
        </pc:spChg>
        <pc:picChg chg="add mod">
          <ac:chgData name="Érick Teixeira Rodrigues" userId="4a40fdfd-161b-43c6-9de2-bc50a8fd98ac" providerId="ADAL" clId="{95926884-6DF0-45AD-931C-599EAE3CACDB}" dt="2022-08-07T20:11:48.460" v="1339" actId="208"/>
          <ac:picMkLst>
            <pc:docMk/>
            <pc:sldMk cId="3520171037" sldId="336"/>
            <ac:picMk id="1026" creationId="{44BEBF30-019A-85DF-BA73-2997C2180C26}"/>
          </ac:picMkLst>
        </pc:picChg>
        <pc:picChg chg="add mod">
          <ac:chgData name="Érick Teixeira Rodrigues" userId="4a40fdfd-161b-43c6-9de2-bc50a8fd98ac" providerId="ADAL" clId="{95926884-6DF0-45AD-931C-599EAE3CACDB}" dt="2022-08-07T20:11:52.083" v="1340" actId="208"/>
          <ac:picMkLst>
            <pc:docMk/>
            <pc:sldMk cId="3520171037" sldId="336"/>
            <ac:picMk id="1028" creationId="{58B45225-DFC5-9BEC-7761-209310F93C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39C7-6D25-4B46-8EB2-FA52FAB6EDF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0B4A-E715-402C-AC34-3982EC8605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2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Anotações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funciona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5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5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6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0B4A-E715-402C-AC34-3982EC8605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0B736-B8F2-B994-7E7A-7E0633C2E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1CCACA-84D5-79C9-F3B5-1DD2D3947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327C5-A5D8-C6AD-12BE-7DD15A94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B61A-E7E2-4E71-934D-B35B8BF6528A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B7DE51-3F83-60C7-7E52-C124E6D6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A59F9A-2FA1-3C89-5220-AD80B5D2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7D568-C71F-05FB-8F90-CD0F656F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FE6B52-38B6-16FB-1EC4-CF36E979B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50BCF6-9411-3CE0-3FF1-2D7E42DE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89A9-F306-4947-928B-2EB9F49A8309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268F88-B8FC-7B62-E91E-821B2848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C8E45-7AB5-C63F-174C-FB5D7FE1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1A1F54-F9C1-C3FF-AFFF-6B7B324B1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129E6E-30E0-437B-09D7-0B786022A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27D087-08C6-F28A-A0E1-240E54BB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6917-8C76-434D-BEF1-02F1EAA65F20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0D28CD-0CAD-2A79-BE16-20B3DB4C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EC345-90D8-F9CE-F630-68FA1EA4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812D8-2F1F-5713-14F0-169B4915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6B0E9-A500-D9E0-430E-29C8AB357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77C99-72B0-A030-CF39-D4075FDA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92CE-5494-4CBB-91CA-D83C33E2AE44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03D8B2-6A85-E24A-7985-0141EE0F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6CE958-1175-097F-F4F8-6E3765F4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413AD-A068-9ED1-65E2-3B164AA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7FFBC1-F9AE-97CC-8BCC-823C5E509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170C4-E01F-7774-68BC-FB38D68F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A1F3-1E2B-4F7F-86F0-CBA0B9F3BFF0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D0CF49-75D0-FB0A-E98F-2EB33A71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26EEC2-4DF6-38F1-1A00-046E2DC6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1997-49AA-AE0E-589A-943FEB6D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109C0-5DC0-D552-D4D2-61BCC136D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1F313C-F0A7-59FD-D962-D3152316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80475F-7C44-248E-AADE-D1220501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D14C-6BFF-4787-8C1C-8CEAA253F42D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935A06-FF81-FF93-20E6-12E4124D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32BB3-C693-7B84-57C2-740BDA1E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E2EFF-7B92-E2BC-6571-77D0A044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2E260E-99EE-3923-B2E8-ED9E1C551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CF7DD3-B2C2-2BA1-096E-2DF7A9232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C4C7AF-107B-93CD-25F1-463716211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BEE551-0817-E574-836B-2AC61162E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7D24D3-A96B-C402-D5EA-53CA3736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5981-296E-4E02-B8B4-6F80BB0F92B6}" type="datetime1">
              <a:rPr lang="en-US" smtClean="0"/>
              <a:t>8/8/2022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D46DB0-D578-A09A-E956-7AA3835D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F782BA-9B1E-FD1C-A07A-4F1C9263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579A7-C629-BD96-F798-7A3A7E24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AAD3CF-C59F-FD12-3E45-0B0E5400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CF35-6A9D-4FAC-9A09-336F59BD4935}" type="datetime1">
              <a:rPr lang="en-US" smtClean="0"/>
              <a:t>8/8/2022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5499BA-004B-7EF4-BC1F-CBF32E9A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3ECE1-1AA4-50FD-6823-123C5AC1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201249-C664-9837-17B2-16382364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208C-ED6C-4954-8CA4-1FF0DBDA840F}" type="datetime1">
              <a:rPr lang="en-US" smtClean="0"/>
              <a:t>8/8/2022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5F017B-5271-C8B1-2DFB-2C0C7AEC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8B6985-41F3-2041-1FB6-E8E2E588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AA3BC-74BA-147B-46BC-5052D093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7D623F-AA94-1BD5-8360-FE9DC364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772DF0-7C2E-AFAE-D896-DF5FAAF34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8C8113-D793-5999-CB3B-8AC6860C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8905-16E7-44C8-B736-007599A5A363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68DC8B-183C-E566-8586-21EE9783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D88BBF-0343-4234-39D7-8AEC0909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C01AA-D900-18CE-E330-5B0E82B8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1F1C08-1380-26A8-889F-8F8355A2A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3737C4-6846-8711-6A74-C579E6629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E014E3-26EF-C2E7-0163-5CC4EB60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9102-75F0-466E-9AA7-98FE92816C1C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C9AED0-AFA0-D00A-1EFB-74CC5D4A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57DB51-C19B-E8DB-BE0B-142A3D40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69DF0A-70A0-6B1D-DAD4-13F64518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0AEEFE-3485-F094-2AA3-408005C31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31DFF-86FB-2AF2-DD31-EA2B7FB9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A89C-AE7B-4AF1-87FD-68B722BA1EBD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346094-1002-C9BF-65FA-FD814C7EB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694A2A-FC6E-871D-4319-FB43B525B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73B3-2D5F-4FBC-A907-BD583E858F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3256"/>
            <a:ext cx="12192000" cy="975360"/>
          </a:xfrm>
        </p:spPr>
        <p:txBody>
          <a:bodyPr>
            <a:noAutofit/>
          </a:bodyPr>
          <a:lstStyle/>
          <a:p>
            <a:br>
              <a:rPr lang="en-US" sz="2800" b="1" dirty="0"/>
            </a:br>
            <a:r>
              <a:rPr lang="en-US" sz="2800" b="1" dirty="0"/>
              <a:t>“</a:t>
            </a:r>
            <a:r>
              <a:rPr lang="en-US" sz="2800" b="1" dirty="0" err="1"/>
              <a:t>Análise</a:t>
            </a:r>
            <a:r>
              <a:rPr lang="en-US" sz="2800" b="1" dirty="0"/>
              <a:t> </a:t>
            </a:r>
            <a:r>
              <a:rPr lang="en-US" sz="2800" b="1" dirty="0" err="1"/>
              <a:t>Espacial</a:t>
            </a:r>
            <a:r>
              <a:rPr lang="en-US" sz="2800" b="1" dirty="0"/>
              <a:t> dos </a:t>
            </a:r>
            <a:r>
              <a:rPr lang="en-US" sz="2800" b="1" dirty="0" err="1"/>
              <a:t>Arranjos</a:t>
            </a:r>
            <a:r>
              <a:rPr lang="en-US" sz="2800" b="1" dirty="0"/>
              <a:t> </a:t>
            </a:r>
            <a:r>
              <a:rPr lang="en-US" sz="2800" b="1" dirty="0" err="1"/>
              <a:t>Domiciliares</a:t>
            </a:r>
            <a:r>
              <a:rPr lang="en-US" sz="2800" b="1" dirty="0"/>
              <a:t> </a:t>
            </a:r>
            <a:r>
              <a:rPr lang="en-US" sz="2800" b="1" dirty="0" err="1"/>
              <a:t>Camponeses</a:t>
            </a:r>
            <a:r>
              <a:rPr lang="en-US" sz="2800" b="1" dirty="0"/>
              <a:t> e </a:t>
            </a:r>
            <a:r>
              <a:rPr lang="en-US" sz="2800" b="1" dirty="0" err="1"/>
              <a:t>sua</a:t>
            </a:r>
            <a:r>
              <a:rPr lang="en-US" sz="2800" b="1" dirty="0"/>
              <a:t> </a:t>
            </a:r>
            <a:r>
              <a:rPr lang="en-US" sz="2800" b="1" dirty="0" err="1"/>
              <a:t>Relação</a:t>
            </a:r>
            <a:r>
              <a:rPr lang="en-US" sz="2800" b="1" dirty="0"/>
              <a:t> com a </a:t>
            </a:r>
            <a:r>
              <a:rPr lang="en-US" sz="2800" b="1" dirty="0" err="1"/>
              <a:t>Paisagem</a:t>
            </a:r>
            <a:r>
              <a:rPr lang="en-US" sz="2800" b="1" dirty="0"/>
              <a:t> </a:t>
            </a:r>
            <a:r>
              <a:rPr lang="en-US" sz="2800" b="1" dirty="0" err="1"/>
              <a:t>Florestal</a:t>
            </a:r>
            <a:r>
              <a:rPr lang="en-US" sz="2800" b="1" dirty="0"/>
              <a:t> </a:t>
            </a:r>
            <a:r>
              <a:rPr lang="en-US" sz="2800" b="1" dirty="0" err="1"/>
              <a:t>Produzida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uma</a:t>
            </a:r>
            <a:r>
              <a:rPr lang="en-US" sz="2800" b="1" dirty="0"/>
              <a:t> </a:t>
            </a:r>
            <a:r>
              <a:rPr lang="en-US" sz="2800" b="1" dirty="0" err="1"/>
              <a:t>Região</a:t>
            </a:r>
            <a:r>
              <a:rPr lang="en-US" sz="2800" b="1" dirty="0"/>
              <a:t> da Amazônia </a:t>
            </a:r>
            <a:r>
              <a:rPr lang="en-US" sz="2800" b="1" dirty="0" err="1"/>
              <a:t>Brasileira</a:t>
            </a:r>
            <a:r>
              <a:rPr lang="en-US" sz="2800" b="1" dirty="0"/>
              <a:t>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14739"/>
            <a:ext cx="6237514" cy="1341235"/>
          </a:xfrm>
        </p:spPr>
        <p:txBody>
          <a:bodyPr>
            <a:normAutofit fontScale="92500"/>
          </a:bodyPr>
          <a:lstStyle/>
          <a:p>
            <a:pPr algn="l"/>
            <a:r>
              <a:rPr lang="en-US" sz="1600" b="1" dirty="0" err="1"/>
              <a:t>Disciplina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População</a:t>
            </a:r>
            <a:r>
              <a:rPr lang="en-US" sz="1600" dirty="0"/>
              <a:t>, </a:t>
            </a:r>
            <a:r>
              <a:rPr lang="en-US" sz="1600" dirty="0" err="1"/>
              <a:t>Espaço</a:t>
            </a:r>
            <a:r>
              <a:rPr lang="en-US" sz="1600" dirty="0"/>
              <a:t> e </a:t>
            </a:r>
            <a:r>
              <a:rPr lang="en-US" sz="1600" dirty="0" err="1"/>
              <a:t>Ambiente</a:t>
            </a:r>
            <a:r>
              <a:rPr lang="en-US" sz="1600" dirty="0"/>
              <a:t> (SER-457-3)</a:t>
            </a:r>
          </a:p>
          <a:p>
            <a:pPr algn="l"/>
            <a:r>
              <a:rPr lang="en-US" sz="1600" b="1" dirty="0" err="1"/>
              <a:t>Docentes</a:t>
            </a:r>
            <a:r>
              <a:rPr lang="en-US" sz="1600" b="1" dirty="0"/>
              <a:t>: </a:t>
            </a:r>
            <a:r>
              <a:rPr lang="en-US" sz="1600" dirty="0"/>
              <a:t>Dra. Silvana Amaral </a:t>
            </a:r>
            <a:r>
              <a:rPr lang="en-US" sz="1600" dirty="0" err="1"/>
              <a:t>Kampel</a:t>
            </a:r>
            <a:r>
              <a:rPr lang="en-US" sz="1600" dirty="0"/>
              <a:t> e Dr. Antonio Miguel Vieira Monteiro</a:t>
            </a:r>
          </a:p>
          <a:p>
            <a:pPr algn="l"/>
            <a:r>
              <a:rPr lang="en-US" sz="1600" b="1" dirty="0" err="1"/>
              <a:t>Discente</a:t>
            </a:r>
            <a:r>
              <a:rPr lang="en-US" sz="1600" b="1" dirty="0"/>
              <a:t>: </a:t>
            </a:r>
            <a:r>
              <a:rPr lang="en-US" sz="1600" dirty="0"/>
              <a:t>Érick Teixeira Rodrigues </a:t>
            </a:r>
          </a:p>
          <a:p>
            <a:pPr algn="l"/>
            <a:r>
              <a:rPr lang="en-US" sz="1600" dirty="0"/>
              <a:t>AGOSTO de 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82093A-0B04-5D41-11B0-CD863EDB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56" y="5681774"/>
            <a:ext cx="766682" cy="7616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9826C0-1DF5-5748-1F73-A69EDAD2D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381" y="5701562"/>
            <a:ext cx="853928" cy="741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EA8EB2-A5D8-9692-B81E-9C88A7C9E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726" y="5681774"/>
            <a:ext cx="771867" cy="7418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10886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81AA987-6B38-389B-2079-255DC4E2E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32" y="1324553"/>
            <a:ext cx="10003536" cy="3782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A6E9799-A1B6-B8D9-757F-B90945E06BBB}"/>
              </a:ext>
            </a:extLst>
          </p:cNvPr>
          <p:cNvSpPr txBox="1"/>
          <p:nvPr/>
        </p:nvSpPr>
        <p:spPr>
          <a:xfrm>
            <a:off x="1008643" y="5132184"/>
            <a:ext cx="1023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Jean-François Millet – </a:t>
            </a:r>
            <a:r>
              <a:rPr lang="en-US" sz="1100" b="1" i="1" dirty="0"/>
              <a:t>Des </a:t>
            </a:r>
            <a:r>
              <a:rPr lang="en-US" sz="1100" b="1" i="1" dirty="0" err="1"/>
              <a:t>glaneuses</a:t>
            </a:r>
            <a:r>
              <a:rPr lang="en-US" sz="1100" b="1" i="1" dirty="0"/>
              <a:t> </a:t>
            </a:r>
            <a:r>
              <a:rPr lang="en-US" sz="1100" b="1" dirty="0"/>
              <a:t>(Fonte: https://upload.wikimedia.org/wikipedia/commons/1/1f/Jean-Fran%C3%A7ois_Millet_-_Gleaners_-_Google_Art_Project_2.jpg)</a:t>
            </a:r>
          </a:p>
        </p:txBody>
      </p:sp>
    </p:spTree>
    <p:extLst>
      <p:ext uri="{BB962C8B-B14F-4D97-AF65-F5344CB8AC3E}">
        <p14:creationId xmlns:p14="http://schemas.microsoft.com/office/powerpoint/2010/main" val="169174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de camisa branca sorrindo&#10;&#10;Descrição gerada automaticamente">
            <a:extLst>
              <a:ext uri="{FF2B5EF4-FFF2-40B4-BE49-F238E27FC236}">
                <a16:creationId xmlns:a16="http://schemas.microsoft.com/office/drawing/2014/main" id="{BACCB96F-CC42-DAE9-B3B0-FD8F8929C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08" y="2341636"/>
            <a:ext cx="3897384" cy="1907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B2D43B-9B27-8069-78E5-56C44EB7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22" y="400374"/>
            <a:ext cx="2449435" cy="662781"/>
          </a:xfrm>
        </p:spPr>
        <p:txBody>
          <a:bodyPr>
            <a:noAutofit/>
          </a:bodyPr>
          <a:lstStyle/>
          <a:p>
            <a:r>
              <a:rPr lang="en-US" sz="3600" b="1" dirty="0"/>
              <a:t>CONTEXTO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5A5315-F6A6-18AC-C4D4-145D1A2A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08" y="144350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agropecuária</a:t>
            </a:r>
            <a:r>
              <a:rPr lang="en-US" dirty="0"/>
              <a:t> no </a:t>
            </a:r>
            <a:r>
              <a:rPr lang="en-US" dirty="0" err="1"/>
              <a:t>contexto</a:t>
            </a:r>
            <a:r>
              <a:rPr lang="en-US" dirty="0"/>
              <a:t> da Amazônia </a:t>
            </a:r>
            <a:r>
              <a:rPr lang="en-US" dirty="0" err="1"/>
              <a:t>Brasileira</a:t>
            </a:r>
            <a:r>
              <a:rPr lang="en-US" dirty="0"/>
              <a:t> (MARGULIS, 2003);</a:t>
            </a:r>
          </a:p>
          <a:p>
            <a:endParaRPr lang="en-US" dirty="0"/>
          </a:p>
          <a:p>
            <a:r>
              <a:rPr lang="en-US" i="1" dirty="0" err="1"/>
              <a:t>Paradigmas</a:t>
            </a:r>
            <a:r>
              <a:rPr lang="en-US" dirty="0"/>
              <a:t>  e </a:t>
            </a:r>
            <a:r>
              <a:rPr lang="en-US" i="1" dirty="0" err="1"/>
              <a:t>Trajetórias</a:t>
            </a:r>
            <a:r>
              <a:rPr lang="en-US" i="1" dirty="0"/>
              <a:t> </a:t>
            </a:r>
            <a:r>
              <a:rPr lang="en-US" i="1" dirty="0" err="1"/>
              <a:t>Técnológicas</a:t>
            </a:r>
            <a:r>
              <a:rPr lang="en-US" i="1" dirty="0"/>
              <a:t> </a:t>
            </a:r>
            <a:r>
              <a:rPr lang="en-US" dirty="0"/>
              <a:t>(COSTA, 2009):</a:t>
            </a:r>
          </a:p>
          <a:p>
            <a:pPr lvl="1"/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técnicas</a:t>
            </a:r>
            <a:r>
              <a:rPr lang="en-US" dirty="0"/>
              <a:t> </a:t>
            </a:r>
            <a:r>
              <a:rPr lang="en-US" dirty="0" err="1"/>
              <a:t>utilizadas</a:t>
            </a:r>
            <a:r>
              <a:rPr lang="en-US" dirty="0"/>
              <a:t> para o </a:t>
            </a:r>
            <a:r>
              <a:rPr lang="en-US" dirty="0" err="1"/>
              <a:t>controle</a:t>
            </a:r>
            <a:r>
              <a:rPr lang="en-US" dirty="0"/>
              <a:t> da </a:t>
            </a:r>
            <a:r>
              <a:rPr lang="en-US" dirty="0" err="1"/>
              <a:t>natureza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Modos</a:t>
            </a:r>
            <a:r>
              <a:rPr lang="en-US" dirty="0"/>
              <a:t> de </a:t>
            </a:r>
            <a:r>
              <a:rPr lang="en-US" dirty="0" err="1"/>
              <a:t>produzir</a:t>
            </a:r>
            <a:r>
              <a:rPr lang="en-US" dirty="0"/>
              <a:t> e se </a:t>
            </a:r>
            <a:r>
              <a:rPr lang="en-US" dirty="0" err="1"/>
              <a:t>reproduzir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As </a:t>
            </a:r>
            <a:r>
              <a:rPr lang="en-US" i="1" dirty="0" err="1"/>
              <a:t>Trajetórias</a:t>
            </a:r>
            <a:r>
              <a:rPr lang="en-US" i="1" dirty="0"/>
              <a:t> </a:t>
            </a:r>
            <a:r>
              <a:rPr lang="en-US" i="1" dirty="0" err="1"/>
              <a:t>Tecnológicas</a:t>
            </a:r>
            <a:r>
              <a:rPr lang="en-US" i="1" dirty="0"/>
              <a:t> </a:t>
            </a:r>
            <a:r>
              <a:rPr lang="en-US" dirty="0" err="1"/>
              <a:t>identificadas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ALB*;</a:t>
            </a:r>
          </a:p>
          <a:p>
            <a:pPr lvl="1"/>
            <a:r>
              <a:rPr lang="en-US" dirty="0"/>
              <a:t>Dados dos </a:t>
            </a:r>
            <a:r>
              <a:rPr lang="en-US" dirty="0" err="1"/>
              <a:t>Censos</a:t>
            </a:r>
            <a:r>
              <a:rPr lang="en-US" dirty="0"/>
              <a:t> </a:t>
            </a:r>
            <a:r>
              <a:rPr lang="en-US" dirty="0" err="1"/>
              <a:t>Agropecuários</a:t>
            </a:r>
            <a:r>
              <a:rPr lang="en-US" dirty="0"/>
              <a:t> (1995, 2006 e 2017).</a:t>
            </a:r>
          </a:p>
          <a:p>
            <a:endParaRPr lang="en-US" dirty="0"/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Camponeses</a:t>
            </a:r>
            <a:r>
              <a:rPr lang="en-US" dirty="0"/>
              <a:t> no </a:t>
            </a:r>
            <a:r>
              <a:rPr lang="en-US" dirty="0" err="1"/>
              <a:t>contexto</a:t>
            </a:r>
            <a:r>
              <a:rPr lang="en-US" dirty="0"/>
              <a:t> da Amazônia (COSTA, 2009);</a:t>
            </a:r>
          </a:p>
          <a:p>
            <a:pPr lvl="1"/>
            <a:r>
              <a:rPr lang="en-US" dirty="0" err="1"/>
              <a:t>Conceito</a:t>
            </a:r>
            <a:r>
              <a:rPr lang="en-US" dirty="0"/>
              <a:t> </a:t>
            </a:r>
            <a:r>
              <a:rPr lang="en-US" dirty="0" err="1"/>
              <a:t>construído</a:t>
            </a:r>
            <a:r>
              <a:rPr lang="en-US" dirty="0"/>
              <a:t> com base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trabalhos</a:t>
            </a:r>
            <a:r>
              <a:rPr lang="en-US" dirty="0"/>
              <a:t> de Alexander </a:t>
            </a:r>
            <a:r>
              <a:rPr lang="en-US" dirty="0" err="1"/>
              <a:t>Chayanov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B82892-9B28-8069-6F4B-5F942D96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043691-E5DF-E36E-D9D8-7CE546E6E017}"/>
              </a:ext>
            </a:extLst>
          </p:cNvPr>
          <p:cNvSpPr txBox="1"/>
          <p:nvPr/>
        </p:nvSpPr>
        <p:spPr>
          <a:xfrm>
            <a:off x="8238809" y="4282455"/>
            <a:ext cx="348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Fonte: </a:t>
            </a:r>
            <a:r>
              <a:rPr lang="en-US" sz="1200" b="1" dirty="0" err="1"/>
              <a:t>Revista</a:t>
            </a:r>
            <a:r>
              <a:rPr lang="en-US" sz="1200" b="1" dirty="0"/>
              <a:t> </a:t>
            </a:r>
            <a:r>
              <a:rPr lang="en-US" sz="1200" b="1" dirty="0" err="1"/>
              <a:t>Pesquisa</a:t>
            </a:r>
            <a:r>
              <a:rPr lang="en-US" sz="1200" b="1" dirty="0"/>
              <a:t> FAPESP (Irene de Almeida).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D5FA60-511D-5750-A227-9620D64524CF}"/>
              </a:ext>
            </a:extLst>
          </p:cNvPr>
          <p:cNvSpPr txBox="1"/>
          <p:nvPr/>
        </p:nvSpPr>
        <p:spPr>
          <a:xfrm>
            <a:off x="261108" y="6356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*Amazônia Legal </a:t>
            </a:r>
            <a:r>
              <a:rPr lang="en-US" b="1" dirty="0" err="1"/>
              <a:t>Brasileira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2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754824-91FA-5771-11CB-926ADB3F5380}"/>
              </a:ext>
            </a:extLst>
          </p:cNvPr>
          <p:cNvSpPr txBox="1"/>
          <p:nvPr/>
        </p:nvSpPr>
        <p:spPr>
          <a:xfrm>
            <a:off x="596840" y="5293127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UESLEI MARCELINO (REUTERS)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A0C155-DAF2-7B06-B1AE-9E41CB468475}"/>
              </a:ext>
            </a:extLst>
          </p:cNvPr>
          <p:cNvSpPr txBox="1"/>
          <p:nvPr/>
        </p:nvSpPr>
        <p:spPr>
          <a:xfrm>
            <a:off x="5157927" y="5301343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observatorioflorestal.org.br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B82892-9B28-8069-6F4B-5F942D96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3</a:t>
            </a:fld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5BAAB22-C37B-F976-0FD9-66321609D546}"/>
              </a:ext>
            </a:extLst>
          </p:cNvPr>
          <p:cNvSpPr txBox="1">
            <a:spLocks/>
          </p:cNvSpPr>
          <p:nvPr/>
        </p:nvSpPr>
        <p:spPr>
          <a:xfrm>
            <a:off x="478822" y="400374"/>
            <a:ext cx="244943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PERGUNTAS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DB107CC8-62C8-4E28-F65D-3DBE98EAEAA4}"/>
              </a:ext>
            </a:extLst>
          </p:cNvPr>
          <p:cNvSpPr txBox="1">
            <a:spLocks/>
          </p:cNvSpPr>
          <p:nvPr/>
        </p:nvSpPr>
        <p:spPr>
          <a:xfrm>
            <a:off x="261108" y="1443508"/>
            <a:ext cx="10515600" cy="3857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dos dados do </a:t>
            </a:r>
            <a:r>
              <a:rPr lang="en-US" dirty="0" err="1"/>
              <a:t>Censo</a:t>
            </a:r>
            <a:r>
              <a:rPr lang="en-US" dirty="0"/>
              <a:t> </a:t>
            </a:r>
            <a:r>
              <a:rPr lang="en-US" dirty="0" err="1"/>
              <a:t>Demográfico</a:t>
            </a:r>
            <a:r>
              <a:rPr lang="en-US" dirty="0"/>
              <a:t> (2010), 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caracterizar</a:t>
            </a:r>
            <a:r>
              <a:rPr lang="en-US" dirty="0"/>
              <a:t> as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produtivas</a:t>
            </a:r>
            <a:r>
              <a:rPr lang="en-US" dirty="0"/>
              <a:t> </a:t>
            </a:r>
            <a:r>
              <a:rPr lang="en-US" dirty="0" err="1"/>
              <a:t>camponesas</a:t>
            </a:r>
            <a:r>
              <a:rPr lang="en-US" dirty="0"/>
              <a:t> a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Censitário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da ALB?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dos dados do </a:t>
            </a:r>
            <a:r>
              <a:rPr lang="en-US" dirty="0" err="1"/>
              <a:t>Censo</a:t>
            </a:r>
            <a:r>
              <a:rPr lang="en-US" dirty="0"/>
              <a:t> </a:t>
            </a:r>
            <a:r>
              <a:rPr lang="en-US" dirty="0" err="1"/>
              <a:t>Agropecuário</a:t>
            </a:r>
            <a:r>
              <a:rPr lang="en-US" dirty="0"/>
              <a:t> (2017), 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localizar</a:t>
            </a:r>
            <a:r>
              <a:rPr lang="en-US" dirty="0"/>
              <a:t> tais </a:t>
            </a:r>
            <a:r>
              <a:rPr lang="en-US" dirty="0" err="1"/>
              <a:t>unidades</a:t>
            </a:r>
            <a:r>
              <a:rPr lang="en-US" dirty="0"/>
              <a:t> a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Censitário</a:t>
            </a:r>
            <a:r>
              <a:rPr lang="en-US" dirty="0"/>
              <a:t> </a:t>
            </a:r>
            <a:r>
              <a:rPr lang="en-US" dirty="0" err="1"/>
              <a:t>nessa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, </a:t>
            </a:r>
            <a:r>
              <a:rPr lang="pt-BR" dirty="0"/>
              <a:t>qual será a Paisagem Florestal produzida nas áreas estudadas?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028" name="Picture 4" descr="Balão Chat Interrogação PNG - Balão Chat Interrogação PNG">
            <a:extLst>
              <a:ext uri="{FF2B5EF4-FFF2-40B4-BE49-F238E27FC236}">
                <a16:creationId xmlns:a16="http://schemas.microsoft.com/office/drawing/2014/main" id="{B8C04106-2D8A-6352-9E29-582C0DB2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40" y="4777529"/>
            <a:ext cx="2080471" cy="20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7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754824-91FA-5771-11CB-926ADB3F5380}"/>
              </a:ext>
            </a:extLst>
          </p:cNvPr>
          <p:cNvSpPr txBox="1"/>
          <p:nvPr/>
        </p:nvSpPr>
        <p:spPr>
          <a:xfrm>
            <a:off x="596840" y="5293127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UESLEI MARCELINO (REUTERS)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A0C155-DAF2-7B06-B1AE-9E41CB468475}"/>
              </a:ext>
            </a:extLst>
          </p:cNvPr>
          <p:cNvSpPr txBox="1"/>
          <p:nvPr/>
        </p:nvSpPr>
        <p:spPr>
          <a:xfrm>
            <a:off x="5157927" y="5301343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observatorioflorestal.org.br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C55641-2641-9071-60C0-5B922847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4</a:t>
            </a:fld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BF40A8F-7D37-93F7-6666-ED0FA6CB918B}"/>
              </a:ext>
            </a:extLst>
          </p:cNvPr>
          <p:cNvSpPr txBox="1">
            <a:spLocks/>
          </p:cNvSpPr>
          <p:nvPr/>
        </p:nvSpPr>
        <p:spPr>
          <a:xfrm>
            <a:off x="478822" y="400374"/>
            <a:ext cx="244943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OBJETIVOS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229BEF8C-2661-FE78-3B01-18205D1C7A71}"/>
              </a:ext>
            </a:extLst>
          </p:cNvPr>
          <p:cNvSpPr txBox="1">
            <a:spLocks/>
          </p:cNvSpPr>
          <p:nvPr/>
        </p:nvSpPr>
        <p:spPr>
          <a:xfrm>
            <a:off x="261108" y="1275495"/>
            <a:ext cx="10515600" cy="2511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dos dados do </a:t>
            </a:r>
            <a:r>
              <a:rPr lang="en-US" dirty="0" err="1"/>
              <a:t>Censo</a:t>
            </a:r>
            <a:r>
              <a:rPr lang="en-US" dirty="0"/>
              <a:t> </a:t>
            </a:r>
            <a:r>
              <a:rPr lang="en-US" dirty="0" err="1"/>
              <a:t>Demográfico</a:t>
            </a:r>
            <a:r>
              <a:rPr lang="en-US" dirty="0"/>
              <a:t> (2010), </a:t>
            </a:r>
            <a:r>
              <a:rPr lang="en-US" dirty="0" err="1"/>
              <a:t>caracterizar</a:t>
            </a:r>
            <a:r>
              <a:rPr lang="en-US" dirty="0"/>
              <a:t> as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produtivas</a:t>
            </a:r>
            <a:r>
              <a:rPr lang="en-US" dirty="0"/>
              <a:t> </a:t>
            </a:r>
            <a:r>
              <a:rPr lang="en-US" dirty="0" err="1"/>
              <a:t>camponesas</a:t>
            </a:r>
            <a:r>
              <a:rPr lang="en-US" dirty="0"/>
              <a:t> a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Censitário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da ALB;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dos dados do </a:t>
            </a:r>
            <a:r>
              <a:rPr lang="en-US" dirty="0" err="1"/>
              <a:t>Censo</a:t>
            </a:r>
            <a:r>
              <a:rPr lang="en-US" dirty="0"/>
              <a:t> </a:t>
            </a:r>
            <a:r>
              <a:rPr lang="en-US" dirty="0" err="1"/>
              <a:t>Agropecuário</a:t>
            </a:r>
            <a:r>
              <a:rPr lang="en-US" dirty="0"/>
              <a:t> (2017), </a:t>
            </a:r>
            <a:r>
              <a:rPr lang="en-US" dirty="0" err="1"/>
              <a:t>espacializar</a:t>
            </a:r>
            <a:r>
              <a:rPr lang="en-US" dirty="0"/>
              <a:t> tais </a:t>
            </a:r>
            <a:r>
              <a:rPr lang="en-US" dirty="0" err="1"/>
              <a:t>unidades</a:t>
            </a:r>
            <a:r>
              <a:rPr lang="en-US" dirty="0"/>
              <a:t> a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Censitário</a:t>
            </a:r>
            <a:r>
              <a:rPr lang="en-US" dirty="0"/>
              <a:t> </a:t>
            </a:r>
            <a:r>
              <a:rPr lang="en-US" dirty="0" err="1"/>
              <a:t>nessa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;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Analisar</a:t>
            </a:r>
            <a:r>
              <a:rPr lang="en-US" dirty="0"/>
              <a:t> a </a:t>
            </a:r>
            <a:r>
              <a:rPr lang="en-US" dirty="0" err="1"/>
              <a:t>Paisagem</a:t>
            </a:r>
            <a:r>
              <a:rPr lang="en-US" dirty="0"/>
              <a:t> </a:t>
            </a:r>
            <a:r>
              <a:rPr lang="en-US" dirty="0" err="1"/>
              <a:t>Florestal</a:t>
            </a:r>
            <a:r>
              <a:rPr lang="en-US" dirty="0"/>
              <a:t> </a:t>
            </a:r>
            <a:r>
              <a:rPr lang="en-US" dirty="0" err="1"/>
              <a:t>produzida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atores</a:t>
            </a:r>
            <a:r>
              <a:rPr lang="en-US" dirty="0"/>
              <a:t> com base no *IDF.</a:t>
            </a:r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D28643B-51EA-B32F-99C5-9FBB2AC7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89" y="4045365"/>
            <a:ext cx="8533038" cy="25119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236631E-8182-CDF1-72B0-755D3CA55FF8}"/>
              </a:ext>
            </a:extLst>
          </p:cNvPr>
          <p:cNvSpPr txBox="1"/>
          <p:nvPr/>
        </p:nvSpPr>
        <p:spPr>
          <a:xfrm>
            <a:off x="2878772" y="6548672"/>
            <a:ext cx="6434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Fonte: https://www.educamaisbrasil.com.br/enem/geografia/agricultura-familiar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49FDB7C-D0C0-6564-F14E-3C0C5E55F0E9}"/>
              </a:ext>
            </a:extLst>
          </p:cNvPr>
          <p:cNvSpPr txBox="1"/>
          <p:nvPr/>
        </p:nvSpPr>
        <p:spPr>
          <a:xfrm>
            <a:off x="9165473" y="67070"/>
            <a:ext cx="302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  <a:r>
              <a:rPr lang="en-US" b="1" dirty="0" err="1"/>
              <a:t>Índice</a:t>
            </a:r>
            <a:r>
              <a:rPr lang="en-US" b="1" dirty="0"/>
              <a:t> de </a:t>
            </a:r>
            <a:r>
              <a:rPr lang="en-US" b="1" dirty="0" err="1"/>
              <a:t>Distúrbio</a:t>
            </a:r>
            <a:r>
              <a:rPr lang="en-US" b="1" dirty="0"/>
              <a:t> </a:t>
            </a:r>
            <a:r>
              <a:rPr lang="en-US" b="1" dirty="0" err="1"/>
              <a:t>Florestal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50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&#10;&#10;Descrição gerada automaticamente">
            <a:extLst>
              <a:ext uri="{FF2B5EF4-FFF2-40B4-BE49-F238E27FC236}">
                <a16:creationId xmlns:a16="http://schemas.microsoft.com/office/drawing/2014/main" id="{DA8909F1-00FC-292B-2178-AF4C14FAA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9" y="0"/>
            <a:ext cx="969798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5E0EA-1BC0-A9E4-F352-296CC5A9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D55A194-3173-D9DF-CE02-7C727C48D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5E0EA-1BC0-A9E4-F352-296CC5A9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754824-91FA-5771-11CB-926ADB3F5380}"/>
              </a:ext>
            </a:extLst>
          </p:cNvPr>
          <p:cNvSpPr txBox="1"/>
          <p:nvPr/>
        </p:nvSpPr>
        <p:spPr>
          <a:xfrm>
            <a:off x="596840" y="5293127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UESLEI MARCELINO (REUTERS)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A0C155-DAF2-7B06-B1AE-9E41CB468475}"/>
              </a:ext>
            </a:extLst>
          </p:cNvPr>
          <p:cNvSpPr txBox="1"/>
          <p:nvPr/>
        </p:nvSpPr>
        <p:spPr>
          <a:xfrm>
            <a:off x="5157927" y="5301343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observatorioflorestal.org.br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5E0EA-1BC0-A9E4-F352-296CC5A9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7</a:t>
            </a:fld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75AB695-CAFE-1108-8B5F-345F17F755C5}"/>
              </a:ext>
            </a:extLst>
          </p:cNvPr>
          <p:cNvSpPr txBox="1">
            <a:spLocks/>
          </p:cNvSpPr>
          <p:nvPr/>
        </p:nvSpPr>
        <p:spPr>
          <a:xfrm>
            <a:off x="478821" y="400374"/>
            <a:ext cx="572801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ABORDAGEM METODOLÓGICA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88B5FAB9-7E97-9E16-D8C0-3E7FC48C4F1D}"/>
              </a:ext>
            </a:extLst>
          </p:cNvPr>
          <p:cNvSpPr txBox="1">
            <a:spLocks/>
          </p:cNvSpPr>
          <p:nvPr/>
        </p:nvSpPr>
        <p:spPr>
          <a:xfrm>
            <a:off x="129246" y="1463529"/>
            <a:ext cx="9768275" cy="5014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Caracterização</a:t>
            </a:r>
            <a:r>
              <a:rPr lang="en-US" dirty="0"/>
              <a:t> dos </a:t>
            </a:r>
            <a:r>
              <a:rPr lang="en-US" dirty="0" err="1"/>
              <a:t>Arranjos</a:t>
            </a:r>
            <a:r>
              <a:rPr lang="en-US" dirty="0"/>
              <a:t> </a:t>
            </a:r>
            <a:r>
              <a:rPr lang="en-US" dirty="0" err="1"/>
              <a:t>Domiciliares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Definição</a:t>
            </a:r>
            <a:r>
              <a:rPr lang="en-US" dirty="0"/>
              <a:t> da </a:t>
            </a:r>
            <a:r>
              <a:rPr lang="en-US" dirty="0" err="1"/>
              <a:t>unidade</a:t>
            </a:r>
            <a:r>
              <a:rPr lang="en-US" dirty="0"/>
              <a:t> </a:t>
            </a:r>
            <a:r>
              <a:rPr lang="en-US" dirty="0" err="1"/>
              <a:t>produtiva</a:t>
            </a:r>
            <a:r>
              <a:rPr lang="en-US" dirty="0"/>
              <a:t> </a:t>
            </a:r>
            <a:r>
              <a:rPr lang="en-US" dirty="0" err="1"/>
              <a:t>camponesa</a:t>
            </a:r>
            <a:r>
              <a:rPr lang="en-US" dirty="0"/>
              <a:t> (</a:t>
            </a:r>
            <a:r>
              <a:rPr lang="en-US" dirty="0" err="1"/>
              <a:t>família</a:t>
            </a:r>
            <a:r>
              <a:rPr lang="en-US" dirty="0"/>
              <a:t>);</a:t>
            </a:r>
          </a:p>
          <a:p>
            <a:pPr lvl="1" algn="just"/>
            <a:r>
              <a:rPr lang="en-US" dirty="0"/>
              <a:t>Dados da </a:t>
            </a:r>
            <a:r>
              <a:rPr lang="en-US" dirty="0" err="1"/>
              <a:t>amostra</a:t>
            </a:r>
            <a:r>
              <a:rPr lang="en-US" dirty="0"/>
              <a:t>;</a:t>
            </a:r>
          </a:p>
          <a:p>
            <a:pPr lvl="1" algn="just"/>
            <a:r>
              <a:rPr lang="en-US" dirty="0" err="1"/>
              <a:t>Caracterização</a:t>
            </a:r>
            <a:r>
              <a:rPr lang="en-US" dirty="0"/>
              <a:t> dos </a:t>
            </a:r>
            <a:r>
              <a:rPr lang="en-US" dirty="0" err="1"/>
              <a:t>domicílios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Espacialização</a:t>
            </a:r>
            <a:r>
              <a:rPr lang="en-US" dirty="0"/>
              <a:t> dos </a:t>
            </a:r>
            <a:r>
              <a:rPr lang="en-US" dirty="0" err="1"/>
              <a:t>Estabelecimentos</a:t>
            </a:r>
            <a:r>
              <a:rPr lang="en-US" dirty="0"/>
              <a:t> </a:t>
            </a:r>
            <a:r>
              <a:rPr lang="en-US" dirty="0" err="1"/>
              <a:t>rurais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Caracterização</a:t>
            </a:r>
            <a:r>
              <a:rPr lang="en-US" dirty="0"/>
              <a:t> do modo de </a:t>
            </a:r>
            <a:r>
              <a:rPr lang="en-US" dirty="0" err="1"/>
              <a:t>produzir</a:t>
            </a:r>
            <a:r>
              <a:rPr lang="en-US" dirty="0"/>
              <a:t> </a:t>
            </a:r>
            <a:r>
              <a:rPr lang="en-US" dirty="0" err="1"/>
              <a:t>camponês</a:t>
            </a:r>
            <a:r>
              <a:rPr lang="en-US" dirty="0"/>
              <a:t>;</a:t>
            </a:r>
          </a:p>
          <a:p>
            <a:pPr lvl="1" algn="just"/>
            <a:r>
              <a:rPr lang="en-US" dirty="0"/>
              <a:t>Dados do CNEFE;</a:t>
            </a:r>
          </a:p>
          <a:p>
            <a:pPr lvl="1" algn="just"/>
            <a:r>
              <a:rPr lang="en-US" dirty="0" err="1"/>
              <a:t>Espacialização</a:t>
            </a:r>
            <a:r>
              <a:rPr lang="en-US" dirty="0"/>
              <a:t> dos </a:t>
            </a:r>
            <a:r>
              <a:rPr lang="en-US" dirty="0" err="1"/>
              <a:t>estabelecimentos</a:t>
            </a:r>
            <a:r>
              <a:rPr lang="en-US" dirty="0"/>
              <a:t>.</a:t>
            </a:r>
          </a:p>
          <a:p>
            <a:pPr lvl="1" algn="just"/>
            <a:endParaRPr lang="en-US" dirty="0"/>
          </a:p>
          <a:p>
            <a:pPr algn="just"/>
            <a:r>
              <a:rPr lang="en-US" dirty="0" err="1"/>
              <a:t>Relação</a:t>
            </a:r>
            <a:r>
              <a:rPr lang="en-US" dirty="0"/>
              <a:t> entre as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produtivas</a:t>
            </a:r>
            <a:r>
              <a:rPr lang="en-US" dirty="0"/>
              <a:t> </a:t>
            </a:r>
            <a:r>
              <a:rPr lang="en-US" dirty="0" err="1"/>
              <a:t>camponesas</a:t>
            </a:r>
            <a:r>
              <a:rPr lang="en-US" dirty="0"/>
              <a:t> e a </a:t>
            </a:r>
            <a:r>
              <a:rPr lang="en-US" dirty="0" err="1"/>
              <a:t>paisagem</a:t>
            </a:r>
            <a:r>
              <a:rPr lang="en-US" dirty="0"/>
              <a:t> </a:t>
            </a:r>
            <a:r>
              <a:rPr lang="en-US" dirty="0" err="1"/>
              <a:t>florestal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Censitário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026" name="Picture 2" descr="Censo 2010: Condomínios são desafio para o IBGE - Blog Corporativo -  MBigucci">
            <a:extLst>
              <a:ext uri="{FF2B5EF4-FFF2-40B4-BE49-F238E27FC236}">
                <a16:creationId xmlns:a16="http://schemas.microsoft.com/office/drawing/2014/main" id="{44BEBF30-019A-85DF-BA73-2997C218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1199"/>
            <a:ext cx="2047475" cy="25446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so Agropecuário 2017 – IBGE - Insper: Ensino Superior em Negócios,  Direito e Engenharia">
            <a:extLst>
              <a:ext uri="{FF2B5EF4-FFF2-40B4-BE49-F238E27FC236}">
                <a16:creationId xmlns:a16="http://schemas.microsoft.com/office/drawing/2014/main" id="{58B45225-DFC5-9BEC-7761-209310F9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383" y="3001817"/>
            <a:ext cx="1999127" cy="33979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7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754824-91FA-5771-11CB-926ADB3F5380}"/>
              </a:ext>
            </a:extLst>
          </p:cNvPr>
          <p:cNvSpPr txBox="1"/>
          <p:nvPr/>
        </p:nvSpPr>
        <p:spPr>
          <a:xfrm>
            <a:off x="596840" y="5293127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UESLEI MARCELINO (REUTERS)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A0C155-DAF2-7B06-B1AE-9E41CB468475}"/>
              </a:ext>
            </a:extLst>
          </p:cNvPr>
          <p:cNvSpPr txBox="1"/>
          <p:nvPr/>
        </p:nvSpPr>
        <p:spPr>
          <a:xfrm>
            <a:off x="5157927" y="5301343"/>
            <a:ext cx="386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cap="all" dirty="0">
                <a:solidFill>
                  <a:schemeClr val="bg1"/>
                </a:solidFill>
                <a:effectLst/>
              </a:rPr>
              <a:t>Fonte: observatorioflorestal.org.br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65F58C-0F77-05B2-2561-B9C3FAE0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8</a:t>
            </a:fld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6CA2393-9586-E35A-9A22-1BCA7F0A7304}"/>
              </a:ext>
            </a:extLst>
          </p:cNvPr>
          <p:cNvSpPr txBox="1">
            <a:spLocks/>
          </p:cNvSpPr>
          <p:nvPr/>
        </p:nvSpPr>
        <p:spPr>
          <a:xfrm>
            <a:off x="478821" y="400374"/>
            <a:ext cx="4758197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RESULTADOS ESPERADOS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2F86C746-FB4A-D0B7-929F-F5682E999DF3}"/>
              </a:ext>
            </a:extLst>
          </p:cNvPr>
          <p:cNvSpPr txBox="1">
            <a:spLocks/>
          </p:cNvSpPr>
          <p:nvPr/>
        </p:nvSpPr>
        <p:spPr>
          <a:xfrm>
            <a:off x="221640" y="1169735"/>
            <a:ext cx="11748718" cy="501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/>
              <a:t>Espera</a:t>
            </a:r>
            <a:r>
              <a:rPr lang="en-US" sz="2600" dirty="0"/>
              <a:t>-se que </a:t>
            </a:r>
            <a:r>
              <a:rPr lang="en-US" sz="2600" dirty="0" err="1"/>
              <a:t>seja</a:t>
            </a:r>
            <a:r>
              <a:rPr lang="en-US" sz="2600" dirty="0"/>
              <a:t> </a:t>
            </a:r>
            <a:r>
              <a:rPr lang="en-US" sz="2600" dirty="0" err="1"/>
              <a:t>possível</a:t>
            </a:r>
            <a:r>
              <a:rPr lang="en-US" sz="2600" dirty="0"/>
              <a:t> </a:t>
            </a:r>
            <a:r>
              <a:rPr lang="en-US" sz="2600" dirty="0" err="1"/>
              <a:t>caracterizar</a:t>
            </a:r>
            <a:r>
              <a:rPr lang="en-US" sz="2600" dirty="0"/>
              <a:t> </a:t>
            </a:r>
            <a:r>
              <a:rPr lang="en-US" sz="2600" dirty="0" err="1"/>
              <a:t>os</a:t>
            </a:r>
            <a:r>
              <a:rPr lang="en-US" sz="2600" dirty="0"/>
              <a:t> </a:t>
            </a:r>
            <a:r>
              <a:rPr lang="en-US" sz="2600" dirty="0" err="1"/>
              <a:t>Arranjos</a:t>
            </a:r>
            <a:r>
              <a:rPr lang="en-US" sz="2600" dirty="0"/>
              <a:t> </a:t>
            </a:r>
            <a:r>
              <a:rPr lang="en-US" sz="2600" dirty="0" err="1"/>
              <a:t>Domiciliares</a:t>
            </a:r>
            <a:r>
              <a:rPr lang="en-US" sz="2600" dirty="0"/>
              <a:t> </a:t>
            </a:r>
            <a:r>
              <a:rPr lang="en-US" sz="2600" dirty="0" err="1"/>
              <a:t>camponeses</a:t>
            </a:r>
            <a:r>
              <a:rPr lang="en-US" sz="2600" dirty="0"/>
              <a:t> para a </a:t>
            </a:r>
            <a:r>
              <a:rPr lang="en-US" sz="2600" dirty="0" err="1"/>
              <a:t>região</a:t>
            </a:r>
            <a:r>
              <a:rPr lang="en-US" sz="2600" dirty="0"/>
              <a:t> de </a:t>
            </a:r>
            <a:r>
              <a:rPr lang="en-US" sz="2600" dirty="0" err="1"/>
              <a:t>estudo</a:t>
            </a:r>
            <a:r>
              <a:rPr lang="en-US" sz="2600" dirty="0"/>
              <a:t> com base </a:t>
            </a:r>
            <a:r>
              <a:rPr lang="en-US" sz="2600" dirty="0" err="1"/>
              <a:t>nos</a:t>
            </a:r>
            <a:r>
              <a:rPr lang="en-US" sz="2600" dirty="0"/>
              <a:t> dados </a:t>
            </a:r>
            <a:r>
              <a:rPr lang="en-US" sz="2600" dirty="0" err="1"/>
              <a:t>propostos</a:t>
            </a:r>
            <a:r>
              <a:rPr lang="en-US" sz="2600" dirty="0"/>
              <a:t>;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err="1"/>
              <a:t>Espera</a:t>
            </a:r>
            <a:r>
              <a:rPr lang="en-US" sz="2600" dirty="0"/>
              <a:t>-se que a </a:t>
            </a:r>
            <a:r>
              <a:rPr lang="en-US" sz="2600" dirty="0" err="1"/>
              <a:t>espacialização</a:t>
            </a:r>
            <a:r>
              <a:rPr lang="en-US" sz="2600" dirty="0"/>
              <a:t> de tais </a:t>
            </a:r>
            <a:r>
              <a:rPr lang="en-US" sz="2600" dirty="0" err="1"/>
              <a:t>arranjos</a:t>
            </a:r>
            <a:r>
              <a:rPr lang="en-US" sz="2600" dirty="0"/>
              <a:t> </a:t>
            </a:r>
            <a:r>
              <a:rPr lang="en-US" sz="2600" dirty="0" err="1"/>
              <a:t>seja</a:t>
            </a:r>
            <a:r>
              <a:rPr lang="en-US" sz="2600" dirty="0"/>
              <a:t> de </a:t>
            </a:r>
            <a:r>
              <a:rPr lang="en-US" sz="2600" dirty="0" err="1"/>
              <a:t>feita</a:t>
            </a:r>
            <a:r>
              <a:rPr lang="en-US" sz="2600" dirty="0"/>
              <a:t> de </a:t>
            </a:r>
            <a:r>
              <a:rPr lang="en-US" sz="2600" dirty="0" err="1"/>
              <a:t>maneira</a:t>
            </a:r>
            <a:r>
              <a:rPr lang="en-US" sz="2600" dirty="0"/>
              <a:t> </a:t>
            </a:r>
            <a:r>
              <a:rPr lang="en-US" sz="2600" dirty="0" err="1"/>
              <a:t>satisfatória</a:t>
            </a:r>
            <a:r>
              <a:rPr lang="en-US" sz="2600" dirty="0"/>
              <a:t>;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err="1"/>
              <a:t>Espera</a:t>
            </a:r>
            <a:r>
              <a:rPr lang="en-US" sz="2600" dirty="0"/>
              <a:t>-se que as </a:t>
            </a:r>
            <a:r>
              <a:rPr lang="en-US" sz="2600" dirty="0" err="1"/>
              <a:t>paisagens</a:t>
            </a:r>
            <a:r>
              <a:rPr lang="en-US" sz="2600" dirty="0"/>
              <a:t> </a:t>
            </a:r>
            <a:r>
              <a:rPr lang="en-US" sz="2600" dirty="0" err="1"/>
              <a:t>florestais</a:t>
            </a:r>
            <a:r>
              <a:rPr lang="en-US" sz="2600" dirty="0"/>
              <a:t> </a:t>
            </a:r>
            <a:r>
              <a:rPr lang="en-US" sz="2600" dirty="0" err="1"/>
              <a:t>apresentem</a:t>
            </a:r>
            <a:r>
              <a:rPr lang="en-US" sz="2600" dirty="0"/>
              <a:t> um </a:t>
            </a:r>
            <a:r>
              <a:rPr lang="en-US" sz="2600" dirty="0" err="1"/>
              <a:t>baixo</a:t>
            </a:r>
            <a:r>
              <a:rPr lang="en-US" sz="2600" dirty="0"/>
              <a:t> IDF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setores</a:t>
            </a:r>
            <a:r>
              <a:rPr lang="en-US" sz="2600" dirty="0"/>
              <a:t> com </a:t>
            </a:r>
            <a:r>
              <a:rPr lang="en-US" sz="2600" dirty="0" err="1"/>
              <a:t>alta</a:t>
            </a:r>
            <a:r>
              <a:rPr lang="en-US" sz="2600" dirty="0"/>
              <a:t> </a:t>
            </a:r>
            <a:r>
              <a:rPr lang="en-US" sz="2600" dirty="0" err="1"/>
              <a:t>presença</a:t>
            </a:r>
            <a:r>
              <a:rPr lang="en-US" sz="2600" dirty="0"/>
              <a:t> de </a:t>
            </a:r>
            <a:r>
              <a:rPr lang="en-US" sz="2600" dirty="0" err="1"/>
              <a:t>estabelecimentos</a:t>
            </a:r>
            <a:r>
              <a:rPr lang="en-US" sz="2600" dirty="0"/>
              <a:t> e </a:t>
            </a:r>
            <a:r>
              <a:rPr lang="en-US" sz="2600" dirty="0" err="1"/>
              <a:t>domicílios</a:t>
            </a:r>
            <a:r>
              <a:rPr lang="en-US" sz="2600" dirty="0"/>
              <a:t> </a:t>
            </a:r>
            <a:r>
              <a:rPr lang="en-US" sz="2600" dirty="0" err="1"/>
              <a:t>camponeses</a:t>
            </a:r>
            <a:r>
              <a:rPr lang="en-US" sz="2600" dirty="0"/>
              <a:t>.</a:t>
            </a:r>
          </a:p>
          <a:p>
            <a:pPr algn="just"/>
            <a:endParaRPr lang="en-US" sz="2600" dirty="0"/>
          </a:p>
          <a:p>
            <a:pPr lvl="1" algn="just"/>
            <a:endParaRPr lang="en-US" sz="2600" dirty="0"/>
          </a:p>
          <a:p>
            <a:pPr algn="just"/>
            <a:endParaRPr lang="en-US" sz="2600" dirty="0"/>
          </a:p>
          <a:p>
            <a:pPr algn="just"/>
            <a:endParaRPr lang="en-US" sz="2600" dirty="0"/>
          </a:p>
          <a:p>
            <a:pPr lvl="1" algn="just"/>
            <a:endParaRPr lang="en-US" sz="2600" dirty="0"/>
          </a:p>
          <a:p>
            <a:pPr algn="just"/>
            <a:endParaRPr lang="en-US" sz="2600" dirty="0"/>
          </a:p>
          <a:p>
            <a:pPr algn="just"/>
            <a:endParaRPr lang="en-US" sz="2600" dirty="0"/>
          </a:p>
        </p:txBody>
      </p:sp>
      <p:sp>
        <p:nvSpPr>
          <p:cNvPr id="9" name="AutoShape 2" descr="19,062 Alvo Ilustrações | Depositphotos®">
            <a:extLst>
              <a:ext uri="{FF2B5EF4-FFF2-40B4-BE49-F238E27FC236}">
                <a16:creationId xmlns:a16="http://schemas.microsoft.com/office/drawing/2014/main" id="{7F16BCA5-3AD9-F0AD-6064-DCB1F4983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19,062 Alvo Ilustrações | Depositphotos®">
            <a:extLst>
              <a:ext uri="{FF2B5EF4-FFF2-40B4-BE49-F238E27FC236}">
                <a16:creationId xmlns:a16="http://schemas.microsoft.com/office/drawing/2014/main" id="{27C65D99-439A-DE07-E38E-B73A7D2F12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1EB477F-2A52-6991-11EF-DD8A98CA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37" y="4458044"/>
            <a:ext cx="8714526" cy="18983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C25582-2DD6-F2A4-2421-223F8BD3316E}"/>
              </a:ext>
            </a:extLst>
          </p:cNvPr>
          <p:cNvSpPr txBox="1"/>
          <p:nvPr/>
        </p:nvSpPr>
        <p:spPr>
          <a:xfrm>
            <a:off x="4859972" y="6444476"/>
            <a:ext cx="2912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Fonte: https://anamariaprimavesi.com.br/</a:t>
            </a:r>
          </a:p>
        </p:txBody>
      </p:sp>
    </p:spTree>
    <p:extLst>
      <p:ext uri="{BB962C8B-B14F-4D97-AF65-F5344CB8AC3E}">
        <p14:creationId xmlns:p14="http://schemas.microsoft.com/office/powerpoint/2010/main" val="77272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F97C2B3-F62B-005B-0488-9E4CBEEE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92" y="1253330"/>
            <a:ext cx="10515600" cy="5083231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n-US" sz="2400" dirty="0"/>
              <a:t>BRONDÍZIO, E. S. et al. Small Farmers and Deforestation in Amazonia. </a:t>
            </a:r>
            <a:r>
              <a:rPr lang="en-US" sz="2400" dirty="0" err="1"/>
              <a:t>Revista</a:t>
            </a:r>
            <a:r>
              <a:rPr lang="en-US" sz="2400" dirty="0"/>
              <a:t> Amazonia and Global Change, p. p.117-143, 2013; </a:t>
            </a:r>
            <a:endParaRPr lang="pt-BR" sz="2400" dirty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400" dirty="0"/>
              <a:t>CODEÇO, C. T et. al. Epidemiology, Biodiversity, and Technological Trajectories in the Brazilian Amazon: From Malaria to COVID-19. Front. in Public Health, 14 p. 2021;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2400" dirty="0"/>
              <a:t>CORDEIRO, I.  M.  C.  C. </a:t>
            </a:r>
            <a:r>
              <a:rPr lang="pt-BR" sz="2400" i="1" dirty="0"/>
              <a:t>et. al.</a:t>
            </a:r>
            <a:r>
              <a:rPr lang="pt-BR" sz="2400" dirty="0"/>
              <a:t>  Nordeste  Paraense: panorama  geral  e  uso  sustentável  das  florestas  secundárias. Belém: EDUFRA, ISBN 978-85-7295-118-0, 2017;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400" dirty="0"/>
              <a:t> </a:t>
            </a:r>
            <a:r>
              <a:rPr lang="pt-BR" sz="2400" dirty="0"/>
              <a:t>COSTA,  F.  DE  A.  Trajetórias  Tecnológicas  como  Objeto  de  Política  de Conhecimento  para  a  Amazônia:  uma  metodologia  de  delineamento.  Revista Brasileira de Inovação, v. 8, n. 1, p. 35–86, 2009;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MARGULIS, S. Causas do Desmatamento da Amazônia Brasileira. Brasília, DF: Banco Mundial, 100 p., 2003;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INSTITUTO BRASILEIRO DE GEOGRAFIA E ESTATÍSTICA. Censo agropecuário. [Online]. Disponível em:  sidra.ibge.gov.br/pesquisa/censo-</a:t>
            </a:r>
            <a:r>
              <a:rPr lang="pt-BR" sz="2400" dirty="0" err="1"/>
              <a:t>agropecuario</a:t>
            </a:r>
            <a:r>
              <a:rPr lang="pt-BR" sz="2400" dirty="0"/>
              <a:t>/censo-agropecuario-2017;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2400" dirty="0"/>
              <a:t>INSTITUTO BRASILEIRO DE GEOGRAFIA E ESTATÍSTICA. Censo demográfico. [Online]. Disponível em:  https://sidra.ibge.gov.br/pesquisa/censo-</a:t>
            </a:r>
            <a:r>
              <a:rPr lang="pt-BR" sz="2400" dirty="0" err="1"/>
              <a:t>demografico</a:t>
            </a:r>
            <a:r>
              <a:rPr lang="pt-BR" sz="2400" dirty="0"/>
              <a:t>/demografico-2010.</a:t>
            </a:r>
          </a:p>
          <a:p>
            <a:pPr marL="457200" indent="-457200" algn="just">
              <a:buAutoNum type="arabicPeriod"/>
            </a:pPr>
            <a:endParaRPr lang="pt-BR" sz="2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4C3A00-9B39-D63B-586E-D0A2B709FD3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4BB87B-DA66-E078-059F-45634F33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51272" y="6197930"/>
            <a:ext cx="664440" cy="6600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44A90F-0342-0F8E-6F80-609C3DDCA5B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720059" y="6197930"/>
            <a:ext cx="726904" cy="6314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F9C649-8443-D2C0-8933-A18E01F512E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379457" y="6178142"/>
            <a:ext cx="686778" cy="66007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22F4E2-2838-5030-B6CE-6200676A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3B3-2D5F-4FBC-A907-BD583E858FCA}" type="slidenum">
              <a:rPr lang="en-US" smtClean="0"/>
              <a:t>9</a:t>
            </a:fld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7B27A-75D3-633B-AC58-5FABB7BA49CB}"/>
              </a:ext>
            </a:extLst>
          </p:cNvPr>
          <p:cNvSpPr txBox="1">
            <a:spLocks/>
          </p:cNvSpPr>
          <p:nvPr/>
        </p:nvSpPr>
        <p:spPr>
          <a:xfrm>
            <a:off x="478821" y="400374"/>
            <a:ext cx="572801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095090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774</Words>
  <Application>Microsoft Office PowerPoint</Application>
  <PresentationFormat>Widescreen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 “Análise Espacial dos Arranjos Domiciliares Camponeses e sua Relação com a Paisagem Florestal Produzida em uma Região da Amazônia Brasileira”</vt:lpstr>
      <vt:lpstr>CONTEXTO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PAISAGENS FLORESTAIS PRODUZIDAS PELOS SISTEMAS TÉCNICO-PRODUTIVOS RURAIS DO ESTADO DO PARÁ, BRASIL.</dc:title>
  <dc:creator>Érick TR</dc:creator>
  <cp:lastModifiedBy>Érick Teixeira Rodrigues</cp:lastModifiedBy>
  <cp:revision>61</cp:revision>
  <dcterms:created xsi:type="dcterms:W3CDTF">2022-06-23T18:33:20Z</dcterms:created>
  <dcterms:modified xsi:type="dcterms:W3CDTF">2022-08-08T12:51:40Z</dcterms:modified>
</cp:coreProperties>
</file>