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Tópico 2 será melhor explicado mais adiante.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Base de dados utilizada para teste com dados de diferentes tipos e formatos.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Um dado com data única e um com período.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0" Type="http://schemas.openxmlformats.org/officeDocument/2006/relationships/image" Target="../media/image12.png"/><Relationship Id="rId9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549000" y="954875"/>
            <a:ext cx="8046000" cy="165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>
                <a:latin typeface="Trebuchet MS"/>
                <a:ea typeface="Trebuchet MS"/>
                <a:cs typeface="Trebuchet MS"/>
                <a:sym typeface="Trebuchet MS"/>
              </a:rPr>
              <a:t>Extensão para visualização temporal de dados no TerraView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0018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/>
              <a:t>Instituto Nacional de Pesquisas Espaciais - INPE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Introdução ao Geoprocessamento - SER 300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156450" y="4187125"/>
            <a:ext cx="8675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pt-BR" sz="1800"/>
              <a:t>Carolina Galvão dos Santos &lt;carolinagalvaosantos@gmail.com&gt;</a:t>
            </a:r>
            <a:br>
              <a:rPr lang="pt-BR" sz="1800"/>
            </a:br>
            <a:r>
              <a:rPr lang="pt-BR" sz="1800"/>
              <a:t>Matheus Cavassan Zaglia    &lt;mzaglia@dpi.inpe.br&gt;</a:t>
            </a:r>
            <a:br>
              <a:rPr lang="pt-BR"/>
            </a:b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Amostras</a:t>
            </a: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17554" l="31850" r="12280" t="8688"/>
          <a:stretch/>
        </p:blipFill>
        <p:spPr>
          <a:xfrm>
            <a:off x="2679550" y="445025"/>
            <a:ext cx="6209450" cy="41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538100"/>
            <a:ext cx="2660400" cy="312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Dados sobre focos de incêndios no Brasil;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Cada amostra possui uma data e hora de ocorrência.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Amostras</a:t>
            </a: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7266" l="21906" r="39506" t="11905"/>
          <a:stretch/>
        </p:blipFill>
        <p:spPr>
          <a:xfrm>
            <a:off x="3396525" y="94512"/>
            <a:ext cx="4635425" cy="495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3576000" cy="229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D</a:t>
            </a:r>
            <a:r>
              <a:rPr lang="pt-BR"/>
              <a:t>ados sobre o uso da terra na região de Campo Verde (Mato Grosso);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Cada amostra pode possuir mais de um registro, com diferentes atributos e um período de tempo.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79761" t="8054"/>
          <a:stretch/>
        </p:blipFill>
        <p:spPr>
          <a:xfrm>
            <a:off x="7132329" y="0"/>
            <a:ext cx="2011670" cy="466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b="0" l="0" r="60427" t="65365"/>
          <a:stretch/>
        </p:blipFill>
        <p:spPr>
          <a:xfrm>
            <a:off x="4371462" y="3294950"/>
            <a:ext cx="4139324" cy="18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2895287" y="2352837"/>
            <a:ext cx="3286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/>
              <a:t>Implementação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descr="Captura de tela de 2017-06-11 22-30-11.pn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350" y="1400987"/>
            <a:ext cx="5243275" cy="2919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 de tela de 2017-06-11 22-30-41.png"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739" y="0"/>
            <a:ext cx="531049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 de tela de 2017-06-11 22-39-32.png"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748" y="-12"/>
            <a:ext cx="51760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30124" l="23798" r="23173" t="25405"/>
          <a:stretch/>
        </p:blipFill>
        <p:spPr>
          <a:xfrm>
            <a:off x="122849" y="579295"/>
            <a:ext cx="8898298" cy="4094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Resultados..</a:t>
            </a: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75" y="1115175"/>
            <a:ext cx="748845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Exemplo </a:t>
            </a:r>
            <a:r>
              <a:rPr lang="pt-BR"/>
              <a:t>1 - Amostras com data única </a:t>
            </a:r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261" y="1145099"/>
            <a:ext cx="7331475" cy="3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50" y="533400"/>
            <a:ext cx="7991475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Exemplo 2 - Amostras com diferentes períodos</a:t>
            </a: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descr="Captura de tela de 2017-06-12 08-17-27.png"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75" y="1017725"/>
            <a:ext cx="748845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descr="talhoes.gif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12" y="392537"/>
            <a:ext cx="8538364" cy="435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Conclusão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Quantidade de dados geográficos com </a:t>
            </a:r>
            <a:r>
              <a:rPr lang="pt-BR"/>
              <a:t>características</a:t>
            </a:r>
            <a:r>
              <a:rPr lang="pt-BR"/>
              <a:t> temporais tende a crescer (Big Data);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Falta de ferramentas para trabalhar com dados temporais em SIGs;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A ferramenta desenvolvida facilita a visualização dos dados temporais de forma simples, sem que o usuário realize diversas ações.</a:t>
            </a: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Agenda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Introdução ao SIG;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Problemática;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Proposta de Visualização Dinâmica;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Materiais Utilizados;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Conjunto de Dados para Validação;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Implementação da Ferramenta;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Resultados Obtidos;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Conclusão Geral;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Ideias de Trabalhos Futuros.</a:t>
            </a:r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Trabalhos Futuros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Aperfeiçoamento da ferramenta: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Monitorar um único objeto e sua linha do tempo;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Permitir a criação de uma animação que possa ser executada no TerraView e salva na máquina do usuário;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Melhorar a utilização de legendas;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Integração com o módulo Spatio Temporal da TerraLib;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ctrTitle"/>
          </p:nvPr>
        </p:nvSpPr>
        <p:spPr>
          <a:xfrm>
            <a:off x="549000" y="954875"/>
            <a:ext cx="8046000" cy="165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pt-BR" sz="3600">
                <a:latin typeface="Trebuchet MS"/>
                <a:ea typeface="Trebuchet MS"/>
                <a:cs typeface="Trebuchet MS"/>
                <a:sym typeface="Trebuchet MS"/>
              </a:rPr>
              <a:t>Dúvidas ?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3600">
                <a:latin typeface="Trebuchet MS"/>
                <a:ea typeface="Trebuchet MS"/>
                <a:cs typeface="Trebuchet MS"/>
                <a:sym typeface="Trebuchet MS"/>
              </a:rPr>
              <a:t>Obrigado(a)!</a:t>
            </a:r>
          </a:p>
        </p:txBody>
      </p:sp>
      <p:sp>
        <p:nvSpPr>
          <p:cNvPr id="213" name="Shape 213"/>
          <p:cNvSpPr txBox="1"/>
          <p:nvPr>
            <p:ph idx="1" type="subTitle"/>
          </p:nvPr>
        </p:nvSpPr>
        <p:spPr>
          <a:xfrm>
            <a:off x="156450" y="4187125"/>
            <a:ext cx="8675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pt-BR" sz="1800"/>
              <a:t>Carolina Galvão dos Santos &lt;carolinagalvaosantos@gmail.com&gt;</a:t>
            </a:r>
            <a:br>
              <a:rPr lang="pt-BR" sz="1800"/>
            </a:br>
            <a:r>
              <a:rPr lang="pt-BR" sz="1800"/>
              <a:t>Matheus Cavassan Zaglia    &lt;mzaglia@dpi.inpe.br&gt;</a:t>
            </a:r>
            <a:br>
              <a:rPr lang="pt-BR"/>
            </a:br>
          </a:p>
        </p:txBody>
      </p:sp>
      <p:sp>
        <p:nvSpPr>
          <p:cNvPr id="214" name="Shape 214"/>
          <p:cNvSpPr txBox="1"/>
          <p:nvPr>
            <p:ph idx="1" type="subTitle"/>
          </p:nvPr>
        </p:nvSpPr>
        <p:spPr>
          <a:xfrm>
            <a:off x="311700" y="30018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/>
              <a:t>Instituto Nacional de Pesquisas Espaciais - INPE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Introdução ao Geoprocessamento - SER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Sistemas de </a:t>
            </a:r>
            <a:r>
              <a:rPr lang="pt-BR"/>
              <a:t>Informações</a:t>
            </a:r>
            <a:r>
              <a:rPr lang="pt-BR"/>
              <a:t> </a:t>
            </a:r>
            <a:r>
              <a:rPr lang="pt-BR"/>
              <a:t>Geográficas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488725"/>
            <a:ext cx="8520600" cy="308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buSzPct val="100000"/>
            </a:pPr>
            <a:r>
              <a:rPr lang="pt-BR" sz="2000"/>
              <a:t>Sistemas de Informações Geográficas foram criados para facilitar a análise, gestão, representação do espaço e fenômenos que nele ocorrem;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Através de procedimentos computacionais, informações espaciais e os próprios recursos humanos;</a:t>
            </a:r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Sistemas de Informações Geográficas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495775"/>
            <a:ext cx="8520600" cy="307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Trouxeram ao mundo da geoinformação a utilização dos computadores como instrumento de representação de dados espacialmente referenciados;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Exemplo: TerraView construído sobre a biblioteca TerraLib que é biblioteca em C++ que dá suporte a construção de aplicações geográficas.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Problemática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Surgimento de discussões sobre como se representar computacionalmente o espaço geográfico da melhor forma possível. (Criação de padrões de representação do espaço e do relacionamento entre </a:t>
            </a:r>
            <a:r>
              <a:rPr lang="pt-BR"/>
              <a:t>as representações</a:t>
            </a:r>
            <a:r>
              <a:rPr lang="pt-BR"/>
              <a:t>);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Necessidade de inclusão da variável TEMPO as representações;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Dificuldade ao representar e realizar análises de fenômenos temporais;</a:t>
            </a:r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Aplicações Existentes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495775"/>
            <a:ext cx="5375100" cy="307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QGIS (Time Manager): ferramenta que permite percorrer o tempo de forma dinâmica;</a:t>
            </a:r>
            <a:br>
              <a:rPr lang="pt-BR"/>
            </a:br>
          </a:p>
          <a:p>
            <a:pPr indent="-228600" lvl="0" marL="457200">
              <a:spcBef>
                <a:spcPts val="0"/>
              </a:spcBef>
            </a:pPr>
            <a:r>
              <a:rPr lang="pt-BR"/>
              <a:t>TerraLib (Spatio Temporal): extensão baseada em um modelo de dados espaço-temporais proposto por Karine Ferreira. Define um conjunto de tipos de dados e operações capazes de representar dados temporais.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750" y="0"/>
            <a:ext cx="3501250" cy="2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8750" y="1837312"/>
            <a:ext cx="3152398" cy="200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7550" y="518575"/>
            <a:ext cx="694752" cy="7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0800" y="4118150"/>
            <a:ext cx="135217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7199" y="3946600"/>
            <a:ext cx="870649" cy="7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Nossa </a:t>
            </a:r>
            <a:r>
              <a:rPr lang="pt-BR"/>
              <a:t>Proposta: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516950"/>
            <a:ext cx="8520600" cy="305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Melhorar a visualização de dados temporais no TerraView;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Principalmente para dados de amostras com localizações fixas, ou seja, que possuem diversos registros de um único objeto em diferentes datas;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Criação</a:t>
            </a:r>
            <a:r>
              <a:rPr lang="pt-BR"/>
              <a:t> de uma extensão para o TerraView que possibilite visualizar dinamicamente dados temporais.</a:t>
            </a: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Materiais Utilizados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544200"/>
            <a:ext cx="8520600" cy="302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TerraLib/ TerraView 5.2.1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Qt (Layout)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Linguagem C++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Visual Studio 12 2013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Windows 10</a:t>
            </a:r>
          </a:p>
          <a:p>
            <a:pPr lvl="0" rtl="0">
              <a:spcBef>
                <a:spcPts val="0"/>
              </a:spcBef>
              <a:buNone/>
            </a:pPr>
            <a:br>
              <a:rPr lang="pt-BR"/>
            </a:br>
            <a:br>
              <a:rPr lang="pt-BR"/>
            </a:br>
            <a:r>
              <a:rPr lang="pt-BR"/>
              <a:t>Compatível com todos os sistemas que a TerraLib oferece suporte.</a:t>
            </a: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425" y="564150"/>
            <a:ext cx="870649" cy="7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27776" l="21559" r="21927" t="29424"/>
          <a:stretch/>
        </p:blipFill>
        <p:spPr>
          <a:xfrm>
            <a:off x="6140323" y="2648350"/>
            <a:ext cx="972825" cy="73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0575" y="1618250"/>
            <a:ext cx="1617600" cy="8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2575" y="699474"/>
            <a:ext cx="750875" cy="84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7">
            <a:alphaModFix/>
          </a:blip>
          <a:srcRect b="23520" l="22961" r="20924" t="24257"/>
          <a:stretch/>
        </p:blipFill>
        <p:spPr>
          <a:xfrm>
            <a:off x="7472724" y="1672250"/>
            <a:ext cx="791563" cy="7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4800" y="2408950"/>
            <a:ext cx="1497655" cy="105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8600" y="1300837"/>
            <a:ext cx="972825" cy="9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54025" y="2408950"/>
            <a:ext cx="750874" cy="75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Conjunto de Dados para Validação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509900"/>
            <a:ext cx="5071500" cy="305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Banco de dados relacional utilizado pelo projeto E-Sensing (base de teste);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Contém dado</a:t>
            </a:r>
            <a:r>
              <a:rPr lang="pt-BR"/>
              <a:t>s</a:t>
            </a:r>
            <a:r>
              <a:rPr lang="pt-BR"/>
              <a:t> de campo </a:t>
            </a:r>
            <a:r>
              <a:rPr lang="pt-BR"/>
              <a:t>coletados em determinados períodos de tempo</a:t>
            </a:r>
            <a:r>
              <a:rPr lang="pt-BR"/>
              <a:t>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E d</a:t>
            </a:r>
            <a:r>
              <a:rPr lang="pt-BR"/>
              <a:t>ados de focos de queimadas fornecido pelo b</a:t>
            </a:r>
            <a:r>
              <a:rPr lang="pt-BR"/>
              <a:t>anco de dados </a:t>
            </a:r>
            <a:r>
              <a:rPr lang="pt-BR"/>
              <a:t>BDQ</a:t>
            </a:r>
            <a:r>
              <a:rPr lang="pt-BR"/>
              <a:t>ueimadas.</a:t>
            </a:r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825" y="1256525"/>
            <a:ext cx="1950849" cy="296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