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6" r:id="rId5"/>
    <p:sldId id="259" r:id="rId6"/>
    <p:sldId id="263" r:id="rId7"/>
    <p:sldId id="260" r:id="rId8"/>
    <p:sldId id="264" r:id="rId9"/>
    <p:sldId id="275" r:id="rId10"/>
    <p:sldId id="261" r:id="rId11"/>
    <p:sldId id="265" r:id="rId12"/>
    <p:sldId id="269" r:id="rId13"/>
    <p:sldId id="270" r:id="rId14"/>
    <p:sldId id="271" r:id="rId15"/>
    <p:sldId id="272" r:id="rId16"/>
    <p:sldId id="262" r:id="rId17"/>
    <p:sldId id="266" r:id="rId18"/>
    <p:sldId id="274" r:id="rId19"/>
    <p:sldId id="278" r:id="rId20"/>
    <p:sldId id="27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8988-1A32-44D3-88D7-5B7C0057F3F6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uilhermesantosmonteiro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572528" cy="3929090"/>
          </a:xfrm>
        </p:spPr>
        <p:txBody>
          <a:bodyPr>
            <a:noAutofit/>
          </a:bodyPr>
          <a:lstStyle/>
          <a:p>
            <a:r>
              <a:rPr lang="pt-BR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Avaliação Longitudinal das Consequências Sócio-Ambientais do Acidente da </a:t>
            </a:r>
            <a:r>
              <a:rPr lang="pt-BR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Cataguases</a:t>
            </a:r>
            <a:r>
              <a:rPr lang="pt-BR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Papel sobre duas Comunidades de Pescadores no Vale Inferior do Rio Paraíba do Sul</a:t>
            </a:r>
            <a:endParaRPr lang="pt-BR" sz="3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85884" y="5143512"/>
            <a:ext cx="75723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Discente: Guilherme Santos Monteiro</a:t>
            </a:r>
          </a:p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Disciplina: SER 457 CST 310 – População, Espaço e Ambiente</a:t>
            </a:r>
          </a:p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Docentes: Silvana Amaral e Antonio Miguel V. Monteiro</a:t>
            </a:r>
          </a:p>
          <a:p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Agosto de 2017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5" descr="D:\Desktop\download.png"/>
          <p:cNvPicPr>
            <a:picLocks noChangeAspect="1" noChangeArrowheads="1"/>
          </p:cNvPicPr>
          <p:nvPr/>
        </p:nvPicPr>
        <p:blipFill>
          <a:blip r:embed="rId2"/>
          <a:srcRect l="5556" t="16129" r="5554" b="15322"/>
          <a:stretch>
            <a:fillRect/>
          </a:stretch>
        </p:blipFill>
        <p:spPr bwMode="auto">
          <a:xfrm>
            <a:off x="7929586" y="71414"/>
            <a:ext cx="1075722" cy="571478"/>
          </a:xfrm>
          <a:prstGeom prst="rect">
            <a:avLst/>
          </a:prstGeom>
          <a:noFill/>
        </p:spPr>
      </p:pic>
      <p:pic>
        <p:nvPicPr>
          <p:cNvPr id="8" name="Picture 2" descr="D: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76182"/>
            <a:ext cx="3290879" cy="57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5002537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5002537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5072476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5560907" y="4421663"/>
            <a:ext cx="2186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03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857364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Análise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 dos </a:t>
            </a:r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Resultados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64357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4368504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Quantidade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pescada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Redução drástica na quantidade pescada.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23645" t="57813" r="24744" b="15820"/>
          <a:stretch>
            <a:fillRect/>
          </a:stretch>
        </p:blipFill>
        <p:spPr bwMode="auto">
          <a:xfrm>
            <a:off x="224866" y="2428867"/>
            <a:ext cx="8776290" cy="25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lipse 11"/>
          <p:cNvSpPr/>
          <p:nvPr/>
        </p:nvSpPr>
        <p:spPr>
          <a:xfrm>
            <a:off x="4143372" y="4214818"/>
            <a:ext cx="1143008" cy="42862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7572396" y="4214818"/>
            <a:ext cx="1143008" cy="42862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143504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97416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Impacto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Renda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Redução na renda dos pescadores.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3609" t="23437" r="28074" b="34570"/>
          <a:stretch>
            <a:fillRect/>
          </a:stretch>
        </p:blipFill>
        <p:spPr bwMode="auto">
          <a:xfrm>
            <a:off x="500034" y="2143116"/>
            <a:ext cx="7858180" cy="383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7715272" y="33454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-34,4%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214942" y="33454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-26%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600076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4742004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Mudança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ocupação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2357454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Adoção de formas diferenciadas de geração de renda nas duas comunidades.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23060" t="25390" r="24231" b="21875"/>
          <a:stretch>
            <a:fillRect/>
          </a:stretch>
        </p:blipFill>
        <p:spPr bwMode="auto">
          <a:xfrm>
            <a:off x="1071538" y="2428868"/>
            <a:ext cx="7254883" cy="408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4000496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67573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Alternativas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Fidelis: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mais pescadores passaram a destinar parte de suas horas de trabalho em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outras atividades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João da Barra: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por conta da proximidade com o mar, ocorreu um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ajuste espacial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implicando na mudança nos locais de pesca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Os pescadores que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dependiam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exclusivamente da pesca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(69,8% em SJB e 78,2% em SF) sentiram uma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piora nas condições econômicas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após o acidente;</a:t>
            </a:r>
          </a:p>
          <a:p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072066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78180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Outras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mudanças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Aumentou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 volume de horas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de trabalho na pesca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Aumentou a competição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entre os pescadores por área de captura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Houve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abalo nas relações sociais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nas duas comunidades.</a:t>
            </a:r>
            <a:endParaRPr lang="pt-BR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5286388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5286388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5356327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5560907" y="4421663"/>
            <a:ext cx="2186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04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857364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Conclusão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28780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Atingiu extensivamente as duas comunidades de pescadores estudadas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Meio de vida e renda comprometidos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Mudanças de ocupação e no ajuste espacial da pesca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Aumento da jornada de trabalho e disputa entre pescadores;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28780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Recuperação das populações de peixes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leva mais tempo do que a recuperação química da água;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Noção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justiça ambiental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para empresários e pescadores.</a:t>
            </a: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165942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Artigos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0034" y="1214422"/>
            <a:ext cx="807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Shadeck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R.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Relatório de Danos Materiais e Prejuízos Decorrentes de Desastres Naturais no Brasil 1995-2014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CEPED UFSC/ Banco Mundial, 2016.</a:t>
            </a: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Haddad, E. A.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Economic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Impacts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Natural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Disaster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In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megacities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: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The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Case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Floods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in São Paulo,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Brazil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The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University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São Paulo Regional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and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Urban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Economics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Lab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TD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Nereus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2013.</a:t>
            </a: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Simonato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T. C.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Projeção dos Impactos Econômicos Regionais do Desastre de Mariana-MG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2017. Dissertação (Mestrado em Economia) – Universidade Federal de Minas Gerais.</a:t>
            </a:r>
            <a:endParaRPr lang="pt-B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Costa, T. C.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Um Estudo sobre os Impactos do Acidente Ambiental da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Cataguases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Papel sobre as Comunidades de Pescadores da Foz do Rio Paraíba do Sul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Encontro Nacional da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Anppas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2013.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/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Diego </a:t>
            </a:r>
            <a:r>
              <a:rPr lang="pt-BR" sz="3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Carvalhar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Belo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– Mestrado em Políticas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Sociais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pela UENF;</a:t>
            </a: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Marcos A. </a:t>
            </a:r>
            <a:r>
              <a:rPr lang="pt-BR" sz="3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Pedlowski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– Doutorado em Planejamento Regional, Professor titular da UENF.</a:t>
            </a:r>
          </a:p>
          <a:p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980728"/>
            <a:ext cx="3000364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178446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Autores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286388"/>
            <a:ext cx="6715172" cy="97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D:\Desktop\download (1).jpg"/>
          <p:cNvPicPr>
            <a:picLocks noChangeAspect="1" noChangeArrowheads="1"/>
          </p:cNvPicPr>
          <p:nvPr/>
        </p:nvPicPr>
        <p:blipFill>
          <a:blip r:embed="rId3"/>
          <a:srcRect b="18875"/>
          <a:stretch>
            <a:fillRect/>
          </a:stretch>
        </p:blipFill>
        <p:spPr bwMode="auto">
          <a:xfrm>
            <a:off x="1214414" y="4000504"/>
            <a:ext cx="1393041" cy="928694"/>
          </a:xfrm>
          <a:prstGeom prst="rect">
            <a:avLst/>
          </a:prstGeom>
          <a:noFill/>
        </p:spPr>
      </p:pic>
      <p:pic>
        <p:nvPicPr>
          <p:cNvPr id="2051" name="Picture 3" descr="D:\Desktop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5" y="3929066"/>
            <a:ext cx="213015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2338050"/>
            <a:ext cx="3428992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1736388"/>
            <a:ext cx="2252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Obrigado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3356291"/>
            <a:ext cx="657229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Guilherme Santos Monteiro</a:t>
            </a:r>
          </a:p>
          <a:p>
            <a:r>
              <a:rPr lang="pt-BR" sz="2500" dirty="0" smtClean="0">
                <a:hlinkClick r:id="rId2"/>
              </a:rPr>
              <a:t>guilhermesantosmonteiro@gmail.com</a:t>
            </a:r>
            <a:endParaRPr lang="pt-BR" sz="2500" dirty="0" smtClean="0"/>
          </a:p>
          <a:p>
            <a:endParaRPr lang="pt-BR" dirty="0"/>
          </a:p>
        </p:txBody>
      </p:sp>
      <p:pic>
        <p:nvPicPr>
          <p:cNvPr id="7" name="Picture 5" descr="D:\Desktop\download.png"/>
          <p:cNvPicPr>
            <a:picLocks noChangeAspect="1" noChangeArrowheads="1"/>
          </p:cNvPicPr>
          <p:nvPr/>
        </p:nvPicPr>
        <p:blipFill>
          <a:blip r:embed="rId3"/>
          <a:srcRect l="5556" t="16129" r="5554" b="15322"/>
          <a:stretch>
            <a:fillRect/>
          </a:stretch>
        </p:blipFill>
        <p:spPr bwMode="auto">
          <a:xfrm>
            <a:off x="7929586" y="71414"/>
            <a:ext cx="1075722" cy="571478"/>
          </a:xfrm>
          <a:prstGeom prst="rect">
            <a:avLst/>
          </a:prstGeom>
          <a:noFill/>
        </p:spPr>
      </p:pic>
      <p:pic>
        <p:nvPicPr>
          <p:cNvPr id="9" name="Picture 2" descr="D: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" y="76182"/>
            <a:ext cx="3290879" cy="57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9"/>
            <a:ext cx="9144000" cy="2214578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Rompimento da Barragem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da Indústria 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Cataguases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de Papel em 2003; </a:t>
            </a: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 bilhão de dejetos químicos despejados no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Rio Pomba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Rio Paraíba do Sul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980728"/>
            <a:ext cx="321467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06017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D: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4111653" cy="2643206"/>
          </a:xfrm>
          <a:prstGeom prst="rect">
            <a:avLst/>
          </a:prstGeom>
          <a:noFill/>
        </p:spPr>
      </p:pic>
      <p:pic>
        <p:nvPicPr>
          <p:cNvPr id="2052" name="Picture 4" descr="D: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29065"/>
            <a:ext cx="4143404" cy="263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89119"/>
            <a:ext cx="4429124" cy="4525963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47 cidades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 Zona da Mata Mineira, Norte Fluminense e litoral do ES;</a:t>
            </a: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Suspensão no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abastecimento de água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pesca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 extração de areia.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980728"/>
            <a:ext cx="3286116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06017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3" descr="D: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00240"/>
            <a:ext cx="428628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bg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31 Rectángulo"/>
          <p:cNvSpPr/>
          <p:nvPr/>
        </p:nvSpPr>
        <p:spPr>
          <a:xfrm>
            <a:off x="5436096" y="4343559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40 Rectángulo"/>
          <p:cNvSpPr/>
          <p:nvPr/>
        </p:nvSpPr>
        <p:spPr>
          <a:xfrm>
            <a:off x="0" y="4343559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5560907" y="4421663"/>
            <a:ext cx="3464717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5567342" y="4730371"/>
            <a:ext cx="3458282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1" name="30 Cheurón"/>
          <p:cNvSpPr/>
          <p:nvPr/>
        </p:nvSpPr>
        <p:spPr>
          <a:xfrm>
            <a:off x="5220072" y="4413498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01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785926"/>
            <a:ext cx="7556108" cy="5715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Revisão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bibliográfica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5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639238" cy="57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Contradições entre modelos de desenvolvimento e preservação ambiental</a:t>
            </a:r>
          </a:p>
          <a:p>
            <a:pPr>
              <a:buNone/>
            </a:pPr>
            <a:endParaRPr lang="pt-BR" sz="3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Modernização Ecológica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(Karl Polanyi e Joseph Huber);</a:t>
            </a: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Sociedade de Risco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Ulrich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Beck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e </a:t>
            </a:r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Anthony 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Giddens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);</a:t>
            </a: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Justiça Ambiental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(Henri </a:t>
            </a:r>
            <a:r>
              <a:rPr lang="pt-BR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cselrad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).</a:t>
            </a:r>
            <a:endParaRPr lang="pt-BR" sz="3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429476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Postulados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Teóricos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4664539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4664539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4734478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5560907" y="4421663"/>
            <a:ext cx="3583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3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02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1214414" y="1785926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Metodologia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464343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30731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Foco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Estudo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2428892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 estudo foi realizado para os municípios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Fidélis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João da Barra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juntamente com a comunidade de pescadores afetados pelo acidente.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4214243"/>
            <a:ext cx="4786314" cy="57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180631" y="3612581"/>
            <a:ext cx="3462807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Coleta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 dados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-32" y="4357694"/>
            <a:ext cx="91440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Questionário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estruturado para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obter informações sobre a vida dos pescadores antes e após o desastre;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Amostra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131 pescadores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</a:t>
            </a:r>
            <a:endParaRPr kumimoji="0" lang="pt-BR" sz="3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apa_guilherme\Mapa_final_popea.jpg"/>
          <p:cNvPicPr>
            <a:picLocks noChangeAspect="1" noChangeArrowheads="1"/>
          </p:cNvPicPr>
          <p:nvPr/>
        </p:nvPicPr>
        <p:blipFill>
          <a:blip r:embed="rId2" cstate="print"/>
          <a:srcRect b="8838"/>
          <a:stretch>
            <a:fillRect/>
          </a:stretch>
        </p:blipFill>
        <p:spPr bwMode="auto">
          <a:xfrm>
            <a:off x="0" y="606093"/>
            <a:ext cx="9144000" cy="5894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658</Words>
  <Application>Microsoft Office PowerPoint</Application>
  <PresentationFormat>Apresentação na tela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Avaliação Longitudinal das Consequências Sócio-Ambientais do Acidente da Cataguases Papel sobre duas Comunidades de Pescadores no Vale Inferior do Rio Paraíba do Sul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Longitudinal das Consequências Sócio-Ambientais do Acidente da Cataguases Papel sobre duas Comunidades de Pescadores no Vale Inferior do Rio Paraíba do Sul</dc:title>
  <dc:creator>Guilherme</dc:creator>
  <cp:lastModifiedBy>Guilherme</cp:lastModifiedBy>
  <cp:revision>77</cp:revision>
  <dcterms:created xsi:type="dcterms:W3CDTF">2017-08-06T10:53:10Z</dcterms:created>
  <dcterms:modified xsi:type="dcterms:W3CDTF">2017-08-18T04:43:49Z</dcterms:modified>
</cp:coreProperties>
</file>