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77203-6E74-4664-8302-36B424455F75}" v="97" dt="2022-08-30T17:01:27.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Nunes Calado" userId="dee4cd24e85efc61" providerId="LiveId" clId="{04377203-6E74-4664-8302-36B424455F75}"/>
    <pc:docChg chg="undo custSel addSld delSld modSld sldOrd addMainMaster delMainMaster">
      <pc:chgData name="Bianca Nunes Calado" userId="dee4cd24e85efc61" providerId="LiveId" clId="{04377203-6E74-4664-8302-36B424455F75}" dt="2022-08-30T17:03:04.160" v="5937" actId="1076"/>
      <pc:docMkLst>
        <pc:docMk/>
      </pc:docMkLst>
      <pc:sldChg chg="addSp delSp modSp new mod setBg modClrScheme chgLayout">
        <pc:chgData name="Bianca Nunes Calado" userId="dee4cd24e85efc61" providerId="LiveId" clId="{04377203-6E74-4664-8302-36B424455F75}" dt="2022-08-06T12:34:01.770" v="177" actId="1076"/>
        <pc:sldMkLst>
          <pc:docMk/>
          <pc:sldMk cId="2293348903" sldId="256"/>
        </pc:sldMkLst>
        <pc:spChg chg="mod">
          <ac:chgData name="Bianca Nunes Calado" userId="dee4cd24e85efc61" providerId="LiveId" clId="{04377203-6E74-4664-8302-36B424455F75}" dt="2022-08-06T12:23:43.395" v="71" actId="6549"/>
          <ac:spMkLst>
            <pc:docMk/>
            <pc:sldMk cId="2293348903" sldId="256"/>
            <ac:spMk id="2" creationId="{5AF18EDC-ACF8-E34C-6F9F-B81F2C73331A}"/>
          </ac:spMkLst>
        </pc:spChg>
        <pc:spChg chg="mod">
          <ac:chgData name="Bianca Nunes Calado" userId="dee4cd24e85efc61" providerId="LiveId" clId="{04377203-6E74-4664-8302-36B424455F75}" dt="2022-08-06T12:33:19.992" v="151" actId="1076"/>
          <ac:spMkLst>
            <pc:docMk/>
            <pc:sldMk cId="2293348903" sldId="256"/>
            <ac:spMk id="3" creationId="{7990E3F0-BE7C-5AB2-EB0B-331BC33051DC}"/>
          </ac:spMkLst>
        </pc:spChg>
        <pc:spChg chg="add del">
          <ac:chgData name="Bianca Nunes Calado" userId="dee4cd24e85efc61" providerId="LiveId" clId="{04377203-6E74-4664-8302-36B424455F75}" dt="2022-08-06T12:18:12.427" v="2" actId="26606"/>
          <ac:spMkLst>
            <pc:docMk/>
            <pc:sldMk cId="2293348903" sldId="256"/>
            <ac:spMk id="9" creationId="{EA164D6B-6878-4B9F-A2D0-985D39B17B46}"/>
          </ac:spMkLst>
        </pc:spChg>
        <pc:spChg chg="add del">
          <ac:chgData name="Bianca Nunes Calado" userId="dee4cd24e85efc61" providerId="LiveId" clId="{04377203-6E74-4664-8302-36B424455F75}" dt="2022-08-06T12:18:12.427" v="2" actId="26606"/>
          <ac:spMkLst>
            <pc:docMk/>
            <pc:sldMk cId="2293348903" sldId="256"/>
            <ac:spMk id="11" creationId="{362F176A-9349-4CD7-8042-59C0200C8CE9}"/>
          </ac:spMkLst>
        </pc:spChg>
        <pc:spChg chg="add del">
          <ac:chgData name="Bianca Nunes Calado" userId="dee4cd24e85efc61" providerId="LiveId" clId="{04377203-6E74-4664-8302-36B424455F75}" dt="2022-08-06T12:18:12.427" v="2" actId="26606"/>
          <ac:spMkLst>
            <pc:docMk/>
            <pc:sldMk cId="2293348903" sldId="256"/>
            <ac:spMk id="13" creationId="{4E9A171F-91A7-42F8-B25C-E38B244E757C}"/>
          </ac:spMkLst>
        </pc:spChg>
        <pc:spChg chg="add del">
          <ac:chgData name="Bianca Nunes Calado" userId="dee4cd24e85efc61" providerId="LiveId" clId="{04377203-6E74-4664-8302-36B424455F75}" dt="2022-08-06T12:18:12.427" v="2" actId="26606"/>
          <ac:spMkLst>
            <pc:docMk/>
            <pc:sldMk cId="2293348903" sldId="256"/>
            <ac:spMk id="15" creationId="{064738AB-B6BE-4867-889A-52CE4AC8DBD0}"/>
          </ac:spMkLst>
        </pc:spChg>
        <pc:spChg chg="add del">
          <ac:chgData name="Bianca Nunes Calado" userId="dee4cd24e85efc61" providerId="LiveId" clId="{04377203-6E74-4664-8302-36B424455F75}" dt="2022-08-06T12:18:12.427" v="2" actId="26606"/>
          <ac:spMkLst>
            <pc:docMk/>
            <pc:sldMk cId="2293348903" sldId="256"/>
            <ac:spMk id="17" creationId="{57851D67-7085-40E2-B146-F91433A28E08}"/>
          </ac:spMkLst>
        </pc:spChg>
        <pc:spChg chg="add del">
          <ac:chgData name="Bianca Nunes Calado" userId="dee4cd24e85efc61" providerId="LiveId" clId="{04377203-6E74-4664-8302-36B424455F75}" dt="2022-08-06T12:18:12.427" v="2" actId="26606"/>
          <ac:spMkLst>
            <pc:docMk/>
            <pc:sldMk cId="2293348903" sldId="256"/>
            <ac:spMk id="19" creationId="{985AAE23-FCB6-4663-907C-0110B0FDC58E}"/>
          </ac:spMkLst>
        </pc:spChg>
        <pc:spChg chg="add del">
          <ac:chgData name="Bianca Nunes Calado" userId="dee4cd24e85efc61" providerId="LiveId" clId="{04377203-6E74-4664-8302-36B424455F75}" dt="2022-08-06T12:18:12.427" v="2" actId="26606"/>
          <ac:spMkLst>
            <pc:docMk/>
            <pc:sldMk cId="2293348903" sldId="256"/>
            <ac:spMk id="21" creationId="{9C969C2C-E7E3-4052-87D4-61E733EC1BBD}"/>
          </ac:spMkLst>
        </pc:spChg>
        <pc:spChg chg="add del mod">
          <ac:chgData name="Bianca Nunes Calado" userId="dee4cd24e85efc61" providerId="LiveId" clId="{04377203-6E74-4664-8302-36B424455F75}" dt="2022-08-06T12:33:23.545" v="153" actId="478"/>
          <ac:spMkLst>
            <pc:docMk/>
            <pc:sldMk cId="2293348903" sldId="256"/>
            <ac:spMk id="22" creationId="{352FA2F9-D104-2CDA-B78A-9B50A5D81334}"/>
          </ac:spMkLst>
        </pc:spChg>
        <pc:spChg chg="add del">
          <ac:chgData name="Bianca Nunes Calado" userId="dee4cd24e85efc61" providerId="LiveId" clId="{04377203-6E74-4664-8302-36B424455F75}" dt="2022-08-06T12:18:12.427" v="2" actId="26606"/>
          <ac:spMkLst>
            <pc:docMk/>
            <pc:sldMk cId="2293348903" sldId="256"/>
            <ac:spMk id="23" creationId="{7C60369F-A41B-4D6E-8990-30E2715C5730}"/>
          </ac:spMkLst>
        </pc:spChg>
        <pc:spChg chg="add mod">
          <ac:chgData name="Bianca Nunes Calado" userId="dee4cd24e85efc61" providerId="LiveId" clId="{04377203-6E74-4664-8302-36B424455F75}" dt="2022-08-06T12:34:01.770" v="177" actId="1076"/>
          <ac:spMkLst>
            <pc:docMk/>
            <pc:sldMk cId="2293348903" sldId="256"/>
            <ac:spMk id="24" creationId="{955A2AC9-75DC-62A8-43CC-C60AC68E4518}"/>
          </ac:spMkLst>
        </pc:spChg>
        <pc:spChg chg="add">
          <ac:chgData name="Bianca Nunes Calado" userId="dee4cd24e85efc61" providerId="LiveId" clId="{04377203-6E74-4664-8302-36B424455F75}" dt="2022-08-06T12:18:12.427" v="2" actId="26606"/>
          <ac:spMkLst>
            <pc:docMk/>
            <pc:sldMk cId="2293348903" sldId="256"/>
            <ac:spMk id="28" creationId="{DF0CAD46-2E46-44EB-A063-C05881768CE6}"/>
          </ac:spMkLst>
        </pc:spChg>
        <pc:spChg chg="add">
          <ac:chgData name="Bianca Nunes Calado" userId="dee4cd24e85efc61" providerId="LiveId" clId="{04377203-6E74-4664-8302-36B424455F75}" dt="2022-08-06T12:18:12.427" v="2" actId="26606"/>
          <ac:spMkLst>
            <pc:docMk/>
            <pc:sldMk cId="2293348903" sldId="256"/>
            <ac:spMk id="30" creationId="{DE8A7E9B-3161-4AE7-B85C-EE3D7786D549}"/>
          </ac:spMkLst>
        </pc:spChg>
        <pc:grpChg chg="add">
          <ac:chgData name="Bianca Nunes Calado" userId="dee4cd24e85efc61" providerId="LiveId" clId="{04377203-6E74-4664-8302-36B424455F75}" dt="2022-08-06T12:18:12.427" v="2" actId="26606"/>
          <ac:grpSpMkLst>
            <pc:docMk/>
            <pc:sldMk cId="2293348903" sldId="256"/>
            <ac:grpSpMk id="32" creationId="{C3E45FAB-3768-4529-B0E8-A0E9BE5E382B}"/>
          </ac:grpSpMkLst>
        </pc:grpChg>
        <pc:picChg chg="add mod">
          <ac:chgData name="Bianca Nunes Calado" userId="dee4cd24e85efc61" providerId="LiveId" clId="{04377203-6E74-4664-8302-36B424455F75}" dt="2022-08-06T12:18:12.427" v="2" actId="26606"/>
          <ac:picMkLst>
            <pc:docMk/>
            <pc:sldMk cId="2293348903" sldId="256"/>
            <ac:picMk id="4" creationId="{258585CB-8A2A-EBC9-3D1B-C786A7EEDC86}"/>
          </ac:picMkLst>
        </pc:picChg>
        <pc:picChg chg="add del mod">
          <ac:chgData name="Bianca Nunes Calado" userId="dee4cd24e85efc61" providerId="LiveId" clId="{04377203-6E74-4664-8302-36B424455F75}" dt="2022-08-06T12:33:23.545" v="153" actId="478"/>
          <ac:picMkLst>
            <pc:docMk/>
            <pc:sldMk cId="2293348903" sldId="256"/>
            <ac:picMk id="20" creationId="{54917CC1-DA9A-80E8-412A-018355CA26FC}"/>
          </ac:picMkLst>
        </pc:picChg>
      </pc:sldChg>
      <pc:sldChg chg="addSp delSp modSp new mod setBg addAnim">
        <pc:chgData name="Bianca Nunes Calado" userId="dee4cd24e85efc61" providerId="LiveId" clId="{04377203-6E74-4664-8302-36B424455F75}" dt="2022-08-22T13:53:38.649" v="4051" actId="20577"/>
        <pc:sldMkLst>
          <pc:docMk/>
          <pc:sldMk cId="3021910533" sldId="257"/>
        </pc:sldMkLst>
        <pc:spChg chg="mod">
          <ac:chgData name="Bianca Nunes Calado" userId="dee4cd24e85efc61" providerId="LiveId" clId="{04377203-6E74-4664-8302-36B424455F75}" dt="2022-08-06T13:30:16.308" v="282" actId="26606"/>
          <ac:spMkLst>
            <pc:docMk/>
            <pc:sldMk cId="3021910533" sldId="257"/>
            <ac:spMk id="2" creationId="{7B4F17FC-025B-1C57-8057-CF2F39D0CCA5}"/>
          </ac:spMkLst>
        </pc:spChg>
        <pc:spChg chg="add mod">
          <ac:chgData name="Bianca Nunes Calado" userId="dee4cd24e85efc61" providerId="LiveId" clId="{04377203-6E74-4664-8302-36B424455F75}" dt="2022-08-08T13:52:18.363" v="4008" actId="1076"/>
          <ac:spMkLst>
            <pc:docMk/>
            <pc:sldMk cId="3021910533" sldId="257"/>
            <ac:spMk id="3" creationId="{C793D7D8-96F9-26DC-5EFC-1A1D8893FE33}"/>
          </ac:spMkLst>
        </pc:spChg>
        <pc:spChg chg="del">
          <ac:chgData name="Bianca Nunes Calado" userId="dee4cd24e85efc61" providerId="LiveId" clId="{04377203-6E74-4664-8302-36B424455F75}" dt="2022-08-06T12:57:12.753" v="193" actId="931"/>
          <ac:spMkLst>
            <pc:docMk/>
            <pc:sldMk cId="3021910533" sldId="257"/>
            <ac:spMk id="3" creationId="{E888B81D-834C-5192-B669-EECDB6C54432}"/>
          </ac:spMkLst>
        </pc:spChg>
        <pc:spChg chg="add mod">
          <ac:chgData name="Bianca Nunes Calado" userId="dee4cd24e85efc61" providerId="LiveId" clId="{04377203-6E74-4664-8302-36B424455F75}" dt="2022-08-22T13:53:38.649" v="4051" actId="20577"/>
          <ac:spMkLst>
            <pc:docMk/>
            <pc:sldMk cId="3021910533" sldId="257"/>
            <ac:spMk id="7" creationId="{2DFFD574-C6B3-B97E-FED5-54B3D5744CB5}"/>
          </ac:spMkLst>
        </pc:spChg>
        <pc:spChg chg="add">
          <ac:chgData name="Bianca Nunes Calado" userId="dee4cd24e85efc61" providerId="LiveId" clId="{04377203-6E74-4664-8302-36B424455F75}" dt="2022-08-06T13:30:16.308" v="282" actId="26606"/>
          <ac:spMkLst>
            <pc:docMk/>
            <pc:sldMk cId="3021910533" sldId="257"/>
            <ac:spMk id="13" creationId="{9D3B3C7E-BC2D-4436-8B03-AC421FA66787}"/>
          </ac:spMkLst>
        </pc:spChg>
        <pc:spChg chg="add">
          <ac:chgData name="Bianca Nunes Calado" userId="dee4cd24e85efc61" providerId="LiveId" clId="{04377203-6E74-4664-8302-36B424455F75}" dt="2022-08-06T13:30:16.308" v="282" actId="26606"/>
          <ac:spMkLst>
            <pc:docMk/>
            <pc:sldMk cId="3021910533" sldId="257"/>
            <ac:spMk id="20" creationId="{DF0CAD46-2E46-44EB-A063-C05881768CE6}"/>
          </ac:spMkLst>
        </pc:spChg>
        <pc:spChg chg="add">
          <ac:chgData name="Bianca Nunes Calado" userId="dee4cd24e85efc61" providerId="LiveId" clId="{04377203-6E74-4664-8302-36B424455F75}" dt="2022-08-06T13:30:16.308" v="282" actId="26606"/>
          <ac:spMkLst>
            <pc:docMk/>
            <pc:sldMk cId="3021910533" sldId="257"/>
            <ac:spMk id="22" creationId="{0FDFF237-4369-41A3-9CE4-CD1A68139E16}"/>
          </ac:spMkLst>
        </pc:spChg>
        <pc:grpChg chg="add">
          <ac:chgData name="Bianca Nunes Calado" userId="dee4cd24e85efc61" providerId="LiveId" clId="{04377203-6E74-4664-8302-36B424455F75}" dt="2022-08-06T13:30:16.308" v="282" actId="26606"/>
          <ac:grpSpMkLst>
            <pc:docMk/>
            <pc:sldMk cId="3021910533" sldId="257"/>
            <ac:grpSpMk id="15" creationId="{79B5D0C1-066E-4C02-A6B8-59FAE4A19724}"/>
          </ac:grpSpMkLst>
        </pc:grpChg>
        <pc:grpChg chg="add">
          <ac:chgData name="Bianca Nunes Calado" userId="dee4cd24e85efc61" providerId="LiveId" clId="{04377203-6E74-4664-8302-36B424455F75}" dt="2022-08-06T13:30:16.308" v="282" actId="26606"/>
          <ac:grpSpMkLst>
            <pc:docMk/>
            <pc:sldMk cId="3021910533" sldId="257"/>
            <ac:grpSpMk id="24" creationId="{C3E45FAB-3768-4529-B0E8-A0E9BE5E382B}"/>
          </ac:grpSpMkLst>
        </pc:grpChg>
        <pc:picChg chg="add del mod">
          <ac:chgData name="Bianca Nunes Calado" userId="dee4cd24e85efc61" providerId="LiveId" clId="{04377203-6E74-4664-8302-36B424455F75}" dt="2022-08-06T13:28:04.104" v="220" actId="21"/>
          <ac:picMkLst>
            <pc:docMk/>
            <pc:sldMk cId="3021910533" sldId="257"/>
            <ac:picMk id="5" creationId="{46989F94-8E1F-9EA3-B1B8-A32760DF1841}"/>
          </ac:picMkLst>
        </pc:picChg>
        <pc:picChg chg="add mod">
          <ac:chgData name="Bianca Nunes Calado" userId="dee4cd24e85efc61" providerId="LiveId" clId="{04377203-6E74-4664-8302-36B424455F75}" dt="2022-08-08T13:52:15.764" v="4007" actId="1076"/>
          <ac:picMkLst>
            <pc:docMk/>
            <pc:sldMk cId="3021910533" sldId="257"/>
            <ac:picMk id="9" creationId="{C4266582-EBAF-1D01-421A-59C5E97C8FE3}"/>
          </ac:picMkLst>
        </pc:picChg>
      </pc:sldChg>
      <pc:sldChg chg="addSp delSp modSp add mod">
        <pc:chgData name="Bianca Nunes Calado" userId="dee4cd24e85efc61" providerId="LiveId" clId="{04377203-6E74-4664-8302-36B424455F75}" dt="2022-08-30T14:11:48.763" v="4286" actId="1076"/>
        <pc:sldMkLst>
          <pc:docMk/>
          <pc:sldMk cId="1157122789" sldId="258"/>
        </pc:sldMkLst>
        <pc:spChg chg="mod">
          <ac:chgData name="Bianca Nunes Calado" userId="dee4cd24e85efc61" providerId="LiveId" clId="{04377203-6E74-4664-8302-36B424455F75}" dt="2022-08-06T13:34:45.343" v="587" actId="1076"/>
          <ac:spMkLst>
            <pc:docMk/>
            <pc:sldMk cId="1157122789" sldId="258"/>
            <ac:spMk id="2" creationId="{7B4F17FC-025B-1C57-8057-CF2F39D0CCA5}"/>
          </ac:spMkLst>
        </pc:spChg>
        <pc:spChg chg="add mod">
          <ac:chgData name="Bianca Nunes Calado" userId="dee4cd24e85efc61" providerId="LiveId" clId="{04377203-6E74-4664-8302-36B424455F75}" dt="2022-08-30T14:11:48.763" v="4286" actId="1076"/>
          <ac:spMkLst>
            <pc:docMk/>
            <pc:sldMk cId="1157122789" sldId="258"/>
            <ac:spMk id="4" creationId="{5AFFC1E8-DD52-FD48-1749-76F01EDE428E}"/>
          </ac:spMkLst>
        </pc:spChg>
        <pc:spChg chg="add del mod">
          <ac:chgData name="Bianca Nunes Calado" userId="dee4cd24e85efc61" providerId="LiveId" clId="{04377203-6E74-4664-8302-36B424455F75}" dt="2022-08-06T13:00:03.617" v="211" actId="478"/>
          <ac:spMkLst>
            <pc:docMk/>
            <pc:sldMk cId="1157122789" sldId="258"/>
            <ac:spMk id="7" creationId="{1382F923-44BC-1E52-19A9-8A48B4488722}"/>
          </ac:spMkLst>
        </pc:spChg>
        <pc:spChg chg="add mod">
          <ac:chgData name="Bianca Nunes Calado" userId="dee4cd24e85efc61" providerId="LiveId" clId="{04377203-6E74-4664-8302-36B424455F75}" dt="2022-08-08T13:52:25.392" v="4011" actId="20577"/>
          <ac:spMkLst>
            <pc:docMk/>
            <pc:sldMk cId="1157122789" sldId="258"/>
            <ac:spMk id="7" creationId="{B24FA045-1E37-05AC-3469-FA0EA77E59CD}"/>
          </ac:spMkLst>
        </pc:spChg>
        <pc:spChg chg="add del mod">
          <ac:chgData name="Bianca Nunes Calado" userId="dee4cd24e85efc61" providerId="LiveId" clId="{04377203-6E74-4664-8302-36B424455F75}" dt="2022-08-06T13:39:06.204" v="1187" actId="26606"/>
          <ac:spMkLst>
            <pc:docMk/>
            <pc:sldMk cId="1157122789" sldId="258"/>
            <ac:spMk id="9" creationId="{9F416180-7777-0C68-1317-DFE83E8305A9}"/>
          </ac:spMkLst>
        </pc:spChg>
        <pc:spChg chg="add mod">
          <ac:chgData name="Bianca Nunes Calado" userId="dee4cd24e85efc61" providerId="LiveId" clId="{04377203-6E74-4664-8302-36B424455F75}" dt="2022-08-06T13:47:03.328" v="1358" actId="113"/>
          <ac:spMkLst>
            <pc:docMk/>
            <pc:sldMk cId="1157122789" sldId="258"/>
            <ac:spMk id="13" creationId="{FFA5C595-A718-2109-3CAA-1EAF03D625C3}"/>
          </ac:spMkLst>
        </pc:spChg>
        <pc:graphicFrameChg chg="add del mod modGraphic">
          <ac:chgData name="Bianca Nunes Calado" userId="dee4cd24e85efc61" providerId="LiveId" clId="{04377203-6E74-4664-8302-36B424455F75}" dt="2022-08-30T14:11:35.562" v="4280" actId="478"/>
          <ac:graphicFrameMkLst>
            <pc:docMk/>
            <pc:sldMk cId="1157122789" sldId="258"/>
            <ac:graphicFrameMk id="11" creationId="{87F54502-BE9B-7E2C-2848-170F1E3511D0}"/>
          </ac:graphicFrameMkLst>
        </pc:graphicFrameChg>
        <pc:picChg chg="add del mod">
          <ac:chgData name="Bianca Nunes Calado" userId="dee4cd24e85efc61" providerId="LiveId" clId="{04377203-6E74-4664-8302-36B424455F75}" dt="2022-08-06T13:38:47.927" v="1182" actId="21"/>
          <ac:picMkLst>
            <pc:docMk/>
            <pc:sldMk cId="1157122789" sldId="258"/>
            <ac:picMk id="4" creationId="{FC642EB6-4F7E-CF32-7429-0D41424C4DE5}"/>
          </ac:picMkLst>
        </pc:picChg>
        <pc:picChg chg="del">
          <ac:chgData name="Bianca Nunes Calado" userId="dee4cd24e85efc61" providerId="LiveId" clId="{04377203-6E74-4664-8302-36B424455F75}" dt="2022-08-06T12:59:58.810" v="209" actId="478"/>
          <ac:picMkLst>
            <pc:docMk/>
            <pc:sldMk cId="1157122789" sldId="258"/>
            <ac:picMk id="5" creationId="{46989F94-8E1F-9EA3-B1B8-A32760DF1841}"/>
          </ac:picMkLst>
        </pc:picChg>
        <pc:picChg chg="add mod">
          <ac:chgData name="Bianca Nunes Calado" userId="dee4cd24e85efc61" providerId="LiveId" clId="{04377203-6E74-4664-8302-36B424455F75}" dt="2022-08-06T13:40:28.839" v="1196" actId="1076"/>
          <ac:picMkLst>
            <pc:docMk/>
            <pc:sldMk cId="1157122789" sldId="258"/>
            <ac:picMk id="8" creationId="{AB410CEE-1DA6-6328-6060-1A0FBB33AE50}"/>
          </ac:picMkLst>
        </pc:picChg>
        <pc:picChg chg="add mod">
          <ac:chgData name="Bianca Nunes Calado" userId="dee4cd24e85efc61" providerId="LiveId" clId="{04377203-6E74-4664-8302-36B424455F75}" dt="2022-08-06T13:41:50.899" v="1204" actId="1076"/>
          <ac:picMkLst>
            <pc:docMk/>
            <pc:sldMk cId="1157122789" sldId="258"/>
            <ac:picMk id="12" creationId="{EC202DF8-81E1-748D-8721-E5986B3495DD}"/>
          </ac:picMkLst>
        </pc:picChg>
      </pc:sldChg>
      <pc:sldChg chg="new del">
        <pc:chgData name="Bianca Nunes Calado" userId="dee4cd24e85efc61" providerId="LiveId" clId="{04377203-6E74-4664-8302-36B424455F75}" dt="2022-08-06T13:03:40.397" v="216" actId="47"/>
        <pc:sldMkLst>
          <pc:docMk/>
          <pc:sldMk cId="321525906" sldId="259"/>
        </pc:sldMkLst>
      </pc:sldChg>
      <pc:sldChg chg="addSp delSp modSp add mod">
        <pc:chgData name="Bianca Nunes Calado" userId="dee4cd24e85efc61" providerId="LiveId" clId="{04377203-6E74-4664-8302-36B424455F75}" dt="2022-08-30T14:05:38.991" v="4201" actId="20577"/>
        <pc:sldMkLst>
          <pc:docMk/>
          <pc:sldMk cId="2070474408" sldId="259"/>
        </pc:sldMkLst>
        <pc:spChg chg="mod">
          <ac:chgData name="Bianca Nunes Calado" userId="dee4cd24e85efc61" providerId="LiveId" clId="{04377203-6E74-4664-8302-36B424455F75}" dt="2022-08-06T13:46:33.351" v="1339" actId="1076"/>
          <ac:spMkLst>
            <pc:docMk/>
            <pc:sldMk cId="2070474408" sldId="259"/>
            <ac:spMk id="2" creationId="{7B4F17FC-025B-1C57-8057-CF2F39D0CCA5}"/>
          </ac:spMkLst>
        </pc:spChg>
        <pc:spChg chg="add del mod">
          <ac:chgData name="Bianca Nunes Calado" userId="dee4cd24e85efc61" providerId="LiveId" clId="{04377203-6E74-4664-8302-36B424455F75}" dt="2022-08-30T14:04:53.977" v="4188" actId="478"/>
          <ac:spMkLst>
            <pc:docMk/>
            <pc:sldMk cId="2070474408" sldId="259"/>
            <ac:spMk id="7" creationId="{478E44CE-07ED-C8B8-4046-691ABCA9D8A0}"/>
          </ac:spMkLst>
        </pc:spChg>
        <pc:spChg chg="add mod">
          <ac:chgData name="Bianca Nunes Calado" userId="dee4cd24e85efc61" providerId="LiveId" clId="{04377203-6E74-4664-8302-36B424455F75}" dt="2022-08-30T14:05:38.991" v="4201" actId="20577"/>
          <ac:spMkLst>
            <pc:docMk/>
            <pc:sldMk cId="2070474408" sldId="259"/>
            <ac:spMk id="8" creationId="{56A428D7-A804-1E50-E5A1-EACD0FC57017}"/>
          </ac:spMkLst>
        </pc:spChg>
        <pc:spChg chg="add mod">
          <ac:chgData name="Bianca Nunes Calado" userId="dee4cd24e85efc61" providerId="LiveId" clId="{04377203-6E74-4664-8302-36B424455F75}" dt="2022-08-08T13:52:29.859" v="4014" actId="20577"/>
          <ac:spMkLst>
            <pc:docMk/>
            <pc:sldMk cId="2070474408" sldId="259"/>
            <ac:spMk id="9" creationId="{50024F88-9935-F709-24C9-649770C25365}"/>
          </ac:spMkLst>
        </pc:spChg>
        <pc:picChg chg="del">
          <ac:chgData name="Bianca Nunes Calado" userId="dee4cd24e85efc61" providerId="LiveId" clId="{04377203-6E74-4664-8302-36B424455F75}" dt="2022-08-06T13:03:43.486" v="218" actId="478"/>
          <ac:picMkLst>
            <pc:docMk/>
            <pc:sldMk cId="2070474408" sldId="259"/>
            <ac:picMk id="4" creationId="{FC642EB6-4F7E-CF32-7429-0D41424C4DE5}"/>
          </ac:picMkLst>
        </pc:picChg>
        <pc:picChg chg="add del mod">
          <ac:chgData name="Bianca Nunes Calado" userId="dee4cd24e85efc61" providerId="LiveId" clId="{04377203-6E74-4664-8302-36B424455F75}" dt="2022-08-30T14:04:52.418" v="4187" actId="478"/>
          <ac:picMkLst>
            <pc:docMk/>
            <pc:sldMk cId="2070474408" sldId="259"/>
            <ac:picMk id="5" creationId="{1562148E-2280-8B35-B291-C3D97A1E0D16}"/>
          </ac:picMkLst>
        </pc:picChg>
        <pc:picChg chg="add del mod">
          <ac:chgData name="Bianca Nunes Calado" userId="dee4cd24e85efc61" providerId="LiveId" clId="{04377203-6E74-4664-8302-36B424455F75}" dt="2022-08-30T14:04:51.657" v="4186" actId="478"/>
          <ac:picMkLst>
            <pc:docMk/>
            <pc:sldMk cId="2070474408" sldId="259"/>
            <ac:picMk id="6" creationId="{04AC46B2-B23D-3778-70F8-AADD7324A6C6}"/>
          </ac:picMkLst>
        </pc:picChg>
      </pc:sldChg>
      <pc:sldChg chg="addSp delSp modSp add mod">
        <pc:chgData name="Bianca Nunes Calado" userId="dee4cd24e85efc61" providerId="LiveId" clId="{04377203-6E74-4664-8302-36B424455F75}" dt="2022-08-30T17:02:36.034" v="5931" actId="20577"/>
        <pc:sldMkLst>
          <pc:docMk/>
          <pc:sldMk cId="1311953159" sldId="260"/>
        </pc:sldMkLst>
        <pc:spChg chg="mod">
          <ac:chgData name="Bianca Nunes Calado" userId="dee4cd24e85efc61" providerId="LiveId" clId="{04377203-6E74-4664-8302-36B424455F75}" dt="2022-08-06T14:00:58.403" v="1829" actId="20577"/>
          <ac:spMkLst>
            <pc:docMk/>
            <pc:sldMk cId="1311953159" sldId="260"/>
            <ac:spMk id="2" creationId="{7B4F17FC-025B-1C57-8057-CF2F39D0CCA5}"/>
          </ac:spMkLst>
        </pc:spChg>
        <pc:spChg chg="add mod">
          <ac:chgData name="Bianca Nunes Calado" userId="dee4cd24e85efc61" providerId="LiveId" clId="{04377203-6E74-4664-8302-36B424455F75}" dt="2022-08-08T13:52:38.886" v="4020" actId="20577"/>
          <ac:spMkLst>
            <pc:docMk/>
            <pc:sldMk cId="1311953159" sldId="260"/>
            <ac:spMk id="5" creationId="{4816E0C8-19EB-F575-9B68-109935B0012B}"/>
          </ac:spMkLst>
        </pc:spChg>
        <pc:spChg chg="del mod">
          <ac:chgData name="Bianca Nunes Calado" userId="dee4cd24e85efc61" providerId="LiveId" clId="{04377203-6E74-4664-8302-36B424455F75}" dt="2022-08-06T14:18:59.507" v="2432" actId="478"/>
          <ac:spMkLst>
            <pc:docMk/>
            <pc:sldMk cId="1311953159" sldId="260"/>
            <ac:spMk id="7" creationId="{478E44CE-07ED-C8B8-4046-691ABCA9D8A0}"/>
          </ac:spMkLst>
        </pc:spChg>
        <pc:spChg chg="mod">
          <ac:chgData name="Bianca Nunes Calado" userId="dee4cd24e85efc61" providerId="LiveId" clId="{04377203-6E74-4664-8302-36B424455F75}" dt="2022-08-30T17:02:36.034" v="5931" actId="20577"/>
          <ac:spMkLst>
            <pc:docMk/>
            <pc:sldMk cId="1311953159" sldId="260"/>
            <ac:spMk id="8" creationId="{56A428D7-A804-1E50-E5A1-EACD0FC57017}"/>
          </ac:spMkLst>
        </pc:spChg>
        <pc:spChg chg="add del mod">
          <ac:chgData name="Bianca Nunes Calado" userId="dee4cd24e85efc61" providerId="LiveId" clId="{04377203-6E74-4664-8302-36B424455F75}" dt="2022-08-30T14:18:37.130" v="4287" actId="478"/>
          <ac:spMkLst>
            <pc:docMk/>
            <pc:sldMk cId="1311953159" sldId="260"/>
            <ac:spMk id="9" creationId="{52783B29-473F-1164-FBB4-A3A9BA66AD1A}"/>
          </ac:spMkLst>
        </pc:spChg>
        <pc:picChg chg="del">
          <ac:chgData name="Bianca Nunes Calado" userId="dee4cd24e85efc61" providerId="LiveId" clId="{04377203-6E74-4664-8302-36B424455F75}" dt="2022-08-06T14:00:23.142" v="1818" actId="478"/>
          <ac:picMkLst>
            <pc:docMk/>
            <pc:sldMk cId="1311953159" sldId="260"/>
            <ac:picMk id="5" creationId="{1562148E-2280-8B35-B291-C3D97A1E0D16}"/>
          </ac:picMkLst>
        </pc:picChg>
        <pc:picChg chg="del">
          <ac:chgData name="Bianca Nunes Calado" userId="dee4cd24e85efc61" providerId="LiveId" clId="{04377203-6E74-4664-8302-36B424455F75}" dt="2022-08-06T14:00:22.454" v="1817" actId="478"/>
          <ac:picMkLst>
            <pc:docMk/>
            <pc:sldMk cId="1311953159" sldId="260"/>
            <ac:picMk id="6" creationId="{04AC46B2-B23D-3778-70F8-AADD7324A6C6}"/>
          </ac:picMkLst>
        </pc:picChg>
      </pc:sldChg>
      <pc:sldChg chg="addSp delSp modSp add mod">
        <pc:chgData name="Bianca Nunes Calado" userId="dee4cd24e85efc61" providerId="LiveId" clId="{04377203-6E74-4664-8302-36B424455F75}" dt="2022-08-30T14:10:14.417" v="4205" actId="20577"/>
        <pc:sldMkLst>
          <pc:docMk/>
          <pc:sldMk cId="2038624326" sldId="261"/>
        </pc:sldMkLst>
        <pc:spChg chg="del mod ord">
          <ac:chgData name="Bianca Nunes Calado" userId="dee4cd24e85efc61" providerId="LiveId" clId="{04377203-6E74-4664-8302-36B424455F75}" dt="2022-08-30T13:49:16.620" v="4124" actId="478"/>
          <ac:spMkLst>
            <pc:docMk/>
            <pc:sldMk cId="2038624326" sldId="261"/>
            <ac:spMk id="7" creationId="{478E44CE-07ED-C8B8-4046-691ABCA9D8A0}"/>
          </ac:spMkLst>
        </pc:spChg>
        <pc:spChg chg="del mod">
          <ac:chgData name="Bianca Nunes Calado" userId="dee4cd24e85efc61" providerId="LiveId" clId="{04377203-6E74-4664-8302-36B424455F75}" dt="2022-08-06T14:04:27.412" v="2010" actId="478"/>
          <ac:spMkLst>
            <pc:docMk/>
            <pc:sldMk cId="2038624326" sldId="261"/>
            <ac:spMk id="8" creationId="{56A428D7-A804-1E50-E5A1-EACD0FC57017}"/>
          </ac:spMkLst>
        </pc:spChg>
        <pc:spChg chg="add mod">
          <ac:chgData name="Bianca Nunes Calado" userId="dee4cd24e85efc61" providerId="LiveId" clId="{04377203-6E74-4664-8302-36B424455F75}" dt="2022-08-30T14:10:14.417" v="4205" actId="20577"/>
          <ac:spMkLst>
            <pc:docMk/>
            <pc:sldMk cId="2038624326" sldId="261"/>
            <ac:spMk id="11" creationId="{2A39CAEF-D7DB-23C8-E0A8-FE9BEC372671}"/>
          </ac:spMkLst>
        </pc:spChg>
        <pc:spChg chg="add mod">
          <ac:chgData name="Bianca Nunes Calado" userId="dee4cd24e85efc61" providerId="LiveId" clId="{04377203-6E74-4664-8302-36B424455F75}" dt="2022-08-06T14:16:37.642" v="2108" actId="208"/>
          <ac:spMkLst>
            <pc:docMk/>
            <pc:sldMk cId="2038624326" sldId="261"/>
            <ac:spMk id="13" creationId="{69CA8F93-EECF-04C1-6542-B055E5FA76C2}"/>
          </ac:spMkLst>
        </pc:spChg>
        <pc:spChg chg="add mod">
          <ac:chgData name="Bianca Nunes Calado" userId="dee4cd24e85efc61" providerId="LiveId" clId="{04377203-6E74-4664-8302-36B424455F75}" dt="2022-08-30T14:10:11.910" v="4203" actId="20577"/>
          <ac:spMkLst>
            <pc:docMk/>
            <pc:sldMk cId="2038624326" sldId="261"/>
            <ac:spMk id="14" creationId="{8E7A2A49-CF5D-7B62-875F-0AA2302E7408}"/>
          </ac:spMkLst>
        </pc:spChg>
        <pc:spChg chg="add mod">
          <ac:chgData name="Bianca Nunes Calado" userId="dee4cd24e85efc61" providerId="LiveId" clId="{04377203-6E74-4664-8302-36B424455F75}" dt="2022-08-08T13:52:34.029" v="4017" actId="20577"/>
          <ac:spMkLst>
            <pc:docMk/>
            <pc:sldMk cId="2038624326" sldId="261"/>
            <ac:spMk id="15" creationId="{BFC1D39A-3AF0-7A1C-8864-ED877E7D51F8}"/>
          </ac:spMkLst>
        </pc:spChg>
        <pc:picChg chg="add mod">
          <ac:chgData name="Bianca Nunes Calado" userId="dee4cd24e85efc61" providerId="LiveId" clId="{04377203-6E74-4664-8302-36B424455F75}" dt="2022-08-30T13:49:19.396" v="4126" actId="1076"/>
          <ac:picMkLst>
            <pc:docMk/>
            <pc:sldMk cId="2038624326" sldId="261"/>
            <ac:picMk id="4" creationId="{832731C8-CD0A-E990-1AAA-76E285CBC0F1}"/>
          </ac:picMkLst>
        </pc:picChg>
        <pc:picChg chg="del">
          <ac:chgData name="Bianca Nunes Calado" userId="dee4cd24e85efc61" providerId="LiveId" clId="{04377203-6E74-4664-8302-36B424455F75}" dt="2022-08-06T14:04:30.472" v="2012" actId="478"/>
          <ac:picMkLst>
            <pc:docMk/>
            <pc:sldMk cId="2038624326" sldId="261"/>
            <ac:picMk id="5" creationId="{1562148E-2280-8B35-B291-C3D97A1E0D16}"/>
          </ac:picMkLst>
        </pc:picChg>
        <pc:picChg chg="del">
          <ac:chgData name="Bianca Nunes Calado" userId="dee4cd24e85efc61" providerId="LiveId" clId="{04377203-6E74-4664-8302-36B424455F75}" dt="2022-08-06T14:04:29.566" v="2011" actId="478"/>
          <ac:picMkLst>
            <pc:docMk/>
            <pc:sldMk cId="2038624326" sldId="261"/>
            <ac:picMk id="6" creationId="{04AC46B2-B23D-3778-70F8-AADD7324A6C6}"/>
          </ac:picMkLst>
        </pc:picChg>
        <pc:picChg chg="add del mod ord">
          <ac:chgData name="Bianca Nunes Calado" userId="dee4cd24e85efc61" providerId="LiveId" clId="{04377203-6E74-4664-8302-36B424455F75}" dt="2022-08-30T13:49:15.144" v="4123" actId="478"/>
          <ac:picMkLst>
            <pc:docMk/>
            <pc:sldMk cId="2038624326" sldId="261"/>
            <ac:picMk id="10" creationId="{36620B8C-F319-E4F0-4856-6311E0B52747}"/>
          </ac:picMkLst>
        </pc:picChg>
        <pc:picChg chg="add mod">
          <ac:chgData name="Bianca Nunes Calado" userId="dee4cd24e85efc61" providerId="LiveId" clId="{04377203-6E74-4664-8302-36B424455F75}" dt="2022-08-06T14:15:42.258" v="2102" actId="1076"/>
          <ac:picMkLst>
            <pc:docMk/>
            <pc:sldMk cId="2038624326" sldId="261"/>
            <ac:picMk id="12" creationId="{23A49D01-A045-E25D-88B1-E45E429BC4A6}"/>
          </ac:picMkLst>
        </pc:picChg>
      </pc:sldChg>
      <pc:sldChg chg="addSp delSp modSp add mod">
        <pc:chgData name="Bianca Nunes Calado" userId="dee4cd24e85efc61" providerId="LiveId" clId="{04377203-6E74-4664-8302-36B424455F75}" dt="2022-08-30T14:47:25.172" v="5156" actId="5793"/>
        <pc:sldMkLst>
          <pc:docMk/>
          <pc:sldMk cId="1330783354" sldId="262"/>
        </pc:sldMkLst>
        <pc:spChg chg="mod">
          <ac:chgData name="Bianca Nunes Calado" userId="dee4cd24e85efc61" providerId="LiveId" clId="{04377203-6E74-4664-8302-36B424455F75}" dt="2022-08-06T14:19:07.682" v="2447" actId="20577"/>
          <ac:spMkLst>
            <pc:docMk/>
            <pc:sldMk cId="1330783354" sldId="262"/>
            <ac:spMk id="2" creationId="{7B4F17FC-025B-1C57-8057-CF2F39D0CCA5}"/>
          </ac:spMkLst>
        </pc:spChg>
        <pc:spChg chg="add mod">
          <ac:chgData name="Bianca Nunes Calado" userId="dee4cd24e85efc61" providerId="LiveId" clId="{04377203-6E74-4664-8302-36B424455F75}" dt="2022-08-30T14:43:13.527" v="5140" actId="1076"/>
          <ac:spMkLst>
            <pc:docMk/>
            <pc:sldMk cId="1330783354" sldId="262"/>
            <ac:spMk id="5" creationId="{9461D238-7534-0E13-2216-E6DDE4A7F5A6}"/>
          </ac:spMkLst>
        </pc:spChg>
        <pc:spChg chg="add mod">
          <ac:chgData name="Bianca Nunes Calado" userId="dee4cd24e85efc61" providerId="LiveId" clId="{04377203-6E74-4664-8302-36B424455F75}" dt="2022-08-30T14:47:25.172" v="5156" actId="5793"/>
          <ac:spMkLst>
            <pc:docMk/>
            <pc:sldMk cId="1330783354" sldId="262"/>
            <ac:spMk id="6" creationId="{704BBFEC-6B41-F8A9-ED49-AB47EEFAD528}"/>
          </ac:spMkLst>
        </pc:spChg>
        <pc:spChg chg="add mod">
          <ac:chgData name="Bianca Nunes Calado" userId="dee4cd24e85efc61" providerId="LiveId" clId="{04377203-6E74-4664-8302-36B424455F75}" dt="2022-08-08T13:52:43.143" v="4023" actId="20577"/>
          <ac:spMkLst>
            <pc:docMk/>
            <pc:sldMk cId="1330783354" sldId="262"/>
            <ac:spMk id="7" creationId="{E0D1A271-99C2-8B4A-B521-C59D1ABF83AA}"/>
          </ac:spMkLst>
        </pc:spChg>
        <pc:spChg chg="mod">
          <ac:chgData name="Bianca Nunes Calado" userId="dee4cd24e85efc61" providerId="LiveId" clId="{04377203-6E74-4664-8302-36B424455F75}" dt="2022-08-30T14:29:44.787" v="4645" actId="20577"/>
          <ac:spMkLst>
            <pc:docMk/>
            <pc:sldMk cId="1330783354" sldId="262"/>
            <ac:spMk id="8" creationId="{56A428D7-A804-1E50-E5A1-EACD0FC57017}"/>
          </ac:spMkLst>
        </pc:spChg>
        <pc:spChg chg="del">
          <ac:chgData name="Bianca Nunes Calado" userId="dee4cd24e85efc61" providerId="LiveId" clId="{04377203-6E74-4664-8302-36B424455F75}" dt="2022-08-06T14:19:10.329" v="2448" actId="478"/>
          <ac:spMkLst>
            <pc:docMk/>
            <pc:sldMk cId="1330783354" sldId="262"/>
            <ac:spMk id="9" creationId="{52783B29-473F-1164-FBB4-A3A9BA66AD1A}"/>
          </ac:spMkLst>
        </pc:spChg>
      </pc:sldChg>
      <pc:sldChg chg="addSp delSp modSp add mod ord">
        <pc:chgData name="Bianca Nunes Calado" userId="dee4cd24e85efc61" providerId="LiveId" clId="{04377203-6E74-4664-8302-36B424455F75}" dt="2022-08-30T17:03:04.160" v="5937" actId="1076"/>
        <pc:sldMkLst>
          <pc:docMk/>
          <pc:sldMk cId="2802793992" sldId="263"/>
        </pc:sldMkLst>
        <pc:spChg chg="mod">
          <ac:chgData name="Bianca Nunes Calado" userId="dee4cd24e85efc61" providerId="LiveId" clId="{04377203-6E74-4664-8302-36B424455F75}" dt="2022-08-30T16:42:33.036" v="5286" actId="1076"/>
          <ac:spMkLst>
            <pc:docMk/>
            <pc:sldMk cId="2802793992" sldId="263"/>
            <ac:spMk id="2" creationId="{7B4F17FC-025B-1C57-8057-CF2F39D0CCA5}"/>
          </ac:spMkLst>
        </pc:spChg>
        <pc:spChg chg="add mod">
          <ac:chgData name="Bianca Nunes Calado" userId="dee4cd24e85efc61" providerId="LiveId" clId="{04377203-6E74-4664-8302-36B424455F75}" dt="2022-08-30T16:42:21.300" v="5283" actId="20577"/>
          <ac:spMkLst>
            <pc:docMk/>
            <pc:sldMk cId="2802793992" sldId="263"/>
            <ac:spMk id="3" creationId="{A3F1A8A1-36DF-F121-D806-4E0A24C73C11}"/>
          </ac:spMkLst>
        </pc:spChg>
        <pc:spChg chg="add mod">
          <ac:chgData name="Bianca Nunes Calado" userId="dee4cd24e85efc61" providerId="LiveId" clId="{04377203-6E74-4664-8302-36B424455F75}" dt="2022-08-08T13:52:53.193" v="4026" actId="20577"/>
          <ac:spMkLst>
            <pc:docMk/>
            <pc:sldMk cId="2802793992" sldId="263"/>
            <ac:spMk id="5" creationId="{518FFB52-2561-15C8-EA6F-85664D2F4484}"/>
          </ac:spMkLst>
        </pc:spChg>
        <pc:spChg chg="del">
          <ac:chgData name="Bianca Nunes Calado" userId="dee4cd24e85efc61" providerId="LiveId" clId="{04377203-6E74-4664-8302-36B424455F75}" dt="2022-08-06T14:21:34.542" v="2735" actId="478"/>
          <ac:spMkLst>
            <pc:docMk/>
            <pc:sldMk cId="2802793992" sldId="263"/>
            <ac:spMk id="5" creationId="{9461D238-7534-0E13-2216-E6DDE4A7F5A6}"/>
          </ac:spMkLst>
        </pc:spChg>
        <pc:spChg chg="add del mod">
          <ac:chgData name="Bianca Nunes Calado" userId="dee4cd24e85efc61" providerId="LiveId" clId="{04377203-6E74-4664-8302-36B424455F75}" dt="2022-08-30T14:51:30.727" v="5158" actId="478"/>
          <ac:spMkLst>
            <pc:docMk/>
            <pc:sldMk cId="2802793992" sldId="263"/>
            <ac:spMk id="6" creationId="{37A59018-8C98-C22E-9A50-1E94DF7C0C36}"/>
          </ac:spMkLst>
        </pc:spChg>
        <pc:spChg chg="del">
          <ac:chgData name="Bianca Nunes Calado" userId="dee4cd24e85efc61" providerId="LiveId" clId="{04377203-6E74-4664-8302-36B424455F75}" dt="2022-08-06T14:21:36.008" v="2736" actId="478"/>
          <ac:spMkLst>
            <pc:docMk/>
            <pc:sldMk cId="2802793992" sldId="263"/>
            <ac:spMk id="6" creationId="{704BBFEC-6B41-F8A9-ED49-AB47EEFAD528}"/>
          </ac:spMkLst>
        </pc:spChg>
        <pc:spChg chg="mod">
          <ac:chgData name="Bianca Nunes Calado" userId="dee4cd24e85efc61" providerId="LiveId" clId="{04377203-6E74-4664-8302-36B424455F75}" dt="2022-08-30T17:02:44.169" v="5932" actId="20577"/>
          <ac:spMkLst>
            <pc:docMk/>
            <pc:sldMk cId="2802793992" sldId="263"/>
            <ac:spMk id="8" creationId="{56A428D7-A804-1E50-E5A1-EACD0FC57017}"/>
          </ac:spMkLst>
        </pc:spChg>
        <pc:spChg chg="add mod">
          <ac:chgData name="Bianca Nunes Calado" userId="dee4cd24e85efc61" providerId="LiveId" clId="{04377203-6E74-4664-8302-36B424455F75}" dt="2022-08-30T17:03:04.160" v="5937" actId="1076"/>
          <ac:spMkLst>
            <pc:docMk/>
            <pc:sldMk cId="2802793992" sldId="263"/>
            <ac:spMk id="24" creationId="{104F2448-729D-80C3-2A05-75D3DF682C4D}"/>
          </ac:spMkLst>
        </pc:spChg>
        <pc:picChg chg="add del mod">
          <ac:chgData name="Bianca Nunes Calado" userId="dee4cd24e85efc61" providerId="LiveId" clId="{04377203-6E74-4664-8302-36B424455F75}" dt="2022-08-30T14:51:28.579" v="5157" actId="478"/>
          <ac:picMkLst>
            <pc:docMk/>
            <pc:sldMk cId="2802793992" sldId="263"/>
            <ac:picMk id="7" creationId="{C5941F9F-463F-1F9E-AC7C-690AC85699F2}"/>
          </ac:picMkLst>
        </pc:picChg>
        <pc:picChg chg="add mod">
          <ac:chgData name="Bianca Nunes Calado" userId="dee4cd24e85efc61" providerId="LiveId" clId="{04377203-6E74-4664-8302-36B424455F75}" dt="2022-08-30T14:51:50.135" v="5168" actId="1076"/>
          <ac:picMkLst>
            <pc:docMk/>
            <pc:sldMk cId="2802793992" sldId="263"/>
            <ac:picMk id="10" creationId="{9738DEE5-AF5B-4CDB-9AFB-6ADB3D3F8C04}"/>
          </ac:picMkLst>
        </pc:picChg>
        <pc:picChg chg="add mod">
          <ac:chgData name="Bianca Nunes Calado" userId="dee4cd24e85efc61" providerId="LiveId" clId="{04377203-6E74-4664-8302-36B424455F75}" dt="2022-08-30T16:42:26.750" v="5284" actId="1076"/>
          <ac:picMkLst>
            <pc:docMk/>
            <pc:sldMk cId="2802793992" sldId="263"/>
            <ac:picMk id="12" creationId="{E803F3C0-6011-2A13-AF49-228B4E4C7C33}"/>
          </ac:picMkLst>
        </pc:picChg>
        <pc:cxnChg chg="add mod">
          <ac:chgData name="Bianca Nunes Calado" userId="dee4cd24e85efc61" providerId="LiveId" clId="{04377203-6E74-4664-8302-36B424455F75}" dt="2022-08-30T16:42:29.792" v="5285" actId="14100"/>
          <ac:cxnSpMkLst>
            <pc:docMk/>
            <pc:sldMk cId="2802793992" sldId="263"/>
            <ac:cxnSpMk id="14" creationId="{7B4F9D38-875A-1724-F044-DE74D4EE7533}"/>
          </ac:cxnSpMkLst>
        </pc:cxnChg>
        <pc:cxnChg chg="add mod">
          <ac:chgData name="Bianca Nunes Calado" userId="dee4cd24e85efc61" providerId="LiveId" clId="{04377203-6E74-4664-8302-36B424455F75}" dt="2022-08-30T16:42:35.883" v="5287" actId="14100"/>
          <ac:cxnSpMkLst>
            <pc:docMk/>
            <pc:sldMk cId="2802793992" sldId="263"/>
            <ac:cxnSpMk id="16" creationId="{2D744705-738E-C40E-05C4-FC4C5C07F261}"/>
          </ac:cxnSpMkLst>
        </pc:cxnChg>
        <pc:cxnChg chg="add del mod">
          <ac:chgData name="Bianca Nunes Calado" userId="dee4cd24e85efc61" providerId="LiveId" clId="{04377203-6E74-4664-8302-36B424455F75}" dt="2022-08-30T16:42:39.792" v="5289" actId="478"/>
          <ac:cxnSpMkLst>
            <pc:docMk/>
            <pc:sldMk cId="2802793992" sldId="263"/>
            <ac:cxnSpMk id="18" creationId="{1AD4D888-9C99-FBF5-D2F6-F6E0CA52DCBE}"/>
          </ac:cxnSpMkLst>
        </pc:cxnChg>
        <pc:cxnChg chg="add mod">
          <ac:chgData name="Bianca Nunes Calado" userId="dee4cd24e85efc61" providerId="LiveId" clId="{04377203-6E74-4664-8302-36B424455F75}" dt="2022-08-30T16:42:37.962" v="5288" actId="14100"/>
          <ac:cxnSpMkLst>
            <pc:docMk/>
            <pc:sldMk cId="2802793992" sldId="263"/>
            <ac:cxnSpMk id="20" creationId="{74931859-F521-FDDD-0FB7-490014A2033D}"/>
          </ac:cxnSpMkLst>
        </pc:cxnChg>
      </pc:sldChg>
      <pc:sldChg chg="addSp delSp modSp add mod">
        <pc:chgData name="Bianca Nunes Calado" userId="dee4cd24e85efc61" providerId="LiveId" clId="{04377203-6E74-4664-8302-36B424455F75}" dt="2022-08-30T16:51:16.986" v="5551" actId="5793"/>
        <pc:sldMkLst>
          <pc:docMk/>
          <pc:sldMk cId="1828316218" sldId="264"/>
        </pc:sldMkLst>
        <pc:spChg chg="mod">
          <ac:chgData name="Bianca Nunes Calado" userId="dee4cd24e85efc61" providerId="LiveId" clId="{04377203-6E74-4664-8302-36B424455F75}" dt="2022-08-06T14:25:43.559" v="2884" actId="20577"/>
          <ac:spMkLst>
            <pc:docMk/>
            <pc:sldMk cId="1828316218" sldId="264"/>
            <ac:spMk id="2" creationId="{7B4F17FC-025B-1C57-8057-CF2F39D0CCA5}"/>
          </ac:spMkLst>
        </pc:spChg>
        <pc:spChg chg="add mod">
          <ac:chgData name="Bianca Nunes Calado" userId="dee4cd24e85efc61" providerId="LiveId" clId="{04377203-6E74-4664-8302-36B424455F75}" dt="2022-08-08T13:52:57.036" v="4029" actId="20577"/>
          <ac:spMkLst>
            <pc:docMk/>
            <pc:sldMk cId="1828316218" sldId="264"/>
            <ac:spMk id="4" creationId="{4AD4DD17-C29F-BCAC-56B0-C579CEB2EA4B}"/>
          </ac:spMkLst>
        </pc:spChg>
        <pc:spChg chg="del">
          <ac:chgData name="Bianca Nunes Calado" userId="dee4cd24e85efc61" providerId="LiveId" clId="{04377203-6E74-4664-8302-36B424455F75}" dt="2022-08-06T14:25:48.703" v="2885" actId="478"/>
          <ac:spMkLst>
            <pc:docMk/>
            <pc:sldMk cId="1828316218" sldId="264"/>
            <ac:spMk id="5" creationId="{9461D238-7534-0E13-2216-E6DDE4A7F5A6}"/>
          </ac:spMkLst>
        </pc:spChg>
        <pc:spChg chg="del">
          <ac:chgData name="Bianca Nunes Calado" userId="dee4cd24e85efc61" providerId="LiveId" clId="{04377203-6E74-4664-8302-36B424455F75}" dt="2022-08-06T14:25:49.897" v="2886" actId="478"/>
          <ac:spMkLst>
            <pc:docMk/>
            <pc:sldMk cId="1828316218" sldId="264"/>
            <ac:spMk id="6" creationId="{704BBFEC-6B41-F8A9-ED49-AB47EEFAD528}"/>
          </ac:spMkLst>
        </pc:spChg>
        <pc:spChg chg="mod">
          <ac:chgData name="Bianca Nunes Calado" userId="dee4cd24e85efc61" providerId="LiveId" clId="{04377203-6E74-4664-8302-36B424455F75}" dt="2022-08-30T16:51:16.986" v="5551" actId="5793"/>
          <ac:spMkLst>
            <pc:docMk/>
            <pc:sldMk cId="1828316218" sldId="264"/>
            <ac:spMk id="8" creationId="{56A428D7-A804-1E50-E5A1-EACD0FC57017}"/>
          </ac:spMkLst>
        </pc:spChg>
      </pc:sldChg>
      <pc:sldChg chg="addSp modSp add mod">
        <pc:chgData name="Bianca Nunes Calado" userId="dee4cd24e85efc61" providerId="LiveId" clId="{04377203-6E74-4664-8302-36B424455F75}" dt="2022-08-30T16:52:53.259" v="5641" actId="1076"/>
        <pc:sldMkLst>
          <pc:docMk/>
          <pc:sldMk cId="435921432" sldId="265"/>
        </pc:sldMkLst>
        <pc:spChg chg="mod">
          <ac:chgData name="Bianca Nunes Calado" userId="dee4cd24e85efc61" providerId="LiveId" clId="{04377203-6E74-4664-8302-36B424455F75}" dt="2022-08-06T14:28:02.852" v="3147" actId="20577"/>
          <ac:spMkLst>
            <pc:docMk/>
            <pc:sldMk cId="435921432" sldId="265"/>
            <ac:spMk id="2" creationId="{7B4F17FC-025B-1C57-8057-CF2F39D0CCA5}"/>
          </ac:spMkLst>
        </pc:spChg>
        <pc:spChg chg="add mod">
          <ac:chgData name="Bianca Nunes Calado" userId="dee4cd24e85efc61" providerId="LiveId" clId="{04377203-6E74-4664-8302-36B424455F75}" dt="2022-08-08T13:53:01.380" v="4032" actId="20577"/>
          <ac:spMkLst>
            <pc:docMk/>
            <pc:sldMk cId="435921432" sldId="265"/>
            <ac:spMk id="4" creationId="{DFD68981-C6FD-E932-80A6-4D2A305D2F17}"/>
          </ac:spMkLst>
        </pc:spChg>
        <pc:spChg chg="mod">
          <ac:chgData name="Bianca Nunes Calado" userId="dee4cd24e85efc61" providerId="LiveId" clId="{04377203-6E74-4664-8302-36B424455F75}" dt="2022-08-30T16:52:53.259" v="5641" actId="1076"/>
          <ac:spMkLst>
            <pc:docMk/>
            <pc:sldMk cId="435921432" sldId="265"/>
            <ac:spMk id="8" creationId="{56A428D7-A804-1E50-E5A1-EACD0FC57017}"/>
          </ac:spMkLst>
        </pc:spChg>
      </pc:sldChg>
      <pc:sldChg chg="addSp modSp add mod">
        <pc:chgData name="Bianca Nunes Calado" userId="dee4cd24e85efc61" providerId="LiveId" clId="{04377203-6E74-4664-8302-36B424455F75}" dt="2022-08-08T13:53:15.392" v="4038" actId="404"/>
        <pc:sldMkLst>
          <pc:docMk/>
          <pc:sldMk cId="3578654502" sldId="266"/>
        </pc:sldMkLst>
        <pc:spChg chg="mod">
          <ac:chgData name="Bianca Nunes Calado" userId="dee4cd24e85efc61" providerId="LiveId" clId="{04377203-6E74-4664-8302-36B424455F75}" dt="2022-08-06T14:35:24.565" v="3748" actId="20577"/>
          <ac:spMkLst>
            <pc:docMk/>
            <pc:sldMk cId="3578654502" sldId="266"/>
            <ac:spMk id="2" creationId="{7B4F17FC-025B-1C57-8057-CF2F39D0CCA5}"/>
          </ac:spMkLst>
        </pc:spChg>
        <pc:spChg chg="add mod">
          <ac:chgData name="Bianca Nunes Calado" userId="dee4cd24e85efc61" providerId="LiveId" clId="{04377203-6E74-4664-8302-36B424455F75}" dt="2022-08-08T13:53:15.392" v="4038" actId="404"/>
          <ac:spMkLst>
            <pc:docMk/>
            <pc:sldMk cId="3578654502" sldId="266"/>
            <ac:spMk id="4" creationId="{C375A351-9A93-956C-5E77-65FDDFFB112A}"/>
          </ac:spMkLst>
        </pc:spChg>
        <pc:spChg chg="mod">
          <ac:chgData name="Bianca Nunes Calado" userId="dee4cd24e85efc61" providerId="LiveId" clId="{04377203-6E74-4664-8302-36B424455F75}" dt="2022-08-06T15:33:21.661" v="3892" actId="5793"/>
          <ac:spMkLst>
            <pc:docMk/>
            <pc:sldMk cId="3578654502" sldId="266"/>
            <ac:spMk id="8" creationId="{56A428D7-A804-1E50-E5A1-EACD0FC57017}"/>
          </ac:spMkLst>
        </pc:spChg>
      </pc:sldChg>
      <pc:sldChg chg="addSp modSp add mod setBg">
        <pc:chgData name="Bianca Nunes Calado" userId="dee4cd24e85efc61" providerId="LiveId" clId="{04377203-6E74-4664-8302-36B424455F75}" dt="2022-08-08T13:51:50.979" v="4002" actId="26606"/>
        <pc:sldMkLst>
          <pc:docMk/>
          <pc:sldMk cId="10724948" sldId="267"/>
        </pc:sldMkLst>
        <pc:spChg chg="mod">
          <ac:chgData name="Bianca Nunes Calado" userId="dee4cd24e85efc61" providerId="LiveId" clId="{04377203-6E74-4664-8302-36B424455F75}" dt="2022-08-08T13:51:50.979" v="4002" actId="26606"/>
          <ac:spMkLst>
            <pc:docMk/>
            <pc:sldMk cId="10724948" sldId="267"/>
            <ac:spMk id="2" creationId="{7B4F17FC-025B-1C57-8057-CF2F39D0CCA5}"/>
          </ac:spMkLst>
        </pc:spChg>
        <pc:spChg chg="mod">
          <ac:chgData name="Bianca Nunes Calado" userId="dee4cd24e85efc61" providerId="LiveId" clId="{04377203-6E74-4664-8302-36B424455F75}" dt="2022-08-08T13:51:50.979" v="4002" actId="26606"/>
          <ac:spMkLst>
            <pc:docMk/>
            <pc:sldMk cId="10724948" sldId="267"/>
            <ac:spMk id="8" creationId="{56A428D7-A804-1E50-E5A1-EACD0FC57017}"/>
          </ac:spMkLst>
        </pc:spChg>
        <pc:spChg chg="add">
          <ac:chgData name="Bianca Nunes Calado" userId="dee4cd24e85efc61" providerId="LiveId" clId="{04377203-6E74-4664-8302-36B424455F75}" dt="2022-08-08T13:51:50.979" v="4002" actId="26606"/>
          <ac:spMkLst>
            <pc:docMk/>
            <pc:sldMk cId="10724948" sldId="267"/>
            <ac:spMk id="13" creationId="{7B4854C3-58CC-4A2C-B4CA-926819F0C2A6}"/>
          </ac:spMkLst>
        </pc:spChg>
        <pc:spChg chg="add">
          <ac:chgData name="Bianca Nunes Calado" userId="dee4cd24e85efc61" providerId="LiveId" clId="{04377203-6E74-4664-8302-36B424455F75}" dt="2022-08-08T13:51:50.979" v="4002" actId="26606"/>
          <ac:spMkLst>
            <pc:docMk/>
            <pc:sldMk cId="10724948" sldId="267"/>
            <ac:spMk id="15" creationId="{FA7B9933-15AE-4ACB-B091-21C9F385332A}"/>
          </ac:spMkLst>
        </pc:spChg>
        <pc:grpChg chg="add">
          <ac:chgData name="Bianca Nunes Calado" userId="dee4cd24e85efc61" providerId="LiveId" clId="{04377203-6E74-4664-8302-36B424455F75}" dt="2022-08-08T13:51:50.979" v="4002" actId="26606"/>
          <ac:grpSpMkLst>
            <pc:docMk/>
            <pc:sldMk cId="10724948" sldId="267"/>
            <ac:grpSpMk id="17" creationId="{DE57BB50-0A5D-4AD7-87AB-5904B788BC54}"/>
          </ac:grpSpMkLst>
        </pc:grpChg>
      </pc:sldChg>
      <pc:sldChg chg="addSp delSp modSp add mod">
        <pc:chgData name="Bianca Nunes Calado" userId="dee4cd24e85efc61" providerId="LiveId" clId="{04377203-6E74-4664-8302-36B424455F75}" dt="2022-08-30T17:02:25.378" v="5930" actId="27636"/>
        <pc:sldMkLst>
          <pc:docMk/>
          <pc:sldMk cId="3796380482" sldId="268"/>
        </pc:sldMkLst>
        <pc:spChg chg="del">
          <ac:chgData name="Bianca Nunes Calado" userId="dee4cd24e85efc61" providerId="LiveId" clId="{04377203-6E74-4664-8302-36B424455F75}" dt="2022-08-30T13:42:35.722" v="4053" actId="478"/>
          <ac:spMkLst>
            <pc:docMk/>
            <pc:sldMk cId="3796380482" sldId="268"/>
            <ac:spMk id="2" creationId="{7B4F17FC-025B-1C57-8057-CF2F39D0CCA5}"/>
          </ac:spMkLst>
        </pc:spChg>
        <pc:spChg chg="add mod">
          <ac:chgData name="Bianca Nunes Calado" userId="dee4cd24e85efc61" providerId="LiveId" clId="{04377203-6E74-4664-8302-36B424455F75}" dt="2022-08-30T13:42:53.077" v="4087" actId="27636"/>
          <ac:spMkLst>
            <pc:docMk/>
            <pc:sldMk cId="3796380482" sldId="268"/>
            <ac:spMk id="4" creationId="{1F1C7189-401B-E4AD-077B-57A493349C8F}"/>
          </ac:spMkLst>
        </pc:spChg>
        <pc:spChg chg="mod">
          <ac:chgData name="Bianca Nunes Calado" userId="dee4cd24e85efc61" providerId="LiveId" clId="{04377203-6E74-4664-8302-36B424455F75}" dt="2022-08-30T17:02:25.378" v="5930" actId="27636"/>
          <ac:spMkLst>
            <pc:docMk/>
            <pc:sldMk cId="3796380482" sldId="268"/>
            <ac:spMk id="8" creationId="{56A428D7-A804-1E50-E5A1-EACD0FC57017}"/>
          </ac:spMkLst>
        </pc:spChg>
      </pc:sldChg>
      <pc:sldMasterChg chg="del delSldLayout">
        <pc:chgData name="Bianca Nunes Calado" userId="dee4cd24e85efc61" providerId="LiveId" clId="{04377203-6E74-4664-8302-36B424455F75}" dt="2022-08-06T12:08:37.897" v="1" actId="26606"/>
        <pc:sldMasterMkLst>
          <pc:docMk/>
          <pc:sldMasterMk cId="1737824283" sldId="2147483648"/>
        </pc:sldMasterMkLst>
        <pc:sldLayoutChg chg="del">
          <pc:chgData name="Bianca Nunes Calado" userId="dee4cd24e85efc61" providerId="LiveId" clId="{04377203-6E74-4664-8302-36B424455F75}" dt="2022-08-06T12:08:37.897" v="1" actId="26606"/>
          <pc:sldLayoutMkLst>
            <pc:docMk/>
            <pc:sldMasterMk cId="1737824283" sldId="2147483648"/>
            <pc:sldLayoutMk cId="1478130408" sldId="2147483649"/>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303845838" sldId="2147483650"/>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913926672" sldId="2147483651"/>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2091814442" sldId="2147483652"/>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3936091184" sldId="2147483653"/>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3341033606" sldId="2147483654"/>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2408368791" sldId="2147483655"/>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1253124762" sldId="2147483656"/>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2032630659" sldId="2147483657"/>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3378383858" sldId="2147483658"/>
          </pc:sldLayoutMkLst>
        </pc:sldLayoutChg>
        <pc:sldLayoutChg chg="del">
          <pc:chgData name="Bianca Nunes Calado" userId="dee4cd24e85efc61" providerId="LiveId" clId="{04377203-6E74-4664-8302-36B424455F75}" dt="2022-08-06T12:08:37.897" v="1" actId="26606"/>
          <pc:sldLayoutMkLst>
            <pc:docMk/>
            <pc:sldMasterMk cId="1737824283" sldId="2147483648"/>
            <pc:sldLayoutMk cId="694909756" sldId="2147483659"/>
          </pc:sldLayoutMkLst>
        </pc:sldLayoutChg>
      </pc:sldMasterChg>
      <pc:sldMasterChg chg="add del addSldLayout delSldLayout">
        <pc:chgData name="Bianca Nunes Calado" userId="dee4cd24e85efc61" providerId="LiveId" clId="{04377203-6E74-4664-8302-36B424455F75}" dt="2022-08-06T12:18:12.427" v="2" actId="26606"/>
        <pc:sldMasterMkLst>
          <pc:docMk/>
          <pc:sldMasterMk cId="3968994669" sldId="2147483736"/>
        </pc:sldMasterMkLst>
        <pc:sldLayoutChg chg="add del">
          <pc:chgData name="Bianca Nunes Calado" userId="dee4cd24e85efc61" providerId="LiveId" clId="{04377203-6E74-4664-8302-36B424455F75}" dt="2022-08-06T12:18:12.427" v="2" actId="26606"/>
          <pc:sldLayoutMkLst>
            <pc:docMk/>
            <pc:sldMasterMk cId="3968994669" sldId="2147483736"/>
            <pc:sldLayoutMk cId="441710712" sldId="2147483725"/>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352541210" sldId="2147483726"/>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2511023837" sldId="2147483727"/>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2087356955" sldId="2147483728"/>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64990997" sldId="2147483729"/>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258714722" sldId="2147483730"/>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3258967237" sldId="2147483731"/>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4255515034" sldId="2147483732"/>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2677448137" sldId="2147483733"/>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286718674" sldId="2147483734"/>
          </pc:sldLayoutMkLst>
        </pc:sldLayoutChg>
        <pc:sldLayoutChg chg="add del">
          <pc:chgData name="Bianca Nunes Calado" userId="dee4cd24e85efc61" providerId="LiveId" clId="{04377203-6E74-4664-8302-36B424455F75}" dt="2022-08-06T12:18:12.427" v="2" actId="26606"/>
          <pc:sldLayoutMkLst>
            <pc:docMk/>
            <pc:sldMasterMk cId="3968994669" sldId="2147483736"/>
            <pc:sldLayoutMk cId="4006180883" sldId="2147483735"/>
          </pc:sldLayoutMkLst>
        </pc:sldLayoutChg>
      </pc:sldMasterChg>
      <pc:sldMasterChg chg="add addSldLayout">
        <pc:chgData name="Bianca Nunes Calado" userId="dee4cd24e85efc61" providerId="LiveId" clId="{04377203-6E74-4664-8302-36B424455F75}" dt="2022-08-06T12:18:12.427" v="2" actId="26606"/>
        <pc:sldMasterMkLst>
          <pc:docMk/>
          <pc:sldMasterMk cId="663296760" sldId="2147483799"/>
        </pc:sldMasterMkLst>
        <pc:sldLayoutChg chg="add">
          <pc:chgData name="Bianca Nunes Calado" userId="dee4cd24e85efc61" providerId="LiveId" clId="{04377203-6E74-4664-8302-36B424455F75}" dt="2022-08-06T12:18:12.427" v="2" actId="26606"/>
          <pc:sldLayoutMkLst>
            <pc:docMk/>
            <pc:sldMasterMk cId="663296760" sldId="2147483799"/>
            <pc:sldLayoutMk cId="4039671324" sldId="2147483788"/>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3806093409" sldId="2147483789"/>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3449515487" sldId="2147483790"/>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633936133" sldId="2147483791"/>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3077415817" sldId="2147483792"/>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2969180399" sldId="2147483793"/>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603750282" sldId="2147483794"/>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3482822913" sldId="2147483795"/>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927518147" sldId="2147483796"/>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4165412146" sldId="2147483797"/>
          </pc:sldLayoutMkLst>
        </pc:sldLayoutChg>
        <pc:sldLayoutChg chg="add">
          <pc:chgData name="Bianca Nunes Calado" userId="dee4cd24e85efc61" providerId="LiveId" clId="{04377203-6E74-4664-8302-36B424455F75}" dt="2022-08-06T12:18:12.427" v="2" actId="26606"/>
          <pc:sldLayoutMkLst>
            <pc:docMk/>
            <pc:sldMasterMk cId="663296760" sldId="2147483799"/>
            <pc:sldLayoutMk cId="4087531438" sldId="2147483798"/>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‹nº›</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375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63393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296918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48282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‹nº›</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2751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41654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408753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07741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403967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80609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8/30/2022</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‹nº›</a:t>
            </a:fld>
            <a:endParaRPr lang="en-US"/>
          </a:p>
        </p:txBody>
      </p:sp>
    </p:spTree>
    <p:extLst>
      <p:ext uri="{BB962C8B-B14F-4D97-AF65-F5344CB8AC3E}">
        <p14:creationId xmlns:p14="http://schemas.microsoft.com/office/powerpoint/2010/main" val="344951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‹nº›</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8/30/2022</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29676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2" r:id="rId6"/>
    <p:sldLayoutId id="2147483788" r:id="rId7"/>
    <p:sldLayoutId id="2147483789" r:id="rId8"/>
    <p:sldLayoutId id="2147483790" r:id="rId9"/>
    <p:sldLayoutId id="2147483791" r:id="rId10"/>
    <p:sldLayoutId id="2147483793"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16/j.ijdrr.2019.10132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são enevoada das luzes da cidade">
            <a:extLst>
              <a:ext uri="{FF2B5EF4-FFF2-40B4-BE49-F238E27FC236}">
                <a16:creationId xmlns:a16="http://schemas.microsoft.com/office/drawing/2014/main" id="{258585CB-8A2A-EBC9-3D1B-C786A7EEDC86}"/>
              </a:ext>
            </a:extLst>
          </p:cNvPr>
          <p:cNvPicPr>
            <a:picLocks noChangeAspect="1"/>
          </p:cNvPicPr>
          <p:nvPr/>
        </p:nvPicPr>
        <p:blipFill rotWithShape="1">
          <a:blip r:embed="rId2"/>
          <a:srcRect t="13127"/>
          <a:stretch/>
        </p:blipFill>
        <p:spPr>
          <a:xfrm>
            <a:off x="20" y="10"/>
            <a:ext cx="12191980" cy="6857989"/>
          </a:xfrm>
          <a:prstGeom prst="rect">
            <a:avLst/>
          </a:prstGeom>
        </p:spPr>
      </p:pic>
      <p:sp>
        <p:nvSpPr>
          <p:cNvPr id="30" name="Rectangle 29">
            <a:extLst>
              <a:ext uri="{FF2B5EF4-FFF2-40B4-BE49-F238E27FC236}">
                <a16:creationId xmlns:a16="http://schemas.microsoft.com/office/drawing/2014/main" id="{DE8A7E9B-3161-4AE7-B85C-EE3D7786D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10134600" cy="4800600"/>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F18EDC-ACF8-E34C-6F9F-B81F2C73331A}"/>
              </a:ext>
            </a:extLst>
          </p:cNvPr>
          <p:cNvSpPr>
            <a:spLocks noGrp="1"/>
          </p:cNvSpPr>
          <p:nvPr>
            <p:ph type="ctrTitle"/>
          </p:nvPr>
        </p:nvSpPr>
        <p:spPr>
          <a:xfrm>
            <a:off x="1446246" y="1942391"/>
            <a:ext cx="9190652" cy="1486609"/>
          </a:xfrm>
        </p:spPr>
        <p:txBody>
          <a:bodyPr>
            <a:normAutofit/>
          </a:bodyPr>
          <a:lstStyle/>
          <a:p>
            <a:r>
              <a:rPr lang="pt-BR" dirty="0"/>
              <a:t>Proposta de trabalho 2022</a:t>
            </a:r>
            <a:br>
              <a:rPr lang="pt-BR" dirty="0"/>
            </a:br>
            <a:r>
              <a:rPr lang="pt-BR" dirty="0"/>
              <a:t>população, espaço e meio ambiente</a:t>
            </a:r>
          </a:p>
        </p:txBody>
      </p:sp>
      <p:sp>
        <p:nvSpPr>
          <p:cNvPr id="3" name="Subtítulo 2">
            <a:extLst>
              <a:ext uri="{FF2B5EF4-FFF2-40B4-BE49-F238E27FC236}">
                <a16:creationId xmlns:a16="http://schemas.microsoft.com/office/drawing/2014/main" id="{7990E3F0-BE7C-5AB2-EB0B-331BC33051DC}"/>
              </a:ext>
            </a:extLst>
          </p:cNvPr>
          <p:cNvSpPr>
            <a:spLocks noGrp="1"/>
          </p:cNvSpPr>
          <p:nvPr>
            <p:ph type="subTitle" idx="1"/>
          </p:nvPr>
        </p:nvSpPr>
        <p:spPr>
          <a:xfrm>
            <a:off x="3159206" y="4246751"/>
            <a:ext cx="6036815" cy="972222"/>
          </a:xfrm>
        </p:spPr>
        <p:txBody>
          <a:bodyPr>
            <a:normAutofit/>
          </a:bodyPr>
          <a:lstStyle/>
          <a:p>
            <a:r>
              <a:rPr lang="pt-BR" dirty="0"/>
              <a:t>Docentes: Silvana Amaral e Miguel Monteiro</a:t>
            </a:r>
          </a:p>
          <a:p>
            <a:r>
              <a:rPr lang="pt-BR" dirty="0"/>
              <a:t>Discente: Bianca N. Calado - 813885/2022</a:t>
            </a:r>
          </a:p>
        </p:txBody>
      </p:sp>
      <p:grpSp>
        <p:nvGrpSpPr>
          <p:cNvPr id="32" name="Group 31">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91005"/>
            <a:ext cx="867485" cy="115439"/>
            <a:chOff x="8910933" y="1861308"/>
            <a:chExt cx="867485" cy="115439"/>
          </a:xfrm>
        </p:grpSpPr>
        <p:sp>
          <p:nvSpPr>
            <p:cNvPr id="33" name="Rectangle 32">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4" name="Straight Connector 33">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4" name="Subtítulo 2">
            <a:extLst>
              <a:ext uri="{FF2B5EF4-FFF2-40B4-BE49-F238E27FC236}">
                <a16:creationId xmlns:a16="http://schemas.microsoft.com/office/drawing/2014/main" id="{955A2AC9-75DC-62A8-43CC-C60AC68E4518}"/>
              </a:ext>
            </a:extLst>
          </p:cNvPr>
          <p:cNvSpPr txBox="1">
            <a:spLocks/>
          </p:cNvSpPr>
          <p:nvPr/>
        </p:nvSpPr>
        <p:spPr>
          <a:xfrm>
            <a:off x="9300789" y="5386638"/>
            <a:ext cx="1862511" cy="70252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2000" kern="1200">
                <a:solidFill>
                  <a:schemeClr val="tx2"/>
                </a:solidFill>
                <a:latin typeface="+mn-lt"/>
                <a:ea typeface="+mn-ea"/>
                <a:cs typeface="+mn-cs"/>
              </a:defRPr>
            </a:lvl1pPr>
            <a:lvl2pPr marL="457200" indent="0" algn="ctr" defTabSz="914400" rtl="0" eaLnBrk="1" latinLnBrk="0" hangingPunct="1">
              <a:lnSpc>
                <a:spcPct val="110000"/>
              </a:lnSpc>
              <a:spcBef>
                <a:spcPts val="500"/>
              </a:spcBef>
              <a:buSzPct val="85000"/>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500"/>
              </a:spcBef>
              <a:buFontTx/>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500"/>
              </a:spcBef>
              <a:buFontTx/>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600" dirty="0"/>
              <a:t>DATA: 08.08.2022</a:t>
            </a:r>
          </a:p>
        </p:txBody>
      </p:sp>
    </p:spTree>
    <p:extLst>
      <p:ext uri="{BB962C8B-B14F-4D97-AF65-F5344CB8AC3E}">
        <p14:creationId xmlns:p14="http://schemas.microsoft.com/office/powerpoint/2010/main" val="229334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Metodologia</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309212" y="1499205"/>
            <a:ext cx="11038409" cy="4893647"/>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 1° Seleção das Bases (material):</a:t>
            </a:r>
          </a:p>
          <a:p>
            <a:pPr marL="285750" indent="-285750">
              <a:buFont typeface="Wingdings" panose="05000000000000000000" pitchFamily="2" charset="2"/>
              <a:buChar char="v"/>
            </a:pPr>
            <a:r>
              <a:rPr lang="pt-BR" sz="2400" dirty="0"/>
              <a:t>Mapa de risco –CPRM;</a:t>
            </a:r>
          </a:p>
          <a:p>
            <a:pPr marL="285750" indent="-285750">
              <a:buFont typeface="Wingdings" panose="05000000000000000000" pitchFamily="2" charset="2"/>
              <a:buChar char="v"/>
            </a:pPr>
            <a:r>
              <a:rPr lang="pt-BR" sz="2400" dirty="0"/>
              <a:t>Deslizamento;</a:t>
            </a:r>
          </a:p>
          <a:p>
            <a:pPr marL="285750" indent="-285750">
              <a:buFont typeface="Wingdings" panose="05000000000000000000" pitchFamily="2" charset="2"/>
              <a:buChar char="v"/>
            </a:pPr>
            <a:r>
              <a:rPr lang="pt-BR" sz="2400" dirty="0"/>
              <a:t>População –Censo 2010 (IBGE);</a:t>
            </a:r>
          </a:p>
          <a:p>
            <a:pPr marL="285750" indent="-285750">
              <a:buFont typeface="Wingdings" panose="05000000000000000000" pitchFamily="2" charset="2"/>
              <a:buChar char="v"/>
            </a:pPr>
            <a:r>
              <a:rPr lang="pt-BR" sz="2400" dirty="0"/>
              <a:t>Variáveis: Sexo; idade -&gt; setor censitário;</a:t>
            </a:r>
          </a:p>
          <a:p>
            <a:endParaRPr lang="pt-BR" sz="2400" dirty="0"/>
          </a:p>
          <a:p>
            <a:pPr marL="285750" indent="-285750">
              <a:buFont typeface="Wingdings" panose="05000000000000000000" pitchFamily="2" charset="2"/>
              <a:buChar char="v"/>
            </a:pPr>
            <a:r>
              <a:rPr lang="pt-BR" sz="2400" dirty="0"/>
              <a:t>2° Processamento da base:</a:t>
            </a:r>
          </a:p>
          <a:p>
            <a:pPr marL="285750" indent="-285750">
              <a:buFont typeface="Wingdings" panose="05000000000000000000" pitchFamily="2" charset="2"/>
              <a:buChar char="v"/>
            </a:pPr>
            <a:r>
              <a:rPr lang="pt-BR" sz="2400" dirty="0"/>
              <a:t>Delimitação do território base;</a:t>
            </a:r>
          </a:p>
          <a:p>
            <a:pPr marL="285750" indent="-285750">
              <a:buFont typeface="Wingdings" panose="05000000000000000000" pitchFamily="2" charset="2"/>
              <a:buChar char="v"/>
            </a:pPr>
            <a:r>
              <a:rPr lang="pt-BR" sz="2400" dirty="0"/>
              <a:t>Junção dos dados de censo com os dados de desastre (agrupamento).</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3° Distribuição espacial:</a:t>
            </a:r>
          </a:p>
          <a:p>
            <a:pPr marL="285750" indent="-285750">
              <a:buFont typeface="Wingdings" panose="05000000000000000000" pitchFamily="2" charset="2"/>
              <a:buChar char="v"/>
            </a:pPr>
            <a:r>
              <a:rPr lang="pt-BR" sz="2400" dirty="0"/>
              <a:t>Definição dos indicadores de população exposta (seleção de variáveis);</a:t>
            </a:r>
          </a:p>
          <a:p>
            <a:pPr marL="285750" indent="-285750">
              <a:buFont typeface="Wingdings" panose="05000000000000000000" pitchFamily="2" charset="2"/>
              <a:buChar char="v"/>
            </a:pPr>
            <a:r>
              <a:rPr lang="pt-BR" sz="2400" dirty="0"/>
              <a:t>Distribuição espacial dos locais de desastre e das populações expostas.</a:t>
            </a:r>
            <a:endParaRPr lang="pt-BR" dirty="0"/>
          </a:p>
        </p:txBody>
      </p:sp>
      <p:sp>
        <p:nvSpPr>
          <p:cNvPr id="4" name="Losango 3">
            <a:extLst>
              <a:ext uri="{FF2B5EF4-FFF2-40B4-BE49-F238E27FC236}">
                <a16:creationId xmlns:a16="http://schemas.microsoft.com/office/drawing/2014/main" id="{DFD68981-C6FD-E932-80A6-4D2A305D2F17}"/>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Tree>
    <p:extLst>
      <p:ext uri="{BB962C8B-B14F-4D97-AF65-F5344CB8AC3E}">
        <p14:creationId xmlns:p14="http://schemas.microsoft.com/office/powerpoint/2010/main" val="43592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Resultados esperados</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431541" y="1947550"/>
            <a:ext cx="11038409" cy="1569660"/>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 Identificar a população exposta a riscos de inundação e deslizamento de terra;</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Caracterizar a população por idade e sexo;</a:t>
            </a:r>
          </a:p>
          <a:p>
            <a:endParaRPr lang="pt-BR" sz="2400"/>
          </a:p>
        </p:txBody>
      </p:sp>
      <p:sp>
        <p:nvSpPr>
          <p:cNvPr id="4" name="Losango 3">
            <a:extLst>
              <a:ext uri="{FF2B5EF4-FFF2-40B4-BE49-F238E27FC236}">
                <a16:creationId xmlns:a16="http://schemas.microsoft.com/office/drawing/2014/main" id="{C375A351-9A93-956C-5E77-65FDDFFB112A}"/>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t>10</a:t>
            </a:r>
          </a:p>
        </p:txBody>
      </p:sp>
    </p:spTree>
    <p:extLst>
      <p:ext uri="{BB962C8B-B14F-4D97-AF65-F5344CB8AC3E}">
        <p14:creationId xmlns:p14="http://schemas.microsoft.com/office/powerpoint/2010/main" val="357865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4854C3-58CC-4A2C-B4CA-926819F0C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FA7B9933-15AE-4ACB-B091-21C9F3853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E57BB50-0A5D-4AD7-87AB-5904B788B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18" name="Rectangle 17">
              <a:extLst>
                <a:ext uri="{FF2B5EF4-FFF2-40B4-BE49-F238E27FC236}">
                  <a16:creationId xmlns:a16="http://schemas.microsoft.com/office/drawing/2014/main" id="{1CD5E7CE-8430-4ED8-87F2-AF5C660CF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4A1AC28-5B9C-4D41-95E9-675EDF3F4B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446F29-8D76-46EF-B0AF-41066F65AA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1411357" y="1351429"/>
            <a:ext cx="3369365" cy="2871320"/>
          </a:xfrm>
        </p:spPr>
        <p:txBody>
          <a:bodyPr vert="horz" lIns="91440" tIns="45720" rIns="91440" bIns="45720" rtlCol="0" anchor="ctr">
            <a:normAutofit/>
          </a:bodyPr>
          <a:lstStyle/>
          <a:p>
            <a:pPr algn="ctr"/>
            <a:r>
              <a:rPr lang="en-US"/>
              <a:t>OBRIGADA!!</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6389825" y="723900"/>
            <a:ext cx="4735375" cy="5410200"/>
          </a:xfrm>
          <a:prstGeom prst="rect">
            <a:avLst/>
          </a:prstGeom>
        </p:spPr>
        <p:txBody>
          <a:bodyPr vert="horz" lIns="91440" tIns="45720" rIns="91440" bIns="45720" rtlCol="0" anchor="ctr">
            <a:normAutofit/>
          </a:bodyPr>
          <a:lstStyle/>
          <a:p>
            <a:pPr algn="ctr">
              <a:lnSpc>
                <a:spcPct val="110000"/>
              </a:lnSpc>
              <a:spcAft>
                <a:spcPts val="600"/>
              </a:spcAft>
            </a:pPr>
            <a:r>
              <a:rPr lang="en-US">
                <a:solidFill>
                  <a:schemeClr val="tx2"/>
                </a:solidFill>
              </a:rPr>
              <a:t>Bianca N. Calado – bianca.calado@inpe.br</a:t>
            </a:r>
          </a:p>
          <a:p>
            <a:pPr algn="ctr">
              <a:lnSpc>
                <a:spcPct val="110000"/>
              </a:lnSpc>
              <a:spcAft>
                <a:spcPts val="600"/>
              </a:spcAft>
            </a:pPr>
            <a:endParaRPr lang="en-US">
              <a:solidFill>
                <a:schemeClr val="tx2"/>
              </a:solidFill>
            </a:endParaRPr>
          </a:p>
        </p:txBody>
      </p:sp>
    </p:spTree>
    <p:extLst>
      <p:ext uri="{BB962C8B-B14F-4D97-AF65-F5344CB8AC3E}">
        <p14:creationId xmlns:p14="http://schemas.microsoft.com/office/powerpoint/2010/main" val="1072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4854C3-58CC-4A2C-B4CA-926819F0C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FA7B9933-15AE-4ACB-B091-21C9F3853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E57BB50-0A5D-4AD7-87AB-5904B788B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18" name="Rectangle 17">
              <a:extLst>
                <a:ext uri="{FF2B5EF4-FFF2-40B4-BE49-F238E27FC236}">
                  <a16:creationId xmlns:a16="http://schemas.microsoft.com/office/drawing/2014/main" id="{1CD5E7CE-8430-4ED8-87F2-AF5C660CF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4A1AC28-5B9C-4D41-95E9-675EDF3F4B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446F29-8D76-46EF-B0AF-41066F65AA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 name="CaixaDeTexto 7">
            <a:extLst>
              <a:ext uri="{FF2B5EF4-FFF2-40B4-BE49-F238E27FC236}">
                <a16:creationId xmlns:a16="http://schemas.microsoft.com/office/drawing/2014/main" id="{56A428D7-A804-1E50-E5A1-EACD0FC57017}"/>
              </a:ext>
            </a:extLst>
          </p:cNvPr>
          <p:cNvSpPr txBox="1"/>
          <p:nvPr/>
        </p:nvSpPr>
        <p:spPr>
          <a:xfrm>
            <a:off x="5186613" y="641683"/>
            <a:ext cx="6700587" cy="5935579"/>
          </a:xfrm>
          <a:prstGeom prst="rect">
            <a:avLst/>
          </a:prstGeom>
        </p:spPr>
        <p:txBody>
          <a:bodyPr vert="horz" lIns="91440" tIns="45720" rIns="91440" bIns="45720" rtlCol="0" anchor="t">
            <a:normAutofit lnSpcReduction="10000"/>
          </a:bodyPr>
          <a:lstStyle/>
          <a:p>
            <a:pPr marL="285750" indent="-285750" algn="just">
              <a:lnSpc>
                <a:spcPct val="110000"/>
              </a:lnSpc>
              <a:spcAft>
                <a:spcPts val="600"/>
              </a:spcAft>
              <a:buFont typeface="Wingdings" panose="05000000000000000000" pitchFamily="2" charset="2"/>
              <a:buChar char="§"/>
            </a:pPr>
            <a:r>
              <a:rPr lang="en-US" sz="1400" dirty="0">
                <a:solidFill>
                  <a:schemeClr val="tx2"/>
                </a:solidFill>
              </a:rPr>
              <a:t>ALVALÁ. Regina </a:t>
            </a:r>
            <a:r>
              <a:rPr lang="en-US" sz="1400" dirty="0" err="1">
                <a:solidFill>
                  <a:schemeClr val="tx2"/>
                </a:solidFill>
              </a:rPr>
              <a:t>Célia</a:t>
            </a:r>
            <a:r>
              <a:rPr lang="en-US" sz="1400" dirty="0">
                <a:solidFill>
                  <a:schemeClr val="tx2"/>
                </a:solidFill>
              </a:rPr>
              <a:t> dos Santos. et. al. Mapping characteristics of at-risk population to disasters in the context of Brazilian early warning system. International Journal of Disaster Risk Reduction. 2019. </a:t>
            </a:r>
            <a:r>
              <a:rPr lang="en-US" sz="1400" dirty="0" err="1">
                <a:solidFill>
                  <a:schemeClr val="tx2"/>
                </a:solidFill>
              </a:rPr>
              <a:t>Elservier</a:t>
            </a:r>
            <a:r>
              <a:rPr lang="en-US" sz="1400" dirty="0">
                <a:solidFill>
                  <a:schemeClr val="tx2"/>
                </a:solidFill>
              </a:rPr>
              <a:t> Ltd. </a:t>
            </a:r>
            <a:r>
              <a:rPr lang="en-US" sz="1400" dirty="0">
                <a:solidFill>
                  <a:schemeClr val="tx2"/>
                </a:solidFill>
                <a:hlinkClick r:id="rId2"/>
              </a:rPr>
              <a:t>https://doi.org/10.1016/j.ijdrr.2019.101326</a:t>
            </a:r>
            <a:r>
              <a:rPr lang="en-US" sz="1400" dirty="0">
                <a:solidFill>
                  <a:schemeClr val="tx2"/>
                </a:solidFill>
              </a:rPr>
              <a:t>.</a:t>
            </a:r>
          </a:p>
          <a:p>
            <a:pPr marL="285750" indent="-285750" algn="just">
              <a:lnSpc>
                <a:spcPct val="110000"/>
              </a:lnSpc>
              <a:spcAft>
                <a:spcPts val="600"/>
              </a:spcAft>
              <a:buFont typeface="Wingdings" panose="05000000000000000000" pitchFamily="2" charset="2"/>
              <a:buChar char="§"/>
            </a:pPr>
            <a:endParaRPr lang="en-US" sz="1400" dirty="0">
              <a:solidFill>
                <a:schemeClr val="tx2"/>
              </a:solidFill>
            </a:endParaRP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FIELD, C. B. et al. Climate Change 2014: Impacts, Adaptation, and Vulnerability. Part A: Global and Sectoral Aspects. Contribution of Working Group II to the Fifth Assessment Report of the Intergovernmental Panel on Climate Change. Cambridge University Press, Cambridge, United Kingdom and New York, NY, USA, p. 1132. 2014.</a:t>
            </a:r>
          </a:p>
          <a:p>
            <a:pPr marL="285750" indent="-285750" algn="just">
              <a:lnSpc>
                <a:spcPct val="110000"/>
              </a:lnSpc>
              <a:spcAft>
                <a:spcPts val="600"/>
              </a:spcAft>
              <a:buFont typeface="Wingdings" panose="05000000000000000000" pitchFamily="2" charset="2"/>
              <a:buChar char="§"/>
            </a:pPr>
            <a:endParaRPr lang="en-US" sz="1400" dirty="0">
              <a:solidFill>
                <a:schemeClr val="tx2"/>
              </a:solidFill>
            </a:endParaRP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NOBRE, C. A. Global climate change modeling: the Brazilian Model of the Global Climate System (MBSCG). Research to Advance the Knowledge on Climate Change. FAPESP Research Program on Global Climate Change (FRPGCC), p. 8-9, 2011;</a:t>
            </a:r>
          </a:p>
          <a:p>
            <a:pPr marL="285750" indent="-285750" algn="just">
              <a:lnSpc>
                <a:spcPct val="110000"/>
              </a:lnSpc>
              <a:spcAft>
                <a:spcPts val="600"/>
              </a:spcAft>
              <a:buFont typeface="Wingdings" panose="05000000000000000000" pitchFamily="2" charset="2"/>
              <a:buChar char="§"/>
            </a:pPr>
            <a:endParaRPr lang="en-US" sz="1400" dirty="0">
              <a:solidFill>
                <a:schemeClr val="tx2"/>
              </a:solidFill>
            </a:endParaRP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PÖRTNER, H. et al. Summary for Policymakers. In: Climate Change 2022: Impacts, Adaptation and Vulnerability. Working Group II contribution to the Sixth Assessment Report of the Intergovernmental Panel on Climate Change.  Cambridge University Press. In Press. 2022. p. 1-37;</a:t>
            </a:r>
          </a:p>
          <a:p>
            <a:pPr marL="285750" indent="-285750" algn="just">
              <a:lnSpc>
                <a:spcPct val="110000"/>
              </a:lnSpc>
              <a:spcAft>
                <a:spcPts val="600"/>
              </a:spcAft>
              <a:buFont typeface="Wingdings" panose="05000000000000000000" pitchFamily="2" charset="2"/>
              <a:buChar char="§"/>
            </a:pPr>
            <a:endParaRPr lang="en-US" sz="1400" dirty="0">
              <a:solidFill>
                <a:schemeClr val="tx2"/>
              </a:solidFill>
            </a:endParaRPr>
          </a:p>
          <a:p>
            <a:pPr marL="285750" indent="-285750" algn="just">
              <a:lnSpc>
                <a:spcPct val="110000"/>
              </a:lnSpc>
              <a:spcAft>
                <a:spcPts val="600"/>
              </a:spcAft>
              <a:buFont typeface="Wingdings" panose="05000000000000000000" pitchFamily="2" charset="2"/>
              <a:buChar char="§"/>
            </a:pPr>
            <a:r>
              <a:rPr lang="en-US" sz="1400" dirty="0">
                <a:solidFill>
                  <a:schemeClr val="tx2"/>
                </a:solidFill>
              </a:rPr>
              <a:t>SOARES, A. et al. </a:t>
            </a:r>
            <a:r>
              <a:rPr lang="en-US" sz="1400" dirty="0" err="1">
                <a:solidFill>
                  <a:schemeClr val="tx2"/>
                </a:solidFill>
              </a:rPr>
              <a:t>Mapeamento</a:t>
            </a:r>
            <a:r>
              <a:rPr lang="en-US" sz="1400" dirty="0">
                <a:solidFill>
                  <a:schemeClr val="tx2"/>
                </a:solidFill>
              </a:rPr>
              <a:t> da </a:t>
            </a:r>
            <a:r>
              <a:rPr lang="en-US" sz="1400" dirty="0" err="1">
                <a:solidFill>
                  <a:schemeClr val="tx2"/>
                </a:solidFill>
              </a:rPr>
              <a:t>Susceptibilidade</a:t>
            </a:r>
            <a:r>
              <a:rPr lang="en-US" sz="1400" dirty="0">
                <a:solidFill>
                  <a:schemeClr val="tx2"/>
                </a:solidFill>
              </a:rPr>
              <a:t> a </a:t>
            </a:r>
            <a:r>
              <a:rPr lang="en-US" sz="1400" dirty="0" err="1">
                <a:solidFill>
                  <a:schemeClr val="tx2"/>
                </a:solidFill>
              </a:rPr>
              <a:t>movimento</a:t>
            </a:r>
            <a:r>
              <a:rPr lang="en-US" sz="1400" dirty="0">
                <a:solidFill>
                  <a:schemeClr val="tx2"/>
                </a:solidFill>
              </a:rPr>
              <a:t> de </a:t>
            </a:r>
            <a:r>
              <a:rPr lang="en-US" sz="1400" dirty="0" err="1">
                <a:solidFill>
                  <a:schemeClr val="tx2"/>
                </a:solidFill>
              </a:rPr>
              <a:t>massa</a:t>
            </a:r>
            <a:r>
              <a:rPr lang="en-US" sz="1400" dirty="0">
                <a:solidFill>
                  <a:schemeClr val="tx2"/>
                </a:solidFill>
              </a:rPr>
              <a:t> no </a:t>
            </a:r>
            <a:r>
              <a:rPr lang="en-US" sz="1400" dirty="0" err="1">
                <a:solidFill>
                  <a:schemeClr val="tx2"/>
                </a:solidFill>
              </a:rPr>
              <a:t>Município</a:t>
            </a:r>
            <a:r>
              <a:rPr lang="en-US" sz="1400" dirty="0">
                <a:solidFill>
                  <a:schemeClr val="tx2"/>
                </a:solidFill>
              </a:rPr>
              <a:t> de Santo André – SP </a:t>
            </a:r>
            <a:r>
              <a:rPr lang="en-US" sz="1400" dirty="0" err="1">
                <a:solidFill>
                  <a:schemeClr val="tx2"/>
                </a:solidFill>
              </a:rPr>
              <a:t>utilizando</a:t>
            </a:r>
            <a:r>
              <a:rPr lang="en-US" sz="1400" dirty="0">
                <a:solidFill>
                  <a:schemeClr val="tx2"/>
                </a:solidFill>
              </a:rPr>
              <a:t> dados </a:t>
            </a:r>
            <a:r>
              <a:rPr lang="en-US" sz="1400" dirty="0" err="1">
                <a:solidFill>
                  <a:schemeClr val="tx2"/>
                </a:solidFill>
              </a:rPr>
              <a:t>geológicos</a:t>
            </a:r>
            <a:r>
              <a:rPr lang="en-US" sz="1400" dirty="0">
                <a:solidFill>
                  <a:schemeClr val="tx2"/>
                </a:solidFill>
              </a:rPr>
              <a:t> e de </a:t>
            </a:r>
            <a:r>
              <a:rPr lang="en-US" sz="1400" dirty="0" err="1">
                <a:solidFill>
                  <a:schemeClr val="tx2"/>
                </a:solidFill>
              </a:rPr>
              <a:t>Sensoriamento</a:t>
            </a:r>
            <a:r>
              <a:rPr lang="en-US" sz="1400" dirty="0">
                <a:solidFill>
                  <a:schemeClr val="tx2"/>
                </a:solidFill>
              </a:rPr>
              <a:t> </a:t>
            </a:r>
            <a:r>
              <a:rPr lang="en-US" sz="1400" dirty="0" err="1">
                <a:solidFill>
                  <a:schemeClr val="tx2"/>
                </a:solidFill>
              </a:rPr>
              <a:t>Remoto</a:t>
            </a:r>
            <a:r>
              <a:rPr lang="en-US" sz="1400" dirty="0">
                <a:solidFill>
                  <a:schemeClr val="tx2"/>
                </a:solidFill>
              </a:rPr>
              <a:t>. Anais do XVIII </a:t>
            </a:r>
            <a:r>
              <a:rPr lang="en-US" sz="1400" dirty="0" err="1">
                <a:solidFill>
                  <a:schemeClr val="tx2"/>
                </a:solidFill>
              </a:rPr>
              <a:t>Simpósio</a:t>
            </a:r>
            <a:r>
              <a:rPr lang="en-US" sz="1400" dirty="0">
                <a:solidFill>
                  <a:schemeClr val="tx2"/>
                </a:solidFill>
              </a:rPr>
              <a:t> </a:t>
            </a:r>
            <a:r>
              <a:rPr lang="en-US" sz="1400" dirty="0" err="1">
                <a:solidFill>
                  <a:schemeClr val="tx2"/>
                </a:solidFill>
              </a:rPr>
              <a:t>Brasileiro</a:t>
            </a:r>
            <a:r>
              <a:rPr lang="en-US" sz="1400" dirty="0">
                <a:solidFill>
                  <a:schemeClr val="tx2"/>
                </a:solidFill>
              </a:rPr>
              <a:t> de </a:t>
            </a:r>
            <a:r>
              <a:rPr lang="en-US" sz="1400" dirty="0" err="1">
                <a:solidFill>
                  <a:schemeClr val="tx2"/>
                </a:solidFill>
              </a:rPr>
              <a:t>Sensoriamento</a:t>
            </a:r>
            <a:r>
              <a:rPr lang="en-US" sz="1400" dirty="0">
                <a:solidFill>
                  <a:schemeClr val="tx2"/>
                </a:solidFill>
              </a:rPr>
              <a:t> </a:t>
            </a:r>
            <a:r>
              <a:rPr lang="en-US" sz="1400" dirty="0" err="1">
                <a:solidFill>
                  <a:schemeClr val="tx2"/>
                </a:solidFill>
              </a:rPr>
              <a:t>Remoto</a:t>
            </a:r>
            <a:r>
              <a:rPr lang="en-US" sz="1400" dirty="0">
                <a:solidFill>
                  <a:schemeClr val="tx2"/>
                </a:solidFill>
              </a:rPr>
              <a:t> – SBSR. ISBN:978-85-17-00088-1, 2017.</a:t>
            </a:r>
          </a:p>
          <a:p>
            <a:pPr marL="285750" indent="-285750" algn="just">
              <a:lnSpc>
                <a:spcPct val="110000"/>
              </a:lnSpc>
              <a:spcAft>
                <a:spcPts val="600"/>
              </a:spcAft>
              <a:buFont typeface="Wingdings" panose="05000000000000000000" pitchFamily="2" charset="2"/>
              <a:buChar char="§"/>
            </a:pPr>
            <a:endParaRPr lang="en-US" sz="1400" dirty="0">
              <a:solidFill>
                <a:schemeClr val="tx2"/>
              </a:solidFill>
            </a:endParaRPr>
          </a:p>
          <a:p>
            <a:pPr marL="285750" indent="-285750" algn="just">
              <a:lnSpc>
                <a:spcPct val="110000"/>
              </a:lnSpc>
              <a:spcAft>
                <a:spcPts val="600"/>
              </a:spcAft>
              <a:buFont typeface="Wingdings" panose="05000000000000000000" pitchFamily="2" charset="2"/>
              <a:buChar char="§"/>
            </a:pPr>
            <a:endParaRPr lang="en-US" sz="1400" dirty="0">
              <a:solidFill>
                <a:schemeClr val="tx2"/>
              </a:solidFill>
            </a:endParaRPr>
          </a:p>
          <a:p>
            <a:pPr marL="285750" indent="-285750" algn="just">
              <a:lnSpc>
                <a:spcPct val="110000"/>
              </a:lnSpc>
              <a:spcAft>
                <a:spcPts val="600"/>
              </a:spcAft>
              <a:buFont typeface="Wingdings" panose="05000000000000000000" pitchFamily="2" charset="2"/>
              <a:buChar char="§"/>
            </a:pPr>
            <a:endParaRPr lang="en-US" sz="1400" dirty="0">
              <a:solidFill>
                <a:schemeClr val="tx2"/>
              </a:solidFill>
            </a:endParaRPr>
          </a:p>
        </p:txBody>
      </p:sp>
      <p:sp>
        <p:nvSpPr>
          <p:cNvPr id="4" name="Título 3">
            <a:extLst>
              <a:ext uri="{FF2B5EF4-FFF2-40B4-BE49-F238E27FC236}">
                <a16:creationId xmlns:a16="http://schemas.microsoft.com/office/drawing/2014/main" id="{1F1C7189-401B-E4AD-077B-57A493349C8F}"/>
              </a:ext>
            </a:extLst>
          </p:cNvPr>
          <p:cNvSpPr>
            <a:spLocks noGrp="1"/>
          </p:cNvSpPr>
          <p:nvPr>
            <p:ph type="title"/>
          </p:nvPr>
        </p:nvSpPr>
        <p:spPr>
          <a:xfrm>
            <a:off x="1148013" y="2715943"/>
            <a:ext cx="3799974" cy="1288489"/>
          </a:xfrm>
        </p:spPr>
        <p:txBody>
          <a:bodyPr>
            <a:normAutofit fontScale="90000"/>
          </a:bodyPr>
          <a:lstStyle/>
          <a:p>
            <a:pPr algn="ctr"/>
            <a:r>
              <a:rPr lang="pt-BR" sz="4000" dirty="0"/>
              <a:t>Referência Bibliográfica</a:t>
            </a:r>
          </a:p>
        </p:txBody>
      </p:sp>
    </p:spTree>
    <p:extLst>
      <p:ext uri="{BB962C8B-B14F-4D97-AF65-F5344CB8AC3E}">
        <p14:creationId xmlns:p14="http://schemas.microsoft.com/office/powerpoint/2010/main" val="379638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6" name="Rectangle 15">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ulheres em roupas combinando">
            <a:extLst>
              <a:ext uri="{FF2B5EF4-FFF2-40B4-BE49-F238E27FC236}">
                <a16:creationId xmlns:a16="http://schemas.microsoft.com/office/drawing/2014/main" id="{C4266582-EBAF-1D01-421A-59C5E97C8FE3}"/>
              </a:ext>
            </a:extLst>
          </p:cNvPr>
          <p:cNvPicPr>
            <a:picLocks noChangeAspect="1"/>
          </p:cNvPicPr>
          <p:nvPr/>
        </p:nvPicPr>
        <p:blipFill rotWithShape="1">
          <a:blip r:embed="rId2"/>
          <a:srcRect t="21053"/>
          <a:stretch/>
        </p:blipFill>
        <p:spPr>
          <a:xfrm>
            <a:off x="20" y="10"/>
            <a:ext cx="12191980" cy="6857989"/>
          </a:xfrm>
          <a:prstGeom prst="rect">
            <a:avLst/>
          </a:prstGeom>
        </p:spPr>
      </p:pic>
      <p:sp>
        <p:nvSpPr>
          <p:cNvPr id="22" name="Rectangle 21">
            <a:extLst>
              <a:ext uri="{FF2B5EF4-FFF2-40B4-BE49-F238E27FC236}">
                <a16:creationId xmlns:a16="http://schemas.microsoft.com/office/drawing/2014/main" id="{0FDFF237-4369-41A3-9CE4-CD1A6813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9553"/>
            <a:ext cx="12191999" cy="5320052"/>
          </a:xfrm>
          <a:prstGeom prst="rect">
            <a:avLst/>
          </a:prstGeom>
          <a:gradFill flip="none" rotWithShape="1">
            <a:gsLst>
              <a:gs pos="0">
                <a:srgbClr val="000000">
                  <a:alpha val="0"/>
                </a:srgbClr>
              </a:gs>
              <a:gs pos="47000">
                <a:srgbClr val="000000">
                  <a:alpha val="41000"/>
                </a:srgbClr>
              </a:gs>
              <a:gs pos="81000">
                <a:srgbClr val="000000">
                  <a:alpha val="5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2076091" y="2633933"/>
            <a:ext cx="8039818" cy="1643572"/>
          </a:xfrm>
        </p:spPr>
        <p:txBody>
          <a:bodyPr vert="horz" lIns="91440" tIns="45720" rIns="91440" bIns="45720" rtlCol="0" anchor="b">
            <a:normAutofit/>
          </a:bodyPr>
          <a:lstStyle/>
          <a:p>
            <a:pPr algn="ctr"/>
            <a:r>
              <a:rPr lang="en-US" sz="2800" kern="1200" cap="all" spc="390" baseline="0" dirty="0" err="1">
                <a:solidFill>
                  <a:srgbClr val="FFFFFF"/>
                </a:solidFill>
                <a:latin typeface="+mj-lt"/>
                <a:ea typeface="+mj-ea"/>
                <a:cs typeface="+mj-cs"/>
              </a:rPr>
              <a:t>Introdução</a:t>
            </a:r>
            <a:endParaRPr lang="en-US" sz="2800" kern="1200" cap="all" spc="390" baseline="0" dirty="0">
              <a:solidFill>
                <a:srgbClr val="FFFFFF"/>
              </a:solidFill>
              <a:latin typeface="+mj-lt"/>
              <a:ea typeface="+mj-ea"/>
              <a:cs typeface="+mj-cs"/>
            </a:endParaRPr>
          </a:p>
        </p:txBody>
      </p:sp>
      <p:sp>
        <p:nvSpPr>
          <p:cNvPr id="7" name="Espaço Reservado para Conteúdo 6">
            <a:extLst>
              <a:ext uri="{FF2B5EF4-FFF2-40B4-BE49-F238E27FC236}">
                <a16:creationId xmlns:a16="http://schemas.microsoft.com/office/drawing/2014/main" id="{2DFFD574-C6B3-B97E-FED5-54B3D5744CB5}"/>
              </a:ext>
            </a:extLst>
          </p:cNvPr>
          <p:cNvSpPr>
            <a:spLocks noGrp="1"/>
          </p:cNvSpPr>
          <p:nvPr>
            <p:ph idx="1"/>
          </p:nvPr>
        </p:nvSpPr>
        <p:spPr>
          <a:xfrm>
            <a:off x="627046" y="5007083"/>
            <a:ext cx="11101136" cy="1448343"/>
          </a:xfrm>
        </p:spPr>
        <p:txBody>
          <a:bodyPr vert="horz" lIns="91440" tIns="45720" rIns="91440" bIns="45720" rtlCol="0">
            <a:normAutofit/>
          </a:bodyPr>
          <a:lstStyle/>
          <a:p>
            <a:pPr algn="ctr">
              <a:lnSpc>
                <a:spcPct val="100000"/>
              </a:lnSpc>
            </a:pPr>
            <a:r>
              <a:rPr lang="pt-BR" sz="2800" dirty="0">
                <a:solidFill>
                  <a:srgbClr val="FFFFFF"/>
                </a:solidFill>
              </a:rPr>
              <a:t>Os </a:t>
            </a:r>
            <a:r>
              <a:rPr lang="pt-BR" sz="2800">
                <a:solidFill>
                  <a:srgbClr val="FFFFFF"/>
                </a:solidFill>
              </a:rPr>
              <a:t>centros urbanos</a:t>
            </a:r>
            <a:r>
              <a:rPr lang="en-US" sz="2800" dirty="0">
                <a:solidFill>
                  <a:srgbClr val="FFFFFF"/>
                </a:solidFill>
              </a:rPr>
              <a:t> </a:t>
            </a:r>
            <a:r>
              <a:rPr lang="pt-BR" sz="2800" dirty="0">
                <a:solidFill>
                  <a:srgbClr val="FFFFFF"/>
                </a:solidFill>
              </a:rPr>
              <a:t>estão</a:t>
            </a:r>
            <a:r>
              <a:rPr lang="en-US" sz="2800" dirty="0">
                <a:solidFill>
                  <a:srgbClr val="FFFFFF"/>
                </a:solidFill>
              </a:rPr>
              <a:t> </a:t>
            </a:r>
            <a:r>
              <a:rPr lang="pt-BR" sz="2800" dirty="0">
                <a:solidFill>
                  <a:srgbClr val="FFFFFF"/>
                </a:solidFill>
              </a:rPr>
              <a:t>mais</a:t>
            </a:r>
            <a:r>
              <a:rPr lang="en-US" sz="2800" dirty="0">
                <a:solidFill>
                  <a:srgbClr val="FFFFFF"/>
                </a:solidFill>
              </a:rPr>
              <a:t> </a:t>
            </a:r>
            <a:r>
              <a:rPr lang="pt-BR" sz="2800" dirty="0">
                <a:solidFill>
                  <a:srgbClr val="FFFFFF"/>
                </a:solidFill>
              </a:rPr>
              <a:t>susceptíveis</a:t>
            </a:r>
            <a:r>
              <a:rPr lang="en-US" sz="2800" dirty="0">
                <a:solidFill>
                  <a:srgbClr val="FFFFFF"/>
                </a:solidFill>
              </a:rPr>
              <a:t>  a </a:t>
            </a:r>
            <a:r>
              <a:rPr lang="pt-BR" sz="2800" dirty="0">
                <a:solidFill>
                  <a:srgbClr val="FFFFFF"/>
                </a:solidFill>
              </a:rPr>
              <a:t>desastres</a:t>
            </a:r>
            <a:r>
              <a:rPr lang="en-US" sz="2800" dirty="0">
                <a:solidFill>
                  <a:srgbClr val="FFFFFF"/>
                </a:solidFill>
              </a:rPr>
              <a:t> </a:t>
            </a:r>
            <a:r>
              <a:rPr lang="pt-BR" sz="2800" dirty="0">
                <a:solidFill>
                  <a:srgbClr val="FFFFFF"/>
                </a:solidFill>
              </a:rPr>
              <a:t>por</a:t>
            </a:r>
            <a:r>
              <a:rPr lang="en-US" sz="2800" dirty="0">
                <a:solidFill>
                  <a:srgbClr val="FFFFFF"/>
                </a:solidFill>
              </a:rPr>
              <a:t> causa das </a:t>
            </a:r>
            <a:r>
              <a:rPr lang="pt-BR" sz="2800" dirty="0">
                <a:solidFill>
                  <a:srgbClr val="FFFFFF"/>
                </a:solidFill>
              </a:rPr>
              <a:t>mudanças</a:t>
            </a:r>
            <a:r>
              <a:rPr lang="en-US" sz="2800" dirty="0">
                <a:solidFill>
                  <a:srgbClr val="FFFFFF"/>
                </a:solidFill>
              </a:rPr>
              <a:t> </a:t>
            </a:r>
            <a:r>
              <a:rPr lang="pt-BR" sz="2800" dirty="0">
                <a:solidFill>
                  <a:srgbClr val="FFFFFF"/>
                </a:solidFill>
              </a:rPr>
              <a:t>climáticas em especial, na frequência e intensidade dos eventos extremos de precipitação e do aumento de temperatura (IPCC, 2022; Nobre et al., 2011)</a:t>
            </a:r>
          </a:p>
        </p:txBody>
      </p:sp>
      <p:grpSp>
        <p:nvGrpSpPr>
          <p:cNvPr id="24" name="Group 23">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739509"/>
            <a:ext cx="867485" cy="115439"/>
            <a:chOff x="8910933" y="1861308"/>
            <a:chExt cx="867485" cy="115439"/>
          </a:xfrm>
        </p:grpSpPr>
        <p:sp>
          <p:nvSpPr>
            <p:cNvPr id="25" name="Rectangle 24">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6" name="Straight Connector 25">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 name="Losango 2">
            <a:extLst>
              <a:ext uri="{FF2B5EF4-FFF2-40B4-BE49-F238E27FC236}">
                <a16:creationId xmlns:a16="http://schemas.microsoft.com/office/drawing/2014/main" id="{C793D7D8-96F9-26DC-5EFC-1A1D8893FE33}"/>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Tree>
    <p:extLst>
      <p:ext uri="{BB962C8B-B14F-4D97-AF65-F5344CB8AC3E}">
        <p14:creationId xmlns:p14="http://schemas.microsoft.com/office/powerpoint/2010/main" val="30219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517612" y="226595"/>
            <a:ext cx="10134600" cy="1288489"/>
          </a:xfrm>
        </p:spPr>
        <p:txBody>
          <a:bodyPr>
            <a:normAutofit/>
          </a:bodyPr>
          <a:lstStyle/>
          <a:p>
            <a:r>
              <a:rPr lang="pt-BR" sz="4800" dirty="0"/>
              <a:t>Introdução</a:t>
            </a:r>
          </a:p>
        </p:txBody>
      </p:sp>
      <p:pic>
        <p:nvPicPr>
          <p:cNvPr id="8" name="Espaço Reservado para Conteúdo 4" descr="Mapa&#10;&#10;Descrição gerada automaticamente">
            <a:extLst>
              <a:ext uri="{FF2B5EF4-FFF2-40B4-BE49-F238E27FC236}">
                <a16:creationId xmlns:a16="http://schemas.microsoft.com/office/drawing/2014/main" id="{AB410CEE-1DA6-6328-6060-1A0FBB33AE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4094" y="439953"/>
            <a:ext cx="6182909" cy="4122715"/>
          </a:xfrm>
          <a:ln w="28575">
            <a:solidFill>
              <a:schemeClr val="bg2">
                <a:lumMod val="50000"/>
              </a:schemeClr>
            </a:solidFill>
          </a:ln>
        </p:spPr>
      </p:pic>
      <p:pic>
        <p:nvPicPr>
          <p:cNvPr id="12" name="Imagem 11">
            <a:extLst>
              <a:ext uri="{FF2B5EF4-FFF2-40B4-BE49-F238E27FC236}">
                <a16:creationId xmlns:a16="http://schemas.microsoft.com/office/drawing/2014/main" id="{EC202DF8-81E1-748D-8721-E5986B3495DD}"/>
              </a:ext>
            </a:extLst>
          </p:cNvPr>
          <p:cNvPicPr>
            <a:picLocks noChangeAspect="1"/>
          </p:cNvPicPr>
          <p:nvPr/>
        </p:nvPicPr>
        <p:blipFill>
          <a:blip r:embed="rId3"/>
          <a:stretch>
            <a:fillRect/>
          </a:stretch>
        </p:blipFill>
        <p:spPr>
          <a:xfrm>
            <a:off x="5026299" y="2416940"/>
            <a:ext cx="2139402" cy="3265403"/>
          </a:xfrm>
          <a:prstGeom prst="rect">
            <a:avLst/>
          </a:prstGeom>
        </p:spPr>
      </p:pic>
      <p:sp>
        <p:nvSpPr>
          <p:cNvPr id="13" name="CaixaDeTexto 12">
            <a:extLst>
              <a:ext uri="{FF2B5EF4-FFF2-40B4-BE49-F238E27FC236}">
                <a16:creationId xmlns:a16="http://schemas.microsoft.com/office/drawing/2014/main" id="{FFA5C595-A718-2109-3CAA-1EAF03D625C3}"/>
              </a:ext>
            </a:extLst>
          </p:cNvPr>
          <p:cNvSpPr txBox="1"/>
          <p:nvPr/>
        </p:nvSpPr>
        <p:spPr>
          <a:xfrm>
            <a:off x="7216548" y="4776026"/>
            <a:ext cx="4519608" cy="461665"/>
          </a:xfrm>
          <a:prstGeom prst="rect">
            <a:avLst/>
          </a:prstGeom>
          <a:noFill/>
        </p:spPr>
        <p:txBody>
          <a:bodyPr wrap="square" rtlCol="0">
            <a:spAutoFit/>
          </a:bodyPr>
          <a:lstStyle/>
          <a:p>
            <a:r>
              <a:rPr lang="pt-BR" sz="1200" b="1" dirty="0"/>
              <a:t>Figura 1 </a:t>
            </a:r>
            <a:r>
              <a:rPr lang="pt-BR" sz="1200" dirty="0"/>
              <a:t>– Mapa de perigo de escorregamento do estado de São Paulo. </a:t>
            </a:r>
            <a:r>
              <a:rPr lang="pt-BR" sz="1200" b="1" dirty="0"/>
              <a:t>Fonte: </a:t>
            </a:r>
            <a:r>
              <a:rPr lang="pt-BR" sz="1200" dirty="0"/>
              <a:t>Instituto Geológico de São Paulo</a:t>
            </a:r>
          </a:p>
        </p:txBody>
      </p:sp>
      <p:sp>
        <p:nvSpPr>
          <p:cNvPr id="7" name="Losango 6">
            <a:extLst>
              <a:ext uri="{FF2B5EF4-FFF2-40B4-BE49-F238E27FC236}">
                <a16:creationId xmlns:a16="http://schemas.microsoft.com/office/drawing/2014/main" id="{B24FA045-1E37-05AC-3469-FA0EA77E59CD}"/>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a:t>
            </a:r>
          </a:p>
        </p:txBody>
      </p:sp>
      <p:sp>
        <p:nvSpPr>
          <p:cNvPr id="4" name="CaixaDeTexto 3">
            <a:extLst>
              <a:ext uri="{FF2B5EF4-FFF2-40B4-BE49-F238E27FC236}">
                <a16:creationId xmlns:a16="http://schemas.microsoft.com/office/drawing/2014/main" id="{5AFFC1E8-DD52-FD48-1749-76F01EDE428E}"/>
              </a:ext>
            </a:extLst>
          </p:cNvPr>
          <p:cNvSpPr txBox="1"/>
          <p:nvPr/>
        </p:nvSpPr>
        <p:spPr>
          <a:xfrm>
            <a:off x="404997" y="2236025"/>
            <a:ext cx="4327424" cy="3108543"/>
          </a:xfrm>
          <a:prstGeom prst="rect">
            <a:avLst/>
          </a:prstGeom>
          <a:noFill/>
        </p:spPr>
        <p:txBody>
          <a:bodyPr wrap="square">
            <a:spAutoFit/>
          </a:bodyPr>
          <a:lstStyle/>
          <a:p>
            <a:pPr lvl="0" algn="just"/>
            <a:r>
              <a:rPr lang="pt-BR" sz="2800" dirty="0"/>
              <a:t>Em 2007 o IPCC (AR4) realizou projeções para o final do século XXI e espera-se aumento de eventos extremos de precipitação intensa sobre a maioria das regiões no planeta.</a:t>
            </a:r>
          </a:p>
        </p:txBody>
      </p:sp>
    </p:spTree>
    <p:extLst>
      <p:ext uri="{BB962C8B-B14F-4D97-AF65-F5344CB8AC3E}">
        <p14:creationId xmlns:p14="http://schemas.microsoft.com/office/powerpoint/2010/main" val="115712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Introdução</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431539" y="2335578"/>
            <a:ext cx="10916081" cy="3416320"/>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Com isso, identificar os locais com risco de desastres relacionados à deslizamento e inundação é importante para a identificação de áreas vulneráveis;</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 </a:t>
            </a:r>
            <a:r>
              <a:rPr lang="pt-BR" sz="2400" dirty="0" err="1"/>
              <a:t>Alvalá</a:t>
            </a:r>
            <a:r>
              <a:rPr lang="pt-BR" sz="2400" dirty="0"/>
              <a:t> et al., (2018) apresentou que dos 825 municípios historicamente afetados por desastre de inundação e deslizamento de terra, para cada 100 habitantes 9 viviam em áreas de risco de desastre no Brasil;</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E ainda apresentou que a região Sudeste, em especial São Paulo foi caracterizado como um dos estados com maiores desastres registrados.</a:t>
            </a:r>
          </a:p>
        </p:txBody>
      </p:sp>
      <p:sp>
        <p:nvSpPr>
          <p:cNvPr id="9" name="Losango 8">
            <a:extLst>
              <a:ext uri="{FF2B5EF4-FFF2-40B4-BE49-F238E27FC236}">
                <a16:creationId xmlns:a16="http://schemas.microsoft.com/office/drawing/2014/main" id="{50024F88-9935-F709-24C9-649770C25365}"/>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a:t>
            </a:r>
          </a:p>
        </p:txBody>
      </p:sp>
    </p:spTree>
    <p:extLst>
      <p:ext uri="{BB962C8B-B14F-4D97-AF65-F5344CB8AC3E}">
        <p14:creationId xmlns:p14="http://schemas.microsoft.com/office/powerpoint/2010/main" val="207047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Introdução</a:t>
            </a:r>
          </a:p>
        </p:txBody>
      </p:sp>
      <p:pic>
        <p:nvPicPr>
          <p:cNvPr id="4" name="Imagem 3" descr="Mapa&#10;&#10;Descrição gerada automaticamente">
            <a:extLst>
              <a:ext uri="{FF2B5EF4-FFF2-40B4-BE49-F238E27FC236}">
                <a16:creationId xmlns:a16="http://schemas.microsoft.com/office/drawing/2014/main" id="{832731C8-CD0A-E990-1AAA-76E285CBC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154" y="1440293"/>
            <a:ext cx="5010766" cy="4083449"/>
          </a:xfrm>
          <a:prstGeom prst="rect">
            <a:avLst/>
          </a:prstGeom>
        </p:spPr>
      </p:pic>
      <p:sp>
        <p:nvSpPr>
          <p:cNvPr id="11" name="CaixaDeTexto 10">
            <a:extLst>
              <a:ext uri="{FF2B5EF4-FFF2-40B4-BE49-F238E27FC236}">
                <a16:creationId xmlns:a16="http://schemas.microsoft.com/office/drawing/2014/main" id="{2A39CAEF-D7DB-23C8-E0A8-FE9BEC372671}"/>
              </a:ext>
            </a:extLst>
          </p:cNvPr>
          <p:cNvSpPr txBox="1"/>
          <p:nvPr/>
        </p:nvSpPr>
        <p:spPr>
          <a:xfrm>
            <a:off x="7408230" y="872593"/>
            <a:ext cx="3939391" cy="461665"/>
          </a:xfrm>
          <a:prstGeom prst="rect">
            <a:avLst/>
          </a:prstGeom>
          <a:noFill/>
        </p:spPr>
        <p:txBody>
          <a:bodyPr wrap="square" rtlCol="0">
            <a:spAutoFit/>
          </a:bodyPr>
          <a:lstStyle/>
          <a:p>
            <a:r>
              <a:rPr lang="pt-BR" sz="1200" b="1" dirty="0"/>
              <a:t>Figura 3 </a:t>
            </a:r>
            <a:r>
              <a:rPr lang="pt-BR" sz="1200" dirty="0"/>
              <a:t>– Mapa de perigo de deslizamento do ABC Paulista . </a:t>
            </a:r>
            <a:r>
              <a:rPr lang="pt-BR" sz="1200" b="1" dirty="0"/>
              <a:t>Fonte: </a:t>
            </a:r>
            <a:r>
              <a:rPr lang="pt-BR" sz="1200" dirty="0"/>
              <a:t>Instituto Geológico de São Paulo. </a:t>
            </a:r>
          </a:p>
        </p:txBody>
      </p:sp>
      <p:pic>
        <p:nvPicPr>
          <p:cNvPr id="12" name="Imagem 11">
            <a:extLst>
              <a:ext uri="{FF2B5EF4-FFF2-40B4-BE49-F238E27FC236}">
                <a16:creationId xmlns:a16="http://schemas.microsoft.com/office/drawing/2014/main" id="{23A49D01-A045-E25D-88B1-E45E429BC4A6}"/>
              </a:ext>
            </a:extLst>
          </p:cNvPr>
          <p:cNvPicPr>
            <a:picLocks noChangeAspect="1"/>
          </p:cNvPicPr>
          <p:nvPr/>
        </p:nvPicPr>
        <p:blipFill>
          <a:blip r:embed="rId3"/>
          <a:stretch>
            <a:fillRect/>
          </a:stretch>
        </p:blipFill>
        <p:spPr>
          <a:xfrm>
            <a:off x="825080" y="1790696"/>
            <a:ext cx="4738211" cy="4312304"/>
          </a:xfrm>
          <a:prstGeom prst="rect">
            <a:avLst/>
          </a:prstGeom>
        </p:spPr>
      </p:pic>
      <p:sp>
        <p:nvSpPr>
          <p:cNvPr id="13" name="Elipse 12">
            <a:extLst>
              <a:ext uri="{FF2B5EF4-FFF2-40B4-BE49-F238E27FC236}">
                <a16:creationId xmlns:a16="http://schemas.microsoft.com/office/drawing/2014/main" id="{69CA8F93-EECF-04C1-6542-B055E5FA76C2}"/>
              </a:ext>
            </a:extLst>
          </p:cNvPr>
          <p:cNvSpPr/>
          <p:nvPr/>
        </p:nvSpPr>
        <p:spPr>
          <a:xfrm>
            <a:off x="2828925" y="4981576"/>
            <a:ext cx="523875" cy="4810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8E7A2A49-CF5D-7B62-875F-0AA2302E7408}"/>
              </a:ext>
            </a:extLst>
          </p:cNvPr>
          <p:cNvSpPr txBox="1"/>
          <p:nvPr/>
        </p:nvSpPr>
        <p:spPr>
          <a:xfrm>
            <a:off x="721756" y="6168273"/>
            <a:ext cx="4738211" cy="461665"/>
          </a:xfrm>
          <a:prstGeom prst="rect">
            <a:avLst/>
          </a:prstGeom>
          <a:noFill/>
        </p:spPr>
        <p:txBody>
          <a:bodyPr wrap="square" rtlCol="0">
            <a:spAutoFit/>
          </a:bodyPr>
          <a:lstStyle/>
          <a:p>
            <a:r>
              <a:rPr lang="pt-BR" sz="1200" b="1" dirty="0"/>
              <a:t>Figura 2 </a:t>
            </a:r>
            <a:r>
              <a:rPr lang="pt-BR" sz="1200" dirty="0"/>
              <a:t>– Diferença da Precipitação no Sudeste do Brasil de 1961-1990 x 1991-2020. </a:t>
            </a:r>
            <a:r>
              <a:rPr lang="pt-BR" sz="1200" b="1" dirty="0"/>
              <a:t>Fonte: </a:t>
            </a:r>
            <a:r>
              <a:rPr lang="pt-BR" sz="1200" dirty="0"/>
              <a:t>Autor com base no </a:t>
            </a:r>
            <a:r>
              <a:rPr lang="pt-BR" sz="1200" dirty="0" err="1"/>
              <a:t>GrAds</a:t>
            </a:r>
            <a:r>
              <a:rPr lang="pt-BR" sz="1200" dirty="0"/>
              <a:t> (2021). </a:t>
            </a:r>
          </a:p>
        </p:txBody>
      </p:sp>
      <p:sp>
        <p:nvSpPr>
          <p:cNvPr id="15" name="Losango 14">
            <a:extLst>
              <a:ext uri="{FF2B5EF4-FFF2-40B4-BE49-F238E27FC236}">
                <a16:creationId xmlns:a16="http://schemas.microsoft.com/office/drawing/2014/main" id="{BFC1D39A-3AF0-7A1C-8864-ED877E7D51F8}"/>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a:t>
            </a:r>
          </a:p>
        </p:txBody>
      </p:sp>
    </p:spTree>
    <p:extLst>
      <p:ext uri="{BB962C8B-B14F-4D97-AF65-F5344CB8AC3E}">
        <p14:creationId xmlns:p14="http://schemas.microsoft.com/office/powerpoint/2010/main" val="203862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Pergunta</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431541" y="1909450"/>
            <a:ext cx="11038409" cy="1384995"/>
          </a:xfrm>
          <a:prstGeom prst="rect">
            <a:avLst/>
          </a:prstGeom>
          <a:noFill/>
        </p:spPr>
        <p:txBody>
          <a:bodyPr wrap="square" rtlCol="0">
            <a:spAutoFit/>
          </a:bodyPr>
          <a:lstStyle/>
          <a:p>
            <a:pPr marL="285750" indent="-285750">
              <a:buFont typeface="Wingdings" panose="05000000000000000000" pitchFamily="2" charset="2"/>
              <a:buChar char="v"/>
            </a:pPr>
            <a:r>
              <a:rPr lang="pt-BR" sz="2800" dirty="0"/>
              <a:t>As áreas de maior ocorrência de desastre de deslizamento são áreas com maior população considerada vulnerável, como crianças de 0 a 5 anos e idosos acima de 60 anos na cidade de Santo </a:t>
            </a:r>
            <a:r>
              <a:rPr lang="pt-BR" sz="2800" dirty="0" err="1"/>
              <a:t>André-SP</a:t>
            </a:r>
            <a:r>
              <a:rPr lang="pt-BR" sz="2800" dirty="0"/>
              <a:t> ?</a:t>
            </a:r>
          </a:p>
        </p:txBody>
      </p:sp>
      <p:sp>
        <p:nvSpPr>
          <p:cNvPr id="5" name="Losango 4">
            <a:extLst>
              <a:ext uri="{FF2B5EF4-FFF2-40B4-BE49-F238E27FC236}">
                <a16:creationId xmlns:a16="http://schemas.microsoft.com/office/drawing/2014/main" id="{4816E0C8-19EB-F575-9B68-109935B0012B}"/>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a:t>
            </a:r>
          </a:p>
        </p:txBody>
      </p:sp>
    </p:spTree>
    <p:extLst>
      <p:ext uri="{BB962C8B-B14F-4D97-AF65-F5344CB8AC3E}">
        <p14:creationId xmlns:p14="http://schemas.microsoft.com/office/powerpoint/2010/main" val="131195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Objetivo Geral</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431541" y="1909450"/>
            <a:ext cx="11038409" cy="1107996"/>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Identificar a população exposta ao risco de desastre de deslizamento na cidade de Santo André – SP.</a:t>
            </a:r>
          </a:p>
          <a:p>
            <a:pPr marL="285750" indent="-285750">
              <a:buFont typeface="Wingdings" panose="05000000000000000000" pitchFamily="2" charset="2"/>
              <a:buChar char="v"/>
            </a:pPr>
            <a:endParaRPr lang="pt-BR" dirty="0"/>
          </a:p>
        </p:txBody>
      </p:sp>
      <p:sp>
        <p:nvSpPr>
          <p:cNvPr id="5" name="Título 1">
            <a:extLst>
              <a:ext uri="{FF2B5EF4-FFF2-40B4-BE49-F238E27FC236}">
                <a16:creationId xmlns:a16="http://schemas.microsoft.com/office/drawing/2014/main" id="{9461D238-7534-0E13-2216-E6DDE4A7F5A6}"/>
              </a:ext>
            </a:extLst>
          </p:cNvPr>
          <p:cNvSpPr txBox="1">
            <a:spLocks/>
          </p:cNvSpPr>
          <p:nvPr/>
        </p:nvSpPr>
        <p:spPr>
          <a:xfrm>
            <a:off x="431541" y="2463448"/>
            <a:ext cx="10134600" cy="1288489"/>
          </a:xfrm>
          <a:prstGeom prst="rect">
            <a:avLst/>
          </a:prstGeom>
        </p:spPr>
        <p:txBody>
          <a:bodyPr vert="horz" lIns="91440" tIns="45720" rIns="91440" bIns="45720" rtlCol="0" anchor="b">
            <a:normAutofit/>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r>
              <a:rPr lang="pt-BR" sz="4000" dirty="0"/>
              <a:t>Objetivo específico</a:t>
            </a:r>
          </a:p>
        </p:txBody>
      </p:sp>
      <p:sp>
        <p:nvSpPr>
          <p:cNvPr id="6" name="CaixaDeTexto 5">
            <a:extLst>
              <a:ext uri="{FF2B5EF4-FFF2-40B4-BE49-F238E27FC236}">
                <a16:creationId xmlns:a16="http://schemas.microsoft.com/office/drawing/2014/main" id="{704BBFEC-6B41-F8A9-ED49-AB47EEFAD528}"/>
              </a:ext>
            </a:extLst>
          </p:cNvPr>
          <p:cNvSpPr txBox="1"/>
          <p:nvPr/>
        </p:nvSpPr>
        <p:spPr>
          <a:xfrm>
            <a:off x="431541" y="3988401"/>
            <a:ext cx="11038409" cy="2585323"/>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Identificar os locais com maior frequência de deslizamento;</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 Quantificar a população considerada vulnerável nos locais suscetíveis a deslizamento;</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Identificar se a população exposta a risco de desastre de deslizamento está relacionada a idades consideradas vulneráveis em momentos de ocorrência de desastres.</a:t>
            </a:r>
          </a:p>
          <a:p>
            <a:endParaRPr lang="pt-BR" dirty="0"/>
          </a:p>
        </p:txBody>
      </p:sp>
      <p:sp>
        <p:nvSpPr>
          <p:cNvPr id="7" name="Losango 6">
            <a:extLst>
              <a:ext uri="{FF2B5EF4-FFF2-40B4-BE49-F238E27FC236}">
                <a16:creationId xmlns:a16="http://schemas.microsoft.com/office/drawing/2014/main" id="{E0D1A271-99C2-8B4A-B521-C59D1ABF83AA}"/>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a:t>
            </a:r>
          </a:p>
        </p:txBody>
      </p:sp>
    </p:spTree>
    <p:extLst>
      <p:ext uri="{BB962C8B-B14F-4D97-AF65-F5344CB8AC3E}">
        <p14:creationId xmlns:p14="http://schemas.microsoft.com/office/powerpoint/2010/main" val="133078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270243" y="-288413"/>
            <a:ext cx="10134600" cy="1288489"/>
          </a:xfrm>
        </p:spPr>
        <p:txBody>
          <a:bodyPr>
            <a:normAutofit/>
          </a:bodyPr>
          <a:lstStyle/>
          <a:p>
            <a:r>
              <a:rPr lang="pt-BR" sz="4800" dirty="0"/>
              <a:t>Área de Estudo</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8952399" y="624925"/>
            <a:ext cx="2904887" cy="5816977"/>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 Região metropolitana de Santo André -SP;</a:t>
            </a:r>
          </a:p>
          <a:p>
            <a:pPr marL="285750" indent="-285750">
              <a:buFont typeface="Wingdings" panose="05000000000000000000" pitchFamily="2" charset="2"/>
              <a:buChar char="v"/>
            </a:pPr>
            <a:endParaRPr lang="pt-BR" dirty="0"/>
          </a:p>
          <a:p>
            <a:pPr marL="285750" indent="-285750">
              <a:buFont typeface="Wingdings" panose="05000000000000000000" pitchFamily="2" charset="2"/>
              <a:buChar char="v"/>
            </a:pPr>
            <a:r>
              <a:rPr lang="pt-BR" sz="2400" dirty="0"/>
              <a:t>Área de 174,38 km²;</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Escala: Em microescala com resolução de 1:50.000;</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Unidade de análise: </a:t>
            </a:r>
            <a:r>
              <a:rPr lang="pt-BR" sz="2400" dirty="0" err="1"/>
              <a:t>intra-urbano</a:t>
            </a:r>
            <a:r>
              <a:rPr lang="pt-BR" sz="2400" dirty="0"/>
              <a:t> / Setor censitário.</a:t>
            </a:r>
          </a:p>
          <a:p>
            <a:pPr marL="285750" indent="-285750">
              <a:buFont typeface="Wingdings" panose="05000000000000000000" pitchFamily="2" charset="2"/>
              <a:buChar char="v"/>
            </a:pPr>
            <a:endParaRPr lang="pt-BR" dirty="0"/>
          </a:p>
        </p:txBody>
      </p:sp>
      <p:sp>
        <p:nvSpPr>
          <p:cNvPr id="5" name="Losango 4">
            <a:extLst>
              <a:ext uri="{FF2B5EF4-FFF2-40B4-BE49-F238E27FC236}">
                <a16:creationId xmlns:a16="http://schemas.microsoft.com/office/drawing/2014/main" id="{518FFB52-2561-15C8-EA6F-85664D2F4484}"/>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a:t>
            </a:r>
          </a:p>
        </p:txBody>
      </p:sp>
      <p:sp>
        <p:nvSpPr>
          <p:cNvPr id="3" name="CaixaDeTexto 2">
            <a:extLst>
              <a:ext uri="{FF2B5EF4-FFF2-40B4-BE49-F238E27FC236}">
                <a16:creationId xmlns:a16="http://schemas.microsoft.com/office/drawing/2014/main" id="{A3F1A8A1-36DF-F121-D806-4E0A24C73C11}"/>
              </a:ext>
            </a:extLst>
          </p:cNvPr>
          <p:cNvSpPr txBox="1"/>
          <p:nvPr/>
        </p:nvSpPr>
        <p:spPr>
          <a:xfrm>
            <a:off x="178782" y="6211070"/>
            <a:ext cx="7238214" cy="461665"/>
          </a:xfrm>
          <a:prstGeom prst="rect">
            <a:avLst/>
          </a:prstGeom>
          <a:noFill/>
        </p:spPr>
        <p:txBody>
          <a:bodyPr wrap="square" rtlCol="0">
            <a:spAutoFit/>
          </a:bodyPr>
          <a:lstStyle/>
          <a:p>
            <a:r>
              <a:rPr lang="pt-BR" sz="1200" b="1" dirty="0"/>
              <a:t>Figura 4 </a:t>
            </a:r>
            <a:r>
              <a:rPr lang="pt-BR" sz="1200" dirty="0"/>
              <a:t>– Região Metropolitana de São Paulo  com foco para Santo André e região metropolitana. </a:t>
            </a:r>
            <a:r>
              <a:rPr lang="pt-BR" sz="1200" b="1" dirty="0"/>
              <a:t>Fonte: </a:t>
            </a:r>
            <a:r>
              <a:rPr lang="pt-BR" sz="1200" dirty="0"/>
              <a:t>SOARES et al., 2017.</a:t>
            </a:r>
          </a:p>
        </p:txBody>
      </p:sp>
      <p:pic>
        <p:nvPicPr>
          <p:cNvPr id="10" name="Imagem 9">
            <a:extLst>
              <a:ext uri="{FF2B5EF4-FFF2-40B4-BE49-F238E27FC236}">
                <a16:creationId xmlns:a16="http://schemas.microsoft.com/office/drawing/2014/main" id="{9738DEE5-AF5B-4CDB-9AFB-6ADB3D3F8C04}"/>
              </a:ext>
            </a:extLst>
          </p:cNvPr>
          <p:cNvPicPr>
            <a:picLocks noChangeAspect="1"/>
          </p:cNvPicPr>
          <p:nvPr/>
        </p:nvPicPr>
        <p:blipFill>
          <a:blip r:embed="rId2"/>
          <a:stretch>
            <a:fillRect/>
          </a:stretch>
        </p:blipFill>
        <p:spPr>
          <a:xfrm>
            <a:off x="431541" y="1655757"/>
            <a:ext cx="5999747" cy="4373310"/>
          </a:xfrm>
          <a:prstGeom prst="rect">
            <a:avLst/>
          </a:prstGeom>
        </p:spPr>
      </p:pic>
      <p:pic>
        <p:nvPicPr>
          <p:cNvPr id="12" name="Imagem 11">
            <a:extLst>
              <a:ext uri="{FF2B5EF4-FFF2-40B4-BE49-F238E27FC236}">
                <a16:creationId xmlns:a16="http://schemas.microsoft.com/office/drawing/2014/main" id="{E803F3C0-6011-2A13-AF49-228B4E4C7C33}"/>
              </a:ext>
            </a:extLst>
          </p:cNvPr>
          <p:cNvPicPr>
            <a:picLocks noChangeAspect="1"/>
          </p:cNvPicPr>
          <p:nvPr/>
        </p:nvPicPr>
        <p:blipFill>
          <a:blip r:embed="rId3"/>
          <a:stretch>
            <a:fillRect/>
          </a:stretch>
        </p:blipFill>
        <p:spPr>
          <a:xfrm>
            <a:off x="5285352" y="604078"/>
            <a:ext cx="3537944" cy="2475683"/>
          </a:xfrm>
          <a:prstGeom prst="rect">
            <a:avLst/>
          </a:prstGeom>
        </p:spPr>
      </p:pic>
      <p:cxnSp>
        <p:nvCxnSpPr>
          <p:cNvPr id="14" name="Conector reto 13">
            <a:extLst>
              <a:ext uri="{FF2B5EF4-FFF2-40B4-BE49-F238E27FC236}">
                <a16:creationId xmlns:a16="http://schemas.microsoft.com/office/drawing/2014/main" id="{7B4F9D38-875A-1724-F044-DE74D4EE7533}"/>
              </a:ext>
            </a:extLst>
          </p:cNvPr>
          <p:cNvCxnSpPr>
            <a:cxnSpLocks/>
          </p:cNvCxnSpPr>
          <p:nvPr/>
        </p:nvCxnSpPr>
        <p:spPr>
          <a:xfrm flipV="1">
            <a:off x="705853" y="604078"/>
            <a:ext cx="4631690" cy="1237842"/>
          </a:xfrm>
          <a:prstGeom prst="line">
            <a:avLst/>
          </a:prstGeom>
        </p:spPr>
        <p:style>
          <a:lnRef idx="1">
            <a:schemeClr val="dk1"/>
          </a:lnRef>
          <a:fillRef idx="0">
            <a:schemeClr val="dk1"/>
          </a:fillRef>
          <a:effectRef idx="0">
            <a:schemeClr val="dk1"/>
          </a:effectRef>
          <a:fontRef idx="minor">
            <a:schemeClr val="tx1"/>
          </a:fontRef>
        </p:style>
      </p:cxnSp>
      <p:cxnSp>
        <p:nvCxnSpPr>
          <p:cNvPr id="16" name="Conector reto 15">
            <a:extLst>
              <a:ext uri="{FF2B5EF4-FFF2-40B4-BE49-F238E27FC236}">
                <a16:creationId xmlns:a16="http://schemas.microsoft.com/office/drawing/2014/main" id="{2D744705-738E-C40E-05C4-FC4C5C07F261}"/>
              </a:ext>
            </a:extLst>
          </p:cNvPr>
          <p:cNvCxnSpPr>
            <a:cxnSpLocks/>
          </p:cNvCxnSpPr>
          <p:nvPr/>
        </p:nvCxnSpPr>
        <p:spPr>
          <a:xfrm flipV="1">
            <a:off x="737937" y="3079761"/>
            <a:ext cx="4547415" cy="2122482"/>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to 19">
            <a:extLst>
              <a:ext uri="{FF2B5EF4-FFF2-40B4-BE49-F238E27FC236}">
                <a16:creationId xmlns:a16="http://schemas.microsoft.com/office/drawing/2014/main" id="{74931859-F521-FDDD-0FB7-490014A2033D}"/>
              </a:ext>
            </a:extLst>
          </p:cNvPr>
          <p:cNvCxnSpPr>
            <a:cxnSpLocks/>
          </p:cNvCxnSpPr>
          <p:nvPr/>
        </p:nvCxnSpPr>
        <p:spPr>
          <a:xfrm flipV="1">
            <a:off x="6096000" y="3028478"/>
            <a:ext cx="2727296" cy="2225685"/>
          </a:xfrm>
          <a:prstGeom prst="line">
            <a:avLst/>
          </a:prstGeom>
        </p:spPr>
        <p:style>
          <a:lnRef idx="1">
            <a:schemeClr val="dk1"/>
          </a:lnRef>
          <a:fillRef idx="0">
            <a:schemeClr val="dk1"/>
          </a:fillRef>
          <a:effectRef idx="0">
            <a:schemeClr val="dk1"/>
          </a:effectRef>
          <a:fontRef idx="minor">
            <a:schemeClr val="tx1"/>
          </a:fontRef>
        </p:style>
      </p:cxnSp>
      <p:sp>
        <p:nvSpPr>
          <p:cNvPr id="24" name="Elipse 23">
            <a:extLst>
              <a:ext uri="{FF2B5EF4-FFF2-40B4-BE49-F238E27FC236}">
                <a16:creationId xmlns:a16="http://schemas.microsoft.com/office/drawing/2014/main" id="{104F2448-729D-80C3-2A05-75D3DF682C4D}"/>
              </a:ext>
            </a:extLst>
          </p:cNvPr>
          <p:cNvSpPr/>
          <p:nvPr/>
        </p:nvSpPr>
        <p:spPr>
          <a:xfrm>
            <a:off x="5081889" y="340862"/>
            <a:ext cx="1998530" cy="1971744"/>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0279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F17FC-025B-1C57-8057-CF2F39D0CCA5}"/>
              </a:ext>
            </a:extLst>
          </p:cNvPr>
          <p:cNvSpPr>
            <a:spLocks noGrp="1"/>
          </p:cNvSpPr>
          <p:nvPr>
            <p:ph type="title"/>
          </p:nvPr>
        </p:nvSpPr>
        <p:spPr>
          <a:xfrm>
            <a:off x="431541" y="210716"/>
            <a:ext cx="10134600" cy="1288489"/>
          </a:xfrm>
        </p:spPr>
        <p:txBody>
          <a:bodyPr>
            <a:normAutofit/>
          </a:bodyPr>
          <a:lstStyle/>
          <a:p>
            <a:r>
              <a:rPr lang="pt-BR" sz="4800" dirty="0"/>
              <a:t>Dados</a:t>
            </a:r>
          </a:p>
        </p:txBody>
      </p:sp>
      <p:sp>
        <p:nvSpPr>
          <p:cNvPr id="8" name="CaixaDeTexto 7">
            <a:extLst>
              <a:ext uri="{FF2B5EF4-FFF2-40B4-BE49-F238E27FC236}">
                <a16:creationId xmlns:a16="http://schemas.microsoft.com/office/drawing/2014/main" id="{56A428D7-A804-1E50-E5A1-EACD0FC57017}"/>
              </a:ext>
            </a:extLst>
          </p:cNvPr>
          <p:cNvSpPr txBox="1"/>
          <p:nvPr/>
        </p:nvSpPr>
        <p:spPr>
          <a:xfrm>
            <a:off x="431541" y="1909450"/>
            <a:ext cx="11038409" cy="3416320"/>
          </a:xfrm>
          <a:prstGeom prst="rect">
            <a:avLst/>
          </a:prstGeom>
          <a:noFill/>
        </p:spPr>
        <p:txBody>
          <a:bodyPr wrap="square" rtlCol="0">
            <a:spAutoFit/>
          </a:bodyPr>
          <a:lstStyle/>
          <a:p>
            <a:pPr marL="285750" indent="-285750">
              <a:buFont typeface="Wingdings" panose="05000000000000000000" pitchFamily="2" charset="2"/>
              <a:buChar char="v"/>
            </a:pPr>
            <a:r>
              <a:rPr lang="pt-BR" sz="2400" dirty="0"/>
              <a:t> Dados de desastre – deslizamento</a:t>
            </a:r>
          </a:p>
          <a:p>
            <a:pPr marL="285750" indent="-285750">
              <a:buFont typeface="Wingdings" panose="05000000000000000000" pitchFamily="2" charset="2"/>
              <a:buChar char="v"/>
            </a:pPr>
            <a:r>
              <a:rPr lang="pt-BR" sz="2400" dirty="0"/>
              <a:t>Em escala 1:50.000 pertencente ao Instituto de geociência –CPRM;</a:t>
            </a:r>
          </a:p>
          <a:p>
            <a:pPr marL="285750" indent="-285750">
              <a:buFont typeface="Wingdings" panose="05000000000000000000" pitchFamily="2" charset="2"/>
              <a:buChar char="v"/>
            </a:pPr>
            <a:r>
              <a:rPr lang="pt-BR" sz="2400" dirty="0"/>
              <a:t>Em </a:t>
            </a:r>
            <a:r>
              <a:rPr lang="pt-BR" sz="2400" dirty="0" err="1"/>
              <a:t>Shapefile</a:t>
            </a:r>
            <a:r>
              <a:rPr lang="pt-BR" sz="2400" dirty="0"/>
              <a:t>.</a:t>
            </a:r>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endParaRPr lang="pt-BR" sz="2400" dirty="0"/>
          </a:p>
          <a:p>
            <a:pPr marL="285750" indent="-285750">
              <a:buFont typeface="Wingdings" panose="05000000000000000000" pitchFamily="2" charset="2"/>
              <a:buChar char="v"/>
            </a:pPr>
            <a:r>
              <a:rPr lang="pt-BR" sz="2400" dirty="0"/>
              <a:t>Demografia</a:t>
            </a:r>
          </a:p>
          <a:p>
            <a:pPr marL="285750" indent="-285750">
              <a:buFont typeface="Wingdings" panose="05000000000000000000" pitchFamily="2" charset="2"/>
              <a:buChar char="v"/>
            </a:pPr>
            <a:r>
              <a:rPr lang="pt-BR" sz="2400" dirty="0"/>
              <a:t>Censo 2010 (IBGE)</a:t>
            </a:r>
          </a:p>
          <a:p>
            <a:pPr marL="285750" indent="-285750">
              <a:buFont typeface="Wingdings" panose="05000000000000000000" pitchFamily="2" charset="2"/>
              <a:buChar char="v"/>
            </a:pPr>
            <a:r>
              <a:rPr lang="pt-BR" sz="2400" dirty="0"/>
              <a:t>Setor Censitário (IBGE)</a:t>
            </a:r>
          </a:p>
          <a:p>
            <a:endParaRPr lang="pt-BR" sz="2400" dirty="0"/>
          </a:p>
        </p:txBody>
      </p:sp>
      <p:sp>
        <p:nvSpPr>
          <p:cNvPr id="4" name="Losango 3">
            <a:extLst>
              <a:ext uri="{FF2B5EF4-FFF2-40B4-BE49-F238E27FC236}">
                <a16:creationId xmlns:a16="http://schemas.microsoft.com/office/drawing/2014/main" id="{4AD4DD17-C29F-BCAC-56B0-C579CEB2EA4B}"/>
              </a:ext>
            </a:extLst>
          </p:cNvPr>
          <p:cNvSpPr/>
          <p:nvPr/>
        </p:nvSpPr>
        <p:spPr>
          <a:xfrm>
            <a:off x="11347621" y="6258221"/>
            <a:ext cx="761124" cy="56465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a:t>
            </a:r>
          </a:p>
        </p:txBody>
      </p:sp>
    </p:spTree>
    <p:extLst>
      <p:ext uri="{BB962C8B-B14F-4D97-AF65-F5344CB8AC3E}">
        <p14:creationId xmlns:p14="http://schemas.microsoft.com/office/powerpoint/2010/main" val="1828316218"/>
      </p:ext>
    </p:extLst>
  </p:cSld>
  <p:clrMapOvr>
    <a:masterClrMapping/>
  </p:clrMapOvr>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otalTime>460</TotalTime>
  <Words>856</Words>
  <Application>Microsoft Office PowerPoint</Application>
  <PresentationFormat>Widescreen</PresentationFormat>
  <Paragraphs>87</Paragraphs>
  <Slides>13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13</vt:i4>
      </vt:variant>
    </vt:vector>
  </HeadingPairs>
  <TitlesOfParts>
    <vt:vector size="17" baseType="lpstr">
      <vt:lpstr>Arial</vt:lpstr>
      <vt:lpstr>Bembo</vt:lpstr>
      <vt:lpstr>Wingdings</vt:lpstr>
      <vt:lpstr>AdornVTI</vt:lpstr>
      <vt:lpstr>Proposta de trabalho 2022 população, espaço e meio ambiente</vt:lpstr>
      <vt:lpstr>Introdução</vt:lpstr>
      <vt:lpstr>Introdução</vt:lpstr>
      <vt:lpstr>Introdução</vt:lpstr>
      <vt:lpstr>Introdução</vt:lpstr>
      <vt:lpstr>Pergunta</vt:lpstr>
      <vt:lpstr>Objetivo Geral</vt:lpstr>
      <vt:lpstr>Área de Estudo</vt:lpstr>
      <vt:lpstr>Dados</vt:lpstr>
      <vt:lpstr>Metodologia</vt:lpstr>
      <vt:lpstr>Resultados esperados</vt:lpstr>
      <vt:lpstr>OBRIGADA!!</vt:lpstr>
      <vt:lpstr>Referência Bibliográfica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Proposta de trabalho 2022 população, espaço e meio ambiente</dc:title>
  <dc:creator>Bianca Nunes Calado</dc:creator>
  <cp:lastModifiedBy>Bianca Nunes Calado</cp:lastModifiedBy>
  <cp:revision>1</cp:revision>
  <dcterms:created xsi:type="dcterms:W3CDTF">2022-08-06T12:07:48Z</dcterms:created>
  <dcterms:modified xsi:type="dcterms:W3CDTF">2022-08-30T17:03:05Z</dcterms:modified>
</cp:coreProperties>
</file>