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339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3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0" r:id="rId84"/>
  </p:sldIdLst>
  <p:sldSz cx="9144000" cy="573881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56" y="-90"/>
      </p:cViewPr>
      <p:guideLst>
        <p:guide orient="horz" pos="180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82752"/>
            <a:ext cx="7772400" cy="12301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51994"/>
            <a:ext cx="6400800" cy="146658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9819"/>
            <a:ext cx="2057400" cy="489658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9819"/>
            <a:ext cx="6019800" cy="489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87719"/>
            <a:ext cx="7772400" cy="113979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32354"/>
            <a:ext cx="7772400" cy="125536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9057"/>
            <a:ext cx="4038600" cy="37873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9057"/>
            <a:ext cx="4038600" cy="37873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4591"/>
            <a:ext cx="4040188" cy="5353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9948"/>
            <a:ext cx="4040188" cy="3306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84591"/>
            <a:ext cx="4041775" cy="5353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9948"/>
            <a:ext cx="4041775" cy="33064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8490"/>
            <a:ext cx="3008313" cy="9724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8490"/>
            <a:ext cx="5111750" cy="489791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200900"/>
            <a:ext cx="3008313" cy="392550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17169"/>
            <a:ext cx="5486400" cy="474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2773"/>
            <a:ext cx="5486400" cy="34432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91419"/>
            <a:ext cx="5486400" cy="6735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9819"/>
            <a:ext cx="8229600" cy="956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9057"/>
            <a:ext cx="8229600" cy="3787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pt-B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319030"/>
            <a:ext cx="2133600" cy="3055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118D7-DE45-4049-8381-7765D2B82D99}" type="datetimeFigureOut">
              <a:rPr lang="pt-BR" smtClean="0"/>
              <a:pPr/>
              <a:t>14/06/2016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319030"/>
            <a:ext cx="2895600" cy="3055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319030"/>
            <a:ext cx="2133600" cy="30553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A5DDC-68E4-4D31-A546-B8E7ED214A12}" type="slidenum">
              <a:rPr lang="pt-BR" smtClean="0"/>
              <a:pPr/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5"/>
            <a:ext cx="9144000" cy="57370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05"/>
            <a:ext cx="9144000" cy="57370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6"/>
            <a:ext cx="9144000" cy="57361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36"/>
            <a:ext cx="9144000" cy="573614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" y="0"/>
            <a:ext cx="9142251" cy="57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74" y="0"/>
            <a:ext cx="9142251" cy="57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" y="0"/>
            <a:ext cx="9143194" cy="57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" y="0"/>
            <a:ext cx="9143194" cy="57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" y="0"/>
            <a:ext cx="9143194" cy="57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" y="0"/>
            <a:ext cx="9143194" cy="57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3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63"/>
            <a:ext cx="9144000" cy="573468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" y="0"/>
            <a:ext cx="9143194" cy="57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3" y="0"/>
            <a:ext cx="9143194" cy="573881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9"/>
            <a:ext cx="9144000" cy="573759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0</Words>
  <Application>Microsoft Office PowerPoint</Application>
  <PresentationFormat>Custom</PresentationFormat>
  <Paragraphs>0</Paragraphs>
  <Slides>83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83</vt:i4>
      </vt:variant>
    </vt:vector>
  </HeadingPairs>
  <TitlesOfParts>
    <vt:vector size="8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Leonardo</dc:creator>
  <cp:lastModifiedBy>Leonardo</cp:lastModifiedBy>
  <cp:revision>14</cp:revision>
  <dcterms:created xsi:type="dcterms:W3CDTF">2016-06-11T23:57:38Z</dcterms:created>
  <dcterms:modified xsi:type="dcterms:W3CDTF">2016-06-14T15:15:59Z</dcterms:modified>
</cp:coreProperties>
</file>