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3" r:id="rId3"/>
    <p:sldId id="279" r:id="rId4"/>
    <p:sldId id="280" r:id="rId5"/>
    <p:sldId id="281" r:id="rId6"/>
    <p:sldId id="274" r:id="rId7"/>
    <p:sldId id="282" r:id="rId8"/>
    <p:sldId id="291" r:id="rId9"/>
    <p:sldId id="275" r:id="rId10"/>
    <p:sldId id="284" r:id="rId11"/>
    <p:sldId id="285" r:id="rId12"/>
    <p:sldId id="287" r:id="rId13"/>
    <p:sldId id="276" r:id="rId14"/>
    <p:sldId id="277" r:id="rId15"/>
    <p:sldId id="278" r:id="rId16"/>
    <p:sldId id="29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9F4"/>
    <a:srgbClr val="44546A"/>
    <a:srgbClr val="8AC7DD"/>
    <a:srgbClr val="438EB7"/>
    <a:srgbClr val="005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>
        <p:scale>
          <a:sx n="25" d="100"/>
          <a:sy n="25" d="100"/>
        </p:scale>
        <p:origin x="240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D639F-97E3-4D46-A50D-37C141E3EA5F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0D278-6BEE-4A14-B609-81EC530E3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73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FB458-26AB-4772-889F-AC8638967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EF2058-D459-48EA-A72E-78F257C6B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3CEE12-F379-43CC-AF9B-54CD0D4E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011362-F8CD-409F-B79E-32184063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75AD36-CAD2-4F8D-A900-D807510A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53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ABF99-09A7-4B3F-A48B-E1CAC362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785D65-E7B4-49F7-AED0-E7EECD487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E99C35-2CF5-4318-9745-2C4DD3F9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5BDF6-A9C3-4AF7-89EF-AAE38913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BD732F-DBD9-4802-9203-2A006478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05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80764E-4052-4CF4-9370-295D0CB4E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C8B6E7-9787-4666-A795-1FF8AF6E3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EA3511-710D-4045-8208-DA3C82F4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5A331D-6B85-4CD9-8E96-41A30E3E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41570A-C360-4BAF-A08C-824C8FA5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35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2E0D8-089C-4EAE-AD59-B27FF855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3BD931-6124-4662-907B-F7EF798B6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DAC663-3182-45E9-8F6C-0C921540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4551DF-C345-445E-B8A3-443CF978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802186-16E6-43EA-ADB2-0AC76181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99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1AFAC-2225-4333-9280-2BE2C4D7F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A02C62-064B-42D0-A293-12143A268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9015CF-B467-46B9-AD23-370CA023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958A77-DCBA-4A51-AABA-23793F6F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DC46DD-01B9-463F-8BC1-3F2F3A9D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4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FA9EE-BC3A-450E-B199-3DD5D88D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485545-D24C-4E08-9CE9-384E27CF6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E486D4-928A-45FF-8F47-46411F2E0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700C8F-EA10-462B-BFCB-62EAE947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48C04B-B3E5-4C6A-A2F3-58CDBAC2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BBBBD6-CF1A-4F96-89BB-6523F07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48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7A1DFC-5C46-461A-A90B-F3DB74F0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C385FB-6EEC-4E15-9196-4735F8E2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9D6C5C-8358-495F-98F0-5D13E5161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2E71F4-0845-47F8-BC37-EE89FE8F5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9671569-EB2B-4503-A652-ECCF72ED7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9632F26-5F8C-4630-86F1-E51AC55F8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746081A-95CB-4DE0-8187-8C08FC02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379983D-D9B0-43CA-BFB1-1BEA4FF3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37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AC7C6-3488-4F63-85A9-9E697BC2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A4A079C-9B76-43F0-B700-81FF48C9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A55A827-8D30-411E-A7F6-504ACE82B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D2BEB2F-D357-48FD-83BD-6DEB7E0C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22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E8C20A5-22E0-4B75-A425-60332051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55A3DF6-812B-4E7A-8095-187E7238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970A3E-F924-401D-9E4C-4A177758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61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9D4E6-8FCA-4C88-85D6-18CCA374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A1C4C5-12C5-499B-9D89-8E3633843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1AD2CE-9383-4624-8E2C-95744BEAE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B2207B-B5A7-4011-BB3A-4963D76E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CAF1EB-8711-48C8-8E43-74912675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C0D494-1C7F-4FFF-A344-FCE194EE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67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1CB7C-098C-435C-A1FE-D190BE68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837EC2F-B3C2-49B2-8B59-B7CA49CB1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AAEE97-E556-4247-A53B-17714CB30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2AC461-A724-4409-8ED8-3FF64670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FBF256-B0FC-46E8-BEA8-E478522A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7ECF3B-458F-4ACC-B204-4F233968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15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51CD07F-5C26-4358-AA4D-D4D1949E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B2B805-F212-46F6-B268-1AB0FD55B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071A04-AA82-4A20-9B10-AEE612F2D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5608A-65DB-4EBC-973C-28CA5D2BC344}" type="datetimeFigureOut">
              <a:rPr lang="pt-BR" smtClean="0"/>
              <a:t>25/11/2017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B2CFAF-EB0B-4E31-BB42-BD8B67A03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500F66-A8DD-48E1-8153-A2F4F42B1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B891-3E37-4DC8-950D-57D247B32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76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Resultado de imagem para inpe logo">
            <a:extLst>
              <a:ext uri="{FF2B5EF4-FFF2-40B4-BE49-F238E27FC236}">
                <a16:creationId xmlns:a16="http://schemas.microsoft.com/office/drawing/2014/main" id="{0E696BC7-76A5-4E06-B856-0AC6B0EE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74E6ED-532B-49EF-A0D8-CB0174D7C950}"/>
              </a:ext>
            </a:extLst>
          </p:cNvPr>
          <p:cNvSpPr txBox="1">
            <a:spLocks/>
          </p:cNvSpPr>
          <p:nvPr/>
        </p:nvSpPr>
        <p:spPr>
          <a:xfrm>
            <a:off x="914401" y="2415077"/>
            <a:ext cx="7366604" cy="676944"/>
          </a:xfrm>
          <a:prstGeom prst="rect">
            <a:avLst/>
          </a:prstGeom>
        </p:spPr>
        <p:txBody>
          <a:bodyPr wrap="none" lIns="0" tIns="0" rIns="0" bIns="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rgbClr val="000000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Determinants of Single Family residential water </a:t>
            </a:r>
          </a:p>
          <a:p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across scales in four western US Cities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914400" y="1850227"/>
            <a:ext cx="7775575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</a:t>
            </a:r>
            <a:r>
              <a:rPr lang="en-US" sz="2400" b="1" dirty="0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</a:t>
            </a:r>
            <a:endParaRPr lang="en-US" sz="24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6AAB433-138A-4CF0-B01B-40499887B17A}"/>
              </a:ext>
            </a:extLst>
          </p:cNvPr>
          <p:cNvSpPr txBox="1">
            <a:spLocks/>
          </p:cNvSpPr>
          <p:nvPr/>
        </p:nvSpPr>
        <p:spPr>
          <a:xfrm>
            <a:off x="3482327" y="6082010"/>
            <a:ext cx="7770376" cy="492443"/>
          </a:xfrm>
          <a:prstGeom prst="rect">
            <a:avLst/>
          </a:prstGeom>
          <a:noFill/>
        </p:spPr>
        <p:txBody>
          <a:bodyPr vert="horz" lIns="0" tIns="0" rIns="0" bIns="0" rtlCol="0" anchor="b">
            <a:spAutoFit/>
          </a:bodyPr>
          <a:lstStyle>
            <a:lvl1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baseline="0" dirty="0" smtClean="0">
                <a:solidFill>
                  <a:srgbClr val="4682AA"/>
                </a:solidFill>
                <a:cs typeface="Arial"/>
              </a:defRPr>
            </a:lvl1pPr>
            <a:lvl2pPr indent="-1737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>
                <a:solidFill>
                  <a:srgbClr val="000000"/>
                </a:solidFill>
                <a:cs typeface="Arial"/>
              </a:defRPr>
            </a:lvl2pPr>
            <a:lvl3pPr marL="795528" indent="-1737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>
                <a:solidFill>
                  <a:srgbClr val="000000"/>
                </a:solidFill>
                <a:cs typeface="Arial"/>
              </a:defRPr>
            </a:lvl3pPr>
            <a:lvl4pPr marL="1216152" indent="-173736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>
                <a:cs typeface="Arial"/>
              </a:defRPr>
            </a:lvl4pPr>
            <a:lvl5pPr marL="1546225" indent="-176213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dirty="0">
                <a:cs typeface="Arial"/>
              </a:defRPr>
            </a:lvl5pPr>
            <a:lvl6pPr marL="1773238" indent="-177800" defTabSz="401638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>
                <a:latin typeface="Arial"/>
                <a:cs typeface="Arial"/>
              </a:defRPr>
            </a:lvl6pPr>
            <a:lvl7pPr marL="2062163" indent="-176213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>
                <a:latin typeface="Arial"/>
                <a:cs typeface="Arial"/>
              </a:defRPr>
            </a:lvl7pPr>
            <a:lvl8pPr marL="2286000" indent="-173038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>
                <a:latin typeface="Arial"/>
                <a:cs typeface="Arial"/>
              </a:defRPr>
            </a:lvl8pPr>
            <a:lvl9pPr marL="2452688" indent="-163513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>
                <a:latin typeface="Arial"/>
                <a:cs typeface="Arial"/>
              </a:defRPr>
            </a:lvl9pPr>
          </a:lstStyle>
          <a:p>
            <a:r>
              <a:rPr lang="en-US" sz="1600" b="1" i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Novembro</a:t>
            </a:r>
            <a:r>
              <a:rPr lang="en-US" sz="1600" b="1" i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/2017</a:t>
            </a:r>
            <a:endParaRPr lang="en-US" sz="1600" b="1" i="0" dirty="0">
              <a:solidFill>
                <a:schemeClr val="accent4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400"/>
              </a:spcAft>
            </a:pPr>
            <a:endParaRPr lang="en-US" sz="1600" i="0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1A43960-5066-4E6E-8F2A-A1E693207CFF}"/>
              </a:ext>
            </a:extLst>
          </p:cNvPr>
          <p:cNvSpPr txBox="1">
            <a:spLocks/>
          </p:cNvSpPr>
          <p:nvPr/>
        </p:nvSpPr>
        <p:spPr>
          <a:xfrm>
            <a:off x="914162" y="5174160"/>
            <a:ext cx="10521326" cy="1001697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Diogo Reis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 301 – Análise Espacial de Dados Geográficos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A896ECA-8F51-4A76-85A2-F1DF7438D040}"/>
              </a:ext>
            </a:extLst>
          </p:cNvPr>
          <p:cNvSpPr/>
          <p:nvPr/>
        </p:nvSpPr>
        <p:spPr>
          <a:xfrm>
            <a:off x="834526" y="3962744"/>
            <a:ext cx="10480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Heejun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Chang, Matthew Ryan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Bonnette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Philip Stoker, Britt Crow-Miller, Elizabeth Wentz</a:t>
            </a:r>
          </a:p>
          <a:p>
            <a:pPr lvl="0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of The Total Environment</a:t>
            </a:r>
          </a:p>
        </p:txBody>
      </p:sp>
      <p:cxnSp>
        <p:nvCxnSpPr>
          <p:cNvPr id="10" name="Straight Connector 306">
            <a:extLst>
              <a:ext uri="{FF2B5EF4-FFF2-40B4-BE49-F238E27FC236}">
                <a16:creationId xmlns:a16="http://schemas.microsoft.com/office/drawing/2014/main" id="{F3EC5B78-1FF5-44E1-B753-BE03C57B1881}"/>
              </a:ext>
            </a:extLst>
          </p:cNvPr>
          <p:cNvCxnSpPr>
            <a:cxnSpLocks/>
          </p:cNvCxnSpPr>
          <p:nvPr/>
        </p:nvCxnSpPr>
        <p:spPr bwMode="auto">
          <a:xfrm>
            <a:off x="834526" y="933772"/>
            <a:ext cx="9663204" cy="1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464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875314" y="933773"/>
            <a:ext cx="6622416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0CB92B6-FCFE-4B76-9CAA-32C8A41CC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59" y="1301983"/>
            <a:ext cx="9442541" cy="4473266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7D89747-E929-4C38-AD5F-891785B52512}"/>
              </a:ext>
            </a:extLst>
          </p:cNvPr>
          <p:cNvSpPr txBox="1">
            <a:spLocks/>
          </p:cNvSpPr>
          <p:nvPr/>
        </p:nvSpPr>
        <p:spPr>
          <a:xfrm>
            <a:off x="518459" y="5861659"/>
            <a:ext cx="9442541" cy="36933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Comparação dos modelos – Inverno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C24CB534-9C9C-4F63-9466-406FFF186717}"/>
              </a:ext>
            </a:extLst>
          </p:cNvPr>
          <p:cNvSpPr/>
          <p:nvPr/>
        </p:nvSpPr>
        <p:spPr>
          <a:xfrm>
            <a:off x="9955122" y="2624447"/>
            <a:ext cx="2342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Imóvel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(-)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1C1C964-80DA-4C9D-8E03-29E07A009298}"/>
              </a:ext>
            </a:extLst>
          </p:cNvPr>
          <p:cNvSpPr/>
          <p:nvPr/>
        </p:nvSpPr>
        <p:spPr>
          <a:xfrm>
            <a:off x="769937" y="2699623"/>
            <a:ext cx="9132658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C5F24A4-B68A-42EC-817D-2F64299AD1AE}"/>
              </a:ext>
            </a:extLst>
          </p:cNvPr>
          <p:cNvSpPr/>
          <p:nvPr/>
        </p:nvSpPr>
        <p:spPr>
          <a:xfrm>
            <a:off x="757237" y="4198223"/>
            <a:ext cx="9132658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637EB60-204D-4C48-9398-A47D4BB518EE}"/>
              </a:ext>
            </a:extLst>
          </p:cNvPr>
          <p:cNvGrpSpPr/>
          <p:nvPr/>
        </p:nvGrpSpPr>
        <p:grpSpPr>
          <a:xfrm>
            <a:off x="772224" y="3306003"/>
            <a:ext cx="9144034" cy="1505966"/>
            <a:chOff x="772224" y="3255203"/>
            <a:chExt cx="9144034" cy="1505966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824CCED4-53FA-45DA-B440-D4961C3BE59E}"/>
                </a:ext>
              </a:extLst>
            </p:cNvPr>
            <p:cNvSpPr/>
            <p:nvPr/>
          </p:nvSpPr>
          <p:spPr>
            <a:xfrm>
              <a:off x="783600" y="3255203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49211200-B691-4D74-B039-45B4C223F30C}"/>
                </a:ext>
              </a:extLst>
            </p:cNvPr>
            <p:cNvSpPr/>
            <p:nvPr/>
          </p:nvSpPr>
          <p:spPr>
            <a:xfrm>
              <a:off x="772224" y="4607280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26410B18-450E-4E58-B04D-B0B0579163FE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E81B6BDB-FBFE-4858-9610-10FF1C9AAF02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279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4" grpId="1" animBg="1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875314" y="933773"/>
            <a:ext cx="6622416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7D89747-E929-4C38-AD5F-891785B52512}"/>
              </a:ext>
            </a:extLst>
          </p:cNvPr>
          <p:cNvSpPr txBox="1">
            <a:spLocks/>
          </p:cNvSpPr>
          <p:nvPr/>
        </p:nvSpPr>
        <p:spPr>
          <a:xfrm>
            <a:off x="518460" y="5902603"/>
            <a:ext cx="9275996" cy="36933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Comparação dos modelos – Verão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A00E36F1-A313-4B62-A098-EF7E751E2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48" y="1275962"/>
            <a:ext cx="9278707" cy="4526857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354EC599-8ED7-47D8-A4BE-0AE3EEFD6324}"/>
              </a:ext>
            </a:extLst>
          </p:cNvPr>
          <p:cNvSpPr/>
          <p:nvPr/>
        </p:nvSpPr>
        <p:spPr>
          <a:xfrm>
            <a:off x="9815422" y="2624447"/>
            <a:ext cx="2342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da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propriedade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(+)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D2BD77B-C0A0-4797-A905-F05FEEC90E27}"/>
              </a:ext>
            </a:extLst>
          </p:cNvPr>
          <p:cNvSpPr/>
          <p:nvPr/>
        </p:nvSpPr>
        <p:spPr>
          <a:xfrm>
            <a:off x="604837" y="2789075"/>
            <a:ext cx="9132658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F6057E0-B847-41C4-831D-E4B2F4A97059}"/>
              </a:ext>
            </a:extLst>
          </p:cNvPr>
          <p:cNvSpPr/>
          <p:nvPr/>
        </p:nvSpPr>
        <p:spPr>
          <a:xfrm>
            <a:off x="592137" y="4274423"/>
            <a:ext cx="9132658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5533364C-A7BB-46DA-A008-8AA081EFDA4A}"/>
              </a:ext>
            </a:extLst>
          </p:cNvPr>
          <p:cNvSpPr/>
          <p:nvPr/>
        </p:nvSpPr>
        <p:spPr>
          <a:xfrm>
            <a:off x="604837" y="2941475"/>
            <a:ext cx="9132658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864B816C-830F-4243-927E-8707BFC9D76A}"/>
              </a:ext>
            </a:extLst>
          </p:cNvPr>
          <p:cNvSpPr/>
          <p:nvPr/>
        </p:nvSpPr>
        <p:spPr>
          <a:xfrm>
            <a:off x="592137" y="4426823"/>
            <a:ext cx="9132658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D79D5C6E-4C7E-4FB9-9162-3D056A04C76B}"/>
              </a:ext>
            </a:extLst>
          </p:cNvPr>
          <p:cNvSpPr/>
          <p:nvPr/>
        </p:nvSpPr>
        <p:spPr>
          <a:xfrm>
            <a:off x="9828122" y="2954647"/>
            <a:ext cx="2342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Superfície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Impermeável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(-)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46850121-E42F-4D59-94B9-A296A221F988}"/>
              </a:ext>
            </a:extLst>
          </p:cNvPr>
          <p:cNvGrpSpPr/>
          <p:nvPr/>
        </p:nvGrpSpPr>
        <p:grpSpPr>
          <a:xfrm>
            <a:off x="594424" y="3242503"/>
            <a:ext cx="9144034" cy="1607566"/>
            <a:chOff x="772224" y="3255203"/>
            <a:chExt cx="9144034" cy="1607566"/>
          </a:xfrm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BAEBAA29-4855-4A43-B07A-AC38408DAA36}"/>
                </a:ext>
              </a:extLst>
            </p:cNvPr>
            <p:cNvSpPr/>
            <p:nvPr/>
          </p:nvSpPr>
          <p:spPr>
            <a:xfrm>
              <a:off x="783600" y="3255203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669532CD-16AA-4906-941C-9F822FCA4531}"/>
                </a:ext>
              </a:extLst>
            </p:cNvPr>
            <p:cNvSpPr/>
            <p:nvPr/>
          </p:nvSpPr>
          <p:spPr>
            <a:xfrm>
              <a:off x="772224" y="4708880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Retângulo 34">
            <a:extLst>
              <a:ext uri="{FF2B5EF4-FFF2-40B4-BE49-F238E27FC236}">
                <a16:creationId xmlns:a16="http://schemas.microsoft.com/office/drawing/2014/main" id="{5F19706B-EE2F-4DAD-9B87-BECAAF83DE9E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C693C5D3-9444-4E42-AFAC-99865B4F8030}"/>
              </a:ext>
            </a:extLst>
          </p:cNvPr>
          <p:cNvSpPr/>
          <p:nvPr/>
        </p:nvSpPr>
        <p:spPr>
          <a:xfrm>
            <a:off x="10988220" y="6353174"/>
            <a:ext cx="39745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4975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Discussão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556000" y="933773"/>
            <a:ext cx="69417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34B00D6-326E-48FF-9EC4-32934EAC45F0}"/>
              </a:ext>
            </a:extLst>
          </p:cNvPr>
          <p:cNvGrpSpPr/>
          <p:nvPr/>
        </p:nvGrpSpPr>
        <p:grpSpPr>
          <a:xfrm>
            <a:off x="-2167" y="1495365"/>
            <a:ext cx="12194167" cy="4281677"/>
            <a:chOff x="-2167" y="1469965"/>
            <a:chExt cx="12194167" cy="4281677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C2663134-BA51-41AB-9DCF-12C79AA29F8A}"/>
                </a:ext>
              </a:extLst>
            </p:cNvPr>
            <p:cNvGrpSpPr/>
            <p:nvPr/>
          </p:nvGrpSpPr>
          <p:grpSpPr>
            <a:xfrm>
              <a:off x="-2167" y="1469965"/>
              <a:ext cx="12194166" cy="3818164"/>
              <a:chOff x="-2167" y="1469965"/>
              <a:chExt cx="12194166" cy="3818164"/>
            </a:xfrm>
          </p:grpSpPr>
          <p:pic>
            <p:nvPicPr>
              <p:cNvPr id="3" name="Imagem 2">
                <a:extLst>
                  <a:ext uri="{FF2B5EF4-FFF2-40B4-BE49-F238E27FC236}">
                    <a16:creationId xmlns:a16="http://schemas.microsoft.com/office/drawing/2014/main" id="{CB758103-B2FF-4413-B8A1-4C72E16E8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67" y="1469965"/>
                <a:ext cx="6681787" cy="3818164"/>
              </a:xfrm>
              <a:prstGeom prst="rect">
                <a:avLst/>
              </a:prstGeom>
            </p:spPr>
          </p:pic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id="{E552EF91-D796-4A8C-BAFA-DD38DEF9DD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8030" y="1469965"/>
                <a:ext cx="5523969" cy="3818164"/>
              </a:xfrm>
              <a:prstGeom prst="rect">
                <a:avLst/>
              </a:prstGeom>
            </p:spPr>
          </p:pic>
        </p:grp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4BCAB438-2CD5-4EC3-81EC-EBE546D9C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271957"/>
              <a:ext cx="12192000" cy="479685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34A7879-D781-498E-9C5D-54EF0AE9F708}"/>
              </a:ext>
            </a:extLst>
          </p:cNvPr>
          <p:cNvSpPr txBox="1">
            <a:spLocks/>
          </p:cNvSpPr>
          <p:nvPr/>
        </p:nvSpPr>
        <p:spPr>
          <a:xfrm>
            <a:off x="0" y="5945891"/>
            <a:ext cx="12191999" cy="308191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Hotspots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Cold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Spots –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Getis-Ord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(Verão)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77BDCF2-7B9A-4773-B31D-044954D3D27D}"/>
              </a:ext>
            </a:extLst>
          </p:cNvPr>
          <p:cNvSpPr/>
          <p:nvPr/>
        </p:nvSpPr>
        <p:spPr>
          <a:xfrm>
            <a:off x="11053763" y="6353174"/>
            <a:ext cx="331913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450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Discussão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A896ECA-8F51-4A76-85A2-F1DF7438D040}"/>
              </a:ext>
            </a:extLst>
          </p:cNvPr>
          <p:cNvSpPr/>
          <p:nvPr/>
        </p:nvSpPr>
        <p:spPr>
          <a:xfrm>
            <a:off x="1044422" y="2718114"/>
            <a:ext cx="2494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Variação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sazonal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556000" y="933773"/>
            <a:ext cx="69417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1596BFBE-1B43-4F20-886B-559A411D8E35}"/>
              </a:ext>
            </a:extLst>
          </p:cNvPr>
          <p:cNvSpPr/>
          <p:nvPr/>
        </p:nvSpPr>
        <p:spPr>
          <a:xfrm>
            <a:off x="1044422" y="1569195"/>
            <a:ext cx="77816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Error Model (CAR)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elevados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comparado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MMQ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variável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melhora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cenários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33E4E132-239B-4ED2-B15A-ECD8347CE186}"/>
              </a:ext>
            </a:extLst>
          </p:cNvPr>
          <p:cNvSpPr/>
          <p:nvPr/>
        </p:nvSpPr>
        <p:spPr>
          <a:xfrm>
            <a:off x="1050012" y="4599385"/>
            <a:ext cx="59238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Indicativo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Novas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residências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maior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D135E822-E5DD-48AF-91A1-852FA0C5963F}"/>
              </a:ext>
            </a:extLst>
          </p:cNvPr>
          <p:cNvSpPr/>
          <p:nvPr/>
        </p:nvSpPr>
        <p:spPr>
          <a:xfrm>
            <a:off x="1044422" y="3442050"/>
            <a:ext cx="44753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Variação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maior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capacidade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preditiva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</a:t>
            </a:r>
          </a:p>
        </p:txBody>
      </p:sp>
      <p:pic>
        <p:nvPicPr>
          <p:cNvPr id="23" name="Picture 4" descr="Resultado de imagem para map icon png">
            <a:extLst>
              <a:ext uri="{FF2B5EF4-FFF2-40B4-BE49-F238E27FC236}">
                <a16:creationId xmlns:a16="http://schemas.microsoft.com/office/drawing/2014/main" id="{C643BD6E-3F26-4F22-8339-03334BC06CF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11" y="5003629"/>
            <a:ext cx="973748" cy="10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Resultado de imagem para water tap icon png">
            <a:extLst>
              <a:ext uri="{FF2B5EF4-FFF2-40B4-BE49-F238E27FC236}">
                <a16:creationId xmlns:a16="http://schemas.microsoft.com/office/drawing/2014/main" id="{DFACB8DA-E7D2-4116-912F-43158888B17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048" y="5040198"/>
            <a:ext cx="938689" cy="9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FC67E2D-B5F9-42D7-8D57-173609A60C10}"/>
              </a:ext>
            </a:extLst>
          </p:cNvPr>
          <p:cNvGrpSpPr>
            <a:grpSpLocks/>
          </p:cNvGrpSpPr>
          <p:nvPr/>
        </p:nvGrpSpPr>
        <p:grpSpPr>
          <a:xfrm>
            <a:off x="10685155" y="5001892"/>
            <a:ext cx="1075000" cy="1015663"/>
            <a:chOff x="8264648" y="4609903"/>
            <a:chExt cx="1750893" cy="1743273"/>
          </a:xfrm>
        </p:grpSpPr>
        <p:pic>
          <p:nvPicPr>
            <p:cNvPr id="26" name="Picture 8" descr="Imagem relacionada">
              <a:extLst>
                <a:ext uri="{FF2B5EF4-FFF2-40B4-BE49-F238E27FC236}">
                  <a16:creationId xmlns:a16="http://schemas.microsoft.com/office/drawing/2014/main" id="{3C7B5A2C-CB02-4701-B5AA-10FE18BD1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2268" y="4609903"/>
              <a:ext cx="1743273" cy="1743273"/>
            </a:xfrm>
            <a:prstGeom prst="ellipse">
              <a:avLst/>
            </a:prstGeom>
            <a:ln w="28575" cap="rnd">
              <a:solidFill>
                <a:srgbClr val="E4E9F4"/>
              </a:solidFill>
            </a:ln>
            <a:effectLst>
              <a:outerShdw blurRad="381000" dist="292100" dir="5400000" sx="-80000" sy="-18000" rotWithShape="0">
                <a:schemeClr val="bg1">
                  <a:alpha val="22000"/>
                </a:scheme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51EC9B2C-F66F-4447-8E37-BBFDCE8D9D84}"/>
                </a:ext>
              </a:extLst>
            </p:cNvPr>
            <p:cNvSpPr/>
            <p:nvPr/>
          </p:nvSpPr>
          <p:spPr>
            <a:xfrm>
              <a:off x="8264648" y="4609903"/>
              <a:ext cx="1743272" cy="1698456"/>
            </a:xfrm>
            <a:prstGeom prst="ellipse">
              <a:avLst/>
            </a:prstGeom>
            <a:noFill/>
            <a:ln w="60325">
              <a:solidFill>
                <a:srgbClr val="E4E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2872578D-B723-4CDB-AFC8-AD6038E8CA02}"/>
              </a:ext>
            </a:extLst>
          </p:cNvPr>
          <p:cNvSpPr/>
          <p:nvPr/>
        </p:nvSpPr>
        <p:spPr>
          <a:xfrm>
            <a:off x="11053763" y="6353174"/>
            <a:ext cx="331913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6826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Conclusão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556000" y="933773"/>
            <a:ext cx="69417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A7C35B8B-0DE0-4231-83B8-66F1DB4F5D28}"/>
              </a:ext>
            </a:extLst>
          </p:cNvPr>
          <p:cNvSpPr/>
          <p:nvPr/>
        </p:nvSpPr>
        <p:spPr>
          <a:xfrm>
            <a:off x="1044422" y="3449407"/>
            <a:ext cx="5567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Variabilidade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as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escalas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19BA694C-2855-4C51-B188-ADB9C1B576F9}"/>
              </a:ext>
            </a:extLst>
          </p:cNvPr>
          <p:cNvSpPr/>
          <p:nvPr/>
        </p:nvSpPr>
        <p:spPr>
          <a:xfrm>
            <a:off x="1044422" y="2764516"/>
            <a:ext cx="8758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fatores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determinantes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Valor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propriedade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idade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imóvel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A99832B2-9F63-4A3B-9094-3D273252E674}"/>
              </a:ext>
            </a:extLst>
          </p:cNvPr>
          <p:cNvSpPr/>
          <p:nvPr/>
        </p:nvSpPr>
        <p:spPr>
          <a:xfrm>
            <a:off x="1044422" y="1569195"/>
            <a:ext cx="9943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Fortes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evidências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gradiente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 entre as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cidades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Regiões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novas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maiores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0DAA7BB8-0CC5-4C13-B68D-F028102E0A2B}"/>
              </a:ext>
            </a:extLst>
          </p:cNvPr>
          <p:cNvSpPr/>
          <p:nvPr/>
        </p:nvSpPr>
        <p:spPr>
          <a:xfrm>
            <a:off x="1044422" y="4097143"/>
            <a:ext cx="67106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Melhores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Spatial Error Regression (CAR)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dependência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efeitos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vizinhança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4" descr="Resultado de imagem para map icon png">
            <a:extLst>
              <a:ext uri="{FF2B5EF4-FFF2-40B4-BE49-F238E27FC236}">
                <a16:creationId xmlns:a16="http://schemas.microsoft.com/office/drawing/2014/main" id="{E612FE3F-AF81-46F4-9D78-F4EB72EA811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11" y="5003629"/>
            <a:ext cx="973748" cy="10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esultado de imagem para water tap icon png">
            <a:extLst>
              <a:ext uri="{FF2B5EF4-FFF2-40B4-BE49-F238E27FC236}">
                <a16:creationId xmlns:a16="http://schemas.microsoft.com/office/drawing/2014/main" id="{5D560180-7BDF-4AEB-9A03-6E0D1405637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048" y="5040198"/>
            <a:ext cx="938689" cy="9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AE38E1E-CF65-4D9D-BEAA-ABDC1319254F}"/>
              </a:ext>
            </a:extLst>
          </p:cNvPr>
          <p:cNvGrpSpPr>
            <a:grpSpLocks/>
          </p:cNvGrpSpPr>
          <p:nvPr/>
        </p:nvGrpSpPr>
        <p:grpSpPr>
          <a:xfrm>
            <a:off x="10685155" y="5001892"/>
            <a:ext cx="1075000" cy="1015663"/>
            <a:chOff x="8264648" y="4609903"/>
            <a:chExt cx="1750893" cy="1743273"/>
          </a:xfrm>
        </p:grpSpPr>
        <p:pic>
          <p:nvPicPr>
            <p:cNvPr id="25" name="Picture 8" descr="Imagem relacionada">
              <a:extLst>
                <a:ext uri="{FF2B5EF4-FFF2-40B4-BE49-F238E27FC236}">
                  <a16:creationId xmlns:a16="http://schemas.microsoft.com/office/drawing/2014/main" id="{88E80323-F30F-4AE6-A9E6-9230E53AC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2268" y="4609903"/>
              <a:ext cx="1743273" cy="1743273"/>
            </a:xfrm>
            <a:prstGeom prst="ellipse">
              <a:avLst/>
            </a:prstGeom>
            <a:ln w="28575" cap="rnd">
              <a:solidFill>
                <a:srgbClr val="E4E9F4"/>
              </a:solidFill>
            </a:ln>
            <a:effectLst>
              <a:outerShdw blurRad="381000" dist="292100" dir="5400000" sx="-80000" sy="-18000" rotWithShape="0">
                <a:schemeClr val="bg1">
                  <a:alpha val="22000"/>
                </a:scheme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4160684-E351-4D7B-8EEF-DDB98ED67803}"/>
                </a:ext>
              </a:extLst>
            </p:cNvPr>
            <p:cNvSpPr/>
            <p:nvPr/>
          </p:nvSpPr>
          <p:spPr>
            <a:xfrm>
              <a:off x="8264648" y="4609903"/>
              <a:ext cx="1743272" cy="1698456"/>
            </a:xfrm>
            <a:prstGeom prst="ellipse">
              <a:avLst/>
            </a:prstGeom>
            <a:noFill/>
            <a:ln w="60325">
              <a:solidFill>
                <a:srgbClr val="E4E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CF607E1D-96D3-49BA-A7B6-452A0E57182B}"/>
              </a:ext>
            </a:extLst>
          </p:cNvPr>
          <p:cNvSpPr/>
          <p:nvPr/>
        </p:nvSpPr>
        <p:spPr>
          <a:xfrm>
            <a:off x="11053763" y="6353174"/>
            <a:ext cx="331913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47269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Referência</a:t>
            </a:r>
            <a:r>
              <a:rPr lang="en-US" sz="4000" b="1" dirty="0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Bibliográfica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A896ECA-8F51-4A76-85A2-F1DF7438D040}"/>
              </a:ext>
            </a:extLst>
          </p:cNvPr>
          <p:cNvSpPr/>
          <p:nvPr/>
        </p:nvSpPr>
        <p:spPr>
          <a:xfrm>
            <a:off x="790422" y="1756420"/>
            <a:ext cx="99945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Chang, H.,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Bonnette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 R., Stoker, P., Crow-Miller, B., Wentz, E., 2017. Determinants of single family residential water use across scales in four western US cities. Science of The Total Environment; 596-597: 451 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DOI: 10.1016/j.scitotenv.2017.03.164</a:t>
            </a: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7137400" y="933773"/>
            <a:ext cx="33603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EBB3B64-EE0E-4250-9973-B23FAE1FBD63}"/>
              </a:ext>
            </a:extLst>
          </p:cNvPr>
          <p:cNvSpPr/>
          <p:nvPr/>
        </p:nvSpPr>
        <p:spPr>
          <a:xfrm>
            <a:off x="11053763" y="6353174"/>
            <a:ext cx="331913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58937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Resultado de imagem para inpe logo">
            <a:extLst>
              <a:ext uri="{FF2B5EF4-FFF2-40B4-BE49-F238E27FC236}">
                <a16:creationId xmlns:a16="http://schemas.microsoft.com/office/drawing/2014/main" id="{0E696BC7-76A5-4E06-B856-0AC6B0EE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6AAB433-138A-4CF0-B01B-40499887B17A}"/>
              </a:ext>
            </a:extLst>
          </p:cNvPr>
          <p:cNvSpPr txBox="1">
            <a:spLocks/>
          </p:cNvSpPr>
          <p:nvPr/>
        </p:nvSpPr>
        <p:spPr>
          <a:xfrm>
            <a:off x="3482327" y="6082010"/>
            <a:ext cx="7770376" cy="492443"/>
          </a:xfrm>
          <a:prstGeom prst="rect">
            <a:avLst/>
          </a:prstGeom>
          <a:noFill/>
        </p:spPr>
        <p:txBody>
          <a:bodyPr vert="horz" lIns="0" tIns="0" rIns="0" bIns="0" rtlCol="0" anchor="b">
            <a:spAutoFit/>
          </a:bodyPr>
          <a:lstStyle>
            <a:lvl1pPr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baseline="0" dirty="0" smtClean="0">
                <a:solidFill>
                  <a:srgbClr val="4682AA"/>
                </a:solidFill>
                <a:cs typeface="Arial"/>
              </a:defRPr>
            </a:lvl1pPr>
            <a:lvl2pPr indent="-1737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>
                <a:solidFill>
                  <a:srgbClr val="000000"/>
                </a:solidFill>
                <a:cs typeface="Arial"/>
              </a:defRPr>
            </a:lvl2pPr>
            <a:lvl3pPr marL="795528" indent="-1737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>
                <a:solidFill>
                  <a:srgbClr val="000000"/>
                </a:solidFill>
                <a:cs typeface="Arial"/>
              </a:defRPr>
            </a:lvl3pPr>
            <a:lvl4pPr marL="1216152" indent="-173736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>
                <a:cs typeface="Arial"/>
              </a:defRPr>
            </a:lvl4pPr>
            <a:lvl5pPr marL="1546225" indent="-176213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dirty="0">
                <a:cs typeface="Arial"/>
              </a:defRPr>
            </a:lvl5pPr>
            <a:lvl6pPr marL="1773238" indent="-177800" defTabSz="401638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>
                <a:latin typeface="Arial"/>
                <a:cs typeface="Arial"/>
              </a:defRPr>
            </a:lvl6pPr>
            <a:lvl7pPr marL="2062163" indent="-176213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>
                <a:latin typeface="Arial"/>
                <a:cs typeface="Arial"/>
              </a:defRPr>
            </a:lvl7pPr>
            <a:lvl8pPr marL="2286000" indent="-173038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>
                <a:latin typeface="Arial"/>
                <a:cs typeface="Arial"/>
              </a:defRPr>
            </a:lvl8pPr>
            <a:lvl9pPr marL="2452688" indent="-163513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>
                <a:latin typeface="Arial"/>
                <a:cs typeface="Arial"/>
              </a:defRPr>
            </a:lvl9pPr>
          </a:lstStyle>
          <a:p>
            <a:r>
              <a:rPr lang="en-US" sz="1600" b="1" i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Novembro</a:t>
            </a:r>
            <a:r>
              <a:rPr lang="en-US" sz="1600" b="1" i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/2017</a:t>
            </a:r>
            <a:endParaRPr lang="en-US" sz="1600" b="1" i="0" dirty="0">
              <a:solidFill>
                <a:schemeClr val="accent4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400"/>
              </a:spcAft>
            </a:pPr>
            <a:endParaRPr lang="en-US" sz="1600" i="0" dirty="0">
              <a:solidFill>
                <a:srgbClr val="7F7F7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Connector 306">
            <a:extLst>
              <a:ext uri="{FF2B5EF4-FFF2-40B4-BE49-F238E27FC236}">
                <a16:creationId xmlns:a16="http://schemas.microsoft.com/office/drawing/2014/main" id="{F3EC5B78-1FF5-44E1-B753-BE03C57B1881}"/>
              </a:ext>
            </a:extLst>
          </p:cNvPr>
          <p:cNvCxnSpPr>
            <a:cxnSpLocks/>
          </p:cNvCxnSpPr>
          <p:nvPr/>
        </p:nvCxnSpPr>
        <p:spPr bwMode="auto">
          <a:xfrm>
            <a:off x="834526" y="933772"/>
            <a:ext cx="9663204" cy="1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1A85127B-6938-45F1-8564-1C7783D01F6E}"/>
              </a:ext>
            </a:extLst>
          </p:cNvPr>
          <p:cNvSpPr txBox="1">
            <a:spLocks/>
          </p:cNvSpPr>
          <p:nvPr/>
        </p:nvSpPr>
        <p:spPr>
          <a:xfrm>
            <a:off x="-2" y="1885735"/>
            <a:ext cx="12192000" cy="1013923"/>
          </a:xfrm>
          <a:prstGeom prst="rect">
            <a:avLst/>
          </a:prstGeom>
        </p:spPr>
        <p:txBody>
          <a:bodyPr wrap="none" lIns="0" tIns="0" rIns="0" bIns="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rgbClr val="000000"/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Obrigado</a:t>
            </a:r>
            <a:r>
              <a:rPr lang="en-US" sz="4400" dirty="0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E0E9AA2-919F-4F10-AB1B-57B079163233}"/>
              </a:ext>
            </a:extLst>
          </p:cNvPr>
          <p:cNvSpPr txBox="1">
            <a:spLocks/>
          </p:cNvSpPr>
          <p:nvPr/>
        </p:nvSpPr>
        <p:spPr>
          <a:xfrm>
            <a:off x="-2" y="4433261"/>
            <a:ext cx="12192001" cy="676944"/>
          </a:xfrm>
          <a:prstGeom prst="rect">
            <a:avLst/>
          </a:prstGeom>
        </p:spPr>
        <p:txBody>
          <a:bodyPr wrap="none" lIns="0" tIns="0" rIns="0" bIns="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rgbClr val="000000"/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Determinants of Single Family residential water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across scales in four western US Cities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24E14E2-FFC2-4E69-9D43-B6895911EC51}"/>
              </a:ext>
            </a:extLst>
          </p:cNvPr>
          <p:cNvSpPr txBox="1">
            <a:spLocks/>
          </p:cNvSpPr>
          <p:nvPr/>
        </p:nvSpPr>
        <p:spPr>
          <a:xfrm>
            <a:off x="1" y="3868411"/>
            <a:ext cx="12192000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 algn="ctr"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</a:t>
            </a:r>
            <a:r>
              <a:rPr lang="en-US" sz="1600" b="1" dirty="0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6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</a:t>
            </a:r>
            <a:endParaRPr lang="en-US" sz="16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A0C5EA-F795-4CAE-9E32-5CE67778D71E}"/>
              </a:ext>
            </a:extLst>
          </p:cNvPr>
          <p:cNvSpPr txBox="1">
            <a:spLocks/>
          </p:cNvSpPr>
          <p:nvPr/>
        </p:nvSpPr>
        <p:spPr>
          <a:xfrm>
            <a:off x="914162" y="5758360"/>
            <a:ext cx="10521326" cy="1001697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Diogo Reis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 301 – Análise Espacial de Dados Geográficos</a:t>
            </a:r>
          </a:p>
        </p:txBody>
      </p:sp>
    </p:spTree>
    <p:extLst>
      <p:ext uri="{BB962C8B-B14F-4D97-AF65-F5344CB8AC3E}">
        <p14:creationId xmlns:p14="http://schemas.microsoft.com/office/powerpoint/2010/main" val="150275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Contexto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898900" y="933773"/>
            <a:ext cx="65988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4694A901-38A2-4038-9D31-4A385B5B853F}"/>
              </a:ext>
            </a:extLst>
          </p:cNvPr>
          <p:cNvSpPr/>
          <p:nvPr/>
        </p:nvSpPr>
        <p:spPr>
          <a:xfrm>
            <a:off x="1023067" y="1658444"/>
            <a:ext cx="6239850" cy="4265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crescente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urbanos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Crescimento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populacional;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Infraestrutura inadequada ou antiga;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Regulação ineficiente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Mudanças climáticas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Necessidade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Conservação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hídrico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Compreensão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Heterogeneidade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temporal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Fatores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determinantes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Padrões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tendências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Resultado de imagem para water drinking">
            <a:extLst>
              <a:ext uri="{FF2B5EF4-FFF2-40B4-BE49-F238E27FC236}">
                <a16:creationId xmlns:a16="http://schemas.microsoft.com/office/drawing/2014/main" id="{E5A8C9BF-9485-40E8-965F-50E350493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5" y="1583892"/>
            <a:ext cx="2885025" cy="211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tomoaulas.com.br/wp-content/uploads/2015/03/11457070.jpg">
            <a:extLst>
              <a:ext uri="{FF2B5EF4-FFF2-40B4-BE49-F238E27FC236}">
                <a16:creationId xmlns:a16="http://schemas.microsoft.com/office/drawing/2014/main" id="{A2C2F70A-26DC-40E4-8519-28ACF794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5" y="3791335"/>
            <a:ext cx="2875218" cy="191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180522" y="933773"/>
            <a:ext cx="7317208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4694A901-38A2-4038-9D31-4A385B5B853F}"/>
              </a:ext>
            </a:extLst>
          </p:cNvPr>
          <p:cNvSpPr/>
          <p:nvPr/>
        </p:nvSpPr>
        <p:spPr>
          <a:xfrm>
            <a:off x="993623" y="1514995"/>
            <a:ext cx="10110148" cy="279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padrões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residencial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(DRA)</a:t>
            </a: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fatores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determinantes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DRA?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fatores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temporal 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Quais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são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efeitos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vizinhança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 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melhor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possível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fenômeno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Resultado de imagem para map icon png">
            <a:extLst>
              <a:ext uri="{FF2B5EF4-FFF2-40B4-BE49-F238E27FC236}">
                <a16:creationId xmlns:a16="http://schemas.microsoft.com/office/drawing/2014/main" id="{6627376E-9180-46D4-AD97-5618380F24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965" y="5030819"/>
            <a:ext cx="1268784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water tap icon png">
            <a:extLst>
              <a:ext uri="{FF2B5EF4-FFF2-40B4-BE49-F238E27FC236}">
                <a16:creationId xmlns:a16="http://schemas.microsoft.com/office/drawing/2014/main" id="{02FCABAB-D6DA-48CA-89F3-B62D240846D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04" y="5037600"/>
            <a:ext cx="1223102" cy="117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49CEB138-8557-416E-AA93-AE048F169195}"/>
              </a:ext>
            </a:extLst>
          </p:cNvPr>
          <p:cNvGrpSpPr>
            <a:grpSpLocks/>
          </p:cNvGrpSpPr>
          <p:nvPr/>
        </p:nvGrpSpPr>
        <p:grpSpPr>
          <a:xfrm>
            <a:off x="6822907" y="5069439"/>
            <a:ext cx="1400714" cy="1219200"/>
            <a:chOff x="8264648" y="4609903"/>
            <a:chExt cx="1750893" cy="1743273"/>
          </a:xfrm>
        </p:grpSpPr>
        <p:pic>
          <p:nvPicPr>
            <p:cNvPr id="2056" name="Picture 8" descr="Imagem relacionada">
              <a:extLst>
                <a:ext uri="{FF2B5EF4-FFF2-40B4-BE49-F238E27FC236}">
                  <a16:creationId xmlns:a16="http://schemas.microsoft.com/office/drawing/2014/main" id="{C40E1333-0A02-45C7-9B60-DB80D3370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2268" y="4609903"/>
              <a:ext cx="1743273" cy="1743273"/>
            </a:xfrm>
            <a:prstGeom prst="ellipse">
              <a:avLst/>
            </a:prstGeom>
            <a:ln w="28575" cap="rnd">
              <a:solidFill>
                <a:srgbClr val="E4E9F4"/>
              </a:solidFill>
            </a:ln>
            <a:effectLst>
              <a:outerShdw blurRad="381000" dist="292100" dir="5400000" sx="-80000" sy="-18000" rotWithShape="0">
                <a:schemeClr val="bg1">
                  <a:alpha val="22000"/>
                </a:schemeClr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73910D96-E540-4C9A-950C-5CC68D5C8A65}"/>
                </a:ext>
              </a:extLst>
            </p:cNvPr>
            <p:cNvSpPr/>
            <p:nvPr/>
          </p:nvSpPr>
          <p:spPr>
            <a:xfrm>
              <a:off x="8264648" y="4609903"/>
              <a:ext cx="1743272" cy="1698456"/>
            </a:xfrm>
            <a:prstGeom prst="ellipse">
              <a:avLst/>
            </a:prstGeom>
            <a:noFill/>
            <a:ln w="60325">
              <a:solidFill>
                <a:srgbClr val="E4E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5262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1864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327400" y="933773"/>
            <a:ext cx="71703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77ABA4C-7F47-446C-A6D4-D5A4E0DC347E}"/>
              </a:ext>
            </a:extLst>
          </p:cNvPr>
          <p:cNvSpPr/>
          <p:nvPr/>
        </p:nvSpPr>
        <p:spPr>
          <a:xfrm>
            <a:off x="567141" y="1821778"/>
            <a:ext cx="3218747" cy="117319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EFC395-6DCB-4ED5-BD7C-CB99C3BB1484}"/>
              </a:ext>
            </a:extLst>
          </p:cNvPr>
          <p:cNvSpPr txBox="1">
            <a:spLocks/>
          </p:cNvSpPr>
          <p:nvPr/>
        </p:nvSpPr>
        <p:spPr>
          <a:xfrm>
            <a:off x="567141" y="1387088"/>
            <a:ext cx="3218747" cy="36933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Área de Estudo</a:t>
            </a:r>
          </a:p>
        </p:txBody>
      </p:sp>
      <p:grpSp>
        <p:nvGrpSpPr>
          <p:cNvPr id="16" name="Group 224">
            <a:extLst>
              <a:ext uri="{FF2B5EF4-FFF2-40B4-BE49-F238E27FC236}">
                <a16:creationId xmlns:a16="http://schemas.microsoft.com/office/drawing/2014/main" id="{D9723254-7769-4669-BE23-E6468B491C6E}"/>
              </a:ext>
            </a:extLst>
          </p:cNvPr>
          <p:cNvGrpSpPr>
            <a:grpSpLocks noChangeAspect="1"/>
          </p:cNvGrpSpPr>
          <p:nvPr/>
        </p:nvGrpSpPr>
        <p:grpSpPr>
          <a:xfrm>
            <a:off x="734510" y="2044268"/>
            <a:ext cx="869160" cy="714121"/>
            <a:chOff x="4023360" y="3794760"/>
            <a:chExt cx="612106" cy="502920"/>
          </a:xfrm>
        </p:grpSpPr>
        <p:sp useBgFill="1">
          <p:nvSpPr>
            <p:cNvPr id="17" name="Freeform 182">
              <a:extLst>
                <a:ext uri="{FF2B5EF4-FFF2-40B4-BE49-F238E27FC236}">
                  <a16:creationId xmlns:a16="http://schemas.microsoft.com/office/drawing/2014/main" id="{822F100E-E1AC-43F4-83E6-89816509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360" y="3794760"/>
              <a:ext cx="612106" cy="502920"/>
            </a:xfrm>
            <a:custGeom>
              <a:avLst/>
              <a:gdLst>
                <a:gd name="T0" fmla="*/ 1364 w 2584"/>
                <a:gd name="T1" fmla="*/ 0 h 2129"/>
                <a:gd name="T2" fmla="*/ 1405 w 2584"/>
                <a:gd name="T3" fmla="*/ 8 h 2129"/>
                <a:gd name="T4" fmla="*/ 1441 w 2584"/>
                <a:gd name="T5" fmla="*/ 31 h 2129"/>
                <a:gd name="T6" fmla="*/ 1536 w 2584"/>
                <a:gd name="T7" fmla="*/ 157 h 2129"/>
                <a:gd name="T8" fmla="*/ 1555 w 2584"/>
                <a:gd name="T9" fmla="*/ 200 h 2129"/>
                <a:gd name="T10" fmla="*/ 1559 w 2584"/>
                <a:gd name="T11" fmla="*/ 511 h 2129"/>
                <a:gd name="T12" fmla="*/ 1621 w 2584"/>
                <a:gd name="T13" fmla="*/ 471 h 2129"/>
                <a:gd name="T14" fmla="*/ 1652 w 2584"/>
                <a:gd name="T15" fmla="*/ 435 h 2129"/>
                <a:gd name="T16" fmla="*/ 1696 w 2584"/>
                <a:gd name="T17" fmla="*/ 415 h 2129"/>
                <a:gd name="T18" fmla="*/ 1910 w 2584"/>
                <a:gd name="T19" fmla="*/ 413 h 2129"/>
                <a:gd name="T20" fmla="*/ 1950 w 2584"/>
                <a:gd name="T21" fmla="*/ 420 h 2129"/>
                <a:gd name="T22" fmla="*/ 1985 w 2584"/>
                <a:gd name="T23" fmla="*/ 442 h 2129"/>
                <a:gd name="T24" fmla="*/ 2102 w 2584"/>
                <a:gd name="T25" fmla="*/ 551 h 2129"/>
                <a:gd name="T26" fmla="*/ 2121 w 2584"/>
                <a:gd name="T27" fmla="*/ 594 h 2129"/>
                <a:gd name="T28" fmla="*/ 2124 w 2584"/>
                <a:gd name="T29" fmla="*/ 852 h 2129"/>
                <a:gd name="T30" fmla="*/ 2503 w 2584"/>
                <a:gd name="T31" fmla="*/ 1085 h 2129"/>
                <a:gd name="T32" fmla="*/ 2546 w 2584"/>
                <a:gd name="T33" fmla="*/ 1133 h 2129"/>
                <a:gd name="T34" fmla="*/ 2574 w 2584"/>
                <a:gd name="T35" fmla="*/ 1193 h 2129"/>
                <a:gd name="T36" fmla="*/ 2584 w 2584"/>
                <a:gd name="T37" fmla="*/ 1258 h 2129"/>
                <a:gd name="T38" fmla="*/ 2574 w 2584"/>
                <a:gd name="T39" fmla="*/ 1324 h 2129"/>
                <a:gd name="T40" fmla="*/ 2547 w 2584"/>
                <a:gd name="T41" fmla="*/ 1382 h 2129"/>
                <a:gd name="T42" fmla="*/ 2503 w 2584"/>
                <a:gd name="T43" fmla="*/ 1431 h 2129"/>
                <a:gd name="T44" fmla="*/ 1861 w 2584"/>
                <a:gd name="T45" fmla="*/ 1824 h 2129"/>
                <a:gd name="T46" fmla="*/ 1385 w 2584"/>
                <a:gd name="T47" fmla="*/ 2111 h 2129"/>
                <a:gd name="T48" fmla="*/ 1327 w 2584"/>
                <a:gd name="T49" fmla="*/ 2126 h 2129"/>
                <a:gd name="T50" fmla="*/ 1259 w 2584"/>
                <a:gd name="T51" fmla="*/ 2126 h 2129"/>
                <a:gd name="T52" fmla="*/ 1190 w 2584"/>
                <a:gd name="T53" fmla="*/ 2102 h 2129"/>
                <a:gd name="T54" fmla="*/ 1181 w 2584"/>
                <a:gd name="T55" fmla="*/ 2098 h 2129"/>
                <a:gd name="T56" fmla="*/ 1162 w 2584"/>
                <a:gd name="T57" fmla="*/ 2087 h 2129"/>
                <a:gd name="T58" fmla="*/ 1140 w 2584"/>
                <a:gd name="T59" fmla="*/ 2076 h 2129"/>
                <a:gd name="T60" fmla="*/ 1124 w 2584"/>
                <a:gd name="T61" fmla="*/ 2067 h 2129"/>
                <a:gd name="T62" fmla="*/ 108 w 2584"/>
                <a:gd name="T63" fmla="*/ 1451 h 2129"/>
                <a:gd name="T64" fmla="*/ 57 w 2584"/>
                <a:gd name="T65" fmla="*/ 1410 h 2129"/>
                <a:gd name="T66" fmla="*/ 21 w 2584"/>
                <a:gd name="T67" fmla="*/ 1355 h 2129"/>
                <a:gd name="T68" fmla="*/ 2 w 2584"/>
                <a:gd name="T69" fmla="*/ 1293 h 2129"/>
                <a:gd name="T70" fmla="*/ 2 w 2584"/>
                <a:gd name="T71" fmla="*/ 1227 h 2129"/>
                <a:gd name="T72" fmla="*/ 21 w 2584"/>
                <a:gd name="T73" fmla="*/ 1165 h 2129"/>
                <a:gd name="T74" fmla="*/ 56 w 2584"/>
                <a:gd name="T75" fmla="*/ 1110 h 2129"/>
                <a:gd name="T76" fmla="*/ 107 w 2584"/>
                <a:gd name="T77" fmla="*/ 1068 h 2129"/>
                <a:gd name="T78" fmla="*/ 378 w 2584"/>
                <a:gd name="T79" fmla="*/ 902 h 2129"/>
                <a:gd name="T80" fmla="*/ 378 w 2584"/>
                <a:gd name="T81" fmla="*/ 634 h 2129"/>
                <a:gd name="T82" fmla="*/ 397 w 2584"/>
                <a:gd name="T83" fmla="*/ 591 h 2129"/>
                <a:gd name="T84" fmla="*/ 530 w 2584"/>
                <a:gd name="T85" fmla="*/ 468 h 2129"/>
                <a:gd name="T86" fmla="*/ 566 w 2584"/>
                <a:gd name="T87" fmla="*/ 447 h 2129"/>
                <a:gd name="T88" fmla="*/ 605 w 2584"/>
                <a:gd name="T89" fmla="*/ 439 h 2129"/>
                <a:gd name="T90" fmla="*/ 621 w 2584"/>
                <a:gd name="T91" fmla="*/ 441 h 2129"/>
                <a:gd name="T92" fmla="*/ 831 w 2584"/>
                <a:gd name="T93" fmla="*/ 444 h 2129"/>
                <a:gd name="T94" fmla="*/ 874 w 2584"/>
                <a:gd name="T95" fmla="*/ 462 h 2129"/>
                <a:gd name="T96" fmla="*/ 905 w 2584"/>
                <a:gd name="T97" fmla="*/ 495 h 2129"/>
                <a:gd name="T98" fmla="*/ 932 w 2584"/>
                <a:gd name="T99" fmla="*/ 567 h 2129"/>
                <a:gd name="T100" fmla="*/ 947 w 2584"/>
                <a:gd name="T101" fmla="*/ 226 h 2129"/>
                <a:gd name="T102" fmla="*/ 957 w 2584"/>
                <a:gd name="T103" fmla="*/ 177 h 2129"/>
                <a:gd name="T104" fmla="*/ 1057 w 2584"/>
                <a:gd name="T105" fmla="*/ 43 h 2129"/>
                <a:gd name="T106" fmla="*/ 1088 w 2584"/>
                <a:gd name="T107" fmla="*/ 16 h 2129"/>
                <a:gd name="T108" fmla="*/ 1125 w 2584"/>
                <a:gd name="T109" fmla="*/ 2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84" h="2129">
                  <a:moveTo>
                    <a:pt x="1146" y="0"/>
                  </a:moveTo>
                  <a:lnTo>
                    <a:pt x="1364" y="0"/>
                  </a:lnTo>
                  <a:lnTo>
                    <a:pt x="1385" y="2"/>
                  </a:lnTo>
                  <a:lnTo>
                    <a:pt x="1405" y="8"/>
                  </a:lnTo>
                  <a:lnTo>
                    <a:pt x="1424" y="18"/>
                  </a:lnTo>
                  <a:lnTo>
                    <a:pt x="1441" y="31"/>
                  </a:lnTo>
                  <a:lnTo>
                    <a:pt x="1455" y="46"/>
                  </a:lnTo>
                  <a:lnTo>
                    <a:pt x="1536" y="157"/>
                  </a:lnTo>
                  <a:lnTo>
                    <a:pt x="1548" y="177"/>
                  </a:lnTo>
                  <a:lnTo>
                    <a:pt x="1555" y="200"/>
                  </a:lnTo>
                  <a:lnTo>
                    <a:pt x="1557" y="223"/>
                  </a:lnTo>
                  <a:lnTo>
                    <a:pt x="1559" y="511"/>
                  </a:lnTo>
                  <a:lnTo>
                    <a:pt x="1589" y="529"/>
                  </a:lnTo>
                  <a:lnTo>
                    <a:pt x="1621" y="471"/>
                  </a:lnTo>
                  <a:lnTo>
                    <a:pt x="1634" y="451"/>
                  </a:lnTo>
                  <a:lnTo>
                    <a:pt x="1652" y="435"/>
                  </a:lnTo>
                  <a:lnTo>
                    <a:pt x="1672" y="423"/>
                  </a:lnTo>
                  <a:lnTo>
                    <a:pt x="1696" y="415"/>
                  </a:lnTo>
                  <a:lnTo>
                    <a:pt x="1719" y="413"/>
                  </a:lnTo>
                  <a:lnTo>
                    <a:pt x="1910" y="413"/>
                  </a:lnTo>
                  <a:lnTo>
                    <a:pt x="1930" y="415"/>
                  </a:lnTo>
                  <a:lnTo>
                    <a:pt x="1950" y="420"/>
                  </a:lnTo>
                  <a:lnTo>
                    <a:pt x="1968" y="429"/>
                  </a:lnTo>
                  <a:lnTo>
                    <a:pt x="1985" y="442"/>
                  </a:lnTo>
                  <a:lnTo>
                    <a:pt x="2087" y="533"/>
                  </a:lnTo>
                  <a:lnTo>
                    <a:pt x="2102" y="551"/>
                  </a:lnTo>
                  <a:lnTo>
                    <a:pt x="2115" y="571"/>
                  </a:lnTo>
                  <a:lnTo>
                    <a:pt x="2121" y="594"/>
                  </a:lnTo>
                  <a:lnTo>
                    <a:pt x="2124" y="617"/>
                  </a:lnTo>
                  <a:lnTo>
                    <a:pt x="2124" y="852"/>
                  </a:lnTo>
                  <a:lnTo>
                    <a:pt x="2475" y="1066"/>
                  </a:lnTo>
                  <a:lnTo>
                    <a:pt x="2503" y="1085"/>
                  </a:lnTo>
                  <a:lnTo>
                    <a:pt x="2526" y="1108"/>
                  </a:lnTo>
                  <a:lnTo>
                    <a:pt x="2546" y="1133"/>
                  </a:lnTo>
                  <a:lnTo>
                    <a:pt x="2563" y="1162"/>
                  </a:lnTo>
                  <a:lnTo>
                    <a:pt x="2574" y="1193"/>
                  </a:lnTo>
                  <a:lnTo>
                    <a:pt x="2582" y="1224"/>
                  </a:lnTo>
                  <a:lnTo>
                    <a:pt x="2584" y="1258"/>
                  </a:lnTo>
                  <a:lnTo>
                    <a:pt x="2582" y="1291"/>
                  </a:lnTo>
                  <a:lnTo>
                    <a:pt x="2574" y="1324"/>
                  </a:lnTo>
                  <a:lnTo>
                    <a:pt x="2563" y="1353"/>
                  </a:lnTo>
                  <a:lnTo>
                    <a:pt x="2547" y="1382"/>
                  </a:lnTo>
                  <a:lnTo>
                    <a:pt x="2527" y="1408"/>
                  </a:lnTo>
                  <a:lnTo>
                    <a:pt x="2503" y="1431"/>
                  </a:lnTo>
                  <a:lnTo>
                    <a:pt x="2476" y="1450"/>
                  </a:lnTo>
                  <a:lnTo>
                    <a:pt x="1861" y="1824"/>
                  </a:lnTo>
                  <a:lnTo>
                    <a:pt x="1412" y="2097"/>
                  </a:lnTo>
                  <a:lnTo>
                    <a:pt x="1385" y="2111"/>
                  </a:lnTo>
                  <a:lnTo>
                    <a:pt x="1356" y="2121"/>
                  </a:lnTo>
                  <a:lnTo>
                    <a:pt x="1327" y="2126"/>
                  </a:lnTo>
                  <a:lnTo>
                    <a:pt x="1296" y="2129"/>
                  </a:lnTo>
                  <a:lnTo>
                    <a:pt x="1259" y="2126"/>
                  </a:lnTo>
                  <a:lnTo>
                    <a:pt x="1223" y="2117"/>
                  </a:lnTo>
                  <a:lnTo>
                    <a:pt x="1190" y="2102"/>
                  </a:lnTo>
                  <a:lnTo>
                    <a:pt x="1187" y="2101"/>
                  </a:lnTo>
                  <a:lnTo>
                    <a:pt x="1181" y="2098"/>
                  </a:lnTo>
                  <a:lnTo>
                    <a:pt x="1173" y="2093"/>
                  </a:lnTo>
                  <a:lnTo>
                    <a:pt x="1162" y="2087"/>
                  </a:lnTo>
                  <a:lnTo>
                    <a:pt x="1150" y="2081"/>
                  </a:lnTo>
                  <a:lnTo>
                    <a:pt x="1140" y="2076"/>
                  </a:lnTo>
                  <a:lnTo>
                    <a:pt x="1131" y="2070"/>
                  </a:lnTo>
                  <a:lnTo>
                    <a:pt x="1124" y="2067"/>
                  </a:lnTo>
                  <a:lnTo>
                    <a:pt x="1122" y="2065"/>
                  </a:lnTo>
                  <a:lnTo>
                    <a:pt x="108" y="1451"/>
                  </a:lnTo>
                  <a:lnTo>
                    <a:pt x="81" y="1432"/>
                  </a:lnTo>
                  <a:lnTo>
                    <a:pt x="57" y="1410"/>
                  </a:lnTo>
                  <a:lnTo>
                    <a:pt x="37" y="1384"/>
                  </a:lnTo>
                  <a:lnTo>
                    <a:pt x="21" y="1355"/>
                  </a:lnTo>
                  <a:lnTo>
                    <a:pt x="10" y="1326"/>
                  </a:lnTo>
                  <a:lnTo>
                    <a:pt x="2" y="1293"/>
                  </a:lnTo>
                  <a:lnTo>
                    <a:pt x="0" y="1260"/>
                  </a:lnTo>
                  <a:lnTo>
                    <a:pt x="2" y="1227"/>
                  </a:lnTo>
                  <a:lnTo>
                    <a:pt x="10" y="1196"/>
                  </a:lnTo>
                  <a:lnTo>
                    <a:pt x="21" y="1165"/>
                  </a:lnTo>
                  <a:lnTo>
                    <a:pt x="36" y="1137"/>
                  </a:lnTo>
                  <a:lnTo>
                    <a:pt x="56" y="1110"/>
                  </a:lnTo>
                  <a:lnTo>
                    <a:pt x="79" y="1088"/>
                  </a:lnTo>
                  <a:lnTo>
                    <a:pt x="107" y="1068"/>
                  </a:lnTo>
                  <a:lnTo>
                    <a:pt x="184" y="1020"/>
                  </a:lnTo>
                  <a:lnTo>
                    <a:pt x="378" y="902"/>
                  </a:lnTo>
                  <a:lnTo>
                    <a:pt x="375" y="658"/>
                  </a:lnTo>
                  <a:lnTo>
                    <a:pt x="378" y="634"/>
                  </a:lnTo>
                  <a:lnTo>
                    <a:pt x="385" y="612"/>
                  </a:lnTo>
                  <a:lnTo>
                    <a:pt x="397" y="591"/>
                  </a:lnTo>
                  <a:lnTo>
                    <a:pt x="413" y="573"/>
                  </a:lnTo>
                  <a:lnTo>
                    <a:pt x="530" y="468"/>
                  </a:lnTo>
                  <a:lnTo>
                    <a:pt x="547" y="455"/>
                  </a:lnTo>
                  <a:lnTo>
                    <a:pt x="566" y="447"/>
                  </a:lnTo>
                  <a:lnTo>
                    <a:pt x="585" y="442"/>
                  </a:lnTo>
                  <a:lnTo>
                    <a:pt x="605" y="439"/>
                  </a:lnTo>
                  <a:lnTo>
                    <a:pt x="614" y="441"/>
                  </a:lnTo>
                  <a:lnTo>
                    <a:pt x="621" y="441"/>
                  </a:lnTo>
                  <a:lnTo>
                    <a:pt x="808" y="441"/>
                  </a:lnTo>
                  <a:lnTo>
                    <a:pt x="831" y="444"/>
                  </a:lnTo>
                  <a:lnTo>
                    <a:pt x="854" y="450"/>
                  </a:lnTo>
                  <a:lnTo>
                    <a:pt x="874" y="462"/>
                  </a:lnTo>
                  <a:lnTo>
                    <a:pt x="891" y="476"/>
                  </a:lnTo>
                  <a:lnTo>
                    <a:pt x="905" y="495"/>
                  </a:lnTo>
                  <a:lnTo>
                    <a:pt x="915" y="517"/>
                  </a:lnTo>
                  <a:lnTo>
                    <a:pt x="932" y="567"/>
                  </a:lnTo>
                  <a:lnTo>
                    <a:pt x="949" y="558"/>
                  </a:lnTo>
                  <a:lnTo>
                    <a:pt x="947" y="226"/>
                  </a:lnTo>
                  <a:lnTo>
                    <a:pt x="949" y="201"/>
                  </a:lnTo>
                  <a:lnTo>
                    <a:pt x="957" y="177"/>
                  </a:lnTo>
                  <a:lnTo>
                    <a:pt x="970" y="155"/>
                  </a:lnTo>
                  <a:lnTo>
                    <a:pt x="1057" y="43"/>
                  </a:lnTo>
                  <a:lnTo>
                    <a:pt x="1071" y="29"/>
                  </a:lnTo>
                  <a:lnTo>
                    <a:pt x="1088" y="16"/>
                  </a:lnTo>
                  <a:lnTo>
                    <a:pt x="1106" y="7"/>
                  </a:lnTo>
                  <a:lnTo>
                    <a:pt x="1125" y="2"/>
                  </a:lnTo>
                  <a:lnTo>
                    <a:pt x="1146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8" name="Freeform 183">
              <a:extLst>
                <a:ext uri="{FF2B5EF4-FFF2-40B4-BE49-F238E27FC236}">
                  <a16:creationId xmlns:a16="http://schemas.microsoft.com/office/drawing/2014/main" id="{EDFDE9FF-40DC-4BDB-9C96-B23C7828D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830" y="3913873"/>
              <a:ext cx="559167" cy="357338"/>
            </a:xfrm>
            <a:custGeom>
              <a:avLst/>
              <a:gdLst>
                <a:gd name="T0" fmla="*/ 1180 w 2360"/>
                <a:gd name="T1" fmla="*/ 0 h 1517"/>
                <a:gd name="T2" fmla="*/ 1200 w 2360"/>
                <a:gd name="T3" fmla="*/ 2 h 1517"/>
                <a:gd name="T4" fmla="*/ 1220 w 2360"/>
                <a:gd name="T5" fmla="*/ 7 h 1517"/>
                <a:gd name="T6" fmla="*/ 1238 w 2360"/>
                <a:gd name="T7" fmla="*/ 17 h 1517"/>
                <a:gd name="T8" fmla="*/ 2305 w 2360"/>
                <a:gd name="T9" fmla="*/ 662 h 1517"/>
                <a:gd name="T10" fmla="*/ 2324 w 2360"/>
                <a:gd name="T11" fmla="*/ 676 h 1517"/>
                <a:gd name="T12" fmla="*/ 2339 w 2360"/>
                <a:gd name="T13" fmla="*/ 694 h 1517"/>
                <a:gd name="T14" fmla="*/ 2350 w 2360"/>
                <a:gd name="T15" fmla="*/ 713 h 1517"/>
                <a:gd name="T16" fmla="*/ 2357 w 2360"/>
                <a:gd name="T17" fmla="*/ 735 h 1517"/>
                <a:gd name="T18" fmla="*/ 2360 w 2360"/>
                <a:gd name="T19" fmla="*/ 758 h 1517"/>
                <a:gd name="T20" fmla="*/ 2357 w 2360"/>
                <a:gd name="T21" fmla="*/ 781 h 1517"/>
                <a:gd name="T22" fmla="*/ 2350 w 2360"/>
                <a:gd name="T23" fmla="*/ 804 h 1517"/>
                <a:gd name="T24" fmla="*/ 2339 w 2360"/>
                <a:gd name="T25" fmla="*/ 823 h 1517"/>
                <a:gd name="T26" fmla="*/ 2324 w 2360"/>
                <a:gd name="T27" fmla="*/ 841 h 1517"/>
                <a:gd name="T28" fmla="*/ 2306 w 2360"/>
                <a:gd name="T29" fmla="*/ 854 h 1517"/>
                <a:gd name="T30" fmla="*/ 1690 w 2360"/>
                <a:gd name="T31" fmla="*/ 1228 h 1517"/>
                <a:gd name="T32" fmla="*/ 1242 w 2360"/>
                <a:gd name="T33" fmla="*/ 1501 h 1517"/>
                <a:gd name="T34" fmla="*/ 1223 w 2360"/>
                <a:gd name="T35" fmla="*/ 1509 h 1517"/>
                <a:gd name="T36" fmla="*/ 1204 w 2360"/>
                <a:gd name="T37" fmla="*/ 1514 h 1517"/>
                <a:gd name="T38" fmla="*/ 1184 w 2360"/>
                <a:gd name="T39" fmla="*/ 1517 h 1517"/>
                <a:gd name="T40" fmla="*/ 1165 w 2360"/>
                <a:gd name="T41" fmla="*/ 1516 h 1517"/>
                <a:gd name="T42" fmla="*/ 1148 w 2360"/>
                <a:gd name="T43" fmla="*/ 1510 h 1517"/>
                <a:gd name="T44" fmla="*/ 1130 w 2360"/>
                <a:gd name="T45" fmla="*/ 1503 h 1517"/>
                <a:gd name="T46" fmla="*/ 1128 w 2360"/>
                <a:gd name="T47" fmla="*/ 1502 h 1517"/>
                <a:gd name="T48" fmla="*/ 1123 w 2360"/>
                <a:gd name="T49" fmla="*/ 1499 h 1517"/>
                <a:gd name="T50" fmla="*/ 1115 w 2360"/>
                <a:gd name="T51" fmla="*/ 1494 h 1517"/>
                <a:gd name="T52" fmla="*/ 1105 w 2360"/>
                <a:gd name="T53" fmla="*/ 1489 h 1517"/>
                <a:gd name="T54" fmla="*/ 1095 w 2360"/>
                <a:gd name="T55" fmla="*/ 1484 h 1517"/>
                <a:gd name="T56" fmla="*/ 1086 w 2360"/>
                <a:gd name="T57" fmla="*/ 1479 h 1517"/>
                <a:gd name="T58" fmla="*/ 1078 w 2360"/>
                <a:gd name="T59" fmla="*/ 1474 h 1517"/>
                <a:gd name="T60" fmla="*/ 1071 w 2360"/>
                <a:gd name="T61" fmla="*/ 1471 h 1517"/>
                <a:gd name="T62" fmla="*/ 1069 w 2360"/>
                <a:gd name="T63" fmla="*/ 1470 h 1517"/>
                <a:gd name="T64" fmla="*/ 54 w 2360"/>
                <a:gd name="T65" fmla="*/ 855 h 1517"/>
                <a:gd name="T66" fmla="*/ 36 w 2360"/>
                <a:gd name="T67" fmla="*/ 842 h 1517"/>
                <a:gd name="T68" fmla="*/ 21 w 2360"/>
                <a:gd name="T69" fmla="*/ 825 h 1517"/>
                <a:gd name="T70" fmla="*/ 10 w 2360"/>
                <a:gd name="T71" fmla="*/ 805 h 1517"/>
                <a:gd name="T72" fmla="*/ 2 w 2360"/>
                <a:gd name="T73" fmla="*/ 783 h 1517"/>
                <a:gd name="T74" fmla="*/ 0 w 2360"/>
                <a:gd name="T75" fmla="*/ 760 h 1517"/>
                <a:gd name="T76" fmla="*/ 2 w 2360"/>
                <a:gd name="T77" fmla="*/ 736 h 1517"/>
                <a:gd name="T78" fmla="*/ 10 w 2360"/>
                <a:gd name="T79" fmla="*/ 715 h 1517"/>
                <a:gd name="T80" fmla="*/ 20 w 2360"/>
                <a:gd name="T81" fmla="*/ 696 h 1517"/>
                <a:gd name="T82" fmla="*/ 35 w 2360"/>
                <a:gd name="T83" fmla="*/ 678 h 1517"/>
                <a:gd name="T84" fmla="*/ 54 w 2360"/>
                <a:gd name="T85" fmla="*/ 664 h 1517"/>
                <a:gd name="T86" fmla="*/ 131 w 2360"/>
                <a:gd name="T87" fmla="*/ 616 h 1517"/>
                <a:gd name="T88" fmla="*/ 1122 w 2360"/>
                <a:gd name="T89" fmla="*/ 17 h 1517"/>
                <a:gd name="T90" fmla="*/ 1140 w 2360"/>
                <a:gd name="T91" fmla="*/ 7 h 1517"/>
                <a:gd name="T92" fmla="*/ 1160 w 2360"/>
                <a:gd name="T93" fmla="*/ 2 h 1517"/>
                <a:gd name="T94" fmla="*/ 1180 w 2360"/>
                <a:gd name="T95" fmla="*/ 0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60" h="1517">
                  <a:moveTo>
                    <a:pt x="1180" y="0"/>
                  </a:moveTo>
                  <a:lnTo>
                    <a:pt x="1200" y="2"/>
                  </a:lnTo>
                  <a:lnTo>
                    <a:pt x="1220" y="7"/>
                  </a:lnTo>
                  <a:lnTo>
                    <a:pt x="1238" y="17"/>
                  </a:lnTo>
                  <a:lnTo>
                    <a:pt x="2305" y="662"/>
                  </a:lnTo>
                  <a:lnTo>
                    <a:pt x="2324" y="676"/>
                  </a:lnTo>
                  <a:lnTo>
                    <a:pt x="2339" y="694"/>
                  </a:lnTo>
                  <a:lnTo>
                    <a:pt x="2350" y="713"/>
                  </a:lnTo>
                  <a:lnTo>
                    <a:pt x="2357" y="735"/>
                  </a:lnTo>
                  <a:lnTo>
                    <a:pt x="2360" y="758"/>
                  </a:lnTo>
                  <a:lnTo>
                    <a:pt x="2357" y="781"/>
                  </a:lnTo>
                  <a:lnTo>
                    <a:pt x="2350" y="804"/>
                  </a:lnTo>
                  <a:lnTo>
                    <a:pt x="2339" y="823"/>
                  </a:lnTo>
                  <a:lnTo>
                    <a:pt x="2324" y="841"/>
                  </a:lnTo>
                  <a:lnTo>
                    <a:pt x="2306" y="854"/>
                  </a:lnTo>
                  <a:lnTo>
                    <a:pt x="1690" y="1228"/>
                  </a:lnTo>
                  <a:lnTo>
                    <a:pt x="1242" y="1501"/>
                  </a:lnTo>
                  <a:lnTo>
                    <a:pt x="1223" y="1509"/>
                  </a:lnTo>
                  <a:lnTo>
                    <a:pt x="1204" y="1514"/>
                  </a:lnTo>
                  <a:lnTo>
                    <a:pt x="1184" y="1517"/>
                  </a:lnTo>
                  <a:lnTo>
                    <a:pt x="1165" y="1516"/>
                  </a:lnTo>
                  <a:lnTo>
                    <a:pt x="1148" y="1510"/>
                  </a:lnTo>
                  <a:lnTo>
                    <a:pt x="1130" y="1503"/>
                  </a:lnTo>
                  <a:lnTo>
                    <a:pt x="1128" y="1502"/>
                  </a:lnTo>
                  <a:lnTo>
                    <a:pt x="1123" y="1499"/>
                  </a:lnTo>
                  <a:lnTo>
                    <a:pt x="1115" y="1494"/>
                  </a:lnTo>
                  <a:lnTo>
                    <a:pt x="1105" y="1489"/>
                  </a:lnTo>
                  <a:lnTo>
                    <a:pt x="1095" y="1484"/>
                  </a:lnTo>
                  <a:lnTo>
                    <a:pt x="1086" y="1479"/>
                  </a:lnTo>
                  <a:lnTo>
                    <a:pt x="1078" y="1474"/>
                  </a:lnTo>
                  <a:lnTo>
                    <a:pt x="1071" y="1471"/>
                  </a:lnTo>
                  <a:lnTo>
                    <a:pt x="1069" y="1470"/>
                  </a:lnTo>
                  <a:lnTo>
                    <a:pt x="54" y="855"/>
                  </a:lnTo>
                  <a:lnTo>
                    <a:pt x="36" y="842"/>
                  </a:lnTo>
                  <a:lnTo>
                    <a:pt x="21" y="825"/>
                  </a:lnTo>
                  <a:lnTo>
                    <a:pt x="10" y="805"/>
                  </a:lnTo>
                  <a:lnTo>
                    <a:pt x="2" y="783"/>
                  </a:lnTo>
                  <a:lnTo>
                    <a:pt x="0" y="760"/>
                  </a:lnTo>
                  <a:lnTo>
                    <a:pt x="2" y="736"/>
                  </a:lnTo>
                  <a:lnTo>
                    <a:pt x="10" y="715"/>
                  </a:lnTo>
                  <a:lnTo>
                    <a:pt x="20" y="696"/>
                  </a:lnTo>
                  <a:lnTo>
                    <a:pt x="35" y="678"/>
                  </a:lnTo>
                  <a:lnTo>
                    <a:pt x="54" y="664"/>
                  </a:lnTo>
                  <a:lnTo>
                    <a:pt x="131" y="616"/>
                  </a:lnTo>
                  <a:lnTo>
                    <a:pt x="1122" y="17"/>
                  </a:lnTo>
                  <a:lnTo>
                    <a:pt x="1140" y="7"/>
                  </a:lnTo>
                  <a:lnTo>
                    <a:pt x="1160" y="2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9" name="Freeform 184">
              <a:extLst>
                <a:ext uri="{FF2B5EF4-FFF2-40B4-BE49-F238E27FC236}">
                  <a16:creationId xmlns:a16="http://schemas.microsoft.com/office/drawing/2014/main" id="{A2BCA8D5-986D-47F8-9488-39689584E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954" y="3940342"/>
              <a:ext cx="502920" cy="304399"/>
            </a:xfrm>
            <a:custGeom>
              <a:avLst/>
              <a:gdLst>
                <a:gd name="T0" fmla="*/ 1067 w 2134"/>
                <a:gd name="T1" fmla="*/ 0 h 1292"/>
                <a:gd name="T2" fmla="*/ 2134 w 2134"/>
                <a:gd name="T3" fmla="*/ 645 h 1292"/>
                <a:gd name="T4" fmla="*/ 1519 w 2134"/>
                <a:gd name="T5" fmla="*/ 1019 h 1292"/>
                <a:gd name="T6" fmla="*/ 1071 w 2134"/>
                <a:gd name="T7" fmla="*/ 1292 h 1292"/>
                <a:gd name="T8" fmla="*/ 1014 w 2134"/>
                <a:gd name="T9" fmla="*/ 1261 h 1292"/>
                <a:gd name="T10" fmla="*/ 225 w 2134"/>
                <a:gd name="T11" fmla="*/ 784 h 1292"/>
                <a:gd name="T12" fmla="*/ 0 w 2134"/>
                <a:gd name="T13" fmla="*/ 646 h 1292"/>
                <a:gd name="T14" fmla="*/ 77 w 2134"/>
                <a:gd name="T15" fmla="*/ 599 h 1292"/>
                <a:gd name="T16" fmla="*/ 112 w 2134"/>
                <a:gd name="T17" fmla="*/ 578 h 1292"/>
                <a:gd name="T18" fmla="*/ 1067 w 2134"/>
                <a:gd name="T19" fmla="*/ 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4" h="1292">
                  <a:moveTo>
                    <a:pt x="1067" y="0"/>
                  </a:moveTo>
                  <a:lnTo>
                    <a:pt x="2134" y="645"/>
                  </a:lnTo>
                  <a:lnTo>
                    <a:pt x="1519" y="1019"/>
                  </a:lnTo>
                  <a:lnTo>
                    <a:pt x="1071" y="1292"/>
                  </a:lnTo>
                  <a:lnTo>
                    <a:pt x="1014" y="1261"/>
                  </a:lnTo>
                  <a:lnTo>
                    <a:pt x="225" y="784"/>
                  </a:lnTo>
                  <a:lnTo>
                    <a:pt x="0" y="646"/>
                  </a:lnTo>
                  <a:lnTo>
                    <a:pt x="77" y="599"/>
                  </a:lnTo>
                  <a:lnTo>
                    <a:pt x="112" y="578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AAD0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0" name="Freeform 185">
              <a:extLst>
                <a:ext uri="{FF2B5EF4-FFF2-40B4-BE49-F238E27FC236}">
                  <a16:creationId xmlns:a16="http://schemas.microsoft.com/office/drawing/2014/main" id="{1420FD5B-4AC1-46C7-BB13-2F1F9B2D7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299" y="3998245"/>
              <a:ext cx="504574" cy="246498"/>
            </a:xfrm>
            <a:custGeom>
              <a:avLst/>
              <a:gdLst>
                <a:gd name="T0" fmla="*/ 1386 w 2135"/>
                <a:gd name="T1" fmla="*/ 0 h 1049"/>
                <a:gd name="T2" fmla="*/ 1390 w 2135"/>
                <a:gd name="T3" fmla="*/ 0 h 1049"/>
                <a:gd name="T4" fmla="*/ 1399 w 2135"/>
                <a:gd name="T5" fmla="*/ 2 h 1049"/>
                <a:gd name="T6" fmla="*/ 1411 w 2135"/>
                <a:gd name="T7" fmla="*/ 4 h 1049"/>
                <a:gd name="T8" fmla="*/ 1427 w 2135"/>
                <a:gd name="T9" fmla="*/ 7 h 1049"/>
                <a:gd name="T10" fmla="*/ 1444 w 2135"/>
                <a:gd name="T11" fmla="*/ 10 h 1049"/>
                <a:gd name="T12" fmla="*/ 1463 w 2135"/>
                <a:gd name="T13" fmla="*/ 14 h 1049"/>
                <a:gd name="T14" fmla="*/ 1481 w 2135"/>
                <a:gd name="T15" fmla="*/ 18 h 1049"/>
                <a:gd name="T16" fmla="*/ 1498 w 2135"/>
                <a:gd name="T17" fmla="*/ 22 h 1049"/>
                <a:gd name="T18" fmla="*/ 1514 w 2135"/>
                <a:gd name="T19" fmla="*/ 26 h 1049"/>
                <a:gd name="T20" fmla="*/ 2135 w 2135"/>
                <a:gd name="T21" fmla="*/ 402 h 1049"/>
                <a:gd name="T22" fmla="*/ 2004 w 2135"/>
                <a:gd name="T23" fmla="*/ 482 h 1049"/>
                <a:gd name="T24" fmla="*/ 2004 w 2135"/>
                <a:gd name="T25" fmla="*/ 482 h 1049"/>
                <a:gd name="T26" fmla="*/ 1700 w 2135"/>
                <a:gd name="T27" fmla="*/ 667 h 1049"/>
                <a:gd name="T28" fmla="*/ 1072 w 2135"/>
                <a:gd name="T29" fmla="*/ 1049 h 1049"/>
                <a:gd name="T30" fmla="*/ 1015 w 2135"/>
                <a:gd name="T31" fmla="*/ 1018 h 1049"/>
                <a:gd name="T32" fmla="*/ 226 w 2135"/>
                <a:gd name="T33" fmla="*/ 541 h 1049"/>
                <a:gd name="T34" fmla="*/ 0 w 2135"/>
                <a:gd name="T35" fmla="*/ 403 h 1049"/>
                <a:gd name="T36" fmla="*/ 273 w 2135"/>
                <a:gd name="T37" fmla="*/ 237 h 1049"/>
                <a:gd name="T38" fmla="*/ 298 w 2135"/>
                <a:gd name="T39" fmla="*/ 239 h 1049"/>
                <a:gd name="T40" fmla="*/ 322 w 2135"/>
                <a:gd name="T41" fmla="*/ 242 h 1049"/>
                <a:gd name="T42" fmla="*/ 348 w 2135"/>
                <a:gd name="T43" fmla="*/ 245 h 1049"/>
                <a:gd name="T44" fmla="*/ 373 w 2135"/>
                <a:gd name="T45" fmla="*/ 247 h 1049"/>
                <a:gd name="T46" fmla="*/ 399 w 2135"/>
                <a:gd name="T47" fmla="*/ 248 h 1049"/>
                <a:gd name="T48" fmla="*/ 428 w 2135"/>
                <a:gd name="T49" fmla="*/ 247 h 1049"/>
                <a:gd name="T50" fmla="*/ 458 w 2135"/>
                <a:gd name="T51" fmla="*/ 244 h 1049"/>
                <a:gd name="T52" fmla="*/ 491 w 2135"/>
                <a:gd name="T53" fmla="*/ 237 h 1049"/>
                <a:gd name="T54" fmla="*/ 526 w 2135"/>
                <a:gd name="T55" fmla="*/ 227 h 1049"/>
                <a:gd name="T56" fmla="*/ 564 w 2135"/>
                <a:gd name="T57" fmla="*/ 211 h 1049"/>
                <a:gd name="T58" fmla="*/ 601 w 2135"/>
                <a:gd name="T59" fmla="*/ 193 h 1049"/>
                <a:gd name="T60" fmla="*/ 638 w 2135"/>
                <a:gd name="T61" fmla="*/ 174 h 1049"/>
                <a:gd name="T62" fmla="*/ 675 w 2135"/>
                <a:gd name="T63" fmla="*/ 153 h 1049"/>
                <a:gd name="T64" fmla="*/ 713 w 2135"/>
                <a:gd name="T65" fmla="*/ 131 h 1049"/>
                <a:gd name="T66" fmla="*/ 751 w 2135"/>
                <a:gd name="T67" fmla="*/ 111 h 1049"/>
                <a:gd name="T68" fmla="*/ 791 w 2135"/>
                <a:gd name="T69" fmla="*/ 91 h 1049"/>
                <a:gd name="T70" fmla="*/ 832 w 2135"/>
                <a:gd name="T71" fmla="*/ 73 h 1049"/>
                <a:gd name="T72" fmla="*/ 876 w 2135"/>
                <a:gd name="T73" fmla="*/ 58 h 1049"/>
                <a:gd name="T74" fmla="*/ 922 w 2135"/>
                <a:gd name="T75" fmla="*/ 46 h 1049"/>
                <a:gd name="T76" fmla="*/ 964 w 2135"/>
                <a:gd name="T77" fmla="*/ 41 h 1049"/>
                <a:gd name="T78" fmla="*/ 1007 w 2135"/>
                <a:gd name="T79" fmla="*/ 39 h 1049"/>
                <a:gd name="T80" fmla="*/ 1048 w 2135"/>
                <a:gd name="T81" fmla="*/ 40 h 1049"/>
                <a:gd name="T82" fmla="*/ 1088 w 2135"/>
                <a:gd name="T83" fmla="*/ 42 h 1049"/>
                <a:gd name="T84" fmla="*/ 1129 w 2135"/>
                <a:gd name="T85" fmla="*/ 43 h 1049"/>
                <a:gd name="T86" fmla="*/ 1169 w 2135"/>
                <a:gd name="T87" fmla="*/ 42 h 1049"/>
                <a:gd name="T88" fmla="*/ 1212 w 2135"/>
                <a:gd name="T89" fmla="*/ 37 h 1049"/>
                <a:gd name="T90" fmla="*/ 1245 w 2135"/>
                <a:gd name="T91" fmla="*/ 29 h 1049"/>
                <a:gd name="T92" fmla="*/ 1276 w 2135"/>
                <a:gd name="T93" fmla="*/ 22 h 1049"/>
                <a:gd name="T94" fmla="*/ 1305 w 2135"/>
                <a:gd name="T95" fmla="*/ 13 h 1049"/>
                <a:gd name="T96" fmla="*/ 1331 w 2135"/>
                <a:gd name="T97" fmla="*/ 7 h 1049"/>
                <a:gd name="T98" fmla="*/ 1357 w 2135"/>
                <a:gd name="T99" fmla="*/ 2 h 1049"/>
                <a:gd name="T100" fmla="*/ 1386 w 2135"/>
                <a:gd name="T10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5" h="1049">
                  <a:moveTo>
                    <a:pt x="1386" y="0"/>
                  </a:moveTo>
                  <a:lnTo>
                    <a:pt x="1390" y="0"/>
                  </a:lnTo>
                  <a:lnTo>
                    <a:pt x="1399" y="2"/>
                  </a:lnTo>
                  <a:lnTo>
                    <a:pt x="1411" y="4"/>
                  </a:lnTo>
                  <a:lnTo>
                    <a:pt x="1427" y="7"/>
                  </a:lnTo>
                  <a:lnTo>
                    <a:pt x="1444" y="10"/>
                  </a:lnTo>
                  <a:lnTo>
                    <a:pt x="1463" y="14"/>
                  </a:lnTo>
                  <a:lnTo>
                    <a:pt x="1481" y="18"/>
                  </a:lnTo>
                  <a:lnTo>
                    <a:pt x="1498" y="22"/>
                  </a:lnTo>
                  <a:lnTo>
                    <a:pt x="1514" y="26"/>
                  </a:lnTo>
                  <a:lnTo>
                    <a:pt x="2135" y="402"/>
                  </a:lnTo>
                  <a:lnTo>
                    <a:pt x="2004" y="482"/>
                  </a:lnTo>
                  <a:lnTo>
                    <a:pt x="2004" y="482"/>
                  </a:lnTo>
                  <a:lnTo>
                    <a:pt x="1700" y="667"/>
                  </a:lnTo>
                  <a:lnTo>
                    <a:pt x="1072" y="1049"/>
                  </a:lnTo>
                  <a:lnTo>
                    <a:pt x="1015" y="1018"/>
                  </a:lnTo>
                  <a:lnTo>
                    <a:pt x="226" y="541"/>
                  </a:lnTo>
                  <a:lnTo>
                    <a:pt x="0" y="403"/>
                  </a:lnTo>
                  <a:lnTo>
                    <a:pt x="273" y="237"/>
                  </a:lnTo>
                  <a:lnTo>
                    <a:pt x="298" y="239"/>
                  </a:lnTo>
                  <a:lnTo>
                    <a:pt x="322" y="242"/>
                  </a:lnTo>
                  <a:lnTo>
                    <a:pt x="348" y="245"/>
                  </a:lnTo>
                  <a:lnTo>
                    <a:pt x="373" y="247"/>
                  </a:lnTo>
                  <a:lnTo>
                    <a:pt x="399" y="248"/>
                  </a:lnTo>
                  <a:lnTo>
                    <a:pt x="428" y="247"/>
                  </a:lnTo>
                  <a:lnTo>
                    <a:pt x="458" y="244"/>
                  </a:lnTo>
                  <a:lnTo>
                    <a:pt x="491" y="237"/>
                  </a:lnTo>
                  <a:lnTo>
                    <a:pt x="526" y="227"/>
                  </a:lnTo>
                  <a:lnTo>
                    <a:pt x="564" y="211"/>
                  </a:lnTo>
                  <a:lnTo>
                    <a:pt x="601" y="193"/>
                  </a:lnTo>
                  <a:lnTo>
                    <a:pt x="638" y="174"/>
                  </a:lnTo>
                  <a:lnTo>
                    <a:pt x="675" y="153"/>
                  </a:lnTo>
                  <a:lnTo>
                    <a:pt x="713" y="131"/>
                  </a:lnTo>
                  <a:lnTo>
                    <a:pt x="751" y="111"/>
                  </a:lnTo>
                  <a:lnTo>
                    <a:pt x="791" y="91"/>
                  </a:lnTo>
                  <a:lnTo>
                    <a:pt x="832" y="73"/>
                  </a:lnTo>
                  <a:lnTo>
                    <a:pt x="876" y="58"/>
                  </a:lnTo>
                  <a:lnTo>
                    <a:pt x="922" y="46"/>
                  </a:lnTo>
                  <a:lnTo>
                    <a:pt x="964" y="41"/>
                  </a:lnTo>
                  <a:lnTo>
                    <a:pt x="1007" y="39"/>
                  </a:lnTo>
                  <a:lnTo>
                    <a:pt x="1048" y="40"/>
                  </a:lnTo>
                  <a:lnTo>
                    <a:pt x="1088" y="42"/>
                  </a:lnTo>
                  <a:lnTo>
                    <a:pt x="1129" y="43"/>
                  </a:lnTo>
                  <a:lnTo>
                    <a:pt x="1169" y="42"/>
                  </a:lnTo>
                  <a:lnTo>
                    <a:pt x="1212" y="37"/>
                  </a:lnTo>
                  <a:lnTo>
                    <a:pt x="1245" y="29"/>
                  </a:lnTo>
                  <a:lnTo>
                    <a:pt x="1276" y="22"/>
                  </a:lnTo>
                  <a:lnTo>
                    <a:pt x="1305" y="13"/>
                  </a:lnTo>
                  <a:lnTo>
                    <a:pt x="1331" y="7"/>
                  </a:lnTo>
                  <a:lnTo>
                    <a:pt x="1357" y="2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1" name="Freeform 186">
              <a:extLst>
                <a:ext uri="{FF2B5EF4-FFF2-40B4-BE49-F238E27FC236}">
                  <a16:creationId xmlns:a16="http://schemas.microsoft.com/office/drawing/2014/main" id="{DFCC453E-6DD3-42D7-A51F-049C646EB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164" y="4097505"/>
              <a:ext cx="340794" cy="107533"/>
            </a:xfrm>
            <a:custGeom>
              <a:avLst/>
              <a:gdLst>
                <a:gd name="T0" fmla="*/ 937 w 1438"/>
                <a:gd name="T1" fmla="*/ 1 h 453"/>
                <a:gd name="T2" fmla="*/ 987 w 1438"/>
                <a:gd name="T3" fmla="*/ 13 h 453"/>
                <a:gd name="T4" fmla="*/ 1026 w 1438"/>
                <a:gd name="T5" fmla="*/ 38 h 453"/>
                <a:gd name="T6" fmla="*/ 1063 w 1438"/>
                <a:gd name="T7" fmla="*/ 69 h 453"/>
                <a:gd name="T8" fmla="*/ 1098 w 1438"/>
                <a:gd name="T9" fmla="*/ 99 h 453"/>
                <a:gd name="T10" fmla="*/ 1125 w 1438"/>
                <a:gd name="T11" fmla="*/ 125 h 453"/>
                <a:gd name="T12" fmla="*/ 1142 w 1438"/>
                <a:gd name="T13" fmla="*/ 142 h 453"/>
                <a:gd name="T14" fmla="*/ 1148 w 1438"/>
                <a:gd name="T15" fmla="*/ 149 h 453"/>
                <a:gd name="T16" fmla="*/ 1163 w 1438"/>
                <a:gd name="T17" fmla="*/ 168 h 453"/>
                <a:gd name="T18" fmla="*/ 1195 w 1438"/>
                <a:gd name="T19" fmla="*/ 193 h 453"/>
                <a:gd name="T20" fmla="*/ 1245 w 1438"/>
                <a:gd name="T21" fmla="*/ 215 h 453"/>
                <a:gd name="T22" fmla="*/ 1294 w 1438"/>
                <a:gd name="T23" fmla="*/ 226 h 453"/>
                <a:gd name="T24" fmla="*/ 1345 w 1438"/>
                <a:gd name="T25" fmla="*/ 234 h 453"/>
                <a:gd name="T26" fmla="*/ 1391 w 1438"/>
                <a:gd name="T27" fmla="*/ 238 h 453"/>
                <a:gd name="T28" fmla="*/ 1425 w 1438"/>
                <a:gd name="T29" fmla="*/ 239 h 453"/>
                <a:gd name="T30" fmla="*/ 1438 w 1438"/>
                <a:gd name="T31" fmla="*/ 240 h 453"/>
                <a:gd name="T32" fmla="*/ 1111 w 1438"/>
                <a:gd name="T33" fmla="*/ 438 h 453"/>
                <a:gd name="T34" fmla="*/ 1088 w 1438"/>
                <a:gd name="T35" fmla="*/ 442 h 453"/>
                <a:gd name="T36" fmla="*/ 1044 w 1438"/>
                <a:gd name="T37" fmla="*/ 448 h 453"/>
                <a:gd name="T38" fmla="*/ 982 w 1438"/>
                <a:gd name="T39" fmla="*/ 453 h 453"/>
                <a:gd name="T40" fmla="*/ 903 w 1438"/>
                <a:gd name="T41" fmla="*/ 453 h 453"/>
                <a:gd name="T42" fmla="*/ 832 w 1438"/>
                <a:gd name="T43" fmla="*/ 441 h 453"/>
                <a:gd name="T44" fmla="*/ 753 w 1438"/>
                <a:gd name="T45" fmla="*/ 417 h 453"/>
                <a:gd name="T46" fmla="*/ 675 w 1438"/>
                <a:gd name="T47" fmla="*/ 385 h 453"/>
                <a:gd name="T48" fmla="*/ 600 w 1438"/>
                <a:gd name="T49" fmla="*/ 354 h 453"/>
                <a:gd name="T50" fmla="*/ 534 w 1438"/>
                <a:gd name="T51" fmla="*/ 331 h 453"/>
                <a:gd name="T52" fmla="*/ 468 w 1438"/>
                <a:gd name="T53" fmla="*/ 316 h 453"/>
                <a:gd name="T54" fmla="*/ 405 w 1438"/>
                <a:gd name="T55" fmla="*/ 312 h 453"/>
                <a:gd name="T56" fmla="*/ 357 w 1438"/>
                <a:gd name="T57" fmla="*/ 313 h 453"/>
                <a:gd name="T58" fmla="*/ 326 w 1438"/>
                <a:gd name="T59" fmla="*/ 318 h 453"/>
                <a:gd name="T60" fmla="*/ 310 w 1438"/>
                <a:gd name="T61" fmla="*/ 324 h 453"/>
                <a:gd name="T62" fmla="*/ 0 w 1438"/>
                <a:gd name="T63" fmla="*/ 138 h 453"/>
                <a:gd name="T64" fmla="*/ 52 w 1438"/>
                <a:gd name="T65" fmla="*/ 128 h 453"/>
                <a:gd name="T66" fmla="*/ 78 w 1438"/>
                <a:gd name="T67" fmla="*/ 128 h 453"/>
                <a:gd name="T68" fmla="*/ 125 w 1438"/>
                <a:gd name="T69" fmla="*/ 126 h 453"/>
                <a:gd name="T70" fmla="*/ 186 w 1438"/>
                <a:gd name="T71" fmla="*/ 123 h 453"/>
                <a:gd name="T72" fmla="*/ 255 w 1438"/>
                <a:gd name="T73" fmla="*/ 119 h 453"/>
                <a:gd name="T74" fmla="*/ 324 w 1438"/>
                <a:gd name="T75" fmla="*/ 113 h 453"/>
                <a:gd name="T76" fmla="*/ 390 w 1438"/>
                <a:gd name="T77" fmla="*/ 106 h 453"/>
                <a:gd name="T78" fmla="*/ 445 w 1438"/>
                <a:gd name="T79" fmla="*/ 97 h 453"/>
                <a:gd name="T80" fmla="*/ 517 w 1438"/>
                <a:gd name="T81" fmla="*/ 76 h 453"/>
                <a:gd name="T82" fmla="*/ 626 w 1438"/>
                <a:gd name="T83" fmla="*/ 53 h 453"/>
                <a:gd name="T84" fmla="*/ 726 w 1438"/>
                <a:gd name="T85" fmla="*/ 32 h 453"/>
                <a:gd name="T86" fmla="*/ 796 w 1438"/>
                <a:gd name="T87" fmla="*/ 16 h 453"/>
                <a:gd name="T88" fmla="*/ 853 w 1438"/>
                <a:gd name="T89" fmla="*/ 6 h 453"/>
                <a:gd name="T90" fmla="*/ 910 w 1438"/>
                <a:gd name="T9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8" h="453">
                  <a:moveTo>
                    <a:pt x="910" y="0"/>
                  </a:moveTo>
                  <a:lnTo>
                    <a:pt x="937" y="1"/>
                  </a:lnTo>
                  <a:lnTo>
                    <a:pt x="963" y="5"/>
                  </a:lnTo>
                  <a:lnTo>
                    <a:pt x="987" y="13"/>
                  </a:lnTo>
                  <a:lnTo>
                    <a:pt x="1008" y="25"/>
                  </a:lnTo>
                  <a:lnTo>
                    <a:pt x="1026" y="38"/>
                  </a:lnTo>
                  <a:lnTo>
                    <a:pt x="1045" y="53"/>
                  </a:lnTo>
                  <a:lnTo>
                    <a:pt x="1063" y="69"/>
                  </a:lnTo>
                  <a:lnTo>
                    <a:pt x="1081" y="84"/>
                  </a:lnTo>
                  <a:lnTo>
                    <a:pt x="1098" y="99"/>
                  </a:lnTo>
                  <a:lnTo>
                    <a:pt x="1113" y="112"/>
                  </a:lnTo>
                  <a:lnTo>
                    <a:pt x="1125" y="125"/>
                  </a:lnTo>
                  <a:lnTo>
                    <a:pt x="1136" y="135"/>
                  </a:lnTo>
                  <a:lnTo>
                    <a:pt x="1142" y="142"/>
                  </a:lnTo>
                  <a:lnTo>
                    <a:pt x="1145" y="146"/>
                  </a:lnTo>
                  <a:lnTo>
                    <a:pt x="1148" y="149"/>
                  </a:lnTo>
                  <a:lnTo>
                    <a:pt x="1154" y="158"/>
                  </a:lnTo>
                  <a:lnTo>
                    <a:pt x="1163" y="168"/>
                  </a:lnTo>
                  <a:lnTo>
                    <a:pt x="1177" y="180"/>
                  </a:lnTo>
                  <a:lnTo>
                    <a:pt x="1195" y="193"/>
                  </a:lnTo>
                  <a:lnTo>
                    <a:pt x="1217" y="205"/>
                  </a:lnTo>
                  <a:lnTo>
                    <a:pt x="1245" y="215"/>
                  </a:lnTo>
                  <a:lnTo>
                    <a:pt x="1269" y="222"/>
                  </a:lnTo>
                  <a:lnTo>
                    <a:pt x="1294" y="226"/>
                  </a:lnTo>
                  <a:lnTo>
                    <a:pt x="1320" y="231"/>
                  </a:lnTo>
                  <a:lnTo>
                    <a:pt x="1345" y="234"/>
                  </a:lnTo>
                  <a:lnTo>
                    <a:pt x="1369" y="236"/>
                  </a:lnTo>
                  <a:lnTo>
                    <a:pt x="1391" y="238"/>
                  </a:lnTo>
                  <a:lnTo>
                    <a:pt x="1410" y="239"/>
                  </a:lnTo>
                  <a:lnTo>
                    <a:pt x="1425" y="239"/>
                  </a:lnTo>
                  <a:lnTo>
                    <a:pt x="1435" y="240"/>
                  </a:lnTo>
                  <a:lnTo>
                    <a:pt x="1438" y="240"/>
                  </a:lnTo>
                  <a:lnTo>
                    <a:pt x="1115" y="437"/>
                  </a:lnTo>
                  <a:lnTo>
                    <a:pt x="1111" y="438"/>
                  </a:lnTo>
                  <a:lnTo>
                    <a:pt x="1103" y="439"/>
                  </a:lnTo>
                  <a:lnTo>
                    <a:pt x="1088" y="442"/>
                  </a:lnTo>
                  <a:lnTo>
                    <a:pt x="1068" y="445"/>
                  </a:lnTo>
                  <a:lnTo>
                    <a:pt x="1044" y="448"/>
                  </a:lnTo>
                  <a:lnTo>
                    <a:pt x="1015" y="450"/>
                  </a:lnTo>
                  <a:lnTo>
                    <a:pt x="982" y="453"/>
                  </a:lnTo>
                  <a:lnTo>
                    <a:pt x="945" y="453"/>
                  </a:lnTo>
                  <a:lnTo>
                    <a:pt x="903" y="453"/>
                  </a:lnTo>
                  <a:lnTo>
                    <a:pt x="868" y="448"/>
                  </a:lnTo>
                  <a:lnTo>
                    <a:pt x="832" y="441"/>
                  </a:lnTo>
                  <a:lnTo>
                    <a:pt x="792" y="429"/>
                  </a:lnTo>
                  <a:lnTo>
                    <a:pt x="753" y="417"/>
                  </a:lnTo>
                  <a:lnTo>
                    <a:pt x="714" y="401"/>
                  </a:lnTo>
                  <a:lnTo>
                    <a:pt x="675" y="385"/>
                  </a:lnTo>
                  <a:lnTo>
                    <a:pt x="636" y="369"/>
                  </a:lnTo>
                  <a:lnTo>
                    <a:pt x="600" y="354"/>
                  </a:lnTo>
                  <a:lnTo>
                    <a:pt x="565" y="342"/>
                  </a:lnTo>
                  <a:lnTo>
                    <a:pt x="534" y="331"/>
                  </a:lnTo>
                  <a:lnTo>
                    <a:pt x="505" y="324"/>
                  </a:lnTo>
                  <a:lnTo>
                    <a:pt x="468" y="316"/>
                  </a:lnTo>
                  <a:lnTo>
                    <a:pt x="434" y="313"/>
                  </a:lnTo>
                  <a:lnTo>
                    <a:pt x="405" y="312"/>
                  </a:lnTo>
                  <a:lnTo>
                    <a:pt x="379" y="312"/>
                  </a:lnTo>
                  <a:lnTo>
                    <a:pt x="357" y="313"/>
                  </a:lnTo>
                  <a:lnTo>
                    <a:pt x="339" y="316"/>
                  </a:lnTo>
                  <a:lnTo>
                    <a:pt x="326" y="318"/>
                  </a:lnTo>
                  <a:lnTo>
                    <a:pt x="316" y="322"/>
                  </a:lnTo>
                  <a:lnTo>
                    <a:pt x="310" y="324"/>
                  </a:lnTo>
                  <a:lnTo>
                    <a:pt x="309" y="324"/>
                  </a:lnTo>
                  <a:lnTo>
                    <a:pt x="0" y="138"/>
                  </a:lnTo>
                  <a:lnTo>
                    <a:pt x="48" y="129"/>
                  </a:lnTo>
                  <a:lnTo>
                    <a:pt x="52" y="128"/>
                  </a:lnTo>
                  <a:lnTo>
                    <a:pt x="61" y="128"/>
                  </a:lnTo>
                  <a:lnTo>
                    <a:pt x="78" y="128"/>
                  </a:lnTo>
                  <a:lnTo>
                    <a:pt x="99" y="127"/>
                  </a:lnTo>
                  <a:lnTo>
                    <a:pt x="125" y="126"/>
                  </a:lnTo>
                  <a:lnTo>
                    <a:pt x="154" y="125"/>
                  </a:lnTo>
                  <a:lnTo>
                    <a:pt x="186" y="123"/>
                  </a:lnTo>
                  <a:lnTo>
                    <a:pt x="220" y="121"/>
                  </a:lnTo>
                  <a:lnTo>
                    <a:pt x="255" y="119"/>
                  </a:lnTo>
                  <a:lnTo>
                    <a:pt x="290" y="117"/>
                  </a:lnTo>
                  <a:lnTo>
                    <a:pt x="324" y="113"/>
                  </a:lnTo>
                  <a:lnTo>
                    <a:pt x="358" y="109"/>
                  </a:lnTo>
                  <a:lnTo>
                    <a:pt x="390" y="106"/>
                  </a:lnTo>
                  <a:lnTo>
                    <a:pt x="420" y="102"/>
                  </a:lnTo>
                  <a:lnTo>
                    <a:pt x="445" y="97"/>
                  </a:lnTo>
                  <a:lnTo>
                    <a:pt x="465" y="91"/>
                  </a:lnTo>
                  <a:lnTo>
                    <a:pt x="517" y="76"/>
                  </a:lnTo>
                  <a:lnTo>
                    <a:pt x="571" y="64"/>
                  </a:lnTo>
                  <a:lnTo>
                    <a:pt x="626" y="53"/>
                  </a:lnTo>
                  <a:lnTo>
                    <a:pt x="677" y="43"/>
                  </a:lnTo>
                  <a:lnTo>
                    <a:pt x="726" y="32"/>
                  </a:lnTo>
                  <a:lnTo>
                    <a:pt x="769" y="23"/>
                  </a:lnTo>
                  <a:lnTo>
                    <a:pt x="796" y="16"/>
                  </a:lnTo>
                  <a:lnTo>
                    <a:pt x="824" y="11"/>
                  </a:lnTo>
                  <a:lnTo>
                    <a:pt x="853" y="6"/>
                  </a:lnTo>
                  <a:lnTo>
                    <a:pt x="881" y="1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799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2" name="Freeform 187">
              <a:extLst>
                <a:ext uri="{FF2B5EF4-FFF2-40B4-BE49-F238E27FC236}">
                  <a16:creationId xmlns:a16="http://schemas.microsoft.com/office/drawing/2014/main" id="{FE062132-E947-4C14-8B47-AC81F7F86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955" y="4171950"/>
              <a:ext cx="190250" cy="72791"/>
            </a:xfrm>
            <a:custGeom>
              <a:avLst/>
              <a:gdLst>
                <a:gd name="T0" fmla="*/ 96 w 802"/>
                <a:gd name="T1" fmla="*/ 0 h 311"/>
                <a:gd name="T2" fmla="*/ 125 w 802"/>
                <a:gd name="T3" fmla="*/ 1 h 311"/>
                <a:gd name="T4" fmla="*/ 159 w 802"/>
                <a:gd name="T5" fmla="*/ 4 h 311"/>
                <a:gd name="T6" fmla="*/ 196 w 802"/>
                <a:gd name="T7" fmla="*/ 12 h 311"/>
                <a:gd name="T8" fmla="*/ 225 w 802"/>
                <a:gd name="T9" fmla="*/ 19 h 311"/>
                <a:gd name="T10" fmla="*/ 256 w 802"/>
                <a:gd name="T11" fmla="*/ 30 h 311"/>
                <a:gd name="T12" fmla="*/ 291 w 802"/>
                <a:gd name="T13" fmla="*/ 42 h 311"/>
                <a:gd name="T14" fmla="*/ 327 w 802"/>
                <a:gd name="T15" fmla="*/ 57 h 311"/>
                <a:gd name="T16" fmla="*/ 366 w 802"/>
                <a:gd name="T17" fmla="*/ 73 h 311"/>
                <a:gd name="T18" fmla="*/ 405 w 802"/>
                <a:gd name="T19" fmla="*/ 89 h 311"/>
                <a:gd name="T20" fmla="*/ 444 w 802"/>
                <a:gd name="T21" fmla="*/ 105 h 311"/>
                <a:gd name="T22" fmla="*/ 483 w 802"/>
                <a:gd name="T23" fmla="*/ 117 h 311"/>
                <a:gd name="T24" fmla="*/ 523 w 802"/>
                <a:gd name="T25" fmla="*/ 129 h 311"/>
                <a:gd name="T26" fmla="*/ 559 w 802"/>
                <a:gd name="T27" fmla="*/ 136 h 311"/>
                <a:gd name="T28" fmla="*/ 594 w 802"/>
                <a:gd name="T29" fmla="*/ 141 h 311"/>
                <a:gd name="T30" fmla="*/ 637 w 802"/>
                <a:gd name="T31" fmla="*/ 141 h 311"/>
                <a:gd name="T32" fmla="*/ 675 w 802"/>
                <a:gd name="T33" fmla="*/ 141 h 311"/>
                <a:gd name="T34" fmla="*/ 708 w 802"/>
                <a:gd name="T35" fmla="*/ 138 h 311"/>
                <a:gd name="T36" fmla="*/ 737 w 802"/>
                <a:gd name="T37" fmla="*/ 135 h 311"/>
                <a:gd name="T38" fmla="*/ 761 w 802"/>
                <a:gd name="T39" fmla="*/ 132 h 311"/>
                <a:gd name="T40" fmla="*/ 781 w 802"/>
                <a:gd name="T41" fmla="*/ 130 h 311"/>
                <a:gd name="T42" fmla="*/ 795 w 802"/>
                <a:gd name="T43" fmla="*/ 127 h 311"/>
                <a:gd name="T44" fmla="*/ 802 w 802"/>
                <a:gd name="T45" fmla="*/ 126 h 311"/>
                <a:gd name="T46" fmla="*/ 498 w 802"/>
                <a:gd name="T47" fmla="*/ 311 h 311"/>
                <a:gd name="T48" fmla="*/ 441 w 802"/>
                <a:gd name="T49" fmla="*/ 280 h 311"/>
                <a:gd name="T50" fmla="*/ 0 w 802"/>
                <a:gd name="T51" fmla="*/ 12 h 311"/>
                <a:gd name="T52" fmla="*/ 1 w 802"/>
                <a:gd name="T53" fmla="*/ 12 h 311"/>
                <a:gd name="T54" fmla="*/ 7 w 802"/>
                <a:gd name="T55" fmla="*/ 10 h 311"/>
                <a:gd name="T56" fmla="*/ 17 w 802"/>
                <a:gd name="T57" fmla="*/ 6 h 311"/>
                <a:gd name="T58" fmla="*/ 30 w 802"/>
                <a:gd name="T59" fmla="*/ 4 h 311"/>
                <a:gd name="T60" fmla="*/ 48 w 802"/>
                <a:gd name="T61" fmla="*/ 1 h 311"/>
                <a:gd name="T62" fmla="*/ 70 w 802"/>
                <a:gd name="T63" fmla="*/ 0 h 311"/>
                <a:gd name="T64" fmla="*/ 96 w 802"/>
                <a:gd name="T65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2" h="311">
                  <a:moveTo>
                    <a:pt x="96" y="0"/>
                  </a:moveTo>
                  <a:lnTo>
                    <a:pt x="125" y="1"/>
                  </a:lnTo>
                  <a:lnTo>
                    <a:pt x="159" y="4"/>
                  </a:lnTo>
                  <a:lnTo>
                    <a:pt x="196" y="12"/>
                  </a:lnTo>
                  <a:lnTo>
                    <a:pt x="225" y="19"/>
                  </a:lnTo>
                  <a:lnTo>
                    <a:pt x="256" y="30"/>
                  </a:lnTo>
                  <a:lnTo>
                    <a:pt x="291" y="42"/>
                  </a:lnTo>
                  <a:lnTo>
                    <a:pt x="327" y="57"/>
                  </a:lnTo>
                  <a:lnTo>
                    <a:pt x="366" y="73"/>
                  </a:lnTo>
                  <a:lnTo>
                    <a:pt x="405" y="89"/>
                  </a:lnTo>
                  <a:lnTo>
                    <a:pt x="444" y="105"/>
                  </a:lnTo>
                  <a:lnTo>
                    <a:pt x="483" y="117"/>
                  </a:lnTo>
                  <a:lnTo>
                    <a:pt x="523" y="129"/>
                  </a:lnTo>
                  <a:lnTo>
                    <a:pt x="559" y="136"/>
                  </a:lnTo>
                  <a:lnTo>
                    <a:pt x="594" y="141"/>
                  </a:lnTo>
                  <a:lnTo>
                    <a:pt x="637" y="141"/>
                  </a:lnTo>
                  <a:lnTo>
                    <a:pt x="675" y="141"/>
                  </a:lnTo>
                  <a:lnTo>
                    <a:pt x="708" y="138"/>
                  </a:lnTo>
                  <a:lnTo>
                    <a:pt x="737" y="135"/>
                  </a:lnTo>
                  <a:lnTo>
                    <a:pt x="761" y="132"/>
                  </a:lnTo>
                  <a:lnTo>
                    <a:pt x="781" y="130"/>
                  </a:lnTo>
                  <a:lnTo>
                    <a:pt x="795" y="127"/>
                  </a:lnTo>
                  <a:lnTo>
                    <a:pt x="802" y="126"/>
                  </a:lnTo>
                  <a:lnTo>
                    <a:pt x="498" y="311"/>
                  </a:lnTo>
                  <a:lnTo>
                    <a:pt x="441" y="28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7" y="10"/>
                  </a:lnTo>
                  <a:lnTo>
                    <a:pt x="17" y="6"/>
                  </a:lnTo>
                  <a:lnTo>
                    <a:pt x="30" y="4"/>
                  </a:lnTo>
                  <a:lnTo>
                    <a:pt x="48" y="1"/>
                  </a:lnTo>
                  <a:lnTo>
                    <a:pt x="7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3" name="Freeform 188">
              <a:extLst>
                <a:ext uri="{FF2B5EF4-FFF2-40B4-BE49-F238E27FC236}">
                  <a16:creationId xmlns:a16="http://schemas.microsoft.com/office/drawing/2014/main" id="{72B51E23-AD9D-46B9-958A-BCD8D27DF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42" y="4089233"/>
              <a:ext cx="466524" cy="79408"/>
            </a:xfrm>
            <a:custGeom>
              <a:avLst/>
              <a:gdLst>
                <a:gd name="T0" fmla="*/ 1133 w 1975"/>
                <a:gd name="T1" fmla="*/ 12 h 334"/>
                <a:gd name="T2" fmla="*/ 1228 w 1975"/>
                <a:gd name="T3" fmla="*/ 57 h 334"/>
                <a:gd name="T4" fmla="*/ 1291 w 1975"/>
                <a:gd name="T5" fmla="*/ 101 h 334"/>
                <a:gd name="T6" fmla="*/ 1334 w 1975"/>
                <a:gd name="T7" fmla="*/ 109 h 334"/>
                <a:gd name="T8" fmla="*/ 1358 w 1975"/>
                <a:gd name="T9" fmla="*/ 68 h 334"/>
                <a:gd name="T10" fmla="*/ 1368 w 1975"/>
                <a:gd name="T11" fmla="*/ 26 h 334"/>
                <a:gd name="T12" fmla="*/ 1426 w 1975"/>
                <a:gd name="T13" fmla="*/ 5 h 334"/>
                <a:gd name="T14" fmla="*/ 1523 w 1975"/>
                <a:gd name="T15" fmla="*/ 2 h 334"/>
                <a:gd name="T16" fmla="*/ 1590 w 1975"/>
                <a:gd name="T17" fmla="*/ 5 h 334"/>
                <a:gd name="T18" fmla="*/ 1610 w 1975"/>
                <a:gd name="T19" fmla="*/ 7 h 334"/>
                <a:gd name="T20" fmla="*/ 1693 w 1975"/>
                <a:gd name="T21" fmla="*/ 19 h 334"/>
                <a:gd name="T22" fmla="*/ 1858 w 1975"/>
                <a:gd name="T23" fmla="*/ 46 h 334"/>
                <a:gd name="T24" fmla="*/ 1938 w 1975"/>
                <a:gd name="T25" fmla="*/ 91 h 334"/>
                <a:gd name="T26" fmla="*/ 1840 w 1975"/>
                <a:gd name="T27" fmla="*/ 142 h 334"/>
                <a:gd name="T28" fmla="*/ 1767 w 1975"/>
                <a:gd name="T29" fmla="*/ 122 h 334"/>
                <a:gd name="T30" fmla="*/ 1660 w 1975"/>
                <a:gd name="T31" fmla="*/ 99 h 334"/>
                <a:gd name="T32" fmla="*/ 1564 w 1975"/>
                <a:gd name="T33" fmla="*/ 86 h 334"/>
                <a:gd name="T34" fmla="*/ 1482 w 1975"/>
                <a:gd name="T35" fmla="*/ 83 h 334"/>
                <a:gd name="T36" fmla="*/ 1416 w 1975"/>
                <a:gd name="T37" fmla="*/ 111 h 334"/>
                <a:gd name="T38" fmla="*/ 1399 w 1975"/>
                <a:gd name="T39" fmla="*/ 170 h 334"/>
                <a:gd name="T40" fmla="*/ 1437 w 1975"/>
                <a:gd name="T41" fmla="*/ 219 h 334"/>
                <a:gd name="T42" fmla="*/ 1510 w 1975"/>
                <a:gd name="T43" fmla="*/ 239 h 334"/>
                <a:gd name="T44" fmla="*/ 1645 w 1975"/>
                <a:gd name="T45" fmla="*/ 245 h 334"/>
                <a:gd name="T46" fmla="*/ 1636 w 1975"/>
                <a:gd name="T47" fmla="*/ 275 h 334"/>
                <a:gd name="T48" fmla="*/ 1456 w 1975"/>
                <a:gd name="T49" fmla="*/ 326 h 334"/>
                <a:gd name="T50" fmla="*/ 1324 w 1975"/>
                <a:gd name="T51" fmla="*/ 271 h 334"/>
                <a:gd name="T52" fmla="*/ 1227 w 1975"/>
                <a:gd name="T53" fmla="*/ 192 h 334"/>
                <a:gd name="T54" fmla="*/ 1149 w 1975"/>
                <a:gd name="T55" fmla="*/ 122 h 334"/>
                <a:gd name="T56" fmla="*/ 1051 w 1975"/>
                <a:gd name="T57" fmla="*/ 101 h 334"/>
                <a:gd name="T58" fmla="*/ 1013 w 1975"/>
                <a:gd name="T59" fmla="*/ 129 h 334"/>
                <a:gd name="T60" fmla="*/ 970 w 1975"/>
                <a:gd name="T61" fmla="*/ 157 h 334"/>
                <a:gd name="T62" fmla="*/ 910 w 1975"/>
                <a:gd name="T63" fmla="*/ 143 h 334"/>
                <a:gd name="T64" fmla="*/ 867 w 1975"/>
                <a:gd name="T65" fmla="*/ 150 h 334"/>
                <a:gd name="T66" fmla="*/ 842 w 1975"/>
                <a:gd name="T67" fmla="*/ 178 h 334"/>
                <a:gd name="T68" fmla="*/ 752 w 1975"/>
                <a:gd name="T69" fmla="*/ 202 h 334"/>
                <a:gd name="T70" fmla="*/ 611 w 1975"/>
                <a:gd name="T71" fmla="*/ 218 h 334"/>
                <a:gd name="T72" fmla="*/ 484 w 1975"/>
                <a:gd name="T73" fmla="*/ 226 h 334"/>
                <a:gd name="T74" fmla="*/ 364 w 1975"/>
                <a:gd name="T75" fmla="*/ 221 h 334"/>
                <a:gd name="T76" fmla="*/ 281 w 1975"/>
                <a:gd name="T77" fmla="*/ 215 h 334"/>
                <a:gd name="T78" fmla="*/ 160 w 1975"/>
                <a:gd name="T79" fmla="*/ 150 h 334"/>
                <a:gd name="T80" fmla="*/ 62 w 1975"/>
                <a:gd name="T81" fmla="*/ 67 h 334"/>
                <a:gd name="T82" fmla="*/ 202 w 1975"/>
                <a:gd name="T83" fmla="*/ 96 h 334"/>
                <a:gd name="T84" fmla="*/ 369 w 1975"/>
                <a:gd name="T85" fmla="*/ 115 h 334"/>
                <a:gd name="T86" fmla="*/ 525 w 1975"/>
                <a:gd name="T87" fmla="*/ 109 h 334"/>
                <a:gd name="T88" fmla="*/ 561 w 1975"/>
                <a:gd name="T89" fmla="*/ 111 h 334"/>
                <a:gd name="T90" fmla="*/ 686 w 1975"/>
                <a:gd name="T91" fmla="*/ 105 h 334"/>
                <a:gd name="T92" fmla="*/ 741 w 1975"/>
                <a:gd name="T93" fmla="*/ 86 h 334"/>
                <a:gd name="T94" fmla="*/ 781 w 1975"/>
                <a:gd name="T95" fmla="*/ 47 h 334"/>
                <a:gd name="T96" fmla="*/ 826 w 1975"/>
                <a:gd name="T97" fmla="*/ 38 h 334"/>
                <a:gd name="T98" fmla="*/ 883 w 1975"/>
                <a:gd name="T99" fmla="*/ 52 h 334"/>
                <a:gd name="T100" fmla="*/ 943 w 1975"/>
                <a:gd name="T101" fmla="*/ 34 h 334"/>
                <a:gd name="T102" fmla="*/ 996 w 1975"/>
                <a:gd name="T103" fmla="*/ 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5" h="334">
                  <a:moveTo>
                    <a:pt x="1035" y="0"/>
                  </a:moveTo>
                  <a:lnTo>
                    <a:pt x="1071" y="1"/>
                  </a:lnTo>
                  <a:lnTo>
                    <a:pt x="1103" y="6"/>
                  </a:lnTo>
                  <a:lnTo>
                    <a:pt x="1133" y="12"/>
                  </a:lnTo>
                  <a:lnTo>
                    <a:pt x="1160" y="22"/>
                  </a:lnTo>
                  <a:lnTo>
                    <a:pt x="1185" y="32"/>
                  </a:lnTo>
                  <a:lnTo>
                    <a:pt x="1208" y="45"/>
                  </a:lnTo>
                  <a:lnTo>
                    <a:pt x="1228" y="57"/>
                  </a:lnTo>
                  <a:lnTo>
                    <a:pt x="1246" y="69"/>
                  </a:lnTo>
                  <a:lnTo>
                    <a:pt x="1263" y="81"/>
                  </a:lnTo>
                  <a:lnTo>
                    <a:pt x="1278" y="91"/>
                  </a:lnTo>
                  <a:lnTo>
                    <a:pt x="1291" y="101"/>
                  </a:lnTo>
                  <a:lnTo>
                    <a:pt x="1303" y="107"/>
                  </a:lnTo>
                  <a:lnTo>
                    <a:pt x="1315" y="111"/>
                  </a:lnTo>
                  <a:lnTo>
                    <a:pt x="1324" y="113"/>
                  </a:lnTo>
                  <a:lnTo>
                    <a:pt x="1334" y="109"/>
                  </a:lnTo>
                  <a:lnTo>
                    <a:pt x="1345" y="101"/>
                  </a:lnTo>
                  <a:lnTo>
                    <a:pt x="1353" y="90"/>
                  </a:lnTo>
                  <a:lnTo>
                    <a:pt x="1357" y="80"/>
                  </a:lnTo>
                  <a:lnTo>
                    <a:pt x="1358" y="68"/>
                  </a:lnTo>
                  <a:lnTo>
                    <a:pt x="1359" y="58"/>
                  </a:lnTo>
                  <a:lnTo>
                    <a:pt x="1361" y="46"/>
                  </a:lnTo>
                  <a:lnTo>
                    <a:pt x="1363" y="35"/>
                  </a:lnTo>
                  <a:lnTo>
                    <a:pt x="1368" y="26"/>
                  </a:lnTo>
                  <a:lnTo>
                    <a:pt x="1376" y="19"/>
                  </a:lnTo>
                  <a:lnTo>
                    <a:pt x="1389" y="11"/>
                  </a:lnTo>
                  <a:lnTo>
                    <a:pt x="1406" y="7"/>
                  </a:lnTo>
                  <a:lnTo>
                    <a:pt x="1426" y="5"/>
                  </a:lnTo>
                  <a:lnTo>
                    <a:pt x="1449" y="3"/>
                  </a:lnTo>
                  <a:lnTo>
                    <a:pt x="1473" y="2"/>
                  </a:lnTo>
                  <a:lnTo>
                    <a:pt x="1498" y="2"/>
                  </a:lnTo>
                  <a:lnTo>
                    <a:pt x="1523" y="2"/>
                  </a:lnTo>
                  <a:lnTo>
                    <a:pt x="1545" y="3"/>
                  </a:lnTo>
                  <a:lnTo>
                    <a:pt x="1565" y="4"/>
                  </a:lnTo>
                  <a:lnTo>
                    <a:pt x="1581" y="4"/>
                  </a:lnTo>
                  <a:lnTo>
                    <a:pt x="1590" y="5"/>
                  </a:lnTo>
                  <a:lnTo>
                    <a:pt x="1595" y="5"/>
                  </a:lnTo>
                  <a:lnTo>
                    <a:pt x="1596" y="6"/>
                  </a:lnTo>
                  <a:lnTo>
                    <a:pt x="1601" y="6"/>
                  </a:lnTo>
                  <a:lnTo>
                    <a:pt x="1610" y="7"/>
                  </a:lnTo>
                  <a:lnTo>
                    <a:pt x="1624" y="9"/>
                  </a:lnTo>
                  <a:lnTo>
                    <a:pt x="1642" y="11"/>
                  </a:lnTo>
                  <a:lnTo>
                    <a:pt x="1665" y="14"/>
                  </a:lnTo>
                  <a:lnTo>
                    <a:pt x="1693" y="19"/>
                  </a:lnTo>
                  <a:lnTo>
                    <a:pt x="1726" y="24"/>
                  </a:lnTo>
                  <a:lnTo>
                    <a:pt x="1764" y="30"/>
                  </a:lnTo>
                  <a:lnTo>
                    <a:pt x="1808" y="38"/>
                  </a:lnTo>
                  <a:lnTo>
                    <a:pt x="1858" y="46"/>
                  </a:lnTo>
                  <a:lnTo>
                    <a:pt x="1913" y="57"/>
                  </a:lnTo>
                  <a:lnTo>
                    <a:pt x="1975" y="69"/>
                  </a:lnTo>
                  <a:lnTo>
                    <a:pt x="1938" y="91"/>
                  </a:lnTo>
                  <a:lnTo>
                    <a:pt x="1938" y="91"/>
                  </a:lnTo>
                  <a:lnTo>
                    <a:pt x="1850" y="145"/>
                  </a:lnTo>
                  <a:lnTo>
                    <a:pt x="1850" y="145"/>
                  </a:lnTo>
                  <a:lnTo>
                    <a:pt x="1847" y="144"/>
                  </a:lnTo>
                  <a:lnTo>
                    <a:pt x="1840" y="142"/>
                  </a:lnTo>
                  <a:lnTo>
                    <a:pt x="1826" y="138"/>
                  </a:lnTo>
                  <a:lnTo>
                    <a:pt x="1810" y="134"/>
                  </a:lnTo>
                  <a:lnTo>
                    <a:pt x="1789" y="127"/>
                  </a:lnTo>
                  <a:lnTo>
                    <a:pt x="1767" y="122"/>
                  </a:lnTo>
                  <a:lnTo>
                    <a:pt x="1741" y="116"/>
                  </a:lnTo>
                  <a:lnTo>
                    <a:pt x="1715" y="109"/>
                  </a:lnTo>
                  <a:lnTo>
                    <a:pt x="1688" y="104"/>
                  </a:lnTo>
                  <a:lnTo>
                    <a:pt x="1660" y="99"/>
                  </a:lnTo>
                  <a:lnTo>
                    <a:pt x="1640" y="96"/>
                  </a:lnTo>
                  <a:lnTo>
                    <a:pt x="1616" y="92"/>
                  </a:lnTo>
                  <a:lnTo>
                    <a:pt x="1589" y="89"/>
                  </a:lnTo>
                  <a:lnTo>
                    <a:pt x="1564" y="86"/>
                  </a:lnTo>
                  <a:lnTo>
                    <a:pt x="1541" y="84"/>
                  </a:lnTo>
                  <a:lnTo>
                    <a:pt x="1523" y="82"/>
                  </a:lnTo>
                  <a:lnTo>
                    <a:pt x="1503" y="82"/>
                  </a:lnTo>
                  <a:lnTo>
                    <a:pt x="1482" y="83"/>
                  </a:lnTo>
                  <a:lnTo>
                    <a:pt x="1462" y="86"/>
                  </a:lnTo>
                  <a:lnTo>
                    <a:pt x="1443" y="92"/>
                  </a:lnTo>
                  <a:lnTo>
                    <a:pt x="1428" y="100"/>
                  </a:lnTo>
                  <a:lnTo>
                    <a:pt x="1416" y="111"/>
                  </a:lnTo>
                  <a:lnTo>
                    <a:pt x="1407" y="124"/>
                  </a:lnTo>
                  <a:lnTo>
                    <a:pt x="1401" y="139"/>
                  </a:lnTo>
                  <a:lnTo>
                    <a:pt x="1399" y="154"/>
                  </a:lnTo>
                  <a:lnTo>
                    <a:pt x="1399" y="170"/>
                  </a:lnTo>
                  <a:lnTo>
                    <a:pt x="1403" y="184"/>
                  </a:lnTo>
                  <a:lnTo>
                    <a:pt x="1411" y="198"/>
                  </a:lnTo>
                  <a:lnTo>
                    <a:pt x="1422" y="210"/>
                  </a:lnTo>
                  <a:lnTo>
                    <a:pt x="1437" y="219"/>
                  </a:lnTo>
                  <a:lnTo>
                    <a:pt x="1458" y="227"/>
                  </a:lnTo>
                  <a:lnTo>
                    <a:pt x="1476" y="233"/>
                  </a:lnTo>
                  <a:lnTo>
                    <a:pt x="1493" y="237"/>
                  </a:lnTo>
                  <a:lnTo>
                    <a:pt x="1510" y="239"/>
                  </a:lnTo>
                  <a:lnTo>
                    <a:pt x="1551" y="242"/>
                  </a:lnTo>
                  <a:lnTo>
                    <a:pt x="1588" y="245"/>
                  </a:lnTo>
                  <a:lnTo>
                    <a:pt x="1620" y="245"/>
                  </a:lnTo>
                  <a:lnTo>
                    <a:pt x="1645" y="245"/>
                  </a:lnTo>
                  <a:lnTo>
                    <a:pt x="1666" y="245"/>
                  </a:lnTo>
                  <a:lnTo>
                    <a:pt x="1681" y="244"/>
                  </a:lnTo>
                  <a:lnTo>
                    <a:pt x="1690" y="242"/>
                  </a:lnTo>
                  <a:lnTo>
                    <a:pt x="1636" y="275"/>
                  </a:lnTo>
                  <a:lnTo>
                    <a:pt x="1566" y="317"/>
                  </a:lnTo>
                  <a:lnTo>
                    <a:pt x="1539" y="334"/>
                  </a:lnTo>
                  <a:lnTo>
                    <a:pt x="1496" y="332"/>
                  </a:lnTo>
                  <a:lnTo>
                    <a:pt x="1456" y="326"/>
                  </a:lnTo>
                  <a:lnTo>
                    <a:pt x="1419" y="316"/>
                  </a:lnTo>
                  <a:lnTo>
                    <a:pt x="1385" y="304"/>
                  </a:lnTo>
                  <a:lnTo>
                    <a:pt x="1354" y="288"/>
                  </a:lnTo>
                  <a:lnTo>
                    <a:pt x="1324" y="271"/>
                  </a:lnTo>
                  <a:lnTo>
                    <a:pt x="1297" y="252"/>
                  </a:lnTo>
                  <a:lnTo>
                    <a:pt x="1271" y="232"/>
                  </a:lnTo>
                  <a:lnTo>
                    <a:pt x="1248" y="212"/>
                  </a:lnTo>
                  <a:lnTo>
                    <a:pt x="1227" y="192"/>
                  </a:lnTo>
                  <a:lnTo>
                    <a:pt x="1207" y="173"/>
                  </a:lnTo>
                  <a:lnTo>
                    <a:pt x="1188" y="155"/>
                  </a:lnTo>
                  <a:lnTo>
                    <a:pt x="1171" y="139"/>
                  </a:lnTo>
                  <a:lnTo>
                    <a:pt x="1149" y="122"/>
                  </a:lnTo>
                  <a:lnTo>
                    <a:pt x="1127" y="110"/>
                  </a:lnTo>
                  <a:lnTo>
                    <a:pt x="1103" y="104"/>
                  </a:lnTo>
                  <a:lnTo>
                    <a:pt x="1078" y="101"/>
                  </a:lnTo>
                  <a:lnTo>
                    <a:pt x="1051" y="101"/>
                  </a:lnTo>
                  <a:lnTo>
                    <a:pt x="1039" y="103"/>
                  </a:lnTo>
                  <a:lnTo>
                    <a:pt x="1029" y="110"/>
                  </a:lnTo>
                  <a:lnTo>
                    <a:pt x="1020" y="119"/>
                  </a:lnTo>
                  <a:lnTo>
                    <a:pt x="1013" y="129"/>
                  </a:lnTo>
                  <a:lnTo>
                    <a:pt x="1004" y="139"/>
                  </a:lnTo>
                  <a:lnTo>
                    <a:pt x="995" y="148"/>
                  </a:lnTo>
                  <a:lnTo>
                    <a:pt x="984" y="155"/>
                  </a:lnTo>
                  <a:lnTo>
                    <a:pt x="970" y="157"/>
                  </a:lnTo>
                  <a:lnTo>
                    <a:pt x="956" y="156"/>
                  </a:lnTo>
                  <a:lnTo>
                    <a:pt x="940" y="152"/>
                  </a:lnTo>
                  <a:lnTo>
                    <a:pt x="925" y="147"/>
                  </a:lnTo>
                  <a:lnTo>
                    <a:pt x="910" y="143"/>
                  </a:lnTo>
                  <a:lnTo>
                    <a:pt x="896" y="140"/>
                  </a:lnTo>
                  <a:lnTo>
                    <a:pt x="886" y="140"/>
                  </a:lnTo>
                  <a:lnTo>
                    <a:pt x="874" y="144"/>
                  </a:lnTo>
                  <a:lnTo>
                    <a:pt x="867" y="150"/>
                  </a:lnTo>
                  <a:lnTo>
                    <a:pt x="862" y="157"/>
                  </a:lnTo>
                  <a:lnTo>
                    <a:pt x="857" y="163"/>
                  </a:lnTo>
                  <a:lnTo>
                    <a:pt x="851" y="171"/>
                  </a:lnTo>
                  <a:lnTo>
                    <a:pt x="842" y="178"/>
                  </a:lnTo>
                  <a:lnTo>
                    <a:pt x="828" y="184"/>
                  </a:lnTo>
                  <a:lnTo>
                    <a:pt x="807" y="191"/>
                  </a:lnTo>
                  <a:lnTo>
                    <a:pt x="781" y="197"/>
                  </a:lnTo>
                  <a:lnTo>
                    <a:pt x="752" y="202"/>
                  </a:lnTo>
                  <a:lnTo>
                    <a:pt x="718" y="207"/>
                  </a:lnTo>
                  <a:lnTo>
                    <a:pt x="683" y="211"/>
                  </a:lnTo>
                  <a:lnTo>
                    <a:pt x="647" y="215"/>
                  </a:lnTo>
                  <a:lnTo>
                    <a:pt x="611" y="218"/>
                  </a:lnTo>
                  <a:lnTo>
                    <a:pt x="575" y="220"/>
                  </a:lnTo>
                  <a:lnTo>
                    <a:pt x="541" y="222"/>
                  </a:lnTo>
                  <a:lnTo>
                    <a:pt x="511" y="225"/>
                  </a:lnTo>
                  <a:lnTo>
                    <a:pt x="484" y="226"/>
                  </a:lnTo>
                  <a:lnTo>
                    <a:pt x="462" y="226"/>
                  </a:lnTo>
                  <a:lnTo>
                    <a:pt x="445" y="226"/>
                  </a:lnTo>
                  <a:lnTo>
                    <a:pt x="401" y="223"/>
                  </a:lnTo>
                  <a:lnTo>
                    <a:pt x="364" y="221"/>
                  </a:lnTo>
                  <a:lnTo>
                    <a:pt x="334" y="220"/>
                  </a:lnTo>
                  <a:lnTo>
                    <a:pt x="311" y="218"/>
                  </a:lnTo>
                  <a:lnTo>
                    <a:pt x="293" y="217"/>
                  </a:lnTo>
                  <a:lnTo>
                    <a:pt x="281" y="215"/>
                  </a:lnTo>
                  <a:lnTo>
                    <a:pt x="272" y="215"/>
                  </a:lnTo>
                  <a:lnTo>
                    <a:pt x="268" y="214"/>
                  </a:lnTo>
                  <a:lnTo>
                    <a:pt x="267" y="214"/>
                  </a:lnTo>
                  <a:lnTo>
                    <a:pt x="160" y="150"/>
                  </a:lnTo>
                  <a:lnTo>
                    <a:pt x="0" y="52"/>
                  </a:lnTo>
                  <a:lnTo>
                    <a:pt x="15" y="55"/>
                  </a:lnTo>
                  <a:lnTo>
                    <a:pt x="36" y="61"/>
                  </a:lnTo>
                  <a:lnTo>
                    <a:pt x="62" y="67"/>
                  </a:lnTo>
                  <a:lnTo>
                    <a:pt x="92" y="75"/>
                  </a:lnTo>
                  <a:lnTo>
                    <a:pt x="126" y="81"/>
                  </a:lnTo>
                  <a:lnTo>
                    <a:pt x="162" y="88"/>
                  </a:lnTo>
                  <a:lnTo>
                    <a:pt x="202" y="96"/>
                  </a:lnTo>
                  <a:lnTo>
                    <a:pt x="242" y="102"/>
                  </a:lnTo>
                  <a:lnTo>
                    <a:pt x="285" y="107"/>
                  </a:lnTo>
                  <a:lnTo>
                    <a:pt x="328" y="113"/>
                  </a:lnTo>
                  <a:lnTo>
                    <a:pt x="369" y="115"/>
                  </a:lnTo>
                  <a:lnTo>
                    <a:pt x="410" y="114"/>
                  </a:lnTo>
                  <a:lnTo>
                    <a:pt x="452" y="111"/>
                  </a:lnTo>
                  <a:lnTo>
                    <a:pt x="490" y="109"/>
                  </a:lnTo>
                  <a:lnTo>
                    <a:pt x="525" y="109"/>
                  </a:lnTo>
                  <a:lnTo>
                    <a:pt x="523" y="109"/>
                  </a:lnTo>
                  <a:lnTo>
                    <a:pt x="527" y="109"/>
                  </a:lnTo>
                  <a:lnTo>
                    <a:pt x="532" y="110"/>
                  </a:lnTo>
                  <a:lnTo>
                    <a:pt x="561" y="111"/>
                  </a:lnTo>
                  <a:lnTo>
                    <a:pt x="593" y="113"/>
                  </a:lnTo>
                  <a:lnTo>
                    <a:pt x="625" y="111"/>
                  </a:lnTo>
                  <a:lnTo>
                    <a:pt x="657" y="109"/>
                  </a:lnTo>
                  <a:lnTo>
                    <a:pt x="686" y="105"/>
                  </a:lnTo>
                  <a:lnTo>
                    <a:pt x="697" y="103"/>
                  </a:lnTo>
                  <a:lnTo>
                    <a:pt x="710" y="99"/>
                  </a:lnTo>
                  <a:lnTo>
                    <a:pt x="725" y="94"/>
                  </a:lnTo>
                  <a:lnTo>
                    <a:pt x="741" y="86"/>
                  </a:lnTo>
                  <a:lnTo>
                    <a:pt x="755" y="76"/>
                  </a:lnTo>
                  <a:lnTo>
                    <a:pt x="767" y="63"/>
                  </a:lnTo>
                  <a:lnTo>
                    <a:pt x="775" y="54"/>
                  </a:lnTo>
                  <a:lnTo>
                    <a:pt x="781" y="47"/>
                  </a:lnTo>
                  <a:lnTo>
                    <a:pt x="790" y="42"/>
                  </a:lnTo>
                  <a:lnTo>
                    <a:pt x="799" y="38"/>
                  </a:lnTo>
                  <a:lnTo>
                    <a:pt x="812" y="36"/>
                  </a:lnTo>
                  <a:lnTo>
                    <a:pt x="826" y="38"/>
                  </a:lnTo>
                  <a:lnTo>
                    <a:pt x="842" y="41"/>
                  </a:lnTo>
                  <a:lnTo>
                    <a:pt x="853" y="44"/>
                  </a:lnTo>
                  <a:lnTo>
                    <a:pt x="867" y="49"/>
                  </a:lnTo>
                  <a:lnTo>
                    <a:pt x="883" y="52"/>
                  </a:lnTo>
                  <a:lnTo>
                    <a:pt x="900" y="53"/>
                  </a:lnTo>
                  <a:lnTo>
                    <a:pt x="919" y="50"/>
                  </a:lnTo>
                  <a:lnTo>
                    <a:pt x="931" y="44"/>
                  </a:lnTo>
                  <a:lnTo>
                    <a:pt x="943" y="34"/>
                  </a:lnTo>
                  <a:lnTo>
                    <a:pt x="954" y="24"/>
                  </a:lnTo>
                  <a:lnTo>
                    <a:pt x="966" y="14"/>
                  </a:lnTo>
                  <a:lnTo>
                    <a:pt x="980" y="7"/>
                  </a:lnTo>
                  <a:lnTo>
                    <a:pt x="996" y="3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007AC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4" name="Freeform 189">
              <a:extLst>
                <a:ext uri="{FF2B5EF4-FFF2-40B4-BE49-F238E27FC236}">
                  <a16:creationId xmlns:a16="http://schemas.microsoft.com/office/drawing/2014/main" id="{B5CA1F51-DB91-4B56-841F-47965915E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45" y="4039603"/>
              <a:ext cx="66174" cy="36395"/>
            </a:xfrm>
            <a:custGeom>
              <a:avLst/>
              <a:gdLst>
                <a:gd name="T0" fmla="*/ 216 w 284"/>
                <a:gd name="T1" fmla="*/ 0 h 149"/>
                <a:gd name="T2" fmla="*/ 284 w 284"/>
                <a:gd name="T3" fmla="*/ 114 h 149"/>
                <a:gd name="T4" fmla="*/ 30 w 284"/>
                <a:gd name="T5" fmla="*/ 149 h 149"/>
                <a:gd name="T6" fmla="*/ 0 w 284"/>
                <a:gd name="T7" fmla="*/ 16 h 149"/>
                <a:gd name="T8" fmla="*/ 216 w 284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49">
                  <a:moveTo>
                    <a:pt x="216" y="0"/>
                  </a:moveTo>
                  <a:lnTo>
                    <a:pt x="284" y="114"/>
                  </a:lnTo>
                  <a:lnTo>
                    <a:pt x="30" y="149"/>
                  </a:lnTo>
                  <a:lnTo>
                    <a:pt x="0" y="16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5" name="Freeform 190">
              <a:extLst>
                <a:ext uri="{FF2B5EF4-FFF2-40B4-BE49-F238E27FC236}">
                  <a16:creationId xmlns:a16="http://schemas.microsoft.com/office/drawing/2014/main" id="{FA7E5551-91F6-4895-BF55-DDBE5541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810" y="4061110"/>
              <a:ext cx="52939" cy="23161"/>
            </a:xfrm>
            <a:custGeom>
              <a:avLst/>
              <a:gdLst>
                <a:gd name="T0" fmla="*/ 0 w 229"/>
                <a:gd name="T1" fmla="*/ 0 h 100"/>
                <a:gd name="T2" fmla="*/ 141 w 229"/>
                <a:gd name="T3" fmla="*/ 10 h 100"/>
                <a:gd name="T4" fmla="*/ 229 w 229"/>
                <a:gd name="T5" fmla="*/ 63 h 100"/>
                <a:gd name="T6" fmla="*/ 1 w 229"/>
                <a:gd name="T7" fmla="*/ 100 h 100"/>
                <a:gd name="T8" fmla="*/ 0 w 229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00">
                  <a:moveTo>
                    <a:pt x="0" y="0"/>
                  </a:moveTo>
                  <a:lnTo>
                    <a:pt x="141" y="10"/>
                  </a:lnTo>
                  <a:lnTo>
                    <a:pt x="229" y="63"/>
                  </a:lnTo>
                  <a:lnTo>
                    <a:pt x="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6" name="Freeform 191">
              <a:extLst>
                <a:ext uri="{FF2B5EF4-FFF2-40B4-BE49-F238E27FC236}">
                  <a16:creationId xmlns:a16="http://schemas.microsoft.com/office/drawing/2014/main" id="{2410F649-F527-4B89-8B16-6D62370BD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189" y="4039603"/>
              <a:ext cx="47976" cy="29778"/>
            </a:xfrm>
            <a:custGeom>
              <a:avLst/>
              <a:gdLst>
                <a:gd name="T0" fmla="*/ 192 w 208"/>
                <a:gd name="T1" fmla="*/ 0 h 130"/>
                <a:gd name="T2" fmla="*/ 208 w 208"/>
                <a:gd name="T3" fmla="*/ 87 h 130"/>
                <a:gd name="T4" fmla="*/ 1 w 208"/>
                <a:gd name="T5" fmla="*/ 130 h 130"/>
                <a:gd name="T6" fmla="*/ 0 w 208"/>
                <a:gd name="T7" fmla="*/ 15 h 130"/>
                <a:gd name="T8" fmla="*/ 192 w 20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30">
                  <a:moveTo>
                    <a:pt x="192" y="0"/>
                  </a:moveTo>
                  <a:lnTo>
                    <a:pt x="208" y="87"/>
                  </a:lnTo>
                  <a:lnTo>
                    <a:pt x="1" y="130"/>
                  </a:lnTo>
                  <a:lnTo>
                    <a:pt x="0" y="1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7" name="Freeform 192">
              <a:extLst>
                <a:ext uri="{FF2B5EF4-FFF2-40B4-BE49-F238E27FC236}">
                  <a16:creationId xmlns:a16="http://schemas.microsoft.com/office/drawing/2014/main" id="{2F963B8D-4048-416E-AF6F-B8413089D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820" y="3847699"/>
              <a:ext cx="92643" cy="228299"/>
            </a:xfrm>
            <a:custGeom>
              <a:avLst/>
              <a:gdLst>
                <a:gd name="T0" fmla="*/ 386 w 393"/>
                <a:gd name="T1" fmla="*/ 0 h 964"/>
                <a:gd name="T2" fmla="*/ 393 w 393"/>
                <a:gd name="T3" fmla="*/ 962 h 964"/>
                <a:gd name="T4" fmla="*/ 6 w 393"/>
                <a:gd name="T5" fmla="*/ 964 h 964"/>
                <a:gd name="T6" fmla="*/ 0 w 393"/>
                <a:gd name="T7" fmla="*/ 2 h 964"/>
                <a:gd name="T8" fmla="*/ 386 w 393"/>
                <a:gd name="T9" fmla="*/ 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964">
                  <a:moveTo>
                    <a:pt x="386" y="0"/>
                  </a:moveTo>
                  <a:lnTo>
                    <a:pt x="393" y="962"/>
                  </a:lnTo>
                  <a:lnTo>
                    <a:pt x="6" y="964"/>
                  </a:lnTo>
                  <a:lnTo>
                    <a:pt x="0" y="2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799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8" name="Freeform 193">
              <a:extLst>
                <a:ext uri="{FF2B5EF4-FFF2-40B4-BE49-F238E27FC236}">
                  <a16:creationId xmlns:a16="http://schemas.microsoft.com/office/drawing/2014/main" id="{99F99EA6-D9D8-49B2-A1CE-626DD943C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164" y="3950268"/>
              <a:ext cx="86026" cy="119113"/>
            </a:xfrm>
            <a:custGeom>
              <a:avLst/>
              <a:gdLst>
                <a:gd name="T0" fmla="*/ 0 w 361"/>
                <a:gd name="T1" fmla="*/ 0 h 505"/>
                <a:gd name="T2" fmla="*/ 356 w 361"/>
                <a:gd name="T3" fmla="*/ 0 h 505"/>
                <a:gd name="T4" fmla="*/ 361 w 361"/>
                <a:gd name="T5" fmla="*/ 505 h 505"/>
                <a:gd name="T6" fmla="*/ 5 w 361"/>
                <a:gd name="T7" fmla="*/ 504 h 505"/>
                <a:gd name="T8" fmla="*/ 0 w 361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505">
                  <a:moveTo>
                    <a:pt x="0" y="0"/>
                  </a:moveTo>
                  <a:lnTo>
                    <a:pt x="356" y="0"/>
                  </a:lnTo>
                  <a:lnTo>
                    <a:pt x="361" y="505"/>
                  </a:lnTo>
                  <a:lnTo>
                    <a:pt x="5" y="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9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29" name="Freeform 194">
              <a:extLst>
                <a:ext uri="{FF2B5EF4-FFF2-40B4-BE49-F238E27FC236}">
                  <a16:creationId xmlns:a16="http://schemas.microsoft.com/office/drawing/2014/main" id="{ED7584C9-E361-4A80-869F-9FF1115F8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1" y="3907255"/>
              <a:ext cx="19430" cy="23161"/>
            </a:xfrm>
            <a:custGeom>
              <a:avLst/>
              <a:gdLst>
                <a:gd name="T0" fmla="*/ 1 w 81"/>
                <a:gd name="T1" fmla="*/ 0 h 93"/>
                <a:gd name="T2" fmla="*/ 81 w 81"/>
                <a:gd name="T3" fmla="*/ 0 h 93"/>
                <a:gd name="T4" fmla="*/ 80 w 81"/>
                <a:gd name="T5" fmla="*/ 93 h 93"/>
                <a:gd name="T6" fmla="*/ 0 w 81"/>
                <a:gd name="T7" fmla="*/ 92 h 93"/>
                <a:gd name="T8" fmla="*/ 1 w 8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3">
                  <a:moveTo>
                    <a:pt x="1" y="0"/>
                  </a:moveTo>
                  <a:lnTo>
                    <a:pt x="81" y="0"/>
                  </a:lnTo>
                  <a:lnTo>
                    <a:pt x="80" y="93"/>
                  </a:lnTo>
                  <a:lnTo>
                    <a:pt x="0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0" name="Freeform 195">
              <a:extLst>
                <a:ext uri="{FF2B5EF4-FFF2-40B4-BE49-F238E27FC236}">
                  <a16:creationId xmlns:a16="http://schemas.microsoft.com/office/drawing/2014/main" id="{6C3D7ACF-E169-47DE-BEFC-B850BC52E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1" y="3870860"/>
              <a:ext cx="19430" cy="21507"/>
            </a:xfrm>
            <a:custGeom>
              <a:avLst/>
              <a:gdLst>
                <a:gd name="T0" fmla="*/ 1 w 81"/>
                <a:gd name="T1" fmla="*/ 0 h 93"/>
                <a:gd name="T2" fmla="*/ 81 w 81"/>
                <a:gd name="T3" fmla="*/ 1 h 93"/>
                <a:gd name="T4" fmla="*/ 80 w 81"/>
                <a:gd name="T5" fmla="*/ 93 h 93"/>
                <a:gd name="T6" fmla="*/ 0 w 81"/>
                <a:gd name="T7" fmla="*/ 93 h 93"/>
                <a:gd name="T8" fmla="*/ 1 w 8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3">
                  <a:moveTo>
                    <a:pt x="1" y="0"/>
                  </a:moveTo>
                  <a:lnTo>
                    <a:pt x="81" y="1"/>
                  </a:lnTo>
                  <a:lnTo>
                    <a:pt x="80" y="93"/>
                  </a:lnTo>
                  <a:lnTo>
                    <a:pt x="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1" name="Rectangle 196">
              <a:extLst>
                <a:ext uri="{FF2B5EF4-FFF2-40B4-BE49-F238E27FC236}">
                  <a16:creationId xmlns:a16="http://schemas.microsoft.com/office/drawing/2014/main" id="{839A23A7-62DC-40B9-A2E2-5EDC7A171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327" y="3907255"/>
              <a:ext cx="18198" cy="23161"/>
            </a:xfrm>
            <a:prstGeom prst="rect">
              <a:avLst/>
            </a:prstGeom>
            <a:solidFill>
              <a:srgbClr val="FFFF9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2" name="Freeform 197">
              <a:extLst>
                <a:ext uri="{FF2B5EF4-FFF2-40B4-BE49-F238E27FC236}">
                  <a16:creationId xmlns:a16="http://schemas.microsoft.com/office/drawing/2014/main" id="{722330F5-DBF9-4C32-A363-59975A714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327" y="3870860"/>
              <a:ext cx="18198" cy="21507"/>
            </a:xfrm>
            <a:custGeom>
              <a:avLst/>
              <a:gdLst>
                <a:gd name="T0" fmla="*/ 0 w 81"/>
                <a:gd name="T1" fmla="*/ 0 h 93"/>
                <a:gd name="T2" fmla="*/ 81 w 81"/>
                <a:gd name="T3" fmla="*/ 0 h 93"/>
                <a:gd name="T4" fmla="*/ 81 w 81"/>
                <a:gd name="T5" fmla="*/ 93 h 93"/>
                <a:gd name="T6" fmla="*/ 0 w 81"/>
                <a:gd name="T7" fmla="*/ 92 h 93"/>
                <a:gd name="T8" fmla="*/ 0 w 8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81" y="0"/>
                  </a:lnTo>
                  <a:lnTo>
                    <a:pt x="81" y="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3" name="Freeform 198">
              <a:extLst>
                <a:ext uri="{FF2B5EF4-FFF2-40B4-BE49-F238E27FC236}">
                  <a16:creationId xmlns:a16="http://schemas.microsoft.com/office/drawing/2014/main" id="{D92558D0-0D35-4F5F-9D82-E8FFC4550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1" y="3945306"/>
              <a:ext cx="19430" cy="21507"/>
            </a:xfrm>
            <a:custGeom>
              <a:avLst/>
              <a:gdLst>
                <a:gd name="T0" fmla="*/ 1 w 80"/>
                <a:gd name="T1" fmla="*/ 0 h 92"/>
                <a:gd name="T2" fmla="*/ 80 w 80"/>
                <a:gd name="T3" fmla="*/ 0 h 92"/>
                <a:gd name="T4" fmla="*/ 80 w 80"/>
                <a:gd name="T5" fmla="*/ 92 h 92"/>
                <a:gd name="T6" fmla="*/ 0 w 80"/>
                <a:gd name="T7" fmla="*/ 92 h 92"/>
                <a:gd name="T8" fmla="*/ 1 w 80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2">
                  <a:moveTo>
                    <a:pt x="1" y="0"/>
                  </a:moveTo>
                  <a:lnTo>
                    <a:pt x="80" y="0"/>
                  </a:lnTo>
                  <a:lnTo>
                    <a:pt x="80" y="92"/>
                  </a:lnTo>
                  <a:lnTo>
                    <a:pt x="0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4" name="Freeform 199">
              <a:extLst>
                <a:ext uri="{FF2B5EF4-FFF2-40B4-BE49-F238E27FC236}">
                  <a16:creationId xmlns:a16="http://schemas.microsoft.com/office/drawing/2014/main" id="{E5DC9930-401F-4B6B-B973-CFA6C037E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327" y="3945306"/>
              <a:ext cx="19852" cy="21507"/>
            </a:xfrm>
            <a:custGeom>
              <a:avLst/>
              <a:gdLst>
                <a:gd name="T0" fmla="*/ 0 w 80"/>
                <a:gd name="T1" fmla="*/ 0 h 93"/>
                <a:gd name="T2" fmla="*/ 80 w 80"/>
                <a:gd name="T3" fmla="*/ 0 h 93"/>
                <a:gd name="T4" fmla="*/ 80 w 80"/>
                <a:gd name="T5" fmla="*/ 93 h 93"/>
                <a:gd name="T6" fmla="*/ 0 w 80"/>
                <a:gd name="T7" fmla="*/ 92 h 93"/>
                <a:gd name="T8" fmla="*/ 0 w 80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3">
                  <a:moveTo>
                    <a:pt x="0" y="0"/>
                  </a:moveTo>
                  <a:lnTo>
                    <a:pt x="80" y="0"/>
                  </a:lnTo>
                  <a:lnTo>
                    <a:pt x="80" y="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5" name="Freeform 200">
              <a:extLst>
                <a:ext uri="{FF2B5EF4-FFF2-40B4-BE49-F238E27FC236}">
                  <a16:creationId xmlns:a16="http://schemas.microsoft.com/office/drawing/2014/main" id="{FDC26978-835E-49F1-AF87-B7C7674B8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1" y="3983355"/>
              <a:ext cx="19430" cy="21507"/>
            </a:xfrm>
            <a:custGeom>
              <a:avLst/>
              <a:gdLst>
                <a:gd name="T0" fmla="*/ 1 w 80"/>
                <a:gd name="T1" fmla="*/ 0 h 93"/>
                <a:gd name="T2" fmla="*/ 80 w 80"/>
                <a:gd name="T3" fmla="*/ 0 h 93"/>
                <a:gd name="T4" fmla="*/ 80 w 80"/>
                <a:gd name="T5" fmla="*/ 93 h 93"/>
                <a:gd name="T6" fmla="*/ 0 w 80"/>
                <a:gd name="T7" fmla="*/ 92 h 93"/>
                <a:gd name="T8" fmla="*/ 1 w 80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3">
                  <a:moveTo>
                    <a:pt x="1" y="0"/>
                  </a:moveTo>
                  <a:lnTo>
                    <a:pt x="80" y="0"/>
                  </a:lnTo>
                  <a:lnTo>
                    <a:pt x="80" y="93"/>
                  </a:lnTo>
                  <a:lnTo>
                    <a:pt x="0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6" name="Rectangle 201">
              <a:extLst>
                <a:ext uri="{FF2B5EF4-FFF2-40B4-BE49-F238E27FC236}">
                  <a16:creationId xmlns:a16="http://schemas.microsoft.com/office/drawing/2014/main" id="{4A6D8511-06A7-42D7-A078-4953E6D5A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327" y="3983355"/>
              <a:ext cx="19852" cy="21507"/>
            </a:xfrm>
            <a:prstGeom prst="rect">
              <a:avLst/>
            </a:prstGeom>
            <a:solidFill>
              <a:srgbClr val="F8CF5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7" name="Freeform 202">
              <a:extLst>
                <a:ext uri="{FF2B5EF4-FFF2-40B4-BE49-F238E27FC236}">
                  <a16:creationId xmlns:a16="http://schemas.microsoft.com/office/drawing/2014/main" id="{7E798975-EE4E-4E47-A558-1BB86CA21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1" y="4019750"/>
              <a:ext cx="19430" cy="23161"/>
            </a:xfrm>
            <a:custGeom>
              <a:avLst/>
              <a:gdLst>
                <a:gd name="T0" fmla="*/ 1 w 80"/>
                <a:gd name="T1" fmla="*/ 0 h 93"/>
                <a:gd name="T2" fmla="*/ 80 w 80"/>
                <a:gd name="T3" fmla="*/ 1 h 93"/>
                <a:gd name="T4" fmla="*/ 80 w 80"/>
                <a:gd name="T5" fmla="*/ 93 h 93"/>
                <a:gd name="T6" fmla="*/ 0 w 80"/>
                <a:gd name="T7" fmla="*/ 93 h 93"/>
                <a:gd name="T8" fmla="*/ 1 w 80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3">
                  <a:moveTo>
                    <a:pt x="1" y="0"/>
                  </a:moveTo>
                  <a:lnTo>
                    <a:pt x="80" y="1"/>
                  </a:lnTo>
                  <a:lnTo>
                    <a:pt x="80" y="93"/>
                  </a:lnTo>
                  <a:lnTo>
                    <a:pt x="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8" name="Freeform 203">
              <a:extLst>
                <a:ext uri="{FF2B5EF4-FFF2-40B4-BE49-F238E27FC236}">
                  <a16:creationId xmlns:a16="http://schemas.microsoft.com/office/drawing/2014/main" id="{5D187056-1116-4200-B956-26236BA85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327" y="4019750"/>
              <a:ext cx="19852" cy="23161"/>
            </a:xfrm>
            <a:custGeom>
              <a:avLst/>
              <a:gdLst>
                <a:gd name="T0" fmla="*/ 0 w 80"/>
                <a:gd name="T1" fmla="*/ 0 h 93"/>
                <a:gd name="T2" fmla="*/ 80 w 80"/>
                <a:gd name="T3" fmla="*/ 0 h 93"/>
                <a:gd name="T4" fmla="*/ 80 w 80"/>
                <a:gd name="T5" fmla="*/ 93 h 93"/>
                <a:gd name="T6" fmla="*/ 0 w 80"/>
                <a:gd name="T7" fmla="*/ 92 h 93"/>
                <a:gd name="T8" fmla="*/ 0 w 80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3">
                  <a:moveTo>
                    <a:pt x="0" y="0"/>
                  </a:moveTo>
                  <a:lnTo>
                    <a:pt x="80" y="0"/>
                  </a:lnTo>
                  <a:lnTo>
                    <a:pt x="80" y="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39" name="Freeform 204">
              <a:extLst>
                <a:ext uri="{FF2B5EF4-FFF2-40B4-BE49-F238E27FC236}">
                  <a16:creationId xmlns:a16="http://schemas.microsoft.com/office/drawing/2014/main" id="{66C35B88-F194-4E0E-997A-3E304F194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748" y="3940342"/>
              <a:ext cx="81063" cy="143928"/>
            </a:xfrm>
            <a:custGeom>
              <a:avLst/>
              <a:gdLst>
                <a:gd name="T0" fmla="*/ 0 w 342"/>
                <a:gd name="T1" fmla="*/ 0 h 605"/>
                <a:gd name="T2" fmla="*/ 342 w 342"/>
                <a:gd name="T3" fmla="*/ 0 h 605"/>
                <a:gd name="T4" fmla="*/ 342 w 342"/>
                <a:gd name="T5" fmla="*/ 605 h 605"/>
                <a:gd name="T6" fmla="*/ 1 w 342"/>
                <a:gd name="T7" fmla="*/ 604 h 605"/>
                <a:gd name="T8" fmla="*/ 0 w 342"/>
                <a:gd name="T9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605">
                  <a:moveTo>
                    <a:pt x="0" y="0"/>
                  </a:moveTo>
                  <a:lnTo>
                    <a:pt x="342" y="0"/>
                  </a:lnTo>
                  <a:lnTo>
                    <a:pt x="342" y="605"/>
                  </a:lnTo>
                  <a:lnTo>
                    <a:pt x="1" y="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9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0" name="Freeform 205">
              <a:extLst>
                <a:ext uri="{FF2B5EF4-FFF2-40B4-BE49-F238E27FC236}">
                  <a16:creationId xmlns:a16="http://schemas.microsoft.com/office/drawing/2014/main" id="{20600ECA-5C6F-462E-9AEB-25275A559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748" y="3918836"/>
              <a:ext cx="81063" cy="21507"/>
            </a:xfrm>
            <a:custGeom>
              <a:avLst/>
              <a:gdLst>
                <a:gd name="T0" fmla="*/ 50 w 342"/>
                <a:gd name="T1" fmla="*/ 0 h 92"/>
                <a:gd name="T2" fmla="*/ 241 w 342"/>
                <a:gd name="T3" fmla="*/ 0 h 92"/>
                <a:gd name="T4" fmla="*/ 342 w 342"/>
                <a:gd name="T5" fmla="*/ 92 h 92"/>
                <a:gd name="T6" fmla="*/ 0 w 342"/>
                <a:gd name="T7" fmla="*/ 92 h 92"/>
                <a:gd name="T8" fmla="*/ 50 w 34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92">
                  <a:moveTo>
                    <a:pt x="50" y="0"/>
                  </a:moveTo>
                  <a:lnTo>
                    <a:pt x="241" y="0"/>
                  </a:lnTo>
                  <a:lnTo>
                    <a:pt x="342" y="92"/>
                  </a:lnTo>
                  <a:lnTo>
                    <a:pt x="0" y="9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76C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1" name="Rectangle 206">
              <a:extLst>
                <a:ext uri="{FF2B5EF4-FFF2-40B4-BE49-F238E27FC236}">
                  <a16:creationId xmlns:a16="http://schemas.microsoft.com/office/drawing/2014/main" id="{52B08559-FDAB-40A1-BBCD-D97036287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140" y="4009825"/>
              <a:ext cx="19430" cy="21507"/>
            </a:xfrm>
            <a:prstGeom prst="rect">
              <a:avLst/>
            </a:prstGeom>
            <a:solidFill>
              <a:srgbClr val="F8CF5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2" name="Freeform 207">
              <a:extLst>
                <a:ext uri="{FF2B5EF4-FFF2-40B4-BE49-F238E27FC236}">
                  <a16:creationId xmlns:a16="http://schemas.microsoft.com/office/drawing/2014/main" id="{E075CAE5-9F7F-413C-8D61-0C66AE423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40" y="3973429"/>
              <a:ext cx="19430" cy="21507"/>
            </a:xfrm>
            <a:custGeom>
              <a:avLst/>
              <a:gdLst>
                <a:gd name="T0" fmla="*/ 1 w 77"/>
                <a:gd name="T1" fmla="*/ 0 h 89"/>
                <a:gd name="T2" fmla="*/ 77 w 77"/>
                <a:gd name="T3" fmla="*/ 0 h 89"/>
                <a:gd name="T4" fmla="*/ 77 w 77"/>
                <a:gd name="T5" fmla="*/ 89 h 89"/>
                <a:gd name="T6" fmla="*/ 0 w 77"/>
                <a:gd name="T7" fmla="*/ 89 h 89"/>
                <a:gd name="T8" fmla="*/ 1 w 77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9">
                  <a:moveTo>
                    <a:pt x="1" y="0"/>
                  </a:moveTo>
                  <a:lnTo>
                    <a:pt x="77" y="0"/>
                  </a:lnTo>
                  <a:lnTo>
                    <a:pt x="77" y="89"/>
                  </a:lnTo>
                  <a:lnTo>
                    <a:pt x="0" y="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3" name="Freeform 208">
              <a:extLst>
                <a:ext uri="{FF2B5EF4-FFF2-40B4-BE49-F238E27FC236}">
                  <a16:creationId xmlns:a16="http://schemas.microsoft.com/office/drawing/2014/main" id="{C47452C8-C712-4C91-AF1A-2B59617C4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362" y="4009825"/>
              <a:ext cx="19430" cy="21507"/>
            </a:xfrm>
            <a:custGeom>
              <a:avLst/>
              <a:gdLst>
                <a:gd name="T0" fmla="*/ 0 w 77"/>
                <a:gd name="T1" fmla="*/ 0 h 89"/>
                <a:gd name="T2" fmla="*/ 77 w 77"/>
                <a:gd name="T3" fmla="*/ 0 h 89"/>
                <a:gd name="T4" fmla="*/ 76 w 77"/>
                <a:gd name="T5" fmla="*/ 89 h 89"/>
                <a:gd name="T6" fmla="*/ 0 w 77"/>
                <a:gd name="T7" fmla="*/ 89 h 89"/>
                <a:gd name="T8" fmla="*/ 0 w 77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9">
                  <a:moveTo>
                    <a:pt x="0" y="0"/>
                  </a:moveTo>
                  <a:lnTo>
                    <a:pt x="77" y="0"/>
                  </a:lnTo>
                  <a:lnTo>
                    <a:pt x="76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4" name="Rectangle 209">
              <a:extLst>
                <a:ext uri="{FF2B5EF4-FFF2-40B4-BE49-F238E27FC236}">
                  <a16:creationId xmlns:a16="http://schemas.microsoft.com/office/drawing/2014/main" id="{EDF506E1-3D0F-45CA-B2EB-1DF7A0ED8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362" y="3973429"/>
              <a:ext cx="19430" cy="21507"/>
            </a:xfrm>
            <a:prstGeom prst="rect">
              <a:avLst/>
            </a:prstGeom>
            <a:solidFill>
              <a:srgbClr val="FFFF9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5" name="Freeform 210">
              <a:extLst>
                <a:ext uri="{FF2B5EF4-FFF2-40B4-BE49-F238E27FC236}">
                  <a16:creationId xmlns:a16="http://schemas.microsoft.com/office/drawing/2014/main" id="{7FE58EBA-C969-493F-8427-64A3F43C3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642" y="3958540"/>
              <a:ext cx="19430" cy="19852"/>
            </a:xfrm>
            <a:custGeom>
              <a:avLst/>
              <a:gdLst>
                <a:gd name="T0" fmla="*/ 74 w 74"/>
                <a:gd name="T1" fmla="*/ 0 h 84"/>
                <a:gd name="T2" fmla="*/ 74 w 74"/>
                <a:gd name="T3" fmla="*/ 84 h 84"/>
                <a:gd name="T4" fmla="*/ 1 w 74"/>
                <a:gd name="T5" fmla="*/ 84 h 84"/>
                <a:gd name="T6" fmla="*/ 0 w 74"/>
                <a:gd name="T7" fmla="*/ 0 h 84"/>
                <a:gd name="T8" fmla="*/ 74 w 74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4">
                  <a:moveTo>
                    <a:pt x="74" y="0"/>
                  </a:moveTo>
                  <a:lnTo>
                    <a:pt x="74" y="84"/>
                  </a:lnTo>
                  <a:lnTo>
                    <a:pt x="1" y="8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6" name="Freeform 211">
              <a:extLst>
                <a:ext uri="{FF2B5EF4-FFF2-40B4-BE49-F238E27FC236}">
                  <a16:creationId xmlns:a16="http://schemas.microsoft.com/office/drawing/2014/main" id="{0C4B4B18-8464-42F1-85EF-7F0D0517D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677" y="3958540"/>
              <a:ext cx="19430" cy="19852"/>
            </a:xfrm>
            <a:custGeom>
              <a:avLst/>
              <a:gdLst>
                <a:gd name="T0" fmla="*/ 74 w 74"/>
                <a:gd name="T1" fmla="*/ 0 h 85"/>
                <a:gd name="T2" fmla="*/ 74 w 74"/>
                <a:gd name="T3" fmla="*/ 84 h 85"/>
                <a:gd name="T4" fmla="*/ 0 w 74"/>
                <a:gd name="T5" fmla="*/ 85 h 85"/>
                <a:gd name="T6" fmla="*/ 0 w 74"/>
                <a:gd name="T7" fmla="*/ 0 h 85"/>
                <a:gd name="T8" fmla="*/ 74 w 7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5">
                  <a:moveTo>
                    <a:pt x="74" y="0"/>
                  </a:moveTo>
                  <a:lnTo>
                    <a:pt x="74" y="84"/>
                  </a:lnTo>
                  <a:lnTo>
                    <a:pt x="0" y="85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7" name="Freeform 212">
              <a:extLst>
                <a:ext uri="{FF2B5EF4-FFF2-40B4-BE49-F238E27FC236}">
                  <a16:creationId xmlns:a16="http://schemas.microsoft.com/office/drawing/2014/main" id="{5E6FB732-4EFC-4EDB-A611-4B221094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642" y="3994936"/>
              <a:ext cx="19430" cy="19852"/>
            </a:xfrm>
            <a:custGeom>
              <a:avLst/>
              <a:gdLst>
                <a:gd name="T0" fmla="*/ 74 w 74"/>
                <a:gd name="T1" fmla="*/ 0 h 84"/>
                <a:gd name="T2" fmla="*/ 74 w 74"/>
                <a:gd name="T3" fmla="*/ 84 h 84"/>
                <a:gd name="T4" fmla="*/ 1 w 74"/>
                <a:gd name="T5" fmla="*/ 84 h 84"/>
                <a:gd name="T6" fmla="*/ 0 w 74"/>
                <a:gd name="T7" fmla="*/ 0 h 84"/>
                <a:gd name="T8" fmla="*/ 74 w 74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4">
                  <a:moveTo>
                    <a:pt x="74" y="0"/>
                  </a:moveTo>
                  <a:lnTo>
                    <a:pt x="74" y="84"/>
                  </a:lnTo>
                  <a:lnTo>
                    <a:pt x="1" y="8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8" name="Rectangle 213">
              <a:extLst>
                <a:ext uri="{FF2B5EF4-FFF2-40B4-BE49-F238E27FC236}">
                  <a16:creationId xmlns:a16="http://schemas.microsoft.com/office/drawing/2014/main" id="{0C8E293C-9ECA-427A-8010-B596AFA3F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677" y="3994936"/>
              <a:ext cx="19430" cy="19852"/>
            </a:xfrm>
            <a:prstGeom prst="rect">
              <a:avLst/>
            </a:prstGeom>
            <a:solidFill>
              <a:srgbClr val="F8CF5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49" name="Freeform 214">
              <a:extLst>
                <a:ext uri="{FF2B5EF4-FFF2-40B4-BE49-F238E27FC236}">
                  <a16:creationId xmlns:a16="http://schemas.microsoft.com/office/drawing/2014/main" id="{C1CE2F7E-0E79-4743-9E72-77C6B1832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642" y="4031332"/>
              <a:ext cx="19430" cy="19852"/>
            </a:xfrm>
            <a:custGeom>
              <a:avLst/>
              <a:gdLst>
                <a:gd name="T0" fmla="*/ 74 w 74"/>
                <a:gd name="T1" fmla="*/ 0 h 85"/>
                <a:gd name="T2" fmla="*/ 74 w 74"/>
                <a:gd name="T3" fmla="*/ 85 h 85"/>
                <a:gd name="T4" fmla="*/ 1 w 74"/>
                <a:gd name="T5" fmla="*/ 85 h 85"/>
                <a:gd name="T6" fmla="*/ 0 w 74"/>
                <a:gd name="T7" fmla="*/ 0 h 85"/>
                <a:gd name="T8" fmla="*/ 74 w 7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5">
                  <a:moveTo>
                    <a:pt x="74" y="0"/>
                  </a:moveTo>
                  <a:lnTo>
                    <a:pt x="74" y="85"/>
                  </a:lnTo>
                  <a:lnTo>
                    <a:pt x="1" y="85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50" name="Freeform 215">
              <a:extLst>
                <a:ext uri="{FF2B5EF4-FFF2-40B4-BE49-F238E27FC236}">
                  <a16:creationId xmlns:a16="http://schemas.microsoft.com/office/drawing/2014/main" id="{F4697CBD-8B68-4D52-9795-8D766AE33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677" y="4031332"/>
              <a:ext cx="19430" cy="21507"/>
            </a:xfrm>
            <a:custGeom>
              <a:avLst/>
              <a:gdLst>
                <a:gd name="T0" fmla="*/ 74 w 74"/>
                <a:gd name="T1" fmla="*/ 0 h 86"/>
                <a:gd name="T2" fmla="*/ 74 w 74"/>
                <a:gd name="T3" fmla="*/ 85 h 86"/>
                <a:gd name="T4" fmla="*/ 0 w 74"/>
                <a:gd name="T5" fmla="*/ 86 h 86"/>
                <a:gd name="T6" fmla="*/ 0 w 74"/>
                <a:gd name="T7" fmla="*/ 0 h 86"/>
                <a:gd name="T8" fmla="*/ 74 w 74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6">
                  <a:moveTo>
                    <a:pt x="74" y="0"/>
                  </a:moveTo>
                  <a:lnTo>
                    <a:pt x="74" y="85"/>
                  </a:lnTo>
                  <a:lnTo>
                    <a:pt x="0" y="86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51" name="Freeform 216">
              <a:extLst>
                <a:ext uri="{FF2B5EF4-FFF2-40B4-BE49-F238E27FC236}">
                  <a16:creationId xmlns:a16="http://schemas.microsoft.com/office/drawing/2014/main" id="{33505B80-122A-4512-BD5E-6F168BE00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820" y="3822457"/>
              <a:ext cx="90989" cy="26470"/>
            </a:xfrm>
            <a:custGeom>
              <a:avLst/>
              <a:gdLst>
                <a:gd name="T0" fmla="*/ 87 w 386"/>
                <a:gd name="T1" fmla="*/ 0 h 113"/>
                <a:gd name="T2" fmla="*/ 305 w 386"/>
                <a:gd name="T3" fmla="*/ 0 h 113"/>
                <a:gd name="T4" fmla="*/ 386 w 386"/>
                <a:gd name="T5" fmla="*/ 111 h 113"/>
                <a:gd name="T6" fmla="*/ 0 w 386"/>
                <a:gd name="T7" fmla="*/ 113 h 113"/>
                <a:gd name="T8" fmla="*/ 87 w 386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113">
                  <a:moveTo>
                    <a:pt x="87" y="0"/>
                  </a:moveTo>
                  <a:lnTo>
                    <a:pt x="305" y="0"/>
                  </a:lnTo>
                  <a:lnTo>
                    <a:pt x="386" y="111"/>
                  </a:lnTo>
                  <a:lnTo>
                    <a:pt x="0" y="11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D76C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52" name="Freeform 217">
              <a:extLst>
                <a:ext uri="{FF2B5EF4-FFF2-40B4-BE49-F238E27FC236}">
                  <a16:creationId xmlns:a16="http://schemas.microsoft.com/office/drawing/2014/main" id="{BB274001-DE15-455B-BB26-14ABA047A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164" y="3925453"/>
              <a:ext cx="84372" cy="24816"/>
            </a:xfrm>
            <a:custGeom>
              <a:avLst/>
              <a:gdLst>
                <a:gd name="T0" fmla="*/ 117 w 356"/>
                <a:gd name="T1" fmla="*/ 0 h 105"/>
                <a:gd name="T2" fmla="*/ 117 w 356"/>
                <a:gd name="T3" fmla="*/ 2 h 105"/>
                <a:gd name="T4" fmla="*/ 320 w 356"/>
                <a:gd name="T5" fmla="*/ 2 h 105"/>
                <a:gd name="T6" fmla="*/ 356 w 356"/>
                <a:gd name="T7" fmla="*/ 105 h 105"/>
                <a:gd name="T8" fmla="*/ 0 w 356"/>
                <a:gd name="T9" fmla="*/ 105 h 105"/>
                <a:gd name="T10" fmla="*/ 117 w 356"/>
                <a:gd name="T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6" h="105">
                  <a:moveTo>
                    <a:pt x="117" y="0"/>
                  </a:moveTo>
                  <a:lnTo>
                    <a:pt x="117" y="2"/>
                  </a:lnTo>
                  <a:lnTo>
                    <a:pt x="320" y="2"/>
                  </a:lnTo>
                  <a:lnTo>
                    <a:pt x="356" y="105"/>
                  </a:lnTo>
                  <a:lnTo>
                    <a:pt x="0" y="105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D76C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sp>
        <p:nvSpPr>
          <p:cNvPr id="53" name="Rectangle 1">
            <a:extLst>
              <a:ext uri="{FF2B5EF4-FFF2-40B4-BE49-F238E27FC236}">
                <a16:creationId xmlns:a16="http://schemas.microsoft.com/office/drawing/2014/main" id="{A552E45B-18B6-4C58-928D-56F0D598BC2B}"/>
              </a:ext>
            </a:extLst>
          </p:cNvPr>
          <p:cNvSpPr/>
          <p:nvPr/>
        </p:nvSpPr>
        <p:spPr>
          <a:xfrm>
            <a:off x="1644729" y="1891460"/>
            <a:ext cx="21411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municípios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(EUA)</a:t>
            </a: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B4CC0B16-B8F4-4CD7-84ED-D9955507AEAA}"/>
              </a:ext>
            </a:extLst>
          </p:cNvPr>
          <p:cNvSpPr/>
          <p:nvPr/>
        </p:nvSpPr>
        <p:spPr>
          <a:xfrm>
            <a:off x="1668281" y="2212689"/>
            <a:ext cx="1588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2011</a:t>
            </a: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B4AACB15-4620-4A72-B599-12B776EF3DE8}"/>
              </a:ext>
            </a:extLst>
          </p:cNvPr>
          <p:cNvSpPr/>
          <p:nvPr/>
        </p:nvSpPr>
        <p:spPr>
          <a:xfrm>
            <a:off x="1668280" y="2551256"/>
            <a:ext cx="2067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Escalas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CBG e CT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4BDFB965-FA06-4B42-A292-67C12379C6EC}"/>
              </a:ext>
            </a:extLst>
          </p:cNvPr>
          <p:cNvSpPr txBox="1">
            <a:spLocks/>
          </p:cNvSpPr>
          <p:nvPr/>
        </p:nvSpPr>
        <p:spPr>
          <a:xfrm>
            <a:off x="555332" y="3661568"/>
            <a:ext cx="3218747" cy="36933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Variável Dependente</a:t>
            </a: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A64A2AFD-DF6A-4FF0-9727-25BC7E766999}"/>
              </a:ext>
            </a:extLst>
          </p:cNvPr>
          <p:cNvSpPr/>
          <p:nvPr/>
        </p:nvSpPr>
        <p:spPr>
          <a:xfrm>
            <a:off x="1699929" y="4706631"/>
            <a:ext cx="2067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Período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Anual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Verão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Inverno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ABDECF4C-8AA0-4914-B7D9-5514E5C57BE1}"/>
              </a:ext>
            </a:extLst>
          </p:cNvPr>
          <p:cNvSpPr/>
          <p:nvPr/>
        </p:nvSpPr>
        <p:spPr>
          <a:xfrm>
            <a:off x="1695576" y="4127190"/>
            <a:ext cx="2141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Residencial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Mensal de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Água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(DRMA)</a:t>
            </a:r>
          </a:p>
        </p:txBody>
      </p:sp>
      <p:sp>
        <p:nvSpPr>
          <p:cNvPr id="62" name="Rectangle 1">
            <a:extLst>
              <a:ext uri="{FF2B5EF4-FFF2-40B4-BE49-F238E27FC236}">
                <a16:creationId xmlns:a16="http://schemas.microsoft.com/office/drawing/2014/main" id="{A95AC653-2C5E-4EA9-99BD-F34020371C6D}"/>
              </a:ext>
            </a:extLst>
          </p:cNvPr>
          <p:cNvSpPr/>
          <p:nvPr/>
        </p:nvSpPr>
        <p:spPr>
          <a:xfrm>
            <a:off x="1717341" y="5307199"/>
            <a:ext cx="2141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Agregação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Espacial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27">
            <a:extLst>
              <a:ext uri="{FF2B5EF4-FFF2-40B4-BE49-F238E27FC236}">
                <a16:creationId xmlns:a16="http://schemas.microsoft.com/office/drawing/2014/main" id="{EC7D9964-3824-430F-8878-DF3683FBD464}"/>
              </a:ext>
            </a:extLst>
          </p:cNvPr>
          <p:cNvGrpSpPr>
            <a:grpSpLocks noChangeAspect="1"/>
          </p:cNvGrpSpPr>
          <p:nvPr/>
        </p:nvGrpSpPr>
        <p:grpSpPr>
          <a:xfrm>
            <a:off x="757634" y="4597969"/>
            <a:ext cx="929148" cy="625293"/>
            <a:chOff x="9218480" y="5058568"/>
            <a:chExt cx="587375" cy="395288"/>
          </a:xfrm>
        </p:grpSpPr>
        <p:sp useBgFill="1">
          <p:nvSpPr>
            <p:cNvPr id="64" name="Freeform 6">
              <a:extLst>
                <a:ext uri="{FF2B5EF4-FFF2-40B4-BE49-F238E27FC236}">
                  <a16:creationId xmlns:a16="http://schemas.microsoft.com/office/drawing/2014/main" id="{A0D8C451-0736-4EF6-9E94-F2CB0E3DF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8480" y="5058568"/>
              <a:ext cx="587375" cy="395288"/>
            </a:xfrm>
            <a:custGeom>
              <a:avLst/>
              <a:gdLst>
                <a:gd name="T0" fmla="*/ 1293 w 2586"/>
                <a:gd name="T1" fmla="*/ 0 h 1744"/>
                <a:gd name="T2" fmla="*/ 1324 w 2586"/>
                <a:gd name="T3" fmla="*/ 2 h 1744"/>
                <a:gd name="T4" fmla="*/ 1353 w 2586"/>
                <a:gd name="T5" fmla="*/ 7 h 1744"/>
                <a:gd name="T6" fmla="*/ 1382 w 2586"/>
                <a:gd name="T7" fmla="*/ 18 h 1744"/>
                <a:gd name="T8" fmla="*/ 1409 w 2586"/>
                <a:gd name="T9" fmla="*/ 32 h 1744"/>
                <a:gd name="T10" fmla="*/ 2478 w 2586"/>
                <a:gd name="T11" fmla="*/ 678 h 1744"/>
                <a:gd name="T12" fmla="*/ 2505 w 2586"/>
                <a:gd name="T13" fmla="*/ 698 h 1744"/>
                <a:gd name="T14" fmla="*/ 2529 w 2586"/>
                <a:gd name="T15" fmla="*/ 720 h 1744"/>
                <a:gd name="T16" fmla="*/ 2549 w 2586"/>
                <a:gd name="T17" fmla="*/ 747 h 1744"/>
                <a:gd name="T18" fmla="*/ 2565 w 2586"/>
                <a:gd name="T19" fmla="*/ 775 h 1744"/>
                <a:gd name="T20" fmla="*/ 2576 w 2586"/>
                <a:gd name="T21" fmla="*/ 806 h 1744"/>
                <a:gd name="T22" fmla="*/ 2584 w 2586"/>
                <a:gd name="T23" fmla="*/ 838 h 1744"/>
                <a:gd name="T24" fmla="*/ 2586 w 2586"/>
                <a:gd name="T25" fmla="*/ 872 h 1744"/>
                <a:gd name="T26" fmla="*/ 2584 w 2586"/>
                <a:gd name="T27" fmla="*/ 904 h 1744"/>
                <a:gd name="T28" fmla="*/ 2576 w 2586"/>
                <a:gd name="T29" fmla="*/ 936 h 1744"/>
                <a:gd name="T30" fmla="*/ 2565 w 2586"/>
                <a:gd name="T31" fmla="*/ 967 h 1744"/>
                <a:gd name="T32" fmla="*/ 2549 w 2586"/>
                <a:gd name="T33" fmla="*/ 995 h 1744"/>
                <a:gd name="T34" fmla="*/ 2529 w 2586"/>
                <a:gd name="T35" fmla="*/ 1022 h 1744"/>
                <a:gd name="T36" fmla="*/ 2505 w 2586"/>
                <a:gd name="T37" fmla="*/ 1044 h 1744"/>
                <a:gd name="T38" fmla="*/ 2478 w 2586"/>
                <a:gd name="T39" fmla="*/ 1064 h 1744"/>
                <a:gd name="T40" fmla="*/ 1409 w 2586"/>
                <a:gd name="T41" fmla="*/ 1711 h 1744"/>
                <a:gd name="T42" fmla="*/ 1382 w 2586"/>
                <a:gd name="T43" fmla="*/ 1725 h 1744"/>
                <a:gd name="T44" fmla="*/ 1353 w 2586"/>
                <a:gd name="T45" fmla="*/ 1736 h 1744"/>
                <a:gd name="T46" fmla="*/ 1324 w 2586"/>
                <a:gd name="T47" fmla="*/ 1742 h 1744"/>
                <a:gd name="T48" fmla="*/ 1292 w 2586"/>
                <a:gd name="T49" fmla="*/ 1744 h 1744"/>
                <a:gd name="T50" fmla="*/ 1262 w 2586"/>
                <a:gd name="T51" fmla="*/ 1742 h 1744"/>
                <a:gd name="T52" fmla="*/ 1232 w 2586"/>
                <a:gd name="T53" fmla="*/ 1736 h 1744"/>
                <a:gd name="T54" fmla="*/ 1203 w 2586"/>
                <a:gd name="T55" fmla="*/ 1725 h 1744"/>
                <a:gd name="T56" fmla="*/ 1176 w 2586"/>
                <a:gd name="T57" fmla="*/ 1711 h 1744"/>
                <a:gd name="T58" fmla="*/ 108 w 2586"/>
                <a:gd name="T59" fmla="*/ 1064 h 1744"/>
                <a:gd name="T60" fmla="*/ 81 w 2586"/>
                <a:gd name="T61" fmla="*/ 1044 h 1744"/>
                <a:gd name="T62" fmla="*/ 57 w 2586"/>
                <a:gd name="T63" fmla="*/ 1022 h 1744"/>
                <a:gd name="T64" fmla="*/ 37 w 2586"/>
                <a:gd name="T65" fmla="*/ 995 h 1744"/>
                <a:gd name="T66" fmla="*/ 21 w 2586"/>
                <a:gd name="T67" fmla="*/ 967 h 1744"/>
                <a:gd name="T68" fmla="*/ 10 w 2586"/>
                <a:gd name="T69" fmla="*/ 936 h 1744"/>
                <a:gd name="T70" fmla="*/ 2 w 2586"/>
                <a:gd name="T71" fmla="*/ 904 h 1744"/>
                <a:gd name="T72" fmla="*/ 0 w 2586"/>
                <a:gd name="T73" fmla="*/ 872 h 1744"/>
                <a:gd name="T74" fmla="*/ 2 w 2586"/>
                <a:gd name="T75" fmla="*/ 838 h 1744"/>
                <a:gd name="T76" fmla="*/ 10 w 2586"/>
                <a:gd name="T77" fmla="*/ 806 h 1744"/>
                <a:gd name="T78" fmla="*/ 21 w 2586"/>
                <a:gd name="T79" fmla="*/ 775 h 1744"/>
                <a:gd name="T80" fmla="*/ 38 w 2586"/>
                <a:gd name="T81" fmla="*/ 747 h 1744"/>
                <a:gd name="T82" fmla="*/ 57 w 2586"/>
                <a:gd name="T83" fmla="*/ 720 h 1744"/>
                <a:gd name="T84" fmla="*/ 81 w 2586"/>
                <a:gd name="T85" fmla="*/ 698 h 1744"/>
                <a:gd name="T86" fmla="*/ 108 w 2586"/>
                <a:gd name="T87" fmla="*/ 679 h 1744"/>
                <a:gd name="T88" fmla="*/ 1177 w 2586"/>
                <a:gd name="T89" fmla="*/ 32 h 1744"/>
                <a:gd name="T90" fmla="*/ 1204 w 2586"/>
                <a:gd name="T91" fmla="*/ 18 h 1744"/>
                <a:gd name="T92" fmla="*/ 1233 w 2586"/>
                <a:gd name="T93" fmla="*/ 7 h 1744"/>
                <a:gd name="T94" fmla="*/ 1262 w 2586"/>
                <a:gd name="T95" fmla="*/ 2 h 1744"/>
                <a:gd name="T96" fmla="*/ 1293 w 2586"/>
                <a:gd name="T97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6" h="1744">
                  <a:moveTo>
                    <a:pt x="1293" y="0"/>
                  </a:moveTo>
                  <a:lnTo>
                    <a:pt x="1324" y="2"/>
                  </a:lnTo>
                  <a:lnTo>
                    <a:pt x="1353" y="7"/>
                  </a:lnTo>
                  <a:lnTo>
                    <a:pt x="1382" y="18"/>
                  </a:lnTo>
                  <a:lnTo>
                    <a:pt x="1409" y="32"/>
                  </a:lnTo>
                  <a:lnTo>
                    <a:pt x="2478" y="678"/>
                  </a:lnTo>
                  <a:lnTo>
                    <a:pt x="2505" y="698"/>
                  </a:lnTo>
                  <a:lnTo>
                    <a:pt x="2529" y="720"/>
                  </a:lnTo>
                  <a:lnTo>
                    <a:pt x="2549" y="747"/>
                  </a:lnTo>
                  <a:lnTo>
                    <a:pt x="2565" y="775"/>
                  </a:lnTo>
                  <a:lnTo>
                    <a:pt x="2576" y="806"/>
                  </a:lnTo>
                  <a:lnTo>
                    <a:pt x="2584" y="838"/>
                  </a:lnTo>
                  <a:lnTo>
                    <a:pt x="2586" y="872"/>
                  </a:lnTo>
                  <a:lnTo>
                    <a:pt x="2584" y="904"/>
                  </a:lnTo>
                  <a:lnTo>
                    <a:pt x="2576" y="936"/>
                  </a:lnTo>
                  <a:lnTo>
                    <a:pt x="2565" y="967"/>
                  </a:lnTo>
                  <a:lnTo>
                    <a:pt x="2549" y="995"/>
                  </a:lnTo>
                  <a:lnTo>
                    <a:pt x="2529" y="1022"/>
                  </a:lnTo>
                  <a:lnTo>
                    <a:pt x="2505" y="1044"/>
                  </a:lnTo>
                  <a:lnTo>
                    <a:pt x="2478" y="1064"/>
                  </a:lnTo>
                  <a:lnTo>
                    <a:pt x="1409" y="1711"/>
                  </a:lnTo>
                  <a:lnTo>
                    <a:pt x="1382" y="1725"/>
                  </a:lnTo>
                  <a:lnTo>
                    <a:pt x="1353" y="1736"/>
                  </a:lnTo>
                  <a:lnTo>
                    <a:pt x="1324" y="1742"/>
                  </a:lnTo>
                  <a:lnTo>
                    <a:pt x="1292" y="1744"/>
                  </a:lnTo>
                  <a:lnTo>
                    <a:pt x="1262" y="1742"/>
                  </a:lnTo>
                  <a:lnTo>
                    <a:pt x="1232" y="1736"/>
                  </a:lnTo>
                  <a:lnTo>
                    <a:pt x="1203" y="1725"/>
                  </a:lnTo>
                  <a:lnTo>
                    <a:pt x="1176" y="1711"/>
                  </a:lnTo>
                  <a:lnTo>
                    <a:pt x="108" y="1064"/>
                  </a:lnTo>
                  <a:lnTo>
                    <a:pt x="81" y="1044"/>
                  </a:lnTo>
                  <a:lnTo>
                    <a:pt x="57" y="1022"/>
                  </a:lnTo>
                  <a:lnTo>
                    <a:pt x="37" y="995"/>
                  </a:lnTo>
                  <a:lnTo>
                    <a:pt x="21" y="967"/>
                  </a:lnTo>
                  <a:lnTo>
                    <a:pt x="10" y="936"/>
                  </a:lnTo>
                  <a:lnTo>
                    <a:pt x="2" y="904"/>
                  </a:lnTo>
                  <a:lnTo>
                    <a:pt x="0" y="872"/>
                  </a:lnTo>
                  <a:lnTo>
                    <a:pt x="2" y="838"/>
                  </a:lnTo>
                  <a:lnTo>
                    <a:pt x="10" y="806"/>
                  </a:lnTo>
                  <a:lnTo>
                    <a:pt x="21" y="775"/>
                  </a:lnTo>
                  <a:lnTo>
                    <a:pt x="38" y="747"/>
                  </a:lnTo>
                  <a:lnTo>
                    <a:pt x="57" y="720"/>
                  </a:lnTo>
                  <a:lnTo>
                    <a:pt x="81" y="698"/>
                  </a:lnTo>
                  <a:lnTo>
                    <a:pt x="108" y="679"/>
                  </a:lnTo>
                  <a:lnTo>
                    <a:pt x="1177" y="32"/>
                  </a:lnTo>
                  <a:lnTo>
                    <a:pt x="1204" y="18"/>
                  </a:lnTo>
                  <a:lnTo>
                    <a:pt x="1233" y="7"/>
                  </a:lnTo>
                  <a:lnTo>
                    <a:pt x="1262" y="2"/>
                  </a:lnTo>
                  <a:lnTo>
                    <a:pt x="129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92DF8539-6CD0-4B28-99D4-E88FAAB17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3889" y="5083968"/>
              <a:ext cx="536575" cy="344488"/>
            </a:xfrm>
            <a:custGeom>
              <a:avLst/>
              <a:gdLst>
                <a:gd name="T0" fmla="*/ 1181 w 2362"/>
                <a:gd name="T1" fmla="*/ 0 h 1519"/>
                <a:gd name="T2" fmla="*/ 1201 w 2362"/>
                <a:gd name="T3" fmla="*/ 2 h 1519"/>
                <a:gd name="T4" fmla="*/ 1221 w 2362"/>
                <a:gd name="T5" fmla="*/ 7 h 1519"/>
                <a:gd name="T6" fmla="*/ 1239 w 2362"/>
                <a:gd name="T7" fmla="*/ 16 h 1519"/>
                <a:gd name="T8" fmla="*/ 2307 w 2362"/>
                <a:gd name="T9" fmla="*/ 663 h 1519"/>
                <a:gd name="T10" fmla="*/ 2326 w 2362"/>
                <a:gd name="T11" fmla="*/ 677 h 1519"/>
                <a:gd name="T12" fmla="*/ 2341 w 2362"/>
                <a:gd name="T13" fmla="*/ 694 h 1519"/>
                <a:gd name="T14" fmla="*/ 2353 w 2362"/>
                <a:gd name="T15" fmla="*/ 714 h 1519"/>
                <a:gd name="T16" fmla="*/ 2359 w 2362"/>
                <a:gd name="T17" fmla="*/ 736 h 1519"/>
                <a:gd name="T18" fmla="*/ 2362 w 2362"/>
                <a:gd name="T19" fmla="*/ 760 h 1519"/>
                <a:gd name="T20" fmla="*/ 2359 w 2362"/>
                <a:gd name="T21" fmla="*/ 783 h 1519"/>
                <a:gd name="T22" fmla="*/ 2353 w 2362"/>
                <a:gd name="T23" fmla="*/ 804 h 1519"/>
                <a:gd name="T24" fmla="*/ 2341 w 2362"/>
                <a:gd name="T25" fmla="*/ 824 h 1519"/>
                <a:gd name="T26" fmla="*/ 2326 w 2362"/>
                <a:gd name="T27" fmla="*/ 841 h 1519"/>
                <a:gd name="T28" fmla="*/ 2307 w 2362"/>
                <a:gd name="T29" fmla="*/ 856 h 1519"/>
                <a:gd name="T30" fmla="*/ 1239 w 2362"/>
                <a:gd name="T31" fmla="*/ 1503 h 1519"/>
                <a:gd name="T32" fmla="*/ 1220 w 2362"/>
                <a:gd name="T33" fmla="*/ 1512 h 1519"/>
                <a:gd name="T34" fmla="*/ 1201 w 2362"/>
                <a:gd name="T35" fmla="*/ 1517 h 1519"/>
                <a:gd name="T36" fmla="*/ 1180 w 2362"/>
                <a:gd name="T37" fmla="*/ 1519 h 1519"/>
                <a:gd name="T38" fmla="*/ 1161 w 2362"/>
                <a:gd name="T39" fmla="*/ 1517 h 1519"/>
                <a:gd name="T40" fmla="*/ 1141 w 2362"/>
                <a:gd name="T41" fmla="*/ 1512 h 1519"/>
                <a:gd name="T42" fmla="*/ 1123 w 2362"/>
                <a:gd name="T43" fmla="*/ 1503 h 1519"/>
                <a:gd name="T44" fmla="*/ 55 w 2362"/>
                <a:gd name="T45" fmla="*/ 856 h 1519"/>
                <a:gd name="T46" fmla="*/ 36 w 2362"/>
                <a:gd name="T47" fmla="*/ 841 h 1519"/>
                <a:gd name="T48" fmla="*/ 21 w 2362"/>
                <a:gd name="T49" fmla="*/ 824 h 1519"/>
                <a:gd name="T50" fmla="*/ 9 w 2362"/>
                <a:gd name="T51" fmla="*/ 804 h 1519"/>
                <a:gd name="T52" fmla="*/ 3 w 2362"/>
                <a:gd name="T53" fmla="*/ 782 h 1519"/>
                <a:gd name="T54" fmla="*/ 0 w 2362"/>
                <a:gd name="T55" fmla="*/ 760 h 1519"/>
                <a:gd name="T56" fmla="*/ 3 w 2362"/>
                <a:gd name="T57" fmla="*/ 736 h 1519"/>
                <a:gd name="T58" fmla="*/ 9 w 2362"/>
                <a:gd name="T59" fmla="*/ 714 h 1519"/>
                <a:gd name="T60" fmla="*/ 21 w 2362"/>
                <a:gd name="T61" fmla="*/ 694 h 1519"/>
                <a:gd name="T62" fmla="*/ 36 w 2362"/>
                <a:gd name="T63" fmla="*/ 677 h 1519"/>
                <a:gd name="T64" fmla="*/ 55 w 2362"/>
                <a:gd name="T65" fmla="*/ 663 h 1519"/>
                <a:gd name="T66" fmla="*/ 1123 w 2362"/>
                <a:gd name="T67" fmla="*/ 16 h 1519"/>
                <a:gd name="T68" fmla="*/ 1141 w 2362"/>
                <a:gd name="T69" fmla="*/ 7 h 1519"/>
                <a:gd name="T70" fmla="*/ 1161 w 2362"/>
                <a:gd name="T71" fmla="*/ 2 h 1519"/>
                <a:gd name="T72" fmla="*/ 1181 w 2362"/>
                <a:gd name="T73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2" h="1519">
                  <a:moveTo>
                    <a:pt x="1181" y="0"/>
                  </a:moveTo>
                  <a:lnTo>
                    <a:pt x="1201" y="2"/>
                  </a:lnTo>
                  <a:lnTo>
                    <a:pt x="1221" y="7"/>
                  </a:lnTo>
                  <a:lnTo>
                    <a:pt x="1239" y="16"/>
                  </a:lnTo>
                  <a:lnTo>
                    <a:pt x="2307" y="663"/>
                  </a:lnTo>
                  <a:lnTo>
                    <a:pt x="2326" y="677"/>
                  </a:lnTo>
                  <a:lnTo>
                    <a:pt x="2341" y="694"/>
                  </a:lnTo>
                  <a:lnTo>
                    <a:pt x="2353" y="714"/>
                  </a:lnTo>
                  <a:lnTo>
                    <a:pt x="2359" y="736"/>
                  </a:lnTo>
                  <a:lnTo>
                    <a:pt x="2362" y="760"/>
                  </a:lnTo>
                  <a:lnTo>
                    <a:pt x="2359" y="783"/>
                  </a:lnTo>
                  <a:lnTo>
                    <a:pt x="2353" y="804"/>
                  </a:lnTo>
                  <a:lnTo>
                    <a:pt x="2341" y="824"/>
                  </a:lnTo>
                  <a:lnTo>
                    <a:pt x="2326" y="841"/>
                  </a:lnTo>
                  <a:lnTo>
                    <a:pt x="2307" y="856"/>
                  </a:lnTo>
                  <a:lnTo>
                    <a:pt x="1239" y="1503"/>
                  </a:lnTo>
                  <a:lnTo>
                    <a:pt x="1220" y="1512"/>
                  </a:lnTo>
                  <a:lnTo>
                    <a:pt x="1201" y="1517"/>
                  </a:lnTo>
                  <a:lnTo>
                    <a:pt x="1180" y="1519"/>
                  </a:lnTo>
                  <a:lnTo>
                    <a:pt x="1161" y="1517"/>
                  </a:lnTo>
                  <a:lnTo>
                    <a:pt x="1141" y="1512"/>
                  </a:lnTo>
                  <a:lnTo>
                    <a:pt x="1123" y="1503"/>
                  </a:lnTo>
                  <a:lnTo>
                    <a:pt x="55" y="856"/>
                  </a:lnTo>
                  <a:lnTo>
                    <a:pt x="36" y="841"/>
                  </a:lnTo>
                  <a:lnTo>
                    <a:pt x="21" y="824"/>
                  </a:lnTo>
                  <a:lnTo>
                    <a:pt x="9" y="804"/>
                  </a:lnTo>
                  <a:lnTo>
                    <a:pt x="3" y="782"/>
                  </a:lnTo>
                  <a:lnTo>
                    <a:pt x="0" y="760"/>
                  </a:lnTo>
                  <a:lnTo>
                    <a:pt x="3" y="736"/>
                  </a:lnTo>
                  <a:lnTo>
                    <a:pt x="9" y="714"/>
                  </a:lnTo>
                  <a:lnTo>
                    <a:pt x="21" y="694"/>
                  </a:lnTo>
                  <a:lnTo>
                    <a:pt x="36" y="677"/>
                  </a:lnTo>
                  <a:lnTo>
                    <a:pt x="55" y="663"/>
                  </a:lnTo>
                  <a:lnTo>
                    <a:pt x="1123" y="16"/>
                  </a:lnTo>
                  <a:lnTo>
                    <a:pt x="1141" y="7"/>
                  </a:lnTo>
                  <a:lnTo>
                    <a:pt x="1161" y="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A168D927-2AC1-4388-AEF3-8D89B081D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280" y="5109368"/>
              <a:ext cx="485775" cy="293688"/>
            </a:xfrm>
            <a:custGeom>
              <a:avLst/>
              <a:gdLst>
                <a:gd name="T0" fmla="*/ 1068 w 2136"/>
                <a:gd name="T1" fmla="*/ 0 h 1294"/>
                <a:gd name="T2" fmla="*/ 2136 w 2136"/>
                <a:gd name="T3" fmla="*/ 647 h 1294"/>
                <a:gd name="T4" fmla="*/ 1067 w 2136"/>
                <a:gd name="T5" fmla="*/ 1294 h 1294"/>
                <a:gd name="T6" fmla="*/ 0 w 2136"/>
                <a:gd name="T7" fmla="*/ 647 h 1294"/>
                <a:gd name="T8" fmla="*/ 1068 w 2136"/>
                <a:gd name="T9" fmla="*/ 0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6" h="1294">
                  <a:moveTo>
                    <a:pt x="1068" y="0"/>
                  </a:moveTo>
                  <a:lnTo>
                    <a:pt x="2136" y="647"/>
                  </a:lnTo>
                  <a:lnTo>
                    <a:pt x="1067" y="1294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6FC6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77E07C33-EFFA-4B2B-BB8A-563CC833B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7230" y="5109368"/>
              <a:ext cx="377825" cy="163513"/>
            </a:xfrm>
            <a:custGeom>
              <a:avLst/>
              <a:gdLst>
                <a:gd name="T0" fmla="*/ 593 w 1661"/>
                <a:gd name="T1" fmla="*/ 0 h 720"/>
                <a:gd name="T2" fmla="*/ 1661 w 1661"/>
                <a:gd name="T3" fmla="*/ 647 h 720"/>
                <a:gd name="T4" fmla="*/ 1538 w 1661"/>
                <a:gd name="T5" fmla="*/ 720 h 720"/>
                <a:gd name="T6" fmla="*/ 1514 w 1661"/>
                <a:gd name="T7" fmla="*/ 694 h 720"/>
                <a:gd name="T8" fmla="*/ 1489 w 1661"/>
                <a:gd name="T9" fmla="*/ 670 h 720"/>
                <a:gd name="T10" fmla="*/ 1462 w 1661"/>
                <a:gd name="T11" fmla="*/ 648 h 720"/>
                <a:gd name="T12" fmla="*/ 1401 w 1661"/>
                <a:gd name="T13" fmla="*/ 605 h 720"/>
                <a:gd name="T14" fmla="*/ 1341 w 1661"/>
                <a:gd name="T15" fmla="*/ 569 h 720"/>
                <a:gd name="T16" fmla="*/ 1281 w 1661"/>
                <a:gd name="T17" fmla="*/ 539 h 720"/>
                <a:gd name="T18" fmla="*/ 1220 w 1661"/>
                <a:gd name="T19" fmla="*/ 513 h 720"/>
                <a:gd name="T20" fmla="*/ 1159 w 1661"/>
                <a:gd name="T21" fmla="*/ 495 h 720"/>
                <a:gd name="T22" fmla="*/ 1097 w 1661"/>
                <a:gd name="T23" fmla="*/ 482 h 720"/>
                <a:gd name="T24" fmla="*/ 1032 w 1661"/>
                <a:gd name="T25" fmla="*/ 474 h 720"/>
                <a:gd name="T26" fmla="*/ 967 w 1661"/>
                <a:gd name="T27" fmla="*/ 471 h 720"/>
                <a:gd name="T28" fmla="*/ 890 w 1661"/>
                <a:gd name="T29" fmla="*/ 474 h 720"/>
                <a:gd name="T30" fmla="*/ 812 w 1661"/>
                <a:gd name="T31" fmla="*/ 482 h 720"/>
                <a:gd name="T32" fmla="*/ 731 w 1661"/>
                <a:gd name="T33" fmla="*/ 491 h 720"/>
                <a:gd name="T34" fmla="*/ 675 w 1661"/>
                <a:gd name="T35" fmla="*/ 498 h 720"/>
                <a:gd name="T36" fmla="*/ 618 w 1661"/>
                <a:gd name="T37" fmla="*/ 504 h 720"/>
                <a:gd name="T38" fmla="*/ 559 w 1661"/>
                <a:gd name="T39" fmla="*/ 509 h 720"/>
                <a:gd name="T40" fmla="*/ 497 w 1661"/>
                <a:gd name="T41" fmla="*/ 512 h 720"/>
                <a:gd name="T42" fmla="*/ 431 w 1661"/>
                <a:gd name="T43" fmla="*/ 514 h 720"/>
                <a:gd name="T44" fmla="*/ 393 w 1661"/>
                <a:gd name="T45" fmla="*/ 513 h 720"/>
                <a:gd name="T46" fmla="*/ 335 w 1661"/>
                <a:gd name="T47" fmla="*/ 509 h 720"/>
                <a:gd name="T48" fmla="*/ 277 w 1661"/>
                <a:gd name="T49" fmla="*/ 499 h 720"/>
                <a:gd name="T50" fmla="*/ 220 w 1661"/>
                <a:gd name="T51" fmla="*/ 483 h 720"/>
                <a:gd name="T52" fmla="*/ 164 w 1661"/>
                <a:gd name="T53" fmla="*/ 461 h 720"/>
                <a:gd name="T54" fmla="*/ 108 w 1661"/>
                <a:gd name="T55" fmla="*/ 432 h 720"/>
                <a:gd name="T56" fmla="*/ 53 w 1661"/>
                <a:gd name="T57" fmla="*/ 398 h 720"/>
                <a:gd name="T58" fmla="*/ 0 w 1661"/>
                <a:gd name="T59" fmla="*/ 358 h 720"/>
                <a:gd name="T60" fmla="*/ 593 w 1661"/>
                <a:gd name="T61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61" h="720">
                  <a:moveTo>
                    <a:pt x="593" y="0"/>
                  </a:moveTo>
                  <a:lnTo>
                    <a:pt x="1661" y="647"/>
                  </a:lnTo>
                  <a:lnTo>
                    <a:pt x="1538" y="720"/>
                  </a:lnTo>
                  <a:lnTo>
                    <a:pt x="1514" y="694"/>
                  </a:lnTo>
                  <a:lnTo>
                    <a:pt x="1489" y="670"/>
                  </a:lnTo>
                  <a:lnTo>
                    <a:pt x="1462" y="648"/>
                  </a:lnTo>
                  <a:lnTo>
                    <a:pt x="1401" y="605"/>
                  </a:lnTo>
                  <a:lnTo>
                    <a:pt x="1341" y="569"/>
                  </a:lnTo>
                  <a:lnTo>
                    <a:pt x="1281" y="539"/>
                  </a:lnTo>
                  <a:lnTo>
                    <a:pt x="1220" y="513"/>
                  </a:lnTo>
                  <a:lnTo>
                    <a:pt x="1159" y="495"/>
                  </a:lnTo>
                  <a:lnTo>
                    <a:pt x="1097" y="482"/>
                  </a:lnTo>
                  <a:lnTo>
                    <a:pt x="1032" y="474"/>
                  </a:lnTo>
                  <a:lnTo>
                    <a:pt x="967" y="471"/>
                  </a:lnTo>
                  <a:lnTo>
                    <a:pt x="890" y="474"/>
                  </a:lnTo>
                  <a:lnTo>
                    <a:pt x="812" y="482"/>
                  </a:lnTo>
                  <a:lnTo>
                    <a:pt x="731" y="491"/>
                  </a:lnTo>
                  <a:lnTo>
                    <a:pt x="675" y="498"/>
                  </a:lnTo>
                  <a:lnTo>
                    <a:pt x="618" y="504"/>
                  </a:lnTo>
                  <a:lnTo>
                    <a:pt x="559" y="509"/>
                  </a:lnTo>
                  <a:lnTo>
                    <a:pt x="497" y="512"/>
                  </a:lnTo>
                  <a:lnTo>
                    <a:pt x="431" y="514"/>
                  </a:lnTo>
                  <a:lnTo>
                    <a:pt x="393" y="513"/>
                  </a:lnTo>
                  <a:lnTo>
                    <a:pt x="335" y="509"/>
                  </a:lnTo>
                  <a:lnTo>
                    <a:pt x="277" y="499"/>
                  </a:lnTo>
                  <a:lnTo>
                    <a:pt x="220" y="483"/>
                  </a:lnTo>
                  <a:lnTo>
                    <a:pt x="164" y="461"/>
                  </a:lnTo>
                  <a:lnTo>
                    <a:pt x="108" y="432"/>
                  </a:lnTo>
                  <a:lnTo>
                    <a:pt x="53" y="398"/>
                  </a:lnTo>
                  <a:lnTo>
                    <a:pt x="0" y="358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A9EC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5D2235FD-0554-46C1-8D1E-026A6888E8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7543" y="5160168"/>
              <a:ext cx="390525" cy="174625"/>
            </a:xfrm>
            <a:custGeom>
              <a:avLst/>
              <a:gdLst>
                <a:gd name="T0" fmla="*/ 1200 w 1719"/>
                <a:gd name="T1" fmla="*/ 691 h 774"/>
                <a:gd name="T2" fmla="*/ 1200 w 1719"/>
                <a:gd name="T3" fmla="*/ 756 h 774"/>
                <a:gd name="T4" fmla="*/ 1103 w 1719"/>
                <a:gd name="T5" fmla="*/ 769 h 774"/>
                <a:gd name="T6" fmla="*/ 1053 w 1719"/>
                <a:gd name="T7" fmla="*/ 710 h 774"/>
                <a:gd name="T8" fmla="*/ 1124 w 1719"/>
                <a:gd name="T9" fmla="*/ 666 h 774"/>
                <a:gd name="T10" fmla="*/ 965 w 1719"/>
                <a:gd name="T11" fmla="*/ 531 h 774"/>
                <a:gd name="T12" fmla="*/ 1021 w 1719"/>
                <a:gd name="T13" fmla="*/ 616 h 774"/>
                <a:gd name="T14" fmla="*/ 950 w 1719"/>
                <a:gd name="T15" fmla="*/ 688 h 774"/>
                <a:gd name="T16" fmla="*/ 810 w 1719"/>
                <a:gd name="T17" fmla="*/ 684 h 774"/>
                <a:gd name="T18" fmla="*/ 731 w 1719"/>
                <a:gd name="T19" fmla="*/ 608 h 774"/>
                <a:gd name="T20" fmla="*/ 780 w 1719"/>
                <a:gd name="T21" fmla="*/ 527 h 774"/>
                <a:gd name="T22" fmla="*/ 365 w 1719"/>
                <a:gd name="T23" fmla="*/ 506 h 774"/>
                <a:gd name="T24" fmla="*/ 433 w 1719"/>
                <a:gd name="T25" fmla="*/ 554 h 774"/>
                <a:gd name="T26" fmla="*/ 386 w 1719"/>
                <a:gd name="T27" fmla="*/ 606 h 774"/>
                <a:gd name="T28" fmla="*/ 292 w 1719"/>
                <a:gd name="T29" fmla="*/ 586 h 774"/>
                <a:gd name="T30" fmla="*/ 292 w 1719"/>
                <a:gd name="T31" fmla="*/ 523 h 774"/>
                <a:gd name="T32" fmla="*/ 111 w 1719"/>
                <a:gd name="T33" fmla="*/ 401 h 774"/>
                <a:gd name="T34" fmla="*/ 194 w 1719"/>
                <a:gd name="T35" fmla="*/ 448 h 774"/>
                <a:gd name="T36" fmla="*/ 172 w 1719"/>
                <a:gd name="T37" fmla="*/ 515 h 774"/>
                <a:gd name="T38" fmla="*/ 68 w 1719"/>
                <a:gd name="T39" fmla="*/ 527 h 774"/>
                <a:gd name="T40" fmla="*/ 1 w 1719"/>
                <a:gd name="T41" fmla="*/ 471 h 774"/>
                <a:gd name="T42" fmla="*/ 45 w 1719"/>
                <a:gd name="T43" fmla="*/ 410 h 774"/>
                <a:gd name="T44" fmla="*/ 1184 w 1719"/>
                <a:gd name="T45" fmla="*/ 154 h 774"/>
                <a:gd name="T46" fmla="*/ 1211 w 1719"/>
                <a:gd name="T47" fmla="*/ 213 h 774"/>
                <a:gd name="T48" fmla="*/ 1121 w 1719"/>
                <a:gd name="T49" fmla="*/ 226 h 774"/>
                <a:gd name="T50" fmla="*/ 1095 w 1719"/>
                <a:gd name="T51" fmla="*/ 167 h 774"/>
                <a:gd name="T52" fmla="*/ 226 w 1719"/>
                <a:gd name="T53" fmla="*/ 174 h 774"/>
                <a:gd name="T54" fmla="*/ 510 w 1719"/>
                <a:gd name="T55" fmla="*/ 287 h 774"/>
                <a:gd name="T56" fmla="*/ 766 w 1719"/>
                <a:gd name="T57" fmla="*/ 284 h 774"/>
                <a:gd name="T58" fmla="*/ 875 w 1719"/>
                <a:gd name="T59" fmla="*/ 230 h 774"/>
                <a:gd name="T60" fmla="*/ 999 w 1719"/>
                <a:gd name="T61" fmla="*/ 232 h 774"/>
                <a:gd name="T62" fmla="*/ 1208 w 1719"/>
                <a:gd name="T63" fmla="*/ 252 h 774"/>
                <a:gd name="T64" fmla="*/ 1517 w 1719"/>
                <a:gd name="T65" fmla="*/ 347 h 774"/>
                <a:gd name="T66" fmla="*/ 1719 w 1719"/>
                <a:gd name="T67" fmla="*/ 504 h 774"/>
                <a:gd name="T68" fmla="*/ 1490 w 1719"/>
                <a:gd name="T69" fmla="*/ 430 h 774"/>
                <a:gd name="T70" fmla="*/ 1271 w 1719"/>
                <a:gd name="T71" fmla="*/ 346 h 774"/>
                <a:gd name="T72" fmla="*/ 1064 w 1719"/>
                <a:gd name="T73" fmla="*/ 338 h 774"/>
                <a:gd name="T74" fmla="*/ 957 w 1719"/>
                <a:gd name="T75" fmla="*/ 390 h 774"/>
                <a:gd name="T76" fmla="*/ 799 w 1719"/>
                <a:gd name="T77" fmla="*/ 367 h 774"/>
                <a:gd name="T78" fmla="*/ 509 w 1719"/>
                <a:gd name="T79" fmla="*/ 373 h 774"/>
                <a:gd name="T80" fmla="*/ 255 w 1719"/>
                <a:gd name="T81" fmla="*/ 291 h 774"/>
                <a:gd name="T82" fmla="*/ 172 w 1719"/>
                <a:gd name="T83" fmla="*/ 134 h 774"/>
                <a:gd name="T84" fmla="*/ 790 w 1719"/>
                <a:gd name="T85" fmla="*/ 116 h 774"/>
                <a:gd name="T86" fmla="*/ 790 w 1719"/>
                <a:gd name="T87" fmla="*/ 189 h 774"/>
                <a:gd name="T88" fmla="*/ 681 w 1719"/>
                <a:gd name="T89" fmla="*/ 203 h 774"/>
                <a:gd name="T90" fmla="*/ 626 w 1719"/>
                <a:gd name="T91" fmla="*/ 136 h 774"/>
                <a:gd name="T92" fmla="*/ 706 w 1719"/>
                <a:gd name="T93" fmla="*/ 90 h 774"/>
                <a:gd name="T94" fmla="*/ 613 w 1719"/>
                <a:gd name="T95" fmla="*/ 22 h 774"/>
                <a:gd name="T96" fmla="*/ 587 w 1719"/>
                <a:gd name="T97" fmla="*/ 69 h 774"/>
                <a:gd name="T98" fmla="*/ 513 w 1719"/>
                <a:gd name="T99" fmla="*/ 48 h 774"/>
                <a:gd name="T100" fmla="*/ 539 w 1719"/>
                <a:gd name="T101" fmla="*/ 2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9" h="774">
                  <a:moveTo>
                    <a:pt x="1124" y="666"/>
                  </a:moveTo>
                  <a:lnTo>
                    <a:pt x="1146" y="667"/>
                  </a:lnTo>
                  <a:lnTo>
                    <a:pt x="1167" y="673"/>
                  </a:lnTo>
                  <a:lnTo>
                    <a:pt x="1185" y="680"/>
                  </a:lnTo>
                  <a:lnTo>
                    <a:pt x="1200" y="691"/>
                  </a:lnTo>
                  <a:lnTo>
                    <a:pt x="1211" y="703"/>
                  </a:lnTo>
                  <a:lnTo>
                    <a:pt x="1217" y="717"/>
                  </a:lnTo>
                  <a:lnTo>
                    <a:pt x="1217" y="732"/>
                  </a:lnTo>
                  <a:lnTo>
                    <a:pt x="1211" y="745"/>
                  </a:lnTo>
                  <a:lnTo>
                    <a:pt x="1200" y="756"/>
                  </a:lnTo>
                  <a:lnTo>
                    <a:pt x="1185" y="766"/>
                  </a:lnTo>
                  <a:lnTo>
                    <a:pt x="1166" y="771"/>
                  </a:lnTo>
                  <a:lnTo>
                    <a:pt x="1145" y="774"/>
                  </a:lnTo>
                  <a:lnTo>
                    <a:pt x="1123" y="773"/>
                  </a:lnTo>
                  <a:lnTo>
                    <a:pt x="1103" y="769"/>
                  </a:lnTo>
                  <a:lnTo>
                    <a:pt x="1084" y="760"/>
                  </a:lnTo>
                  <a:lnTo>
                    <a:pt x="1069" y="751"/>
                  </a:lnTo>
                  <a:lnTo>
                    <a:pt x="1058" y="738"/>
                  </a:lnTo>
                  <a:lnTo>
                    <a:pt x="1053" y="723"/>
                  </a:lnTo>
                  <a:lnTo>
                    <a:pt x="1053" y="710"/>
                  </a:lnTo>
                  <a:lnTo>
                    <a:pt x="1058" y="696"/>
                  </a:lnTo>
                  <a:lnTo>
                    <a:pt x="1069" y="684"/>
                  </a:lnTo>
                  <a:lnTo>
                    <a:pt x="1085" y="676"/>
                  </a:lnTo>
                  <a:lnTo>
                    <a:pt x="1103" y="670"/>
                  </a:lnTo>
                  <a:lnTo>
                    <a:pt x="1124" y="666"/>
                  </a:lnTo>
                  <a:close/>
                  <a:moveTo>
                    <a:pt x="858" y="508"/>
                  </a:moveTo>
                  <a:lnTo>
                    <a:pt x="887" y="508"/>
                  </a:lnTo>
                  <a:lnTo>
                    <a:pt x="916" y="513"/>
                  </a:lnTo>
                  <a:lnTo>
                    <a:pt x="941" y="521"/>
                  </a:lnTo>
                  <a:lnTo>
                    <a:pt x="965" y="531"/>
                  </a:lnTo>
                  <a:lnTo>
                    <a:pt x="986" y="545"/>
                  </a:lnTo>
                  <a:lnTo>
                    <a:pt x="1002" y="560"/>
                  </a:lnTo>
                  <a:lnTo>
                    <a:pt x="1014" y="578"/>
                  </a:lnTo>
                  <a:lnTo>
                    <a:pt x="1020" y="597"/>
                  </a:lnTo>
                  <a:lnTo>
                    <a:pt x="1021" y="616"/>
                  </a:lnTo>
                  <a:lnTo>
                    <a:pt x="1017" y="635"/>
                  </a:lnTo>
                  <a:lnTo>
                    <a:pt x="1007" y="651"/>
                  </a:lnTo>
                  <a:lnTo>
                    <a:pt x="992" y="665"/>
                  </a:lnTo>
                  <a:lnTo>
                    <a:pt x="972" y="678"/>
                  </a:lnTo>
                  <a:lnTo>
                    <a:pt x="950" y="688"/>
                  </a:lnTo>
                  <a:lnTo>
                    <a:pt x="923" y="695"/>
                  </a:lnTo>
                  <a:lnTo>
                    <a:pt x="895" y="698"/>
                  </a:lnTo>
                  <a:lnTo>
                    <a:pt x="865" y="697"/>
                  </a:lnTo>
                  <a:lnTo>
                    <a:pt x="837" y="693"/>
                  </a:lnTo>
                  <a:lnTo>
                    <a:pt x="810" y="684"/>
                  </a:lnTo>
                  <a:lnTo>
                    <a:pt x="787" y="674"/>
                  </a:lnTo>
                  <a:lnTo>
                    <a:pt x="767" y="660"/>
                  </a:lnTo>
                  <a:lnTo>
                    <a:pt x="750" y="645"/>
                  </a:lnTo>
                  <a:lnTo>
                    <a:pt x="738" y="627"/>
                  </a:lnTo>
                  <a:lnTo>
                    <a:pt x="731" y="608"/>
                  </a:lnTo>
                  <a:lnTo>
                    <a:pt x="731" y="589"/>
                  </a:lnTo>
                  <a:lnTo>
                    <a:pt x="735" y="571"/>
                  </a:lnTo>
                  <a:lnTo>
                    <a:pt x="746" y="554"/>
                  </a:lnTo>
                  <a:lnTo>
                    <a:pt x="761" y="540"/>
                  </a:lnTo>
                  <a:lnTo>
                    <a:pt x="780" y="527"/>
                  </a:lnTo>
                  <a:lnTo>
                    <a:pt x="803" y="517"/>
                  </a:lnTo>
                  <a:lnTo>
                    <a:pt x="829" y="510"/>
                  </a:lnTo>
                  <a:lnTo>
                    <a:pt x="858" y="508"/>
                  </a:lnTo>
                  <a:close/>
                  <a:moveTo>
                    <a:pt x="344" y="505"/>
                  </a:moveTo>
                  <a:lnTo>
                    <a:pt x="365" y="506"/>
                  </a:lnTo>
                  <a:lnTo>
                    <a:pt x="386" y="511"/>
                  </a:lnTo>
                  <a:lnTo>
                    <a:pt x="403" y="519"/>
                  </a:lnTo>
                  <a:lnTo>
                    <a:pt x="417" y="528"/>
                  </a:lnTo>
                  <a:lnTo>
                    <a:pt x="428" y="541"/>
                  </a:lnTo>
                  <a:lnTo>
                    <a:pt x="433" y="554"/>
                  </a:lnTo>
                  <a:lnTo>
                    <a:pt x="433" y="568"/>
                  </a:lnTo>
                  <a:lnTo>
                    <a:pt x="428" y="581"/>
                  </a:lnTo>
                  <a:lnTo>
                    <a:pt x="417" y="591"/>
                  </a:lnTo>
                  <a:lnTo>
                    <a:pt x="403" y="601"/>
                  </a:lnTo>
                  <a:lnTo>
                    <a:pt x="386" y="606"/>
                  </a:lnTo>
                  <a:lnTo>
                    <a:pt x="364" y="609"/>
                  </a:lnTo>
                  <a:lnTo>
                    <a:pt x="343" y="608"/>
                  </a:lnTo>
                  <a:lnTo>
                    <a:pt x="323" y="604"/>
                  </a:lnTo>
                  <a:lnTo>
                    <a:pt x="305" y="596"/>
                  </a:lnTo>
                  <a:lnTo>
                    <a:pt x="292" y="586"/>
                  </a:lnTo>
                  <a:lnTo>
                    <a:pt x="281" y="575"/>
                  </a:lnTo>
                  <a:lnTo>
                    <a:pt x="276" y="561"/>
                  </a:lnTo>
                  <a:lnTo>
                    <a:pt x="276" y="546"/>
                  </a:lnTo>
                  <a:lnTo>
                    <a:pt x="281" y="533"/>
                  </a:lnTo>
                  <a:lnTo>
                    <a:pt x="292" y="523"/>
                  </a:lnTo>
                  <a:lnTo>
                    <a:pt x="306" y="514"/>
                  </a:lnTo>
                  <a:lnTo>
                    <a:pt x="323" y="508"/>
                  </a:lnTo>
                  <a:lnTo>
                    <a:pt x="344" y="505"/>
                  </a:lnTo>
                  <a:close/>
                  <a:moveTo>
                    <a:pt x="88" y="401"/>
                  </a:moveTo>
                  <a:lnTo>
                    <a:pt x="111" y="401"/>
                  </a:lnTo>
                  <a:lnTo>
                    <a:pt x="133" y="405"/>
                  </a:lnTo>
                  <a:lnTo>
                    <a:pt x="153" y="413"/>
                  </a:lnTo>
                  <a:lnTo>
                    <a:pt x="170" y="422"/>
                  </a:lnTo>
                  <a:lnTo>
                    <a:pt x="185" y="434"/>
                  </a:lnTo>
                  <a:lnTo>
                    <a:pt x="194" y="448"/>
                  </a:lnTo>
                  <a:lnTo>
                    <a:pt x="201" y="463"/>
                  </a:lnTo>
                  <a:lnTo>
                    <a:pt x="201" y="477"/>
                  </a:lnTo>
                  <a:lnTo>
                    <a:pt x="195" y="492"/>
                  </a:lnTo>
                  <a:lnTo>
                    <a:pt x="186" y="505"/>
                  </a:lnTo>
                  <a:lnTo>
                    <a:pt x="172" y="515"/>
                  </a:lnTo>
                  <a:lnTo>
                    <a:pt x="155" y="524"/>
                  </a:lnTo>
                  <a:lnTo>
                    <a:pt x="135" y="529"/>
                  </a:lnTo>
                  <a:lnTo>
                    <a:pt x="113" y="532"/>
                  </a:lnTo>
                  <a:lnTo>
                    <a:pt x="90" y="531"/>
                  </a:lnTo>
                  <a:lnTo>
                    <a:pt x="68" y="527"/>
                  </a:lnTo>
                  <a:lnTo>
                    <a:pt x="48" y="520"/>
                  </a:lnTo>
                  <a:lnTo>
                    <a:pt x="31" y="510"/>
                  </a:lnTo>
                  <a:lnTo>
                    <a:pt x="16" y="498"/>
                  </a:lnTo>
                  <a:lnTo>
                    <a:pt x="6" y="486"/>
                  </a:lnTo>
                  <a:lnTo>
                    <a:pt x="1" y="471"/>
                  </a:lnTo>
                  <a:lnTo>
                    <a:pt x="0" y="455"/>
                  </a:lnTo>
                  <a:lnTo>
                    <a:pt x="5" y="441"/>
                  </a:lnTo>
                  <a:lnTo>
                    <a:pt x="15" y="429"/>
                  </a:lnTo>
                  <a:lnTo>
                    <a:pt x="28" y="418"/>
                  </a:lnTo>
                  <a:lnTo>
                    <a:pt x="45" y="410"/>
                  </a:lnTo>
                  <a:lnTo>
                    <a:pt x="65" y="403"/>
                  </a:lnTo>
                  <a:lnTo>
                    <a:pt x="88" y="401"/>
                  </a:lnTo>
                  <a:close/>
                  <a:moveTo>
                    <a:pt x="1144" y="147"/>
                  </a:moveTo>
                  <a:lnTo>
                    <a:pt x="1165" y="148"/>
                  </a:lnTo>
                  <a:lnTo>
                    <a:pt x="1184" y="154"/>
                  </a:lnTo>
                  <a:lnTo>
                    <a:pt x="1201" y="163"/>
                  </a:lnTo>
                  <a:lnTo>
                    <a:pt x="1213" y="174"/>
                  </a:lnTo>
                  <a:lnTo>
                    <a:pt x="1218" y="187"/>
                  </a:lnTo>
                  <a:lnTo>
                    <a:pt x="1218" y="201"/>
                  </a:lnTo>
                  <a:lnTo>
                    <a:pt x="1211" y="213"/>
                  </a:lnTo>
                  <a:lnTo>
                    <a:pt x="1198" y="223"/>
                  </a:lnTo>
                  <a:lnTo>
                    <a:pt x="1181" y="229"/>
                  </a:lnTo>
                  <a:lnTo>
                    <a:pt x="1161" y="232"/>
                  </a:lnTo>
                  <a:lnTo>
                    <a:pt x="1140" y="231"/>
                  </a:lnTo>
                  <a:lnTo>
                    <a:pt x="1121" y="226"/>
                  </a:lnTo>
                  <a:lnTo>
                    <a:pt x="1105" y="217"/>
                  </a:lnTo>
                  <a:lnTo>
                    <a:pt x="1093" y="206"/>
                  </a:lnTo>
                  <a:lnTo>
                    <a:pt x="1088" y="192"/>
                  </a:lnTo>
                  <a:lnTo>
                    <a:pt x="1088" y="178"/>
                  </a:lnTo>
                  <a:lnTo>
                    <a:pt x="1095" y="167"/>
                  </a:lnTo>
                  <a:lnTo>
                    <a:pt x="1107" y="156"/>
                  </a:lnTo>
                  <a:lnTo>
                    <a:pt x="1124" y="150"/>
                  </a:lnTo>
                  <a:lnTo>
                    <a:pt x="1144" y="147"/>
                  </a:lnTo>
                  <a:close/>
                  <a:moveTo>
                    <a:pt x="172" y="134"/>
                  </a:moveTo>
                  <a:lnTo>
                    <a:pt x="226" y="174"/>
                  </a:lnTo>
                  <a:lnTo>
                    <a:pt x="282" y="209"/>
                  </a:lnTo>
                  <a:lnTo>
                    <a:pt x="338" y="238"/>
                  </a:lnTo>
                  <a:lnTo>
                    <a:pt x="394" y="260"/>
                  </a:lnTo>
                  <a:lnTo>
                    <a:pt x="452" y="277"/>
                  </a:lnTo>
                  <a:lnTo>
                    <a:pt x="510" y="287"/>
                  </a:lnTo>
                  <a:lnTo>
                    <a:pt x="569" y="291"/>
                  </a:lnTo>
                  <a:lnTo>
                    <a:pt x="607" y="292"/>
                  </a:lnTo>
                  <a:lnTo>
                    <a:pt x="662" y="291"/>
                  </a:lnTo>
                  <a:lnTo>
                    <a:pt x="715" y="288"/>
                  </a:lnTo>
                  <a:lnTo>
                    <a:pt x="766" y="284"/>
                  </a:lnTo>
                  <a:lnTo>
                    <a:pt x="815" y="280"/>
                  </a:lnTo>
                  <a:lnTo>
                    <a:pt x="824" y="264"/>
                  </a:lnTo>
                  <a:lnTo>
                    <a:pt x="837" y="250"/>
                  </a:lnTo>
                  <a:lnTo>
                    <a:pt x="855" y="239"/>
                  </a:lnTo>
                  <a:lnTo>
                    <a:pt x="875" y="230"/>
                  </a:lnTo>
                  <a:lnTo>
                    <a:pt x="898" y="224"/>
                  </a:lnTo>
                  <a:lnTo>
                    <a:pt x="924" y="221"/>
                  </a:lnTo>
                  <a:lnTo>
                    <a:pt x="951" y="222"/>
                  </a:lnTo>
                  <a:lnTo>
                    <a:pt x="976" y="226"/>
                  </a:lnTo>
                  <a:lnTo>
                    <a:pt x="999" y="232"/>
                  </a:lnTo>
                  <a:lnTo>
                    <a:pt x="1020" y="243"/>
                  </a:lnTo>
                  <a:lnTo>
                    <a:pt x="1039" y="254"/>
                  </a:lnTo>
                  <a:lnTo>
                    <a:pt x="1091" y="251"/>
                  </a:lnTo>
                  <a:lnTo>
                    <a:pt x="1143" y="249"/>
                  </a:lnTo>
                  <a:lnTo>
                    <a:pt x="1208" y="252"/>
                  </a:lnTo>
                  <a:lnTo>
                    <a:pt x="1273" y="260"/>
                  </a:lnTo>
                  <a:lnTo>
                    <a:pt x="1335" y="273"/>
                  </a:lnTo>
                  <a:lnTo>
                    <a:pt x="1396" y="291"/>
                  </a:lnTo>
                  <a:lnTo>
                    <a:pt x="1457" y="317"/>
                  </a:lnTo>
                  <a:lnTo>
                    <a:pt x="1517" y="347"/>
                  </a:lnTo>
                  <a:lnTo>
                    <a:pt x="1577" y="383"/>
                  </a:lnTo>
                  <a:lnTo>
                    <a:pt x="1638" y="426"/>
                  </a:lnTo>
                  <a:lnTo>
                    <a:pt x="1666" y="449"/>
                  </a:lnTo>
                  <a:lnTo>
                    <a:pt x="1693" y="474"/>
                  </a:lnTo>
                  <a:lnTo>
                    <a:pt x="1719" y="504"/>
                  </a:lnTo>
                  <a:lnTo>
                    <a:pt x="1645" y="548"/>
                  </a:lnTo>
                  <a:lnTo>
                    <a:pt x="1617" y="520"/>
                  </a:lnTo>
                  <a:lnTo>
                    <a:pt x="1588" y="494"/>
                  </a:lnTo>
                  <a:lnTo>
                    <a:pt x="1538" y="459"/>
                  </a:lnTo>
                  <a:lnTo>
                    <a:pt x="1490" y="430"/>
                  </a:lnTo>
                  <a:lnTo>
                    <a:pt x="1444" y="405"/>
                  </a:lnTo>
                  <a:lnTo>
                    <a:pt x="1400" y="384"/>
                  </a:lnTo>
                  <a:lnTo>
                    <a:pt x="1356" y="369"/>
                  </a:lnTo>
                  <a:lnTo>
                    <a:pt x="1313" y="356"/>
                  </a:lnTo>
                  <a:lnTo>
                    <a:pt x="1271" y="346"/>
                  </a:lnTo>
                  <a:lnTo>
                    <a:pt x="1230" y="340"/>
                  </a:lnTo>
                  <a:lnTo>
                    <a:pt x="1188" y="337"/>
                  </a:lnTo>
                  <a:lnTo>
                    <a:pt x="1146" y="335"/>
                  </a:lnTo>
                  <a:lnTo>
                    <a:pt x="1105" y="336"/>
                  </a:lnTo>
                  <a:lnTo>
                    <a:pt x="1064" y="338"/>
                  </a:lnTo>
                  <a:lnTo>
                    <a:pt x="1051" y="355"/>
                  </a:lnTo>
                  <a:lnTo>
                    <a:pt x="1034" y="369"/>
                  </a:lnTo>
                  <a:lnTo>
                    <a:pt x="1012" y="379"/>
                  </a:lnTo>
                  <a:lnTo>
                    <a:pt x="987" y="386"/>
                  </a:lnTo>
                  <a:lnTo>
                    <a:pt x="957" y="390"/>
                  </a:lnTo>
                  <a:lnTo>
                    <a:pt x="927" y="389"/>
                  </a:lnTo>
                  <a:lnTo>
                    <a:pt x="899" y="383"/>
                  </a:lnTo>
                  <a:lnTo>
                    <a:pt x="874" y="374"/>
                  </a:lnTo>
                  <a:lnTo>
                    <a:pt x="850" y="362"/>
                  </a:lnTo>
                  <a:lnTo>
                    <a:pt x="799" y="367"/>
                  </a:lnTo>
                  <a:lnTo>
                    <a:pt x="745" y="372"/>
                  </a:lnTo>
                  <a:lnTo>
                    <a:pt x="689" y="376"/>
                  </a:lnTo>
                  <a:lnTo>
                    <a:pt x="630" y="377"/>
                  </a:lnTo>
                  <a:lnTo>
                    <a:pt x="567" y="377"/>
                  </a:lnTo>
                  <a:lnTo>
                    <a:pt x="509" y="373"/>
                  </a:lnTo>
                  <a:lnTo>
                    <a:pt x="453" y="364"/>
                  </a:lnTo>
                  <a:lnTo>
                    <a:pt x="400" y="352"/>
                  </a:lnTo>
                  <a:lnTo>
                    <a:pt x="350" y="335"/>
                  </a:lnTo>
                  <a:lnTo>
                    <a:pt x="300" y="315"/>
                  </a:lnTo>
                  <a:lnTo>
                    <a:pt x="255" y="291"/>
                  </a:lnTo>
                  <a:lnTo>
                    <a:pt x="210" y="266"/>
                  </a:lnTo>
                  <a:lnTo>
                    <a:pt x="169" y="239"/>
                  </a:lnTo>
                  <a:lnTo>
                    <a:pt x="131" y="210"/>
                  </a:lnTo>
                  <a:lnTo>
                    <a:pt x="94" y="180"/>
                  </a:lnTo>
                  <a:lnTo>
                    <a:pt x="172" y="134"/>
                  </a:lnTo>
                  <a:close/>
                  <a:moveTo>
                    <a:pt x="706" y="90"/>
                  </a:moveTo>
                  <a:lnTo>
                    <a:pt x="730" y="91"/>
                  </a:lnTo>
                  <a:lnTo>
                    <a:pt x="753" y="96"/>
                  </a:lnTo>
                  <a:lnTo>
                    <a:pt x="773" y="104"/>
                  </a:lnTo>
                  <a:lnTo>
                    <a:pt x="790" y="116"/>
                  </a:lnTo>
                  <a:lnTo>
                    <a:pt x="802" y="130"/>
                  </a:lnTo>
                  <a:lnTo>
                    <a:pt x="808" y="146"/>
                  </a:lnTo>
                  <a:lnTo>
                    <a:pt x="808" y="161"/>
                  </a:lnTo>
                  <a:lnTo>
                    <a:pt x="802" y="176"/>
                  </a:lnTo>
                  <a:lnTo>
                    <a:pt x="790" y="189"/>
                  </a:lnTo>
                  <a:lnTo>
                    <a:pt x="773" y="198"/>
                  </a:lnTo>
                  <a:lnTo>
                    <a:pt x="752" y="206"/>
                  </a:lnTo>
                  <a:lnTo>
                    <a:pt x="729" y="209"/>
                  </a:lnTo>
                  <a:lnTo>
                    <a:pt x="705" y="207"/>
                  </a:lnTo>
                  <a:lnTo>
                    <a:pt x="681" y="203"/>
                  </a:lnTo>
                  <a:lnTo>
                    <a:pt x="661" y="193"/>
                  </a:lnTo>
                  <a:lnTo>
                    <a:pt x="644" y="183"/>
                  </a:lnTo>
                  <a:lnTo>
                    <a:pt x="633" y="168"/>
                  </a:lnTo>
                  <a:lnTo>
                    <a:pt x="626" y="153"/>
                  </a:lnTo>
                  <a:lnTo>
                    <a:pt x="626" y="136"/>
                  </a:lnTo>
                  <a:lnTo>
                    <a:pt x="633" y="122"/>
                  </a:lnTo>
                  <a:lnTo>
                    <a:pt x="645" y="110"/>
                  </a:lnTo>
                  <a:lnTo>
                    <a:pt x="661" y="99"/>
                  </a:lnTo>
                  <a:lnTo>
                    <a:pt x="682" y="93"/>
                  </a:lnTo>
                  <a:lnTo>
                    <a:pt x="706" y="90"/>
                  </a:lnTo>
                  <a:close/>
                  <a:moveTo>
                    <a:pt x="556" y="0"/>
                  </a:moveTo>
                  <a:lnTo>
                    <a:pt x="574" y="1"/>
                  </a:lnTo>
                  <a:lnTo>
                    <a:pt x="589" y="5"/>
                  </a:lnTo>
                  <a:lnTo>
                    <a:pt x="603" y="13"/>
                  </a:lnTo>
                  <a:lnTo>
                    <a:pt x="613" y="22"/>
                  </a:lnTo>
                  <a:lnTo>
                    <a:pt x="618" y="34"/>
                  </a:lnTo>
                  <a:lnTo>
                    <a:pt x="617" y="45"/>
                  </a:lnTo>
                  <a:lnTo>
                    <a:pt x="612" y="55"/>
                  </a:lnTo>
                  <a:lnTo>
                    <a:pt x="601" y="63"/>
                  </a:lnTo>
                  <a:lnTo>
                    <a:pt x="587" y="69"/>
                  </a:lnTo>
                  <a:lnTo>
                    <a:pt x="570" y="72"/>
                  </a:lnTo>
                  <a:lnTo>
                    <a:pt x="552" y="71"/>
                  </a:lnTo>
                  <a:lnTo>
                    <a:pt x="537" y="65"/>
                  </a:lnTo>
                  <a:lnTo>
                    <a:pt x="523" y="59"/>
                  </a:lnTo>
                  <a:lnTo>
                    <a:pt x="513" y="48"/>
                  </a:lnTo>
                  <a:lnTo>
                    <a:pt x="508" y="38"/>
                  </a:lnTo>
                  <a:lnTo>
                    <a:pt x="509" y="26"/>
                  </a:lnTo>
                  <a:lnTo>
                    <a:pt x="514" y="16"/>
                  </a:lnTo>
                  <a:lnTo>
                    <a:pt x="525" y="7"/>
                  </a:lnTo>
                  <a:lnTo>
                    <a:pt x="539" y="2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sp>
        <p:nvSpPr>
          <p:cNvPr id="69" name="Retângulo 68">
            <a:extLst>
              <a:ext uri="{FF2B5EF4-FFF2-40B4-BE49-F238E27FC236}">
                <a16:creationId xmlns:a16="http://schemas.microsoft.com/office/drawing/2014/main" id="{2AACD7D5-316D-46F0-BC96-FF92994FF167}"/>
              </a:ext>
            </a:extLst>
          </p:cNvPr>
          <p:cNvSpPr/>
          <p:nvPr/>
        </p:nvSpPr>
        <p:spPr>
          <a:xfrm>
            <a:off x="590189" y="4056653"/>
            <a:ext cx="3218747" cy="17258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Right Arrow 9">
            <a:extLst>
              <a:ext uri="{FF2B5EF4-FFF2-40B4-BE49-F238E27FC236}">
                <a16:creationId xmlns:a16="http://schemas.microsoft.com/office/drawing/2014/main" id="{A92B591C-AFF2-445B-AE73-5208A7AD58D7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1926483" y="3168437"/>
            <a:ext cx="476447" cy="271279"/>
          </a:xfrm>
          <a:prstGeom prst="rightArrow">
            <a:avLst>
              <a:gd name="adj1" fmla="val 36541"/>
              <a:gd name="adj2" fmla="val 67945"/>
            </a:avLst>
          </a:prstGeom>
          <a:gradFill flip="none" rotWithShape="1">
            <a:gsLst>
              <a:gs pos="0">
                <a:srgbClr val="E4E9F4"/>
              </a:gs>
              <a:gs pos="51000">
                <a:srgbClr val="44546A"/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 dirty="0">
              <a:solidFill>
                <a:prstClr val="white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D0F7C01D-A889-493F-86D4-4D8A00EF897B}"/>
              </a:ext>
            </a:extLst>
          </p:cNvPr>
          <p:cNvSpPr txBox="1">
            <a:spLocks/>
          </p:cNvSpPr>
          <p:nvPr/>
        </p:nvSpPr>
        <p:spPr>
          <a:xfrm>
            <a:off x="4625743" y="2188670"/>
            <a:ext cx="3218747" cy="36933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Variáveis Exploratórias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67E55367-AFB8-4673-AB2C-964823307BED}"/>
              </a:ext>
            </a:extLst>
          </p:cNvPr>
          <p:cNvSpPr/>
          <p:nvPr/>
        </p:nvSpPr>
        <p:spPr>
          <a:xfrm>
            <a:off x="4617885" y="2619405"/>
            <a:ext cx="3218747" cy="265469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9476F42F-4819-427C-8421-1CDAE2E19E0C}"/>
              </a:ext>
            </a:extLst>
          </p:cNvPr>
          <p:cNvSpPr/>
          <p:nvPr/>
        </p:nvSpPr>
        <p:spPr>
          <a:xfrm>
            <a:off x="8680536" y="1722156"/>
            <a:ext cx="3218746" cy="9713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4144C9DA-8047-4DEE-9FAD-772B9A58033E}"/>
              </a:ext>
            </a:extLst>
          </p:cNvPr>
          <p:cNvSpPr txBox="1">
            <a:spLocks/>
          </p:cNvSpPr>
          <p:nvPr/>
        </p:nvSpPr>
        <p:spPr>
          <a:xfrm>
            <a:off x="8422440" y="1298539"/>
            <a:ext cx="3700735" cy="30580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Análise Exploratória Espacial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06C09A32-8EFB-4251-BBF7-874328C352CA}"/>
              </a:ext>
            </a:extLst>
          </p:cNvPr>
          <p:cNvSpPr txBox="1">
            <a:spLocks/>
          </p:cNvSpPr>
          <p:nvPr/>
        </p:nvSpPr>
        <p:spPr>
          <a:xfrm>
            <a:off x="8636373" y="2983461"/>
            <a:ext cx="3837682" cy="30580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Regressão Linear Ordinária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939C0BBB-3FA0-430E-840C-F161A46170FA}"/>
              </a:ext>
            </a:extLst>
          </p:cNvPr>
          <p:cNvSpPr txBox="1">
            <a:spLocks/>
          </p:cNvSpPr>
          <p:nvPr/>
        </p:nvSpPr>
        <p:spPr>
          <a:xfrm>
            <a:off x="8680538" y="4715511"/>
            <a:ext cx="2665088" cy="30580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Regressão Espacial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24D79BCD-A34B-4E8F-B48B-1F7AACE6F481}"/>
              </a:ext>
            </a:extLst>
          </p:cNvPr>
          <p:cNvSpPr/>
          <p:nvPr/>
        </p:nvSpPr>
        <p:spPr>
          <a:xfrm>
            <a:off x="8672516" y="3366471"/>
            <a:ext cx="3218746" cy="9713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4DE5E74C-9AC0-4AAB-BE24-BB7083EC953D}"/>
              </a:ext>
            </a:extLst>
          </p:cNvPr>
          <p:cNvSpPr/>
          <p:nvPr/>
        </p:nvSpPr>
        <p:spPr>
          <a:xfrm>
            <a:off x="8680536" y="5106834"/>
            <a:ext cx="3218746" cy="9713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ight Arrow 9">
            <a:extLst>
              <a:ext uri="{FF2B5EF4-FFF2-40B4-BE49-F238E27FC236}">
                <a16:creationId xmlns:a16="http://schemas.microsoft.com/office/drawing/2014/main" id="{46D2CAC7-5558-4243-B52A-5BB0EDA8FF19}"/>
              </a:ext>
            </a:extLst>
          </p:cNvPr>
          <p:cNvSpPr>
            <a:spLocks noChangeAspect="1"/>
          </p:cNvSpPr>
          <p:nvPr/>
        </p:nvSpPr>
        <p:spPr bwMode="auto">
          <a:xfrm rot="19800000">
            <a:off x="8013955" y="2691990"/>
            <a:ext cx="476447" cy="271279"/>
          </a:xfrm>
          <a:prstGeom prst="rightArrow">
            <a:avLst>
              <a:gd name="adj1" fmla="val 36541"/>
              <a:gd name="adj2" fmla="val 67945"/>
            </a:avLst>
          </a:prstGeom>
          <a:gradFill flip="none" rotWithShape="1">
            <a:gsLst>
              <a:gs pos="0">
                <a:srgbClr val="E4E9F4"/>
              </a:gs>
              <a:gs pos="51000">
                <a:srgbClr val="44546A"/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 dirty="0">
              <a:solidFill>
                <a:prstClr val="white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17F8B554-378E-46EB-BEC2-76401F5FB09B}"/>
              </a:ext>
            </a:extLst>
          </p:cNvPr>
          <p:cNvSpPr/>
          <p:nvPr/>
        </p:nvSpPr>
        <p:spPr>
          <a:xfrm>
            <a:off x="5456903" y="2755590"/>
            <a:ext cx="2295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Temp.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Máx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Mensal (ºC)</a:t>
            </a:r>
          </a:p>
        </p:txBody>
      </p:sp>
      <p:sp>
        <p:nvSpPr>
          <p:cNvPr id="75" name="Rectangle 1">
            <a:extLst>
              <a:ext uri="{FF2B5EF4-FFF2-40B4-BE49-F238E27FC236}">
                <a16:creationId xmlns:a16="http://schemas.microsoft.com/office/drawing/2014/main" id="{338C6474-20ED-4A2D-B5F5-F372E5ED0AC7}"/>
              </a:ext>
            </a:extLst>
          </p:cNvPr>
          <p:cNvSpPr/>
          <p:nvPr/>
        </p:nvSpPr>
        <p:spPr>
          <a:xfrm>
            <a:off x="5609353" y="4839814"/>
            <a:ext cx="2141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Fontes: Dep.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Municipais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1">
            <a:extLst>
              <a:ext uri="{FF2B5EF4-FFF2-40B4-BE49-F238E27FC236}">
                <a16:creationId xmlns:a16="http://schemas.microsoft.com/office/drawing/2014/main" id="{A2A40FFB-FD0A-40C1-9378-C8F417007550}"/>
              </a:ext>
            </a:extLst>
          </p:cNvPr>
          <p:cNvSpPr/>
          <p:nvPr/>
        </p:nvSpPr>
        <p:spPr>
          <a:xfrm>
            <a:off x="5405922" y="3077596"/>
            <a:ext cx="2497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Precipitação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Mensal (mm)</a:t>
            </a:r>
          </a:p>
        </p:txBody>
      </p:sp>
      <p:sp>
        <p:nvSpPr>
          <p:cNvPr id="86" name="Rectangle 1">
            <a:extLst>
              <a:ext uri="{FF2B5EF4-FFF2-40B4-BE49-F238E27FC236}">
                <a16:creationId xmlns:a16="http://schemas.microsoft.com/office/drawing/2014/main" id="{970511AE-362A-4363-A515-B18697B543A1}"/>
              </a:ext>
            </a:extLst>
          </p:cNvPr>
          <p:cNvSpPr/>
          <p:nvPr/>
        </p:nvSpPr>
        <p:spPr>
          <a:xfrm>
            <a:off x="5459202" y="3384851"/>
            <a:ext cx="2141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(ha)</a:t>
            </a:r>
          </a:p>
        </p:txBody>
      </p:sp>
      <p:sp>
        <p:nvSpPr>
          <p:cNvPr id="87" name="Rectangle 1">
            <a:extLst>
              <a:ext uri="{FF2B5EF4-FFF2-40B4-BE49-F238E27FC236}">
                <a16:creationId xmlns:a16="http://schemas.microsoft.com/office/drawing/2014/main" id="{CE6A9171-57C2-41DD-87D7-3C98F2CDE10A}"/>
              </a:ext>
            </a:extLst>
          </p:cNvPr>
          <p:cNvSpPr/>
          <p:nvPr/>
        </p:nvSpPr>
        <p:spPr>
          <a:xfrm>
            <a:off x="5456748" y="3662612"/>
            <a:ext cx="2765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Valor da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propriedade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($)</a:t>
            </a:r>
          </a:p>
        </p:txBody>
      </p:sp>
      <p:sp>
        <p:nvSpPr>
          <p:cNvPr id="88" name="Rectangle 1">
            <a:extLst>
              <a:ext uri="{FF2B5EF4-FFF2-40B4-BE49-F238E27FC236}">
                <a16:creationId xmlns:a16="http://schemas.microsoft.com/office/drawing/2014/main" id="{A2A63BE4-8E85-4E1D-AEE6-84DD433E6DEA}"/>
              </a:ext>
            </a:extLst>
          </p:cNvPr>
          <p:cNvSpPr/>
          <p:nvPr/>
        </p:nvSpPr>
        <p:spPr>
          <a:xfrm>
            <a:off x="5454290" y="3955123"/>
            <a:ext cx="2497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Imóvel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89" name="Rectangle 1">
            <a:extLst>
              <a:ext uri="{FF2B5EF4-FFF2-40B4-BE49-F238E27FC236}">
                <a16:creationId xmlns:a16="http://schemas.microsoft.com/office/drawing/2014/main" id="{E7EAC648-6CA6-4277-A503-A977856024C0}"/>
              </a:ext>
            </a:extLst>
          </p:cNvPr>
          <p:cNvSpPr/>
          <p:nvPr/>
        </p:nvSpPr>
        <p:spPr>
          <a:xfrm>
            <a:off x="5451828" y="4277127"/>
            <a:ext cx="2667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Superfície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Impermeável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(%)</a:t>
            </a:r>
          </a:p>
        </p:txBody>
      </p: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8A2CB140-6826-4711-B8A3-6F7814D1F8CB}"/>
              </a:ext>
            </a:extLst>
          </p:cNvPr>
          <p:cNvGrpSpPr/>
          <p:nvPr/>
        </p:nvGrpSpPr>
        <p:grpSpPr>
          <a:xfrm>
            <a:off x="4821056" y="4446323"/>
            <a:ext cx="587222" cy="395185"/>
            <a:chOff x="9218480" y="4144168"/>
            <a:chExt cx="587375" cy="395288"/>
          </a:xfrm>
        </p:grpSpPr>
        <p:sp useBgFill="1">
          <p:nvSpPr>
            <p:cNvPr id="141" name="Freeform 6">
              <a:extLst>
                <a:ext uri="{FF2B5EF4-FFF2-40B4-BE49-F238E27FC236}">
                  <a16:creationId xmlns:a16="http://schemas.microsoft.com/office/drawing/2014/main" id="{C96EB14C-96BD-405B-80D3-FA56DB00F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8480" y="4144168"/>
              <a:ext cx="587375" cy="395288"/>
            </a:xfrm>
            <a:custGeom>
              <a:avLst/>
              <a:gdLst>
                <a:gd name="T0" fmla="*/ 1293 w 2586"/>
                <a:gd name="T1" fmla="*/ 0 h 1744"/>
                <a:gd name="T2" fmla="*/ 1324 w 2586"/>
                <a:gd name="T3" fmla="*/ 2 h 1744"/>
                <a:gd name="T4" fmla="*/ 1353 w 2586"/>
                <a:gd name="T5" fmla="*/ 7 h 1744"/>
                <a:gd name="T6" fmla="*/ 1382 w 2586"/>
                <a:gd name="T7" fmla="*/ 18 h 1744"/>
                <a:gd name="T8" fmla="*/ 1409 w 2586"/>
                <a:gd name="T9" fmla="*/ 32 h 1744"/>
                <a:gd name="T10" fmla="*/ 2478 w 2586"/>
                <a:gd name="T11" fmla="*/ 678 h 1744"/>
                <a:gd name="T12" fmla="*/ 2505 w 2586"/>
                <a:gd name="T13" fmla="*/ 698 h 1744"/>
                <a:gd name="T14" fmla="*/ 2529 w 2586"/>
                <a:gd name="T15" fmla="*/ 720 h 1744"/>
                <a:gd name="T16" fmla="*/ 2549 w 2586"/>
                <a:gd name="T17" fmla="*/ 747 h 1744"/>
                <a:gd name="T18" fmla="*/ 2565 w 2586"/>
                <a:gd name="T19" fmla="*/ 775 h 1744"/>
                <a:gd name="T20" fmla="*/ 2576 w 2586"/>
                <a:gd name="T21" fmla="*/ 806 h 1744"/>
                <a:gd name="T22" fmla="*/ 2584 w 2586"/>
                <a:gd name="T23" fmla="*/ 838 h 1744"/>
                <a:gd name="T24" fmla="*/ 2586 w 2586"/>
                <a:gd name="T25" fmla="*/ 872 h 1744"/>
                <a:gd name="T26" fmla="*/ 2584 w 2586"/>
                <a:gd name="T27" fmla="*/ 904 h 1744"/>
                <a:gd name="T28" fmla="*/ 2576 w 2586"/>
                <a:gd name="T29" fmla="*/ 936 h 1744"/>
                <a:gd name="T30" fmla="*/ 2565 w 2586"/>
                <a:gd name="T31" fmla="*/ 967 h 1744"/>
                <a:gd name="T32" fmla="*/ 2549 w 2586"/>
                <a:gd name="T33" fmla="*/ 995 h 1744"/>
                <a:gd name="T34" fmla="*/ 2529 w 2586"/>
                <a:gd name="T35" fmla="*/ 1022 h 1744"/>
                <a:gd name="T36" fmla="*/ 2505 w 2586"/>
                <a:gd name="T37" fmla="*/ 1044 h 1744"/>
                <a:gd name="T38" fmla="*/ 2478 w 2586"/>
                <a:gd name="T39" fmla="*/ 1064 h 1744"/>
                <a:gd name="T40" fmla="*/ 1409 w 2586"/>
                <a:gd name="T41" fmla="*/ 1711 h 1744"/>
                <a:gd name="T42" fmla="*/ 1382 w 2586"/>
                <a:gd name="T43" fmla="*/ 1725 h 1744"/>
                <a:gd name="T44" fmla="*/ 1353 w 2586"/>
                <a:gd name="T45" fmla="*/ 1736 h 1744"/>
                <a:gd name="T46" fmla="*/ 1324 w 2586"/>
                <a:gd name="T47" fmla="*/ 1742 h 1744"/>
                <a:gd name="T48" fmla="*/ 1292 w 2586"/>
                <a:gd name="T49" fmla="*/ 1744 h 1744"/>
                <a:gd name="T50" fmla="*/ 1262 w 2586"/>
                <a:gd name="T51" fmla="*/ 1742 h 1744"/>
                <a:gd name="T52" fmla="*/ 1232 w 2586"/>
                <a:gd name="T53" fmla="*/ 1736 h 1744"/>
                <a:gd name="T54" fmla="*/ 1203 w 2586"/>
                <a:gd name="T55" fmla="*/ 1725 h 1744"/>
                <a:gd name="T56" fmla="*/ 1176 w 2586"/>
                <a:gd name="T57" fmla="*/ 1711 h 1744"/>
                <a:gd name="T58" fmla="*/ 108 w 2586"/>
                <a:gd name="T59" fmla="*/ 1064 h 1744"/>
                <a:gd name="T60" fmla="*/ 81 w 2586"/>
                <a:gd name="T61" fmla="*/ 1044 h 1744"/>
                <a:gd name="T62" fmla="*/ 57 w 2586"/>
                <a:gd name="T63" fmla="*/ 1022 h 1744"/>
                <a:gd name="T64" fmla="*/ 37 w 2586"/>
                <a:gd name="T65" fmla="*/ 995 h 1744"/>
                <a:gd name="T66" fmla="*/ 21 w 2586"/>
                <a:gd name="T67" fmla="*/ 967 h 1744"/>
                <a:gd name="T68" fmla="*/ 10 w 2586"/>
                <a:gd name="T69" fmla="*/ 936 h 1744"/>
                <a:gd name="T70" fmla="*/ 2 w 2586"/>
                <a:gd name="T71" fmla="*/ 904 h 1744"/>
                <a:gd name="T72" fmla="*/ 0 w 2586"/>
                <a:gd name="T73" fmla="*/ 872 h 1744"/>
                <a:gd name="T74" fmla="*/ 2 w 2586"/>
                <a:gd name="T75" fmla="*/ 838 h 1744"/>
                <a:gd name="T76" fmla="*/ 10 w 2586"/>
                <a:gd name="T77" fmla="*/ 806 h 1744"/>
                <a:gd name="T78" fmla="*/ 21 w 2586"/>
                <a:gd name="T79" fmla="*/ 775 h 1744"/>
                <a:gd name="T80" fmla="*/ 38 w 2586"/>
                <a:gd name="T81" fmla="*/ 747 h 1744"/>
                <a:gd name="T82" fmla="*/ 57 w 2586"/>
                <a:gd name="T83" fmla="*/ 720 h 1744"/>
                <a:gd name="T84" fmla="*/ 81 w 2586"/>
                <a:gd name="T85" fmla="*/ 698 h 1744"/>
                <a:gd name="T86" fmla="*/ 108 w 2586"/>
                <a:gd name="T87" fmla="*/ 679 h 1744"/>
                <a:gd name="T88" fmla="*/ 1177 w 2586"/>
                <a:gd name="T89" fmla="*/ 32 h 1744"/>
                <a:gd name="T90" fmla="*/ 1204 w 2586"/>
                <a:gd name="T91" fmla="*/ 18 h 1744"/>
                <a:gd name="T92" fmla="*/ 1233 w 2586"/>
                <a:gd name="T93" fmla="*/ 7 h 1744"/>
                <a:gd name="T94" fmla="*/ 1262 w 2586"/>
                <a:gd name="T95" fmla="*/ 2 h 1744"/>
                <a:gd name="T96" fmla="*/ 1293 w 2586"/>
                <a:gd name="T97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86" h="1744">
                  <a:moveTo>
                    <a:pt x="1293" y="0"/>
                  </a:moveTo>
                  <a:lnTo>
                    <a:pt x="1324" y="2"/>
                  </a:lnTo>
                  <a:lnTo>
                    <a:pt x="1353" y="7"/>
                  </a:lnTo>
                  <a:lnTo>
                    <a:pt x="1382" y="18"/>
                  </a:lnTo>
                  <a:lnTo>
                    <a:pt x="1409" y="32"/>
                  </a:lnTo>
                  <a:lnTo>
                    <a:pt x="2478" y="678"/>
                  </a:lnTo>
                  <a:lnTo>
                    <a:pt x="2505" y="698"/>
                  </a:lnTo>
                  <a:lnTo>
                    <a:pt x="2529" y="720"/>
                  </a:lnTo>
                  <a:lnTo>
                    <a:pt x="2549" y="747"/>
                  </a:lnTo>
                  <a:lnTo>
                    <a:pt x="2565" y="775"/>
                  </a:lnTo>
                  <a:lnTo>
                    <a:pt x="2576" y="806"/>
                  </a:lnTo>
                  <a:lnTo>
                    <a:pt x="2584" y="838"/>
                  </a:lnTo>
                  <a:lnTo>
                    <a:pt x="2586" y="872"/>
                  </a:lnTo>
                  <a:lnTo>
                    <a:pt x="2584" y="904"/>
                  </a:lnTo>
                  <a:lnTo>
                    <a:pt x="2576" y="936"/>
                  </a:lnTo>
                  <a:lnTo>
                    <a:pt x="2565" y="967"/>
                  </a:lnTo>
                  <a:lnTo>
                    <a:pt x="2549" y="995"/>
                  </a:lnTo>
                  <a:lnTo>
                    <a:pt x="2529" y="1022"/>
                  </a:lnTo>
                  <a:lnTo>
                    <a:pt x="2505" y="1044"/>
                  </a:lnTo>
                  <a:lnTo>
                    <a:pt x="2478" y="1064"/>
                  </a:lnTo>
                  <a:lnTo>
                    <a:pt x="1409" y="1711"/>
                  </a:lnTo>
                  <a:lnTo>
                    <a:pt x="1382" y="1725"/>
                  </a:lnTo>
                  <a:lnTo>
                    <a:pt x="1353" y="1736"/>
                  </a:lnTo>
                  <a:lnTo>
                    <a:pt x="1324" y="1742"/>
                  </a:lnTo>
                  <a:lnTo>
                    <a:pt x="1292" y="1744"/>
                  </a:lnTo>
                  <a:lnTo>
                    <a:pt x="1262" y="1742"/>
                  </a:lnTo>
                  <a:lnTo>
                    <a:pt x="1232" y="1736"/>
                  </a:lnTo>
                  <a:lnTo>
                    <a:pt x="1203" y="1725"/>
                  </a:lnTo>
                  <a:lnTo>
                    <a:pt x="1176" y="1711"/>
                  </a:lnTo>
                  <a:lnTo>
                    <a:pt x="108" y="1064"/>
                  </a:lnTo>
                  <a:lnTo>
                    <a:pt x="81" y="1044"/>
                  </a:lnTo>
                  <a:lnTo>
                    <a:pt x="57" y="1022"/>
                  </a:lnTo>
                  <a:lnTo>
                    <a:pt x="37" y="995"/>
                  </a:lnTo>
                  <a:lnTo>
                    <a:pt x="21" y="967"/>
                  </a:lnTo>
                  <a:lnTo>
                    <a:pt x="10" y="936"/>
                  </a:lnTo>
                  <a:lnTo>
                    <a:pt x="2" y="904"/>
                  </a:lnTo>
                  <a:lnTo>
                    <a:pt x="0" y="872"/>
                  </a:lnTo>
                  <a:lnTo>
                    <a:pt x="2" y="838"/>
                  </a:lnTo>
                  <a:lnTo>
                    <a:pt x="10" y="806"/>
                  </a:lnTo>
                  <a:lnTo>
                    <a:pt x="21" y="775"/>
                  </a:lnTo>
                  <a:lnTo>
                    <a:pt x="38" y="747"/>
                  </a:lnTo>
                  <a:lnTo>
                    <a:pt x="57" y="720"/>
                  </a:lnTo>
                  <a:lnTo>
                    <a:pt x="81" y="698"/>
                  </a:lnTo>
                  <a:lnTo>
                    <a:pt x="108" y="679"/>
                  </a:lnTo>
                  <a:lnTo>
                    <a:pt x="1177" y="32"/>
                  </a:lnTo>
                  <a:lnTo>
                    <a:pt x="1204" y="18"/>
                  </a:lnTo>
                  <a:lnTo>
                    <a:pt x="1233" y="7"/>
                  </a:lnTo>
                  <a:lnTo>
                    <a:pt x="1262" y="2"/>
                  </a:lnTo>
                  <a:lnTo>
                    <a:pt x="129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EF1D862A-5D9F-4307-8C9A-26344EFB0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3880" y="4169568"/>
              <a:ext cx="536575" cy="344488"/>
            </a:xfrm>
            <a:custGeom>
              <a:avLst/>
              <a:gdLst>
                <a:gd name="T0" fmla="*/ 1181 w 2362"/>
                <a:gd name="T1" fmla="*/ 0 h 1519"/>
                <a:gd name="T2" fmla="*/ 1201 w 2362"/>
                <a:gd name="T3" fmla="*/ 2 h 1519"/>
                <a:gd name="T4" fmla="*/ 1221 w 2362"/>
                <a:gd name="T5" fmla="*/ 7 h 1519"/>
                <a:gd name="T6" fmla="*/ 1239 w 2362"/>
                <a:gd name="T7" fmla="*/ 16 h 1519"/>
                <a:gd name="T8" fmla="*/ 2307 w 2362"/>
                <a:gd name="T9" fmla="*/ 663 h 1519"/>
                <a:gd name="T10" fmla="*/ 2326 w 2362"/>
                <a:gd name="T11" fmla="*/ 677 h 1519"/>
                <a:gd name="T12" fmla="*/ 2341 w 2362"/>
                <a:gd name="T13" fmla="*/ 694 h 1519"/>
                <a:gd name="T14" fmla="*/ 2353 w 2362"/>
                <a:gd name="T15" fmla="*/ 714 h 1519"/>
                <a:gd name="T16" fmla="*/ 2359 w 2362"/>
                <a:gd name="T17" fmla="*/ 736 h 1519"/>
                <a:gd name="T18" fmla="*/ 2362 w 2362"/>
                <a:gd name="T19" fmla="*/ 760 h 1519"/>
                <a:gd name="T20" fmla="*/ 2359 w 2362"/>
                <a:gd name="T21" fmla="*/ 783 h 1519"/>
                <a:gd name="T22" fmla="*/ 2353 w 2362"/>
                <a:gd name="T23" fmla="*/ 804 h 1519"/>
                <a:gd name="T24" fmla="*/ 2341 w 2362"/>
                <a:gd name="T25" fmla="*/ 824 h 1519"/>
                <a:gd name="T26" fmla="*/ 2326 w 2362"/>
                <a:gd name="T27" fmla="*/ 841 h 1519"/>
                <a:gd name="T28" fmla="*/ 2307 w 2362"/>
                <a:gd name="T29" fmla="*/ 856 h 1519"/>
                <a:gd name="T30" fmla="*/ 1239 w 2362"/>
                <a:gd name="T31" fmla="*/ 1503 h 1519"/>
                <a:gd name="T32" fmla="*/ 1220 w 2362"/>
                <a:gd name="T33" fmla="*/ 1512 h 1519"/>
                <a:gd name="T34" fmla="*/ 1201 w 2362"/>
                <a:gd name="T35" fmla="*/ 1517 h 1519"/>
                <a:gd name="T36" fmla="*/ 1180 w 2362"/>
                <a:gd name="T37" fmla="*/ 1519 h 1519"/>
                <a:gd name="T38" fmla="*/ 1161 w 2362"/>
                <a:gd name="T39" fmla="*/ 1517 h 1519"/>
                <a:gd name="T40" fmla="*/ 1141 w 2362"/>
                <a:gd name="T41" fmla="*/ 1512 h 1519"/>
                <a:gd name="T42" fmla="*/ 1123 w 2362"/>
                <a:gd name="T43" fmla="*/ 1503 h 1519"/>
                <a:gd name="T44" fmla="*/ 55 w 2362"/>
                <a:gd name="T45" fmla="*/ 856 h 1519"/>
                <a:gd name="T46" fmla="*/ 36 w 2362"/>
                <a:gd name="T47" fmla="*/ 841 h 1519"/>
                <a:gd name="T48" fmla="*/ 21 w 2362"/>
                <a:gd name="T49" fmla="*/ 824 h 1519"/>
                <a:gd name="T50" fmla="*/ 9 w 2362"/>
                <a:gd name="T51" fmla="*/ 804 h 1519"/>
                <a:gd name="T52" fmla="*/ 3 w 2362"/>
                <a:gd name="T53" fmla="*/ 782 h 1519"/>
                <a:gd name="T54" fmla="*/ 0 w 2362"/>
                <a:gd name="T55" fmla="*/ 760 h 1519"/>
                <a:gd name="T56" fmla="*/ 3 w 2362"/>
                <a:gd name="T57" fmla="*/ 736 h 1519"/>
                <a:gd name="T58" fmla="*/ 9 w 2362"/>
                <a:gd name="T59" fmla="*/ 714 h 1519"/>
                <a:gd name="T60" fmla="*/ 21 w 2362"/>
                <a:gd name="T61" fmla="*/ 694 h 1519"/>
                <a:gd name="T62" fmla="*/ 36 w 2362"/>
                <a:gd name="T63" fmla="*/ 677 h 1519"/>
                <a:gd name="T64" fmla="*/ 55 w 2362"/>
                <a:gd name="T65" fmla="*/ 663 h 1519"/>
                <a:gd name="T66" fmla="*/ 1123 w 2362"/>
                <a:gd name="T67" fmla="*/ 16 h 1519"/>
                <a:gd name="T68" fmla="*/ 1141 w 2362"/>
                <a:gd name="T69" fmla="*/ 7 h 1519"/>
                <a:gd name="T70" fmla="*/ 1161 w 2362"/>
                <a:gd name="T71" fmla="*/ 2 h 1519"/>
                <a:gd name="T72" fmla="*/ 1181 w 2362"/>
                <a:gd name="T73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2" h="1519">
                  <a:moveTo>
                    <a:pt x="1181" y="0"/>
                  </a:moveTo>
                  <a:lnTo>
                    <a:pt x="1201" y="2"/>
                  </a:lnTo>
                  <a:lnTo>
                    <a:pt x="1221" y="7"/>
                  </a:lnTo>
                  <a:lnTo>
                    <a:pt x="1239" y="16"/>
                  </a:lnTo>
                  <a:lnTo>
                    <a:pt x="2307" y="663"/>
                  </a:lnTo>
                  <a:lnTo>
                    <a:pt x="2326" y="677"/>
                  </a:lnTo>
                  <a:lnTo>
                    <a:pt x="2341" y="694"/>
                  </a:lnTo>
                  <a:lnTo>
                    <a:pt x="2353" y="714"/>
                  </a:lnTo>
                  <a:lnTo>
                    <a:pt x="2359" y="736"/>
                  </a:lnTo>
                  <a:lnTo>
                    <a:pt x="2362" y="760"/>
                  </a:lnTo>
                  <a:lnTo>
                    <a:pt x="2359" y="783"/>
                  </a:lnTo>
                  <a:lnTo>
                    <a:pt x="2353" y="804"/>
                  </a:lnTo>
                  <a:lnTo>
                    <a:pt x="2341" y="824"/>
                  </a:lnTo>
                  <a:lnTo>
                    <a:pt x="2326" y="841"/>
                  </a:lnTo>
                  <a:lnTo>
                    <a:pt x="2307" y="856"/>
                  </a:lnTo>
                  <a:lnTo>
                    <a:pt x="1239" y="1503"/>
                  </a:lnTo>
                  <a:lnTo>
                    <a:pt x="1220" y="1512"/>
                  </a:lnTo>
                  <a:lnTo>
                    <a:pt x="1201" y="1517"/>
                  </a:lnTo>
                  <a:lnTo>
                    <a:pt x="1180" y="1519"/>
                  </a:lnTo>
                  <a:lnTo>
                    <a:pt x="1161" y="1517"/>
                  </a:lnTo>
                  <a:lnTo>
                    <a:pt x="1141" y="1512"/>
                  </a:lnTo>
                  <a:lnTo>
                    <a:pt x="1123" y="1503"/>
                  </a:lnTo>
                  <a:lnTo>
                    <a:pt x="55" y="856"/>
                  </a:lnTo>
                  <a:lnTo>
                    <a:pt x="36" y="841"/>
                  </a:lnTo>
                  <a:lnTo>
                    <a:pt x="21" y="824"/>
                  </a:lnTo>
                  <a:lnTo>
                    <a:pt x="9" y="804"/>
                  </a:lnTo>
                  <a:lnTo>
                    <a:pt x="3" y="782"/>
                  </a:lnTo>
                  <a:lnTo>
                    <a:pt x="0" y="760"/>
                  </a:lnTo>
                  <a:lnTo>
                    <a:pt x="3" y="736"/>
                  </a:lnTo>
                  <a:lnTo>
                    <a:pt x="9" y="714"/>
                  </a:lnTo>
                  <a:lnTo>
                    <a:pt x="21" y="694"/>
                  </a:lnTo>
                  <a:lnTo>
                    <a:pt x="36" y="677"/>
                  </a:lnTo>
                  <a:lnTo>
                    <a:pt x="55" y="663"/>
                  </a:lnTo>
                  <a:lnTo>
                    <a:pt x="1123" y="16"/>
                  </a:lnTo>
                  <a:lnTo>
                    <a:pt x="1141" y="7"/>
                  </a:lnTo>
                  <a:lnTo>
                    <a:pt x="1161" y="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0CF121AA-487E-44B2-8DD2-DF3B2E891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280" y="4194968"/>
              <a:ext cx="485775" cy="293688"/>
            </a:xfrm>
            <a:custGeom>
              <a:avLst/>
              <a:gdLst>
                <a:gd name="T0" fmla="*/ 1068 w 2136"/>
                <a:gd name="T1" fmla="*/ 0 h 1294"/>
                <a:gd name="T2" fmla="*/ 2136 w 2136"/>
                <a:gd name="T3" fmla="*/ 647 h 1294"/>
                <a:gd name="T4" fmla="*/ 1067 w 2136"/>
                <a:gd name="T5" fmla="*/ 1294 h 1294"/>
                <a:gd name="T6" fmla="*/ 0 w 2136"/>
                <a:gd name="T7" fmla="*/ 647 h 1294"/>
                <a:gd name="T8" fmla="*/ 1068 w 2136"/>
                <a:gd name="T9" fmla="*/ 0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6" h="1294">
                  <a:moveTo>
                    <a:pt x="1068" y="0"/>
                  </a:moveTo>
                  <a:lnTo>
                    <a:pt x="2136" y="647"/>
                  </a:lnTo>
                  <a:lnTo>
                    <a:pt x="1067" y="1294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9FC7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5DBCAF28-8004-49D7-A7AC-ED30119BB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7230" y="4194968"/>
              <a:ext cx="377825" cy="163513"/>
            </a:xfrm>
            <a:custGeom>
              <a:avLst/>
              <a:gdLst>
                <a:gd name="T0" fmla="*/ 593 w 1661"/>
                <a:gd name="T1" fmla="*/ 0 h 720"/>
                <a:gd name="T2" fmla="*/ 1661 w 1661"/>
                <a:gd name="T3" fmla="*/ 647 h 720"/>
                <a:gd name="T4" fmla="*/ 1538 w 1661"/>
                <a:gd name="T5" fmla="*/ 720 h 720"/>
                <a:gd name="T6" fmla="*/ 1514 w 1661"/>
                <a:gd name="T7" fmla="*/ 694 h 720"/>
                <a:gd name="T8" fmla="*/ 1489 w 1661"/>
                <a:gd name="T9" fmla="*/ 670 h 720"/>
                <a:gd name="T10" fmla="*/ 1462 w 1661"/>
                <a:gd name="T11" fmla="*/ 648 h 720"/>
                <a:gd name="T12" fmla="*/ 1401 w 1661"/>
                <a:gd name="T13" fmla="*/ 605 h 720"/>
                <a:gd name="T14" fmla="*/ 1341 w 1661"/>
                <a:gd name="T15" fmla="*/ 569 h 720"/>
                <a:gd name="T16" fmla="*/ 1281 w 1661"/>
                <a:gd name="T17" fmla="*/ 539 h 720"/>
                <a:gd name="T18" fmla="*/ 1220 w 1661"/>
                <a:gd name="T19" fmla="*/ 513 h 720"/>
                <a:gd name="T20" fmla="*/ 1159 w 1661"/>
                <a:gd name="T21" fmla="*/ 495 h 720"/>
                <a:gd name="T22" fmla="*/ 1097 w 1661"/>
                <a:gd name="T23" fmla="*/ 482 h 720"/>
                <a:gd name="T24" fmla="*/ 1032 w 1661"/>
                <a:gd name="T25" fmla="*/ 474 h 720"/>
                <a:gd name="T26" fmla="*/ 967 w 1661"/>
                <a:gd name="T27" fmla="*/ 471 h 720"/>
                <a:gd name="T28" fmla="*/ 890 w 1661"/>
                <a:gd name="T29" fmla="*/ 474 h 720"/>
                <a:gd name="T30" fmla="*/ 812 w 1661"/>
                <a:gd name="T31" fmla="*/ 482 h 720"/>
                <a:gd name="T32" fmla="*/ 731 w 1661"/>
                <a:gd name="T33" fmla="*/ 491 h 720"/>
                <a:gd name="T34" fmla="*/ 675 w 1661"/>
                <a:gd name="T35" fmla="*/ 498 h 720"/>
                <a:gd name="T36" fmla="*/ 618 w 1661"/>
                <a:gd name="T37" fmla="*/ 504 h 720"/>
                <a:gd name="T38" fmla="*/ 559 w 1661"/>
                <a:gd name="T39" fmla="*/ 509 h 720"/>
                <a:gd name="T40" fmla="*/ 497 w 1661"/>
                <a:gd name="T41" fmla="*/ 512 h 720"/>
                <a:gd name="T42" fmla="*/ 431 w 1661"/>
                <a:gd name="T43" fmla="*/ 514 h 720"/>
                <a:gd name="T44" fmla="*/ 393 w 1661"/>
                <a:gd name="T45" fmla="*/ 513 h 720"/>
                <a:gd name="T46" fmla="*/ 335 w 1661"/>
                <a:gd name="T47" fmla="*/ 509 h 720"/>
                <a:gd name="T48" fmla="*/ 277 w 1661"/>
                <a:gd name="T49" fmla="*/ 499 h 720"/>
                <a:gd name="T50" fmla="*/ 220 w 1661"/>
                <a:gd name="T51" fmla="*/ 483 h 720"/>
                <a:gd name="T52" fmla="*/ 164 w 1661"/>
                <a:gd name="T53" fmla="*/ 461 h 720"/>
                <a:gd name="T54" fmla="*/ 108 w 1661"/>
                <a:gd name="T55" fmla="*/ 432 h 720"/>
                <a:gd name="T56" fmla="*/ 53 w 1661"/>
                <a:gd name="T57" fmla="*/ 398 h 720"/>
                <a:gd name="T58" fmla="*/ 0 w 1661"/>
                <a:gd name="T59" fmla="*/ 358 h 720"/>
                <a:gd name="T60" fmla="*/ 593 w 1661"/>
                <a:gd name="T61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61" h="720">
                  <a:moveTo>
                    <a:pt x="593" y="0"/>
                  </a:moveTo>
                  <a:lnTo>
                    <a:pt x="1661" y="647"/>
                  </a:lnTo>
                  <a:lnTo>
                    <a:pt x="1538" y="720"/>
                  </a:lnTo>
                  <a:lnTo>
                    <a:pt x="1514" y="694"/>
                  </a:lnTo>
                  <a:lnTo>
                    <a:pt x="1489" y="670"/>
                  </a:lnTo>
                  <a:lnTo>
                    <a:pt x="1462" y="648"/>
                  </a:lnTo>
                  <a:lnTo>
                    <a:pt x="1401" y="605"/>
                  </a:lnTo>
                  <a:lnTo>
                    <a:pt x="1341" y="569"/>
                  </a:lnTo>
                  <a:lnTo>
                    <a:pt x="1281" y="539"/>
                  </a:lnTo>
                  <a:lnTo>
                    <a:pt x="1220" y="513"/>
                  </a:lnTo>
                  <a:lnTo>
                    <a:pt x="1159" y="495"/>
                  </a:lnTo>
                  <a:lnTo>
                    <a:pt x="1097" y="482"/>
                  </a:lnTo>
                  <a:lnTo>
                    <a:pt x="1032" y="474"/>
                  </a:lnTo>
                  <a:lnTo>
                    <a:pt x="967" y="471"/>
                  </a:lnTo>
                  <a:lnTo>
                    <a:pt x="890" y="474"/>
                  </a:lnTo>
                  <a:lnTo>
                    <a:pt x="812" y="482"/>
                  </a:lnTo>
                  <a:lnTo>
                    <a:pt x="731" y="491"/>
                  </a:lnTo>
                  <a:lnTo>
                    <a:pt x="675" y="498"/>
                  </a:lnTo>
                  <a:lnTo>
                    <a:pt x="618" y="504"/>
                  </a:lnTo>
                  <a:lnTo>
                    <a:pt x="559" y="509"/>
                  </a:lnTo>
                  <a:lnTo>
                    <a:pt x="497" y="512"/>
                  </a:lnTo>
                  <a:lnTo>
                    <a:pt x="431" y="514"/>
                  </a:lnTo>
                  <a:lnTo>
                    <a:pt x="393" y="513"/>
                  </a:lnTo>
                  <a:lnTo>
                    <a:pt x="335" y="509"/>
                  </a:lnTo>
                  <a:lnTo>
                    <a:pt x="277" y="499"/>
                  </a:lnTo>
                  <a:lnTo>
                    <a:pt x="220" y="483"/>
                  </a:lnTo>
                  <a:lnTo>
                    <a:pt x="164" y="461"/>
                  </a:lnTo>
                  <a:lnTo>
                    <a:pt x="108" y="432"/>
                  </a:lnTo>
                  <a:lnTo>
                    <a:pt x="53" y="398"/>
                  </a:lnTo>
                  <a:lnTo>
                    <a:pt x="0" y="358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59A4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6F5E4959-C4F8-444C-82FB-B06F40A08E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7543" y="4245768"/>
              <a:ext cx="390525" cy="174625"/>
            </a:xfrm>
            <a:custGeom>
              <a:avLst/>
              <a:gdLst>
                <a:gd name="T0" fmla="*/ 1200 w 1719"/>
                <a:gd name="T1" fmla="*/ 691 h 774"/>
                <a:gd name="T2" fmla="*/ 1200 w 1719"/>
                <a:gd name="T3" fmla="*/ 756 h 774"/>
                <a:gd name="T4" fmla="*/ 1103 w 1719"/>
                <a:gd name="T5" fmla="*/ 769 h 774"/>
                <a:gd name="T6" fmla="*/ 1053 w 1719"/>
                <a:gd name="T7" fmla="*/ 710 h 774"/>
                <a:gd name="T8" fmla="*/ 1124 w 1719"/>
                <a:gd name="T9" fmla="*/ 666 h 774"/>
                <a:gd name="T10" fmla="*/ 965 w 1719"/>
                <a:gd name="T11" fmla="*/ 531 h 774"/>
                <a:gd name="T12" fmla="*/ 1021 w 1719"/>
                <a:gd name="T13" fmla="*/ 616 h 774"/>
                <a:gd name="T14" fmla="*/ 950 w 1719"/>
                <a:gd name="T15" fmla="*/ 688 h 774"/>
                <a:gd name="T16" fmla="*/ 810 w 1719"/>
                <a:gd name="T17" fmla="*/ 684 h 774"/>
                <a:gd name="T18" fmla="*/ 731 w 1719"/>
                <a:gd name="T19" fmla="*/ 608 h 774"/>
                <a:gd name="T20" fmla="*/ 780 w 1719"/>
                <a:gd name="T21" fmla="*/ 527 h 774"/>
                <a:gd name="T22" fmla="*/ 365 w 1719"/>
                <a:gd name="T23" fmla="*/ 506 h 774"/>
                <a:gd name="T24" fmla="*/ 433 w 1719"/>
                <a:gd name="T25" fmla="*/ 554 h 774"/>
                <a:gd name="T26" fmla="*/ 386 w 1719"/>
                <a:gd name="T27" fmla="*/ 606 h 774"/>
                <a:gd name="T28" fmla="*/ 292 w 1719"/>
                <a:gd name="T29" fmla="*/ 586 h 774"/>
                <a:gd name="T30" fmla="*/ 292 w 1719"/>
                <a:gd name="T31" fmla="*/ 523 h 774"/>
                <a:gd name="T32" fmla="*/ 111 w 1719"/>
                <a:gd name="T33" fmla="*/ 401 h 774"/>
                <a:gd name="T34" fmla="*/ 194 w 1719"/>
                <a:gd name="T35" fmla="*/ 448 h 774"/>
                <a:gd name="T36" fmla="*/ 172 w 1719"/>
                <a:gd name="T37" fmla="*/ 515 h 774"/>
                <a:gd name="T38" fmla="*/ 68 w 1719"/>
                <a:gd name="T39" fmla="*/ 527 h 774"/>
                <a:gd name="T40" fmla="*/ 1 w 1719"/>
                <a:gd name="T41" fmla="*/ 471 h 774"/>
                <a:gd name="T42" fmla="*/ 45 w 1719"/>
                <a:gd name="T43" fmla="*/ 410 h 774"/>
                <a:gd name="T44" fmla="*/ 1184 w 1719"/>
                <a:gd name="T45" fmla="*/ 154 h 774"/>
                <a:gd name="T46" fmla="*/ 1211 w 1719"/>
                <a:gd name="T47" fmla="*/ 213 h 774"/>
                <a:gd name="T48" fmla="*/ 1121 w 1719"/>
                <a:gd name="T49" fmla="*/ 226 h 774"/>
                <a:gd name="T50" fmla="*/ 1095 w 1719"/>
                <a:gd name="T51" fmla="*/ 167 h 774"/>
                <a:gd name="T52" fmla="*/ 226 w 1719"/>
                <a:gd name="T53" fmla="*/ 174 h 774"/>
                <a:gd name="T54" fmla="*/ 510 w 1719"/>
                <a:gd name="T55" fmla="*/ 287 h 774"/>
                <a:gd name="T56" fmla="*/ 766 w 1719"/>
                <a:gd name="T57" fmla="*/ 284 h 774"/>
                <a:gd name="T58" fmla="*/ 875 w 1719"/>
                <a:gd name="T59" fmla="*/ 230 h 774"/>
                <a:gd name="T60" fmla="*/ 999 w 1719"/>
                <a:gd name="T61" fmla="*/ 232 h 774"/>
                <a:gd name="T62" fmla="*/ 1208 w 1719"/>
                <a:gd name="T63" fmla="*/ 252 h 774"/>
                <a:gd name="T64" fmla="*/ 1517 w 1719"/>
                <a:gd name="T65" fmla="*/ 347 h 774"/>
                <a:gd name="T66" fmla="*/ 1719 w 1719"/>
                <a:gd name="T67" fmla="*/ 504 h 774"/>
                <a:gd name="T68" fmla="*/ 1490 w 1719"/>
                <a:gd name="T69" fmla="*/ 430 h 774"/>
                <a:gd name="T70" fmla="*/ 1271 w 1719"/>
                <a:gd name="T71" fmla="*/ 346 h 774"/>
                <a:gd name="T72" fmla="*/ 1064 w 1719"/>
                <a:gd name="T73" fmla="*/ 338 h 774"/>
                <a:gd name="T74" fmla="*/ 957 w 1719"/>
                <a:gd name="T75" fmla="*/ 390 h 774"/>
                <a:gd name="T76" fmla="*/ 799 w 1719"/>
                <a:gd name="T77" fmla="*/ 367 h 774"/>
                <a:gd name="T78" fmla="*/ 509 w 1719"/>
                <a:gd name="T79" fmla="*/ 373 h 774"/>
                <a:gd name="T80" fmla="*/ 255 w 1719"/>
                <a:gd name="T81" fmla="*/ 291 h 774"/>
                <a:gd name="T82" fmla="*/ 172 w 1719"/>
                <a:gd name="T83" fmla="*/ 134 h 774"/>
                <a:gd name="T84" fmla="*/ 790 w 1719"/>
                <a:gd name="T85" fmla="*/ 116 h 774"/>
                <a:gd name="T86" fmla="*/ 790 w 1719"/>
                <a:gd name="T87" fmla="*/ 189 h 774"/>
                <a:gd name="T88" fmla="*/ 681 w 1719"/>
                <a:gd name="T89" fmla="*/ 203 h 774"/>
                <a:gd name="T90" fmla="*/ 626 w 1719"/>
                <a:gd name="T91" fmla="*/ 136 h 774"/>
                <a:gd name="T92" fmla="*/ 706 w 1719"/>
                <a:gd name="T93" fmla="*/ 90 h 774"/>
                <a:gd name="T94" fmla="*/ 613 w 1719"/>
                <a:gd name="T95" fmla="*/ 22 h 774"/>
                <a:gd name="T96" fmla="*/ 587 w 1719"/>
                <a:gd name="T97" fmla="*/ 69 h 774"/>
                <a:gd name="T98" fmla="*/ 513 w 1719"/>
                <a:gd name="T99" fmla="*/ 48 h 774"/>
                <a:gd name="T100" fmla="*/ 539 w 1719"/>
                <a:gd name="T101" fmla="*/ 2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9" h="774">
                  <a:moveTo>
                    <a:pt x="1124" y="666"/>
                  </a:moveTo>
                  <a:lnTo>
                    <a:pt x="1146" y="667"/>
                  </a:lnTo>
                  <a:lnTo>
                    <a:pt x="1167" y="673"/>
                  </a:lnTo>
                  <a:lnTo>
                    <a:pt x="1185" y="680"/>
                  </a:lnTo>
                  <a:lnTo>
                    <a:pt x="1200" y="691"/>
                  </a:lnTo>
                  <a:lnTo>
                    <a:pt x="1211" y="703"/>
                  </a:lnTo>
                  <a:lnTo>
                    <a:pt x="1217" y="717"/>
                  </a:lnTo>
                  <a:lnTo>
                    <a:pt x="1217" y="732"/>
                  </a:lnTo>
                  <a:lnTo>
                    <a:pt x="1211" y="745"/>
                  </a:lnTo>
                  <a:lnTo>
                    <a:pt x="1200" y="756"/>
                  </a:lnTo>
                  <a:lnTo>
                    <a:pt x="1185" y="766"/>
                  </a:lnTo>
                  <a:lnTo>
                    <a:pt x="1166" y="771"/>
                  </a:lnTo>
                  <a:lnTo>
                    <a:pt x="1145" y="774"/>
                  </a:lnTo>
                  <a:lnTo>
                    <a:pt x="1123" y="773"/>
                  </a:lnTo>
                  <a:lnTo>
                    <a:pt x="1103" y="769"/>
                  </a:lnTo>
                  <a:lnTo>
                    <a:pt x="1084" y="760"/>
                  </a:lnTo>
                  <a:lnTo>
                    <a:pt x="1069" y="751"/>
                  </a:lnTo>
                  <a:lnTo>
                    <a:pt x="1058" y="738"/>
                  </a:lnTo>
                  <a:lnTo>
                    <a:pt x="1053" y="723"/>
                  </a:lnTo>
                  <a:lnTo>
                    <a:pt x="1053" y="710"/>
                  </a:lnTo>
                  <a:lnTo>
                    <a:pt x="1058" y="696"/>
                  </a:lnTo>
                  <a:lnTo>
                    <a:pt x="1069" y="684"/>
                  </a:lnTo>
                  <a:lnTo>
                    <a:pt x="1085" y="676"/>
                  </a:lnTo>
                  <a:lnTo>
                    <a:pt x="1103" y="670"/>
                  </a:lnTo>
                  <a:lnTo>
                    <a:pt x="1124" y="666"/>
                  </a:lnTo>
                  <a:close/>
                  <a:moveTo>
                    <a:pt x="858" y="508"/>
                  </a:moveTo>
                  <a:lnTo>
                    <a:pt x="887" y="508"/>
                  </a:lnTo>
                  <a:lnTo>
                    <a:pt x="916" y="513"/>
                  </a:lnTo>
                  <a:lnTo>
                    <a:pt x="941" y="521"/>
                  </a:lnTo>
                  <a:lnTo>
                    <a:pt x="965" y="531"/>
                  </a:lnTo>
                  <a:lnTo>
                    <a:pt x="986" y="545"/>
                  </a:lnTo>
                  <a:lnTo>
                    <a:pt x="1002" y="560"/>
                  </a:lnTo>
                  <a:lnTo>
                    <a:pt x="1014" y="578"/>
                  </a:lnTo>
                  <a:lnTo>
                    <a:pt x="1020" y="597"/>
                  </a:lnTo>
                  <a:lnTo>
                    <a:pt x="1021" y="616"/>
                  </a:lnTo>
                  <a:lnTo>
                    <a:pt x="1017" y="635"/>
                  </a:lnTo>
                  <a:lnTo>
                    <a:pt x="1007" y="651"/>
                  </a:lnTo>
                  <a:lnTo>
                    <a:pt x="992" y="665"/>
                  </a:lnTo>
                  <a:lnTo>
                    <a:pt x="972" y="678"/>
                  </a:lnTo>
                  <a:lnTo>
                    <a:pt x="950" y="688"/>
                  </a:lnTo>
                  <a:lnTo>
                    <a:pt x="923" y="695"/>
                  </a:lnTo>
                  <a:lnTo>
                    <a:pt x="895" y="698"/>
                  </a:lnTo>
                  <a:lnTo>
                    <a:pt x="865" y="697"/>
                  </a:lnTo>
                  <a:lnTo>
                    <a:pt x="837" y="693"/>
                  </a:lnTo>
                  <a:lnTo>
                    <a:pt x="810" y="684"/>
                  </a:lnTo>
                  <a:lnTo>
                    <a:pt x="787" y="674"/>
                  </a:lnTo>
                  <a:lnTo>
                    <a:pt x="767" y="660"/>
                  </a:lnTo>
                  <a:lnTo>
                    <a:pt x="750" y="645"/>
                  </a:lnTo>
                  <a:lnTo>
                    <a:pt x="738" y="627"/>
                  </a:lnTo>
                  <a:lnTo>
                    <a:pt x="731" y="608"/>
                  </a:lnTo>
                  <a:lnTo>
                    <a:pt x="731" y="589"/>
                  </a:lnTo>
                  <a:lnTo>
                    <a:pt x="735" y="571"/>
                  </a:lnTo>
                  <a:lnTo>
                    <a:pt x="746" y="554"/>
                  </a:lnTo>
                  <a:lnTo>
                    <a:pt x="761" y="540"/>
                  </a:lnTo>
                  <a:lnTo>
                    <a:pt x="780" y="527"/>
                  </a:lnTo>
                  <a:lnTo>
                    <a:pt x="803" y="517"/>
                  </a:lnTo>
                  <a:lnTo>
                    <a:pt x="829" y="510"/>
                  </a:lnTo>
                  <a:lnTo>
                    <a:pt x="858" y="508"/>
                  </a:lnTo>
                  <a:close/>
                  <a:moveTo>
                    <a:pt x="344" y="505"/>
                  </a:moveTo>
                  <a:lnTo>
                    <a:pt x="365" y="506"/>
                  </a:lnTo>
                  <a:lnTo>
                    <a:pt x="386" y="511"/>
                  </a:lnTo>
                  <a:lnTo>
                    <a:pt x="403" y="519"/>
                  </a:lnTo>
                  <a:lnTo>
                    <a:pt x="417" y="528"/>
                  </a:lnTo>
                  <a:lnTo>
                    <a:pt x="428" y="541"/>
                  </a:lnTo>
                  <a:lnTo>
                    <a:pt x="433" y="554"/>
                  </a:lnTo>
                  <a:lnTo>
                    <a:pt x="433" y="568"/>
                  </a:lnTo>
                  <a:lnTo>
                    <a:pt x="428" y="581"/>
                  </a:lnTo>
                  <a:lnTo>
                    <a:pt x="417" y="591"/>
                  </a:lnTo>
                  <a:lnTo>
                    <a:pt x="403" y="601"/>
                  </a:lnTo>
                  <a:lnTo>
                    <a:pt x="386" y="606"/>
                  </a:lnTo>
                  <a:lnTo>
                    <a:pt x="364" y="609"/>
                  </a:lnTo>
                  <a:lnTo>
                    <a:pt x="343" y="608"/>
                  </a:lnTo>
                  <a:lnTo>
                    <a:pt x="323" y="604"/>
                  </a:lnTo>
                  <a:lnTo>
                    <a:pt x="305" y="596"/>
                  </a:lnTo>
                  <a:lnTo>
                    <a:pt x="292" y="586"/>
                  </a:lnTo>
                  <a:lnTo>
                    <a:pt x="281" y="575"/>
                  </a:lnTo>
                  <a:lnTo>
                    <a:pt x="276" y="561"/>
                  </a:lnTo>
                  <a:lnTo>
                    <a:pt x="276" y="546"/>
                  </a:lnTo>
                  <a:lnTo>
                    <a:pt x="281" y="533"/>
                  </a:lnTo>
                  <a:lnTo>
                    <a:pt x="292" y="523"/>
                  </a:lnTo>
                  <a:lnTo>
                    <a:pt x="306" y="514"/>
                  </a:lnTo>
                  <a:lnTo>
                    <a:pt x="323" y="508"/>
                  </a:lnTo>
                  <a:lnTo>
                    <a:pt x="344" y="505"/>
                  </a:lnTo>
                  <a:close/>
                  <a:moveTo>
                    <a:pt x="88" y="401"/>
                  </a:moveTo>
                  <a:lnTo>
                    <a:pt x="111" y="401"/>
                  </a:lnTo>
                  <a:lnTo>
                    <a:pt x="133" y="405"/>
                  </a:lnTo>
                  <a:lnTo>
                    <a:pt x="153" y="413"/>
                  </a:lnTo>
                  <a:lnTo>
                    <a:pt x="170" y="422"/>
                  </a:lnTo>
                  <a:lnTo>
                    <a:pt x="185" y="434"/>
                  </a:lnTo>
                  <a:lnTo>
                    <a:pt x="194" y="448"/>
                  </a:lnTo>
                  <a:lnTo>
                    <a:pt x="201" y="463"/>
                  </a:lnTo>
                  <a:lnTo>
                    <a:pt x="201" y="477"/>
                  </a:lnTo>
                  <a:lnTo>
                    <a:pt x="195" y="492"/>
                  </a:lnTo>
                  <a:lnTo>
                    <a:pt x="186" y="505"/>
                  </a:lnTo>
                  <a:lnTo>
                    <a:pt x="172" y="515"/>
                  </a:lnTo>
                  <a:lnTo>
                    <a:pt x="155" y="524"/>
                  </a:lnTo>
                  <a:lnTo>
                    <a:pt x="135" y="529"/>
                  </a:lnTo>
                  <a:lnTo>
                    <a:pt x="113" y="532"/>
                  </a:lnTo>
                  <a:lnTo>
                    <a:pt x="90" y="531"/>
                  </a:lnTo>
                  <a:lnTo>
                    <a:pt x="68" y="527"/>
                  </a:lnTo>
                  <a:lnTo>
                    <a:pt x="48" y="520"/>
                  </a:lnTo>
                  <a:lnTo>
                    <a:pt x="31" y="510"/>
                  </a:lnTo>
                  <a:lnTo>
                    <a:pt x="16" y="498"/>
                  </a:lnTo>
                  <a:lnTo>
                    <a:pt x="6" y="486"/>
                  </a:lnTo>
                  <a:lnTo>
                    <a:pt x="1" y="471"/>
                  </a:lnTo>
                  <a:lnTo>
                    <a:pt x="0" y="455"/>
                  </a:lnTo>
                  <a:lnTo>
                    <a:pt x="5" y="441"/>
                  </a:lnTo>
                  <a:lnTo>
                    <a:pt x="15" y="429"/>
                  </a:lnTo>
                  <a:lnTo>
                    <a:pt x="28" y="418"/>
                  </a:lnTo>
                  <a:lnTo>
                    <a:pt x="45" y="410"/>
                  </a:lnTo>
                  <a:lnTo>
                    <a:pt x="65" y="403"/>
                  </a:lnTo>
                  <a:lnTo>
                    <a:pt x="88" y="401"/>
                  </a:lnTo>
                  <a:close/>
                  <a:moveTo>
                    <a:pt x="1144" y="147"/>
                  </a:moveTo>
                  <a:lnTo>
                    <a:pt x="1165" y="148"/>
                  </a:lnTo>
                  <a:lnTo>
                    <a:pt x="1184" y="154"/>
                  </a:lnTo>
                  <a:lnTo>
                    <a:pt x="1201" y="163"/>
                  </a:lnTo>
                  <a:lnTo>
                    <a:pt x="1213" y="174"/>
                  </a:lnTo>
                  <a:lnTo>
                    <a:pt x="1218" y="187"/>
                  </a:lnTo>
                  <a:lnTo>
                    <a:pt x="1218" y="201"/>
                  </a:lnTo>
                  <a:lnTo>
                    <a:pt x="1211" y="213"/>
                  </a:lnTo>
                  <a:lnTo>
                    <a:pt x="1198" y="223"/>
                  </a:lnTo>
                  <a:lnTo>
                    <a:pt x="1181" y="229"/>
                  </a:lnTo>
                  <a:lnTo>
                    <a:pt x="1161" y="232"/>
                  </a:lnTo>
                  <a:lnTo>
                    <a:pt x="1140" y="231"/>
                  </a:lnTo>
                  <a:lnTo>
                    <a:pt x="1121" y="226"/>
                  </a:lnTo>
                  <a:lnTo>
                    <a:pt x="1105" y="217"/>
                  </a:lnTo>
                  <a:lnTo>
                    <a:pt x="1093" y="206"/>
                  </a:lnTo>
                  <a:lnTo>
                    <a:pt x="1088" y="192"/>
                  </a:lnTo>
                  <a:lnTo>
                    <a:pt x="1088" y="178"/>
                  </a:lnTo>
                  <a:lnTo>
                    <a:pt x="1095" y="167"/>
                  </a:lnTo>
                  <a:lnTo>
                    <a:pt x="1107" y="156"/>
                  </a:lnTo>
                  <a:lnTo>
                    <a:pt x="1124" y="150"/>
                  </a:lnTo>
                  <a:lnTo>
                    <a:pt x="1144" y="147"/>
                  </a:lnTo>
                  <a:close/>
                  <a:moveTo>
                    <a:pt x="172" y="134"/>
                  </a:moveTo>
                  <a:lnTo>
                    <a:pt x="226" y="174"/>
                  </a:lnTo>
                  <a:lnTo>
                    <a:pt x="282" y="209"/>
                  </a:lnTo>
                  <a:lnTo>
                    <a:pt x="338" y="238"/>
                  </a:lnTo>
                  <a:lnTo>
                    <a:pt x="394" y="260"/>
                  </a:lnTo>
                  <a:lnTo>
                    <a:pt x="452" y="277"/>
                  </a:lnTo>
                  <a:lnTo>
                    <a:pt x="510" y="287"/>
                  </a:lnTo>
                  <a:lnTo>
                    <a:pt x="569" y="291"/>
                  </a:lnTo>
                  <a:lnTo>
                    <a:pt x="607" y="292"/>
                  </a:lnTo>
                  <a:lnTo>
                    <a:pt x="662" y="291"/>
                  </a:lnTo>
                  <a:lnTo>
                    <a:pt x="715" y="288"/>
                  </a:lnTo>
                  <a:lnTo>
                    <a:pt x="766" y="284"/>
                  </a:lnTo>
                  <a:lnTo>
                    <a:pt x="815" y="280"/>
                  </a:lnTo>
                  <a:lnTo>
                    <a:pt x="824" y="264"/>
                  </a:lnTo>
                  <a:lnTo>
                    <a:pt x="837" y="250"/>
                  </a:lnTo>
                  <a:lnTo>
                    <a:pt x="855" y="239"/>
                  </a:lnTo>
                  <a:lnTo>
                    <a:pt x="875" y="230"/>
                  </a:lnTo>
                  <a:lnTo>
                    <a:pt x="898" y="224"/>
                  </a:lnTo>
                  <a:lnTo>
                    <a:pt x="924" y="221"/>
                  </a:lnTo>
                  <a:lnTo>
                    <a:pt x="951" y="222"/>
                  </a:lnTo>
                  <a:lnTo>
                    <a:pt x="976" y="226"/>
                  </a:lnTo>
                  <a:lnTo>
                    <a:pt x="999" y="232"/>
                  </a:lnTo>
                  <a:lnTo>
                    <a:pt x="1020" y="243"/>
                  </a:lnTo>
                  <a:lnTo>
                    <a:pt x="1039" y="254"/>
                  </a:lnTo>
                  <a:lnTo>
                    <a:pt x="1091" y="251"/>
                  </a:lnTo>
                  <a:lnTo>
                    <a:pt x="1143" y="249"/>
                  </a:lnTo>
                  <a:lnTo>
                    <a:pt x="1208" y="252"/>
                  </a:lnTo>
                  <a:lnTo>
                    <a:pt x="1273" y="260"/>
                  </a:lnTo>
                  <a:lnTo>
                    <a:pt x="1335" y="273"/>
                  </a:lnTo>
                  <a:lnTo>
                    <a:pt x="1396" y="291"/>
                  </a:lnTo>
                  <a:lnTo>
                    <a:pt x="1457" y="317"/>
                  </a:lnTo>
                  <a:lnTo>
                    <a:pt x="1517" y="347"/>
                  </a:lnTo>
                  <a:lnTo>
                    <a:pt x="1577" y="383"/>
                  </a:lnTo>
                  <a:lnTo>
                    <a:pt x="1638" y="426"/>
                  </a:lnTo>
                  <a:lnTo>
                    <a:pt x="1666" y="449"/>
                  </a:lnTo>
                  <a:lnTo>
                    <a:pt x="1693" y="474"/>
                  </a:lnTo>
                  <a:lnTo>
                    <a:pt x="1719" y="504"/>
                  </a:lnTo>
                  <a:lnTo>
                    <a:pt x="1645" y="548"/>
                  </a:lnTo>
                  <a:lnTo>
                    <a:pt x="1617" y="520"/>
                  </a:lnTo>
                  <a:lnTo>
                    <a:pt x="1588" y="494"/>
                  </a:lnTo>
                  <a:lnTo>
                    <a:pt x="1538" y="459"/>
                  </a:lnTo>
                  <a:lnTo>
                    <a:pt x="1490" y="430"/>
                  </a:lnTo>
                  <a:lnTo>
                    <a:pt x="1444" y="405"/>
                  </a:lnTo>
                  <a:lnTo>
                    <a:pt x="1400" y="384"/>
                  </a:lnTo>
                  <a:lnTo>
                    <a:pt x="1356" y="369"/>
                  </a:lnTo>
                  <a:lnTo>
                    <a:pt x="1313" y="356"/>
                  </a:lnTo>
                  <a:lnTo>
                    <a:pt x="1271" y="346"/>
                  </a:lnTo>
                  <a:lnTo>
                    <a:pt x="1230" y="340"/>
                  </a:lnTo>
                  <a:lnTo>
                    <a:pt x="1188" y="337"/>
                  </a:lnTo>
                  <a:lnTo>
                    <a:pt x="1146" y="335"/>
                  </a:lnTo>
                  <a:lnTo>
                    <a:pt x="1105" y="336"/>
                  </a:lnTo>
                  <a:lnTo>
                    <a:pt x="1064" y="338"/>
                  </a:lnTo>
                  <a:lnTo>
                    <a:pt x="1051" y="355"/>
                  </a:lnTo>
                  <a:lnTo>
                    <a:pt x="1034" y="369"/>
                  </a:lnTo>
                  <a:lnTo>
                    <a:pt x="1012" y="379"/>
                  </a:lnTo>
                  <a:lnTo>
                    <a:pt x="987" y="386"/>
                  </a:lnTo>
                  <a:lnTo>
                    <a:pt x="957" y="390"/>
                  </a:lnTo>
                  <a:lnTo>
                    <a:pt x="927" y="389"/>
                  </a:lnTo>
                  <a:lnTo>
                    <a:pt x="899" y="383"/>
                  </a:lnTo>
                  <a:lnTo>
                    <a:pt x="874" y="374"/>
                  </a:lnTo>
                  <a:lnTo>
                    <a:pt x="850" y="362"/>
                  </a:lnTo>
                  <a:lnTo>
                    <a:pt x="799" y="367"/>
                  </a:lnTo>
                  <a:lnTo>
                    <a:pt x="745" y="372"/>
                  </a:lnTo>
                  <a:lnTo>
                    <a:pt x="689" y="376"/>
                  </a:lnTo>
                  <a:lnTo>
                    <a:pt x="630" y="377"/>
                  </a:lnTo>
                  <a:lnTo>
                    <a:pt x="567" y="377"/>
                  </a:lnTo>
                  <a:lnTo>
                    <a:pt x="509" y="373"/>
                  </a:lnTo>
                  <a:lnTo>
                    <a:pt x="453" y="364"/>
                  </a:lnTo>
                  <a:lnTo>
                    <a:pt x="400" y="352"/>
                  </a:lnTo>
                  <a:lnTo>
                    <a:pt x="350" y="335"/>
                  </a:lnTo>
                  <a:lnTo>
                    <a:pt x="300" y="315"/>
                  </a:lnTo>
                  <a:lnTo>
                    <a:pt x="255" y="291"/>
                  </a:lnTo>
                  <a:lnTo>
                    <a:pt x="210" y="266"/>
                  </a:lnTo>
                  <a:lnTo>
                    <a:pt x="169" y="239"/>
                  </a:lnTo>
                  <a:lnTo>
                    <a:pt x="131" y="210"/>
                  </a:lnTo>
                  <a:lnTo>
                    <a:pt x="94" y="180"/>
                  </a:lnTo>
                  <a:lnTo>
                    <a:pt x="172" y="134"/>
                  </a:lnTo>
                  <a:close/>
                  <a:moveTo>
                    <a:pt x="706" y="90"/>
                  </a:moveTo>
                  <a:lnTo>
                    <a:pt x="730" y="91"/>
                  </a:lnTo>
                  <a:lnTo>
                    <a:pt x="753" y="96"/>
                  </a:lnTo>
                  <a:lnTo>
                    <a:pt x="773" y="104"/>
                  </a:lnTo>
                  <a:lnTo>
                    <a:pt x="790" y="116"/>
                  </a:lnTo>
                  <a:lnTo>
                    <a:pt x="802" y="130"/>
                  </a:lnTo>
                  <a:lnTo>
                    <a:pt x="808" y="146"/>
                  </a:lnTo>
                  <a:lnTo>
                    <a:pt x="808" y="161"/>
                  </a:lnTo>
                  <a:lnTo>
                    <a:pt x="802" y="176"/>
                  </a:lnTo>
                  <a:lnTo>
                    <a:pt x="790" y="189"/>
                  </a:lnTo>
                  <a:lnTo>
                    <a:pt x="773" y="198"/>
                  </a:lnTo>
                  <a:lnTo>
                    <a:pt x="752" y="206"/>
                  </a:lnTo>
                  <a:lnTo>
                    <a:pt x="729" y="209"/>
                  </a:lnTo>
                  <a:lnTo>
                    <a:pt x="705" y="207"/>
                  </a:lnTo>
                  <a:lnTo>
                    <a:pt x="681" y="203"/>
                  </a:lnTo>
                  <a:lnTo>
                    <a:pt x="661" y="193"/>
                  </a:lnTo>
                  <a:lnTo>
                    <a:pt x="644" y="183"/>
                  </a:lnTo>
                  <a:lnTo>
                    <a:pt x="633" y="168"/>
                  </a:lnTo>
                  <a:lnTo>
                    <a:pt x="626" y="153"/>
                  </a:lnTo>
                  <a:lnTo>
                    <a:pt x="626" y="136"/>
                  </a:lnTo>
                  <a:lnTo>
                    <a:pt x="633" y="122"/>
                  </a:lnTo>
                  <a:lnTo>
                    <a:pt x="645" y="110"/>
                  </a:lnTo>
                  <a:lnTo>
                    <a:pt x="661" y="99"/>
                  </a:lnTo>
                  <a:lnTo>
                    <a:pt x="682" y="93"/>
                  </a:lnTo>
                  <a:lnTo>
                    <a:pt x="706" y="90"/>
                  </a:lnTo>
                  <a:close/>
                  <a:moveTo>
                    <a:pt x="556" y="0"/>
                  </a:moveTo>
                  <a:lnTo>
                    <a:pt x="574" y="1"/>
                  </a:lnTo>
                  <a:lnTo>
                    <a:pt x="589" y="5"/>
                  </a:lnTo>
                  <a:lnTo>
                    <a:pt x="603" y="13"/>
                  </a:lnTo>
                  <a:lnTo>
                    <a:pt x="613" y="22"/>
                  </a:lnTo>
                  <a:lnTo>
                    <a:pt x="618" y="34"/>
                  </a:lnTo>
                  <a:lnTo>
                    <a:pt x="617" y="45"/>
                  </a:lnTo>
                  <a:lnTo>
                    <a:pt x="612" y="55"/>
                  </a:lnTo>
                  <a:lnTo>
                    <a:pt x="601" y="63"/>
                  </a:lnTo>
                  <a:lnTo>
                    <a:pt x="587" y="69"/>
                  </a:lnTo>
                  <a:lnTo>
                    <a:pt x="570" y="72"/>
                  </a:lnTo>
                  <a:lnTo>
                    <a:pt x="552" y="71"/>
                  </a:lnTo>
                  <a:lnTo>
                    <a:pt x="537" y="65"/>
                  </a:lnTo>
                  <a:lnTo>
                    <a:pt x="523" y="59"/>
                  </a:lnTo>
                  <a:lnTo>
                    <a:pt x="513" y="48"/>
                  </a:lnTo>
                  <a:lnTo>
                    <a:pt x="508" y="38"/>
                  </a:lnTo>
                  <a:lnTo>
                    <a:pt x="509" y="26"/>
                  </a:lnTo>
                  <a:lnTo>
                    <a:pt x="514" y="16"/>
                  </a:lnTo>
                  <a:lnTo>
                    <a:pt x="525" y="7"/>
                  </a:lnTo>
                  <a:lnTo>
                    <a:pt x="539" y="2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grpSp>
        <p:nvGrpSpPr>
          <p:cNvPr id="132" name="Group 4">
            <a:extLst>
              <a:ext uri="{FF2B5EF4-FFF2-40B4-BE49-F238E27FC236}">
                <a16:creationId xmlns:a16="http://schemas.microsoft.com/office/drawing/2014/main" id="{45A21F6C-1A10-49E3-9300-9BB9308A086B}"/>
              </a:ext>
            </a:extLst>
          </p:cNvPr>
          <p:cNvGrpSpPr/>
          <p:nvPr/>
        </p:nvGrpSpPr>
        <p:grpSpPr>
          <a:xfrm>
            <a:off x="4817413" y="4122051"/>
            <a:ext cx="611276" cy="411373"/>
            <a:chOff x="9052560" y="3886200"/>
            <a:chExt cx="611435" cy="411480"/>
          </a:xfrm>
        </p:grpSpPr>
        <p:sp useBgFill="1">
          <p:nvSpPr>
            <p:cNvPr id="133" name="Freeform 346">
              <a:extLst>
                <a:ext uri="{FF2B5EF4-FFF2-40B4-BE49-F238E27FC236}">
                  <a16:creationId xmlns:a16="http://schemas.microsoft.com/office/drawing/2014/main" id="{E313F236-3238-4259-A29B-6E0EA97DB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2560" y="3886200"/>
              <a:ext cx="611435" cy="411480"/>
            </a:xfrm>
            <a:custGeom>
              <a:avLst/>
              <a:gdLst>
                <a:gd name="T0" fmla="*/ 1293 w 2586"/>
                <a:gd name="T1" fmla="*/ 0 h 1743"/>
                <a:gd name="T2" fmla="*/ 1324 w 2586"/>
                <a:gd name="T3" fmla="*/ 2 h 1743"/>
                <a:gd name="T4" fmla="*/ 1353 w 2586"/>
                <a:gd name="T5" fmla="*/ 7 h 1743"/>
                <a:gd name="T6" fmla="*/ 1382 w 2586"/>
                <a:gd name="T7" fmla="*/ 18 h 1743"/>
                <a:gd name="T8" fmla="*/ 1409 w 2586"/>
                <a:gd name="T9" fmla="*/ 32 h 1743"/>
                <a:gd name="T10" fmla="*/ 2477 w 2586"/>
                <a:gd name="T11" fmla="*/ 678 h 1743"/>
                <a:gd name="T12" fmla="*/ 2505 w 2586"/>
                <a:gd name="T13" fmla="*/ 698 h 1743"/>
                <a:gd name="T14" fmla="*/ 2529 w 2586"/>
                <a:gd name="T15" fmla="*/ 720 h 1743"/>
                <a:gd name="T16" fmla="*/ 2549 w 2586"/>
                <a:gd name="T17" fmla="*/ 747 h 1743"/>
                <a:gd name="T18" fmla="*/ 2565 w 2586"/>
                <a:gd name="T19" fmla="*/ 775 h 1743"/>
                <a:gd name="T20" fmla="*/ 2576 w 2586"/>
                <a:gd name="T21" fmla="*/ 806 h 1743"/>
                <a:gd name="T22" fmla="*/ 2584 w 2586"/>
                <a:gd name="T23" fmla="*/ 838 h 1743"/>
                <a:gd name="T24" fmla="*/ 2586 w 2586"/>
                <a:gd name="T25" fmla="*/ 872 h 1743"/>
                <a:gd name="T26" fmla="*/ 2584 w 2586"/>
                <a:gd name="T27" fmla="*/ 904 h 1743"/>
                <a:gd name="T28" fmla="*/ 2576 w 2586"/>
                <a:gd name="T29" fmla="*/ 936 h 1743"/>
                <a:gd name="T30" fmla="*/ 2565 w 2586"/>
                <a:gd name="T31" fmla="*/ 967 h 1743"/>
                <a:gd name="T32" fmla="*/ 2549 w 2586"/>
                <a:gd name="T33" fmla="*/ 995 h 1743"/>
                <a:gd name="T34" fmla="*/ 2529 w 2586"/>
                <a:gd name="T35" fmla="*/ 1022 h 1743"/>
                <a:gd name="T36" fmla="*/ 2505 w 2586"/>
                <a:gd name="T37" fmla="*/ 1044 h 1743"/>
                <a:gd name="T38" fmla="*/ 2478 w 2586"/>
                <a:gd name="T39" fmla="*/ 1064 h 1743"/>
                <a:gd name="T40" fmla="*/ 1410 w 2586"/>
                <a:gd name="T41" fmla="*/ 1710 h 1743"/>
                <a:gd name="T42" fmla="*/ 1383 w 2586"/>
                <a:gd name="T43" fmla="*/ 1725 h 1743"/>
                <a:gd name="T44" fmla="*/ 1354 w 2586"/>
                <a:gd name="T45" fmla="*/ 1735 h 1743"/>
                <a:gd name="T46" fmla="*/ 1324 w 2586"/>
                <a:gd name="T47" fmla="*/ 1741 h 1743"/>
                <a:gd name="T48" fmla="*/ 1293 w 2586"/>
                <a:gd name="T49" fmla="*/ 1743 h 1743"/>
                <a:gd name="T50" fmla="*/ 1263 w 2586"/>
                <a:gd name="T51" fmla="*/ 1741 h 1743"/>
                <a:gd name="T52" fmla="*/ 1234 w 2586"/>
                <a:gd name="T53" fmla="*/ 1736 h 1743"/>
                <a:gd name="T54" fmla="*/ 1205 w 2586"/>
                <a:gd name="T55" fmla="*/ 1725 h 1743"/>
                <a:gd name="T56" fmla="*/ 1178 w 2586"/>
                <a:gd name="T57" fmla="*/ 1711 h 1743"/>
                <a:gd name="T58" fmla="*/ 1120 w 2586"/>
                <a:gd name="T59" fmla="*/ 1676 h 1743"/>
                <a:gd name="T60" fmla="*/ 108 w 2586"/>
                <a:gd name="T61" fmla="*/ 1064 h 1743"/>
                <a:gd name="T62" fmla="*/ 81 w 2586"/>
                <a:gd name="T63" fmla="*/ 1044 h 1743"/>
                <a:gd name="T64" fmla="*/ 57 w 2586"/>
                <a:gd name="T65" fmla="*/ 1022 h 1743"/>
                <a:gd name="T66" fmla="*/ 37 w 2586"/>
                <a:gd name="T67" fmla="*/ 995 h 1743"/>
                <a:gd name="T68" fmla="*/ 21 w 2586"/>
                <a:gd name="T69" fmla="*/ 967 h 1743"/>
                <a:gd name="T70" fmla="*/ 10 w 2586"/>
                <a:gd name="T71" fmla="*/ 936 h 1743"/>
                <a:gd name="T72" fmla="*/ 2 w 2586"/>
                <a:gd name="T73" fmla="*/ 904 h 1743"/>
                <a:gd name="T74" fmla="*/ 0 w 2586"/>
                <a:gd name="T75" fmla="*/ 872 h 1743"/>
                <a:gd name="T76" fmla="*/ 2 w 2586"/>
                <a:gd name="T77" fmla="*/ 838 h 1743"/>
                <a:gd name="T78" fmla="*/ 10 w 2586"/>
                <a:gd name="T79" fmla="*/ 806 h 1743"/>
                <a:gd name="T80" fmla="*/ 21 w 2586"/>
                <a:gd name="T81" fmla="*/ 775 h 1743"/>
                <a:gd name="T82" fmla="*/ 37 w 2586"/>
                <a:gd name="T83" fmla="*/ 747 h 1743"/>
                <a:gd name="T84" fmla="*/ 57 w 2586"/>
                <a:gd name="T85" fmla="*/ 720 h 1743"/>
                <a:gd name="T86" fmla="*/ 81 w 2586"/>
                <a:gd name="T87" fmla="*/ 698 h 1743"/>
                <a:gd name="T88" fmla="*/ 109 w 2586"/>
                <a:gd name="T89" fmla="*/ 678 h 1743"/>
                <a:gd name="T90" fmla="*/ 1177 w 2586"/>
                <a:gd name="T91" fmla="*/ 32 h 1743"/>
                <a:gd name="T92" fmla="*/ 1204 w 2586"/>
                <a:gd name="T93" fmla="*/ 18 h 1743"/>
                <a:gd name="T94" fmla="*/ 1233 w 2586"/>
                <a:gd name="T95" fmla="*/ 7 h 1743"/>
                <a:gd name="T96" fmla="*/ 1262 w 2586"/>
                <a:gd name="T97" fmla="*/ 2 h 1743"/>
                <a:gd name="T98" fmla="*/ 1293 w 2586"/>
                <a:gd name="T99" fmla="*/ 0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6" h="1743">
                  <a:moveTo>
                    <a:pt x="1293" y="0"/>
                  </a:moveTo>
                  <a:lnTo>
                    <a:pt x="1324" y="2"/>
                  </a:lnTo>
                  <a:lnTo>
                    <a:pt x="1353" y="7"/>
                  </a:lnTo>
                  <a:lnTo>
                    <a:pt x="1382" y="18"/>
                  </a:lnTo>
                  <a:lnTo>
                    <a:pt x="1409" y="32"/>
                  </a:lnTo>
                  <a:lnTo>
                    <a:pt x="2477" y="678"/>
                  </a:lnTo>
                  <a:lnTo>
                    <a:pt x="2505" y="698"/>
                  </a:lnTo>
                  <a:lnTo>
                    <a:pt x="2529" y="720"/>
                  </a:lnTo>
                  <a:lnTo>
                    <a:pt x="2549" y="747"/>
                  </a:lnTo>
                  <a:lnTo>
                    <a:pt x="2565" y="775"/>
                  </a:lnTo>
                  <a:lnTo>
                    <a:pt x="2576" y="806"/>
                  </a:lnTo>
                  <a:lnTo>
                    <a:pt x="2584" y="838"/>
                  </a:lnTo>
                  <a:lnTo>
                    <a:pt x="2586" y="872"/>
                  </a:lnTo>
                  <a:lnTo>
                    <a:pt x="2584" y="904"/>
                  </a:lnTo>
                  <a:lnTo>
                    <a:pt x="2576" y="936"/>
                  </a:lnTo>
                  <a:lnTo>
                    <a:pt x="2565" y="967"/>
                  </a:lnTo>
                  <a:lnTo>
                    <a:pt x="2549" y="995"/>
                  </a:lnTo>
                  <a:lnTo>
                    <a:pt x="2529" y="1022"/>
                  </a:lnTo>
                  <a:lnTo>
                    <a:pt x="2505" y="1044"/>
                  </a:lnTo>
                  <a:lnTo>
                    <a:pt x="2478" y="1064"/>
                  </a:lnTo>
                  <a:lnTo>
                    <a:pt x="1410" y="1710"/>
                  </a:lnTo>
                  <a:lnTo>
                    <a:pt x="1383" y="1725"/>
                  </a:lnTo>
                  <a:lnTo>
                    <a:pt x="1354" y="1735"/>
                  </a:lnTo>
                  <a:lnTo>
                    <a:pt x="1324" y="1741"/>
                  </a:lnTo>
                  <a:lnTo>
                    <a:pt x="1293" y="1743"/>
                  </a:lnTo>
                  <a:lnTo>
                    <a:pt x="1263" y="1741"/>
                  </a:lnTo>
                  <a:lnTo>
                    <a:pt x="1234" y="1736"/>
                  </a:lnTo>
                  <a:lnTo>
                    <a:pt x="1205" y="1725"/>
                  </a:lnTo>
                  <a:lnTo>
                    <a:pt x="1178" y="1711"/>
                  </a:lnTo>
                  <a:lnTo>
                    <a:pt x="1120" y="1676"/>
                  </a:lnTo>
                  <a:lnTo>
                    <a:pt x="108" y="1064"/>
                  </a:lnTo>
                  <a:lnTo>
                    <a:pt x="81" y="1044"/>
                  </a:lnTo>
                  <a:lnTo>
                    <a:pt x="57" y="1022"/>
                  </a:lnTo>
                  <a:lnTo>
                    <a:pt x="37" y="995"/>
                  </a:lnTo>
                  <a:lnTo>
                    <a:pt x="21" y="967"/>
                  </a:lnTo>
                  <a:lnTo>
                    <a:pt x="10" y="936"/>
                  </a:lnTo>
                  <a:lnTo>
                    <a:pt x="2" y="904"/>
                  </a:lnTo>
                  <a:lnTo>
                    <a:pt x="0" y="872"/>
                  </a:lnTo>
                  <a:lnTo>
                    <a:pt x="2" y="838"/>
                  </a:lnTo>
                  <a:lnTo>
                    <a:pt x="10" y="806"/>
                  </a:lnTo>
                  <a:lnTo>
                    <a:pt x="21" y="775"/>
                  </a:lnTo>
                  <a:lnTo>
                    <a:pt x="37" y="747"/>
                  </a:lnTo>
                  <a:lnTo>
                    <a:pt x="57" y="720"/>
                  </a:lnTo>
                  <a:lnTo>
                    <a:pt x="81" y="698"/>
                  </a:lnTo>
                  <a:lnTo>
                    <a:pt x="109" y="678"/>
                  </a:lnTo>
                  <a:lnTo>
                    <a:pt x="1177" y="32"/>
                  </a:lnTo>
                  <a:lnTo>
                    <a:pt x="1204" y="18"/>
                  </a:lnTo>
                  <a:lnTo>
                    <a:pt x="1233" y="7"/>
                  </a:lnTo>
                  <a:lnTo>
                    <a:pt x="1262" y="2"/>
                  </a:lnTo>
                  <a:lnTo>
                    <a:pt x="129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4" name="Freeform 347">
              <a:extLst>
                <a:ext uri="{FF2B5EF4-FFF2-40B4-BE49-F238E27FC236}">
                  <a16:creationId xmlns:a16="http://schemas.microsoft.com/office/drawing/2014/main" id="{2265D9BB-AF6F-4294-91D2-36704D9D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9000" y="3912640"/>
              <a:ext cx="558554" cy="358599"/>
            </a:xfrm>
            <a:custGeom>
              <a:avLst/>
              <a:gdLst>
                <a:gd name="T0" fmla="*/ 1181 w 2362"/>
                <a:gd name="T1" fmla="*/ 0 h 1519"/>
                <a:gd name="T2" fmla="*/ 1201 w 2362"/>
                <a:gd name="T3" fmla="*/ 2 h 1519"/>
                <a:gd name="T4" fmla="*/ 1221 w 2362"/>
                <a:gd name="T5" fmla="*/ 7 h 1519"/>
                <a:gd name="T6" fmla="*/ 1239 w 2362"/>
                <a:gd name="T7" fmla="*/ 16 h 1519"/>
                <a:gd name="T8" fmla="*/ 2307 w 2362"/>
                <a:gd name="T9" fmla="*/ 663 h 1519"/>
                <a:gd name="T10" fmla="*/ 2326 w 2362"/>
                <a:gd name="T11" fmla="*/ 677 h 1519"/>
                <a:gd name="T12" fmla="*/ 2341 w 2362"/>
                <a:gd name="T13" fmla="*/ 694 h 1519"/>
                <a:gd name="T14" fmla="*/ 2353 w 2362"/>
                <a:gd name="T15" fmla="*/ 714 h 1519"/>
                <a:gd name="T16" fmla="*/ 2359 w 2362"/>
                <a:gd name="T17" fmla="*/ 736 h 1519"/>
                <a:gd name="T18" fmla="*/ 2362 w 2362"/>
                <a:gd name="T19" fmla="*/ 760 h 1519"/>
                <a:gd name="T20" fmla="*/ 2359 w 2362"/>
                <a:gd name="T21" fmla="*/ 782 h 1519"/>
                <a:gd name="T22" fmla="*/ 2353 w 2362"/>
                <a:gd name="T23" fmla="*/ 804 h 1519"/>
                <a:gd name="T24" fmla="*/ 2341 w 2362"/>
                <a:gd name="T25" fmla="*/ 824 h 1519"/>
                <a:gd name="T26" fmla="*/ 2326 w 2362"/>
                <a:gd name="T27" fmla="*/ 841 h 1519"/>
                <a:gd name="T28" fmla="*/ 2307 w 2362"/>
                <a:gd name="T29" fmla="*/ 856 h 1519"/>
                <a:gd name="T30" fmla="*/ 1240 w 2362"/>
                <a:gd name="T31" fmla="*/ 1502 h 1519"/>
                <a:gd name="T32" fmla="*/ 1221 w 2362"/>
                <a:gd name="T33" fmla="*/ 1512 h 1519"/>
                <a:gd name="T34" fmla="*/ 1201 w 2362"/>
                <a:gd name="T35" fmla="*/ 1517 h 1519"/>
                <a:gd name="T36" fmla="*/ 1181 w 2362"/>
                <a:gd name="T37" fmla="*/ 1519 h 1519"/>
                <a:gd name="T38" fmla="*/ 1162 w 2362"/>
                <a:gd name="T39" fmla="*/ 1517 h 1519"/>
                <a:gd name="T40" fmla="*/ 1142 w 2362"/>
                <a:gd name="T41" fmla="*/ 1512 h 1519"/>
                <a:gd name="T42" fmla="*/ 1124 w 2362"/>
                <a:gd name="T43" fmla="*/ 1503 h 1519"/>
                <a:gd name="T44" fmla="*/ 1066 w 2362"/>
                <a:gd name="T45" fmla="*/ 1468 h 1519"/>
                <a:gd name="T46" fmla="*/ 55 w 2362"/>
                <a:gd name="T47" fmla="*/ 856 h 1519"/>
                <a:gd name="T48" fmla="*/ 36 w 2362"/>
                <a:gd name="T49" fmla="*/ 841 h 1519"/>
                <a:gd name="T50" fmla="*/ 21 w 2362"/>
                <a:gd name="T51" fmla="*/ 824 h 1519"/>
                <a:gd name="T52" fmla="*/ 9 w 2362"/>
                <a:gd name="T53" fmla="*/ 804 h 1519"/>
                <a:gd name="T54" fmla="*/ 3 w 2362"/>
                <a:gd name="T55" fmla="*/ 782 h 1519"/>
                <a:gd name="T56" fmla="*/ 0 w 2362"/>
                <a:gd name="T57" fmla="*/ 760 h 1519"/>
                <a:gd name="T58" fmla="*/ 3 w 2362"/>
                <a:gd name="T59" fmla="*/ 736 h 1519"/>
                <a:gd name="T60" fmla="*/ 9 w 2362"/>
                <a:gd name="T61" fmla="*/ 714 h 1519"/>
                <a:gd name="T62" fmla="*/ 21 w 2362"/>
                <a:gd name="T63" fmla="*/ 694 h 1519"/>
                <a:gd name="T64" fmla="*/ 36 w 2362"/>
                <a:gd name="T65" fmla="*/ 677 h 1519"/>
                <a:gd name="T66" fmla="*/ 55 w 2362"/>
                <a:gd name="T67" fmla="*/ 663 h 1519"/>
                <a:gd name="T68" fmla="*/ 1123 w 2362"/>
                <a:gd name="T69" fmla="*/ 16 h 1519"/>
                <a:gd name="T70" fmla="*/ 1141 w 2362"/>
                <a:gd name="T71" fmla="*/ 7 h 1519"/>
                <a:gd name="T72" fmla="*/ 1161 w 2362"/>
                <a:gd name="T73" fmla="*/ 2 h 1519"/>
                <a:gd name="T74" fmla="*/ 1181 w 2362"/>
                <a:gd name="T75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2" h="1519">
                  <a:moveTo>
                    <a:pt x="1181" y="0"/>
                  </a:moveTo>
                  <a:lnTo>
                    <a:pt x="1201" y="2"/>
                  </a:lnTo>
                  <a:lnTo>
                    <a:pt x="1221" y="7"/>
                  </a:lnTo>
                  <a:lnTo>
                    <a:pt x="1239" y="16"/>
                  </a:lnTo>
                  <a:lnTo>
                    <a:pt x="2307" y="663"/>
                  </a:lnTo>
                  <a:lnTo>
                    <a:pt x="2326" y="677"/>
                  </a:lnTo>
                  <a:lnTo>
                    <a:pt x="2341" y="694"/>
                  </a:lnTo>
                  <a:lnTo>
                    <a:pt x="2353" y="714"/>
                  </a:lnTo>
                  <a:lnTo>
                    <a:pt x="2359" y="736"/>
                  </a:lnTo>
                  <a:lnTo>
                    <a:pt x="2362" y="760"/>
                  </a:lnTo>
                  <a:lnTo>
                    <a:pt x="2359" y="782"/>
                  </a:lnTo>
                  <a:lnTo>
                    <a:pt x="2353" y="804"/>
                  </a:lnTo>
                  <a:lnTo>
                    <a:pt x="2341" y="824"/>
                  </a:lnTo>
                  <a:lnTo>
                    <a:pt x="2326" y="841"/>
                  </a:lnTo>
                  <a:lnTo>
                    <a:pt x="2307" y="856"/>
                  </a:lnTo>
                  <a:lnTo>
                    <a:pt x="1240" y="1502"/>
                  </a:lnTo>
                  <a:lnTo>
                    <a:pt x="1221" y="1512"/>
                  </a:lnTo>
                  <a:lnTo>
                    <a:pt x="1201" y="1517"/>
                  </a:lnTo>
                  <a:lnTo>
                    <a:pt x="1181" y="1519"/>
                  </a:lnTo>
                  <a:lnTo>
                    <a:pt x="1162" y="1517"/>
                  </a:lnTo>
                  <a:lnTo>
                    <a:pt x="1142" y="1512"/>
                  </a:lnTo>
                  <a:lnTo>
                    <a:pt x="1124" y="1503"/>
                  </a:lnTo>
                  <a:lnTo>
                    <a:pt x="1066" y="1468"/>
                  </a:lnTo>
                  <a:lnTo>
                    <a:pt x="55" y="856"/>
                  </a:lnTo>
                  <a:lnTo>
                    <a:pt x="36" y="841"/>
                  </a:lnTo>
                  <a:lnTo>
                    <a:pt x="21" y="824"/>
                  </a:lnTo>
                  <a:lnTo>
                    <a:pt x="9" y="804"/>
                  </a:lnTo>
                  <a:lnTo>
                    <a:pt x="3" y="782"/>
                  </a:lnTo>
                  <a:lnTo>
                    <a:pt x="0" y="760"/>
                  </a:lnTo>
                  <a:lnTo>
                    <a:pt x="3" y="736"/>
                  </a:lnTo>
                  <a:lnTo>
                    <a:pt x="9" y="714"/>
                  </a:lnTo>
                  <a:lnTo>
                    <a:pt x="21" y="694"/>
                  </a:lnTo>
                  <a:lnTo>
                    <a:pt x="36" y="677"/>
                  </a:lnTo>
                  <a:lnTo>
                    <a:pt x="55" y="663"/>
                  </a:lnTo>
                  <a:lnTo>
                    <a:pt x="1123" y="16"/>
                  </a:lnTo>
                  <a:lnTo>
                    <a:pt x="1141" y="7"/>
                  </a:lnTo>
                  <a:lnTo>
                    <a:pt x="1161" y="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5" name="Freeform 348">
              <a:extLst>
                <a:ext uri="{FF2B5EF4-FFF2-40B4-BE49-F238E27FC236}">
                  <a16:creationId xmlns:a16="http://schemas.microsoft.com/office/drawing/2014/main" id="{1A129CBA-6DFF-4D26-A477-9F5F87036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5441" y="3939081"/>
              <a:ext cx="505673" cy="304066"/>
            </a:xfrm>
            <a:custGeom>
              <a:avLst/>
              <a:gdLst>
                <a:gd name="T0" fmla="*/ 1068 w 2136"/>
                <a:gd name="T1" fmla="*/ 0 h 1293"/>
                <a:gd name="T2" fmla="*/ 2136 w 2136"/>
                <a:gd name="T3" fmla="*/ 647 h 1293"/>
                <a:gd name="T4" fmla="*/ 1068 w 2136"/>
                <a:gd name="T5" fmla="*/ 1293 h 1293"/>
                <a:gd name="T6" fmla="*/ 1010 w 2136"/>
                <a:gd name="T7" fmla="*/ 1259 h 1293"/>
                <a:gd name="T8" fmla="*/ 0 w 2136"/>
                <a:gd name="T9" fmla="*/ 647 h 1293"/>
                <a:gd name="T10" fmla="*/ 1068 w 2136"/>
                <a:gd name="T11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6" h="1293">
                  <a:moveTo>
                    <a:pt x="1068" y="0"/>
                  </a:moveTo>
                  <a:lnTo>
                    <a:pt x="2136" y="647"/>
                  </a:lnTo>
                  <a:lnTo>
                    <a:pt x="1068" y="1293"/>
                  </a:lnTo>
                  <a:lnTo>
                    <a:pt x="1010" y="1259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94E6E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6" name="Freeform 349">
              <a:extLst>
                <a:ext uri="{FF2B5EF4-FFF2-40B4-BE49-F238E27FC236}">
                  <a16:creationId xmlns:a16="http://schemas.microsoft.com/office/drawing/2014/main" id="{8CBF673F-6AB9-4E04-85EF-000C87DDC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4423" y="4006835"/>
              <a:ext cx="178473" cy="223092"/>
            </a:xfrm>
            <a:custGeom>
              <a:avLst/>
              <a:gdLst>
                <a:gd name="T0" fmla="*/ 91 w 757"/>
                <a:gd name="T1" fmla="*/ 2 h 946"/>
                <a:gd name="T2" fmla="*/ 123 w 757"/>
                <a:gd name="T3" fmla="*/ 50 h 946"/>
                <a:gd name="T4" fmla="*/ 193 w 757"/>
                <a:gd name="T5" fmla="*/ 126 h 946"/>
                <a:gd name="T6" fmla="*/ 271 w 757"/>
                <a:gd name="T7" fmla="*/ 181 h 946"/>
                <a:gd name="T8" fmla="*/ 354 w 757"/>
                <a:gd name="T9" fmla="*/ 214 h 946"/>
                <a:gd name="T10" fmla="*/ 405 w 757"/>
                <a:gd name="T11" fmla="*/ 222 h 946"/>
                <a:gd name="T12" fmla="*/ 458 w 757"/>
                <a:gd name="T13" fmla="*/ 232 h 946"/>
                <a:gd name="T14" fmla="*/ 527 w 757"/>
                <a:gd name="T15" fmla="*/ 254 h 946"/>
                <a:gd name="T16" fmla="*/ 583 w 757"/>
                <a:gd name="T17" fmla="*/ 279 h 946"/>
                <a:gd name="T18" fmla="*/ 578 w 757"/>
                <a:gd name="T19" fmla="*/ 330 h 946"/>
                <a:gd name="T20" fmla="*/ 584 w 757"/>
                <a:gd name="T21" fmla="*/ 391 h 946"/>
                <a:gd name="T22" fmla="*/ 605 w 757"/>
                <a:gd name="T23" fmla="*/ 450 h 946"/>
                <a:gd name="T24" fmla="*/ 635 w 757"/>
                <a:gd name="T25" fmla="*/ 497 h 946"/>
                <a:gd name="T26" fmla="*/ 665 w 757"/>
                <a:gd name="T27" fmla="*/ 532 h 946"/>
                <a:gd name="T28" fmla="*/ 678 w 757"/>
                <a:gd name="T29" fmla="*/ 556 h 946"/>
                <a:gd name="T30" fmla="*/ 674 w 757"/>
                <a:gd name="T31" fmla="*/ 591 h 946"/>
                <a:gd name="T32" fmla="*/ 670 w 757"/>
                <a:gd name="T33" fmla="*/ 650 h 946"/>
                <a:gd name="T34" fmla="*/ 674 w 757"/>
                <a:gd name="T35" fmla="*/ 717 h 946"/>
                <a:gd name="T36" fmla="*/ 694 w 757"/>
                <a:gd name="T37" fmla="*/ 791 h 946"/>
                <a:gd name="T38" fmla="*/ 733 w 757"/>
                <a:gd name="T39" fmla="*/ 860 h 946"/>
                <a:gd name="T40" fmla="*/ 666 w 757"/>
                <a:gd name="T41" fmla="*/ 946 h 946"/>
                <a:gd name="T42" fmla="*/ 621 w 757"/>
                <a:gd name="T43" fmla="*/ 880 h 946"/>
                <a:gd name="T44" fmla="*/ 583 w 757"/>
                <a:gd name="T45" fmla="*/ 788 h 946"/>
                <a:gd name="T46" fmla="*/ 566 w 757"/>
                <a:gd name="T47" fmla="*/ 702 h 946"/>
                <a:gd name="T48" fmla="*/ 565 w 757"/>
                <a:gd name="T49" fmla="*/ 620 h 946"/>
                <a:gd name="T50" fmla="*/ 539 w 757"/>
                <a:gd name="T51" fmla="*/ 543 h 946"/>
                <a:gd name="T52" fmla="*/ 495 w 757"/>
                <a:gd name="T53" fmla="*/ 460 h 946"/>
                <a:gd name="T54" fmla="*/ 475 w 757"/>
                <a:gd name="T55" fmla="*/ 381 h 946"/>
                <a:gd name="T56" fmla="*/ 453 w 757"/>
                <a:gd name="T57" fmla="*/ 339 h 946"/>
                <a:gd name="T58" fmla="*/ 416 w 757"/>
                <a:gd name="T59" fmla="*/ 330 h 946"/>
                <a:gd name="T60" fmla="*/ 396 w 757"/>
                <a:gd name="T61" fmla="*/ 328 h 946"/>
                <a:gd name="T62" fmla="*/ 353 w 757"/>
                <a:gd name="T63" fmla="*/ 323 h 946"/>
                <a:gd name="T64" fmla="*/ 282 w 757"/>
                <a:gd name="T65" fmla="*/ 302 h 946"/>
                <a:gd name="T66" fmla="*/ 193 w 757"/>
                <a:gd name="T67" fmla="*/ 258 h 946"/>
                <a:gd name="T68" fmla="*/ 111 w 757"/>
                <a:gd name="T69" fmla="*/ 193 h 946"/>
                <a:gd name="T70" fmla="*/ 37 w 757"/>
                <a:gd name="T71" fmla="*/ 110 h 946"/>
                <a:gd name="T72" fmla="*/ 2 w 757"/>
                <a:gd name="T73" fmla="*/ 58 h 946"/>
                <a:gd name="T74" fmla="*/ 90 w 757"/>
                <a:gd name="T75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7" h="946">
                  <a:moveTo>
                    <a:pt x="90" y="0"/>
                  </a:moveTo>
                  <a:lnTo>
                    <a:pt x="91" y="2"/>
                  </a:lnTo>
                  <a:lnTo>
                    <a:pt x="92" y="5"/>
                  </a:lnTo>
                  <a:lnTo>
                    <a:pt x="123" y="50"/>
                  </a:lnTo>
                  <a:lnTo>
                    <a:pt x="157" y="90"/>
                  </a:lnTo>
                  <a:lnTo>
                    <a:pt x="193" y="126"/>
                  </a:lnTo>
                  <a:lnTo>
                    <a:pt x="231" y="157"/>
                  </a:lnTo>
                  <a:lnTo>
                    <a:pt x="271" y="181"/>
                  </a:lnTo>
                  <a:lnTo>
                    <a:pt x="311" y="200"/>
                  </a:lnTo>
                  <a:lnTo>
                    <a:pt x="354" y="214"/>
                  </a:lnTo>
                  <a:lnTo>
                    <a:pt x="380" y="220"/>
                  </a:lnTo>
                  <a:lnTo>
                    <a:pt x="405" y="222"/>
                  </a:lnTo>
                  <a:lnTo>
                    <a:pt x="430" y="225"/>
                  </a:lnTo>
                  <a:lnTo>
                    <a:pt x="458" y="232"/>
                  </a:lnTo>
                  <a:lnTo>
                    <a:pt x="493" y="241"/>
                  </a:lnTo>
                  <a:lnTo>
                    <a:pt x="527" y="254"/>
                  </a:lnTo>
                  <a:lnTo>
                    <a:pt x="556" y="267"/>
                  </a:lnTo>
                  <a:lnTo>
                    <a:pt x="583" y="279"/>
                  </a:lnTo>
                  <a:lnTo>
                    <a:pt x="579" y="304"/>
                  </a:lnTo>
                  <a:lnTo>
                    <a:pt x="578" y="330"/>
                  </a:lnTo>
                  <a:lnTo>
                    <a:pt x="579" y="361"/>
                  </a:lnTo>
                  <a:lnTo>
                    <a:pt x="584" y="391"/>
                  </a:lnTo>
                  <a:lnTo>
                    <a:pt x="592" y="423"/>
                  </a:lnTo>
                  <a:lnTo>
                    <a:pt x="605" y="450"/>
                  </a:lnTo>
                  <a:lnTo>
                    <a:pt x="619" y="475"/>
                  </a:lnTo>
                  <a:lnTo>
                    <a:pt x="635" y="497"/>
                  </a:lnTo>
                  <a:lnTo>
                    <a:pt x="651" y="515"/>
                  </a:lnTo>
                  <a:lnTo>
                    <a:pt x="665" y="532"/>
                  </a:lnTo>
                  <a:lnTo>
                    <a:pt x="679" y="544"/>
                  </a:lnTo>
                  <a:lnTo>
                    <a:pt x="678" y="556"/>
                  </a:lnTo>
                  <a:lnTo>
                    <a:pt x="677" y="566"/>
                  </a:lnTo>
                  <a:lnTo>
                    <a:pt x="674" y="591"/>
                  </a:lnTo>
                  <a:lnTo>
                    <a:pt x="671" y="619"/>
                  </a:lnTo>
                  <a:lnTo>
                    <a:pt x="670" y="650"/>
                  </a:lnTo>
                  <a:lnTo>
                    <a:pt x="671" y="683"/>
                  </a:lnTo>
                  <a:lnTo>
                    <a:pt x="674" y="717"/>
                  </a:lnTo>
                  <a:lnTo>
                    <a:pt x="682" y="752"/>
                  </a:lnTo>
                  <a:lnTo>
                    <a:pt x="694" y="791"/>
                  </a:lnTo>
                  <a:lnTo>
                    <a:pt x="713" y="829"/>
                  </a:lnTo>
                  <a:lnTo>
                    <a:pt x="733" y="860"/>
                  </a:lnTo>
                  <a:lnTo>
                    <a:pt x="757" y="891"/>
                  </a:lnTo>
                  <a:lnTo>
                    <a:pt x="666" y="946"/>
                  </a:lnTo>
                  <a:lnTo>
                    <a:pt x="642" y="914"/>
                  </a:lnTo>
                  <a:lnTo>
                    <a:pt x="621" y="880"/>
                  </a:lnTo>
                  <a:lnTo>
                    <a:pt x="599" y="834"/>
                  </a:lnTo>
                  <a:lnTo>
                    <a:pt x="583" y="788"/>
                  </a:lnTo>
                  <a:lnTo>
                    <a:pt x="572" y="744"/>
                  </a:lnTo>
                  <a:lnTo>
                    <a:pt x="566" y="702"/>
                  </a:lnTo>
                  <a:lnTo>
                    <a:pt x="564" y="661"/>
                  </a:lnTo>
                  <a:lnTo>
                    <a:pt x="565" y="620"/>
                  </a:lnTo>
                  <a:lnTo>
                    <a:pt x="569" y="582"/>
                  </a:lnTo>
                  <a:lnTo>
                    <a:pt x="539" y="543"/>
                  </a:lnTo>
                  <a:lnTo>
                    <a:pt x="514" y="502"/>
                  </a:lnTo>
                  <a:lnTo>
                    <a:pt x="495" y="460"/>
                  </a:lnTo>
                  <a:lnTo>
                    <a:pt x="481" y="416"/>
                  </a:lnTo>
                  <a:lnTo>
                    <a:pt x="475" y="381"/>
                  </a:lnTo>
                  <a:lnTo>
                    <a:pt x="473" y="347"/>
                  </a:lnTo>
                  <a:lnTo>
                    <a:pt x="453" y="339"/>
                  </a:lnTo>
                  <a:lnTo>
                    <a:pt x="433" y="334"/>
                  </a:lnTo>
                  <a:lnTo>
                    <a:pt x="416" y="330"/>
                  </a:lnTo>
                  <a:lnTo>
                    <a:pt x="404" y="329"/>
                  </a:lnTo>
                  <a:lnTo>
                    <a:pt x="396" y="328"/>
                  </a:lnTo>
                  <a:lnTo>
                    <a:pt x="376" y="326"/>
                  </a:lnTo>
                  <a:lnTo>
                    <a:pt x="353" y="323"/>
                  </a:lnTo>
                  <a:lnTo>
                    <a:pt x="328" y="317"/>
                  </a:lnTo>
                  <a:lnTo>
                    <a:pt x="282" y="302"/>
                  </a:lnTo>
                  <a:lnTo>
                    <a:pt x="236" y="282"/>
                  </a:lnTo>
                  <a:lnTo>
                    <a:pt x="193" y="258"/>
                  </a:lnTo>
                  <a:lnTo>
                    <a:pt x="151" y="227"/>
                  </a:lnTo>
                  <a:lnTo>
                    <a:pt x="111" y="193"/>
                  </a:lnTo>
                  <a:lnTo>
                    <a:pt x="73" y="154"/>
                  </a:lnTo>
                  <a:lnTo>
                    <a:pt x="37" y="110"/>
                  </a:lnTo>
                  <a:lnTo>
                    <a:pt x="3" y="62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B9F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7" name="Freeform 350">
              <a:extLst>
                <a:ext uri="{FF2B5EF4-FFF2-40B4-BE49-F238E27FC236}">
                  <a16:creationId xmlns:a16="http://schemas.microsoft.com/office/drawing/2014/main" id="{A07DE6C8-26D4-45A1-B7D3-0FD1EABF9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7389" y="3942386"/>
              <a:ext cx="343726" cy="261100"/>
            </a:xfrm>
            <a:custGeom>
              <a:avLst/>
              <a:gdLst>
                <a:gd name="T0" fmla="*/ 399 w 1455"/>
                <a:gd name="T1" fmla="*/ 0 h 1102"/>
                <a:gd name="T2" fmla="*/ 445 w 1455"/>
                <a:gd name="T3" fmla="*/ 16 h 1102"/>
                <a:gd name="T4" fmla="*/ 671 w 1455"/>
                <a:gd name="T5" fmla="*/ 1102 h 1102"/>
                <a:gd name="T6" fmla="*/ 638 w 1455"/>
                <a:gd name="T7" fmla="*/ 1065 h 1102"/>
                <a:gd name="T8" fmla="*/ 609 w 1455"/>
                <a:gd name="T9" fmla="*/ 1009 h 1102"/>
                <a:gd name="T10" fmla="*/ 596 w 1455"/>
                <a:gd name="T11" fmla="*/ 939 h 1102"/>
                <a:gd name="T12" fmla="*/ 598 w 1455"/>
                <a:gd name="T13" fmla="*/ 876 h 1102"/>
                <a:gd name="T14" fmla="*/ 604 w 1455"/>
                <a:gd name="T15" fmla="*/ 829 h 1102"/>
                <a:gd name="T16" fmla="*/ 607 w 1455"/>
                <a:gd name="T17" fmla="*/ 794 h 1102"/>
                <a:gd name="T18" fmla="*/ 602 w 1455"/>
                <a:gd name="T19" fmla="*/ 766 h 1102"/>
                <a:gd name="T20" fmla="*/ 595 w 1455"/>
                <a:gd name="T21" fmla="*/ 759 h 1102"/>
                <a:gd name="T22" fmla="*/ 579 w 1455"/>
                <a:gd name="T23" fmla="*/ 742 h 1102"/>
                <a:gd name="T24" fmla="*/ 553 w 1455"/>
                <a:gd name="T25" fmla="*/ 716 h 1102"/>
                <a:gd name="T26" fmla="*/ 525 w 1455"/>
                <a:gd name="T27" fmla="*/ 680 h 1102"/>
                <a:gd name="T28" fmla="*/ 506 w 1455"/>
                <a:gd name="T29" fmla="*/ 635 h 1102"/>
                <a:gd name="T30" fmla="*/ 504 w 1455"/>
                <a:gd name="T31" fmla="*/ 588 h 1102"/>
                <a:gd name="T32" fmla="*/ 512 w 1455"/>
                <a:gd name="T33" fmla="*/ 549 h 1102"/>
                <a:gd name="T34" fmla="*/ 523 w 1455"/>
                <a:gd name="T35" fmla="*/ 519 h 1102"/>
                <a:gd name="T36" fmla="*/ 526 w 1455"/>
                <a:gd name="T37" fmla="*/ 510 h 1102"/>
                <a:gd name="T38" fmla="*/ 518 w 1455"/>
                <a:gd name="T39" fmla="*/ 495 h 1102"/>
                <a:gd name="T40" fmla="*/ 482 w 1455"/>
                <a:gd name="T41" fmla="*/ 469 h 1102"/>
                <a:gd name="T42" fmla="*/ 431 w 1455"/>
                <a:gd name="T43" fmla="*/ 443 h 1102"/>
                <a:gd name="T44" fmla="*/ 370 w 1455"/>
                <a:gd name="T45" fmla="*/ 417 h 1102"/>
                <a:gd name="T46" fmla="*/ 304 w 1455"/>
                <a:gd name="T47" fmla="*/ 397 h 1102"/>
                <a:gd name="T48" fmla="*/ 235 w 1455"/>
                <a:gd name="T49" fmla="*/ 385 h 1102"/>
                <a:gd name="T50" fmla="*/ 200 w 1455"/>
                <a:gd name="T51" fmla="*/ 379 h 1102"/>
                <a:gd name="T52" fmla="*/ 139 w 1455"/>
                <a:gd name="T53" fmla="*/ 355 h 1102"/>
                <a:gd name="T54" fmla="*/ 87 w 1455"/>
                <a:gd name="T55" fmla="*/ 318 h 1102"/>
                <a:gd name="T56" fmla="*/ 45 w 1455"/>
                <a:gd name="T57" fmla="*/ 275 h 1102"/>
                <a:gd name="T58" fmla="*/ 13 w 1455"/>
                <a:gd name="T59" fmla="*/ 233 h 1102"/>
                <a:gd name="T60" fmla="*/ 0 w 1455"/>
                <a:gd name="T61" fmla="*/ 214 h 1102"/>
                <a:gd name="T62" fmla="*/ 351 w 1455"/>
                <a:gd name="T63" fmla="*/ 5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5" h="1102">
                  <a:moveTo>
                    <a:pt x="375" y="0"/>
                  </a:moveTo>
                  <a:lnTo>
                    <a:pt x="399" y="0"/>
                  </a:lnTo>
                  <a:lnTo>
                    <a:pt x="423" y="5"/>
                  </a:lnTo>
                  <a:lnTo>
                    <a:pt x="445" y="16"/>
                  </a:lnTo>
                  <a:lnTo>
                    <a:pt x="1455" y="628"/>
                  </a:lnTo>
                  <a:lnTo>
                    <a:pt x="671" y="1102"/>
                  </a:lnTo>
                  <a:lnTo>
                    <a:pt x="653" y="1084"/>
                  </a:lnTo>
                  <a:lnTo>
                    <a:pt x="638" y="1065"/>
                  </a:lnTo>
                  <a:lnTo>
                    <a:pt x="625" y="1045"/>
                  </a:lnTo>
                  <a:lnTo>
                    <a:pt x="609" y="1009"/>
                  </a:lnTo>
                  <a:lnTo>
                    <a:pt x="599" y="973"/>
                  </a:lnTo>
                  <a:lnTo>
                    <a:pt x="596" y="939"/>
                  </a:lnTo>
                  <a:lnTo>
                    <a:pt x="596" y="906"/>
                  </a:lnTo>
                  <a:lnTo>
                    <a:pt x="598" y="876"/>
                  </a:lnTo>
                  <a:lnTo>
                    <a:pt x="601" y="847"/>
                  </a:lnTo>
                  <a:lnTo>
                    <a:pt x="604" y="829"/>
                  </a:lnTo>
                  <a:lnTo>
                    <a:pt x="606" y="812"/>
                  </a:lnTo>
                  <a:lnTo>
                    <a:pt x="607" y="794"/>
                  </a:lnTo>
                  <a:lnTo>
                    <a:pt x="606" y="780"/>
                  </a:lnTo>
                  <a:lnTo>
                    <a:pt x="602" y="766"/>
                  </a:lnTo>
                  <a:lnTo>
                    <a:pt x="600" y="764"/>
                  </a:lnTo>
                  <a:lnTo>
                    <a:pt x="595" y="759"/>
                  </a:lnTo>
                  <a:lnTo>
                    <a:pt x="589" y="751"/>
                  </a:lnTo>
                  <a:lnTo>
                    <a:pt x="579" y="742"/>
                  </a:lnTo>
                  <a:lnTo>
                    <a:pt x="567" y="730"/>
                  </a:lnTo>
                  <a:lnTo>
                    <a:pt x="553" y="716"/>
                  </a:lnTo>
                  <a:lnTo>
                    <a:pt x="539" y="699"/>
                  </a:lnTo>
                  <a:lnTo>
                    <a:pt x="525" y="680"/>
                  </a:lnTo>
                  <a:lnTo>
                    <a:pt x="515" y="659"/>
                  </a:lnTo>
                  <a:lnTo>
                    <a:pt x="506" y="635"/>
                  </a:lnTo>
                  <a:lnTo>
                    <a:pt x="503" y="611"/>
                  </a:lnTo>
                  <a:lnTo>
                    <a:pt x="504" y="588"/>
                  </a:lnTo>
                  <a:lnTo>
                    <a:pt x="507" y="567"/>
                  </a:lnTo>
                  <a:lnTo>
                    <a:pt x="512" y="549"/>
                  </a:lnTo>
                  <a:lnTo>
                    <a:pt x="518" y="532"/>
                  </a:lnTo>
                  <a:lnTo>
                    <a:pt x="523" y="519"/>
                  </a:lnTo>
                  <a:lnTo>
                    <a:pt x="525" y="516"/>
                  </a:lnTo>
                  <a:lnTo>
                    <a:pt x="526" y="510"/>
                  </a:lnTo>
                  <a:lnTo>
                    <a:pt x="529" y="506"/>
                  </a:lnTo>
                  <a:lnTo>
                    <a:pt x="518" y="495"/>
                  </a:lnTo>
                  <a:lnTo>
                    <a:pt x="503" y="483"/>
                  </a:lnTo>
                  <a:lnTo>
                    <a:pt x="482" y="469"/>
                  </a:lnTo>
                  <a:lnTo>
                    <a:pt x="459" y="456"/>
                  </a:lnTo>
                  <a:lnTo>
                    <a:pt x="431" y="443"/>
                  </a:lnTo>
                  <a:lnTo>
                    <a:pt x="402" y="429"/>
                  </a:lnTo>
                  <a:lnTo>
                    <a:pt x="370" y="417"/>
                  </a:lnTo>
                  <a:lnTo>
                    <a:pt x="337" y="406"/>
                  </a:lnTo>
                  <a:lnTo>
                    <a:pt x="304" y="397"/>
                  </a:lnTo>
                  <a:lnTo>
                    <a:pt x="268" y="389"/>
                  </a:lnTo>
                  <a:lnTo>
                    <a:pt x="235" y="385"/>
                  </a:lnTo>
                  <a:lnTo>
                    <a:pt x="218" y="382"/>
                  </a:lnTo>
                  <a:lnTo>
                    <a:pt x="200" y="379"/>
                  </a:lnTo>
                  <a:lnTo>
                    <a:pt x="168" y="369"/>
                  </a:lnTo>
                  <a:lnTo>
                    <a:pt x="139" y="355"/>
                  </a:lnTo>
                  <a:lnTo>
                    <a:pt x="111" y="337"/>
                  </a:lnTo>
                  <a:lnTo>
                    <a:pt x="87" y="318"/>
                  </a:lnTo>
                  <a:lnTo>
                    <a:pt x="65" y="297"/>
                  </a:lnTo>
                  <a:lnTo>
                    <a:pt x="45" y="275"/>
                  </a:lnTo>
                  <a:lnTo>
                    <a:pt x="28" y="254"/>
                  </a:lnTo>
                  <a:lnTo>
                    <a:pt x="13" y="233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329" y="16"/>
                  </a:lnTo>
                  <a:lnTo>
                    <a:pt x="351" y="5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50B34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8" name="Freeform 351">
              <a:extLst>
                <a:ext uri="{FF2B5EF4-FFF2-40B4-BE49-F238E27FC236}">
                  <a16:creationId xmlns:a16="http://schemas.microsoft.com/office/drawing/2014/main" id="{5F770EE2-5C30-4762-9D26-C87507BEA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609" y="3942386"/>
              <a:ext cx="330505" cy="251185"/>
            </a:xfrm>
            <a:custGeom>
              <a:avLst/>
              <a:gdLst>
                <a:gd name="T0" fmla="*/ 314 w 1394"/>
                <a:gd name="T1" fmla="*/ 0 h 1064"/>
                <a:gd name="T2" fmla="*/ 338 w 1394"/>
                <a:gd name="T3" fmla="*/ 0 h 1064"/>
                <a:gd name="T4" fmla="*/ 362 w 1394"/>
                <a:gd name="T5" fmla="*/ 5 h 1064"/>
                <a:gd name="T6" fmla="*/ 384 w 1394"/>
                <a:gd name="T7" fmla="*/ 16 h 1064"/>
                <a:gd name="T8" fmla="*/ 1394 w 1394"/>
                <a:gd name="T9" fmla="*/ 626 h 1064"/>
                <a:gd name="T10" fmla="*/ 1315 w 1394"/>
                <a:gd name="T11" fmla="*/ 675 h 1064"/>
                <a:gd name="T12" fmla="*/ 672 w 1394"/>
                <a:gd name="T13" fmla="*/ 1064 h 1064"/>
                <a:gd name="T14" fmla="*/ 655 w 1394"/>
                <a:gd name="T15" fmla="*/ 1048 h 1064"/>
                <a:gd name="T16" fmla="*/ 639 w 1394"/>
                <a:gd name="T17" fmla="*/ 1030 h 1064"/>
                <a:gd name="T18" fmla="*/ 625 w 1394"/>
                <a:gd name="T19" fmla="*/ 1010 h 1064"/>
                <a:gd name="T20" fmla="*/ 613 w 1394"/>
                <a:gd name="T21" fmla="*/ 985 h 1064"/>
                <a:gd name="T22" fmla="*/ 607 w 1394"/>
                <a:gd name="T23" fmla="*/ 958 h 1064"/>
                <a:gd name="T24" fmla="*/ 604 w 1394"/>
                <a:gd name="T25" fmla="*/ 933 h 1064"/>
                <a:gd name="T26" fmla="*/ 605 w 1394"/>
                <a:gd name="T27" fmla="*/ 906 h 1064"/>
                <a:gd name="T28" fmla="*/ 607 w 1394"/>
                <a:gd name="T29" fmla="*/ 881 h 1064"/>
                <a:gd name="T30" fmla="*/ 610 w 1394"/>
                <a:gd name="T31" fmla="*/ 856 h 1064"/>
                <a:gd name="T32" fmla="*/ 613 w 1394"/>
                <a:gd name="T33" fmla="*/ 827 h 1064"/>
                <a:gd name="T34" fmla="*/ 615 w 1394"/>
                <a:gd name="T35" fmla="*/ 798 h 1064"/>
                <a:gd name="T36" fmla="*/ 614 w 1394"/>
                <a:gd name="T37" fmla="*/ 769 h 1064"/>
                <a:gd name="T38" fmla="*/ 607 w 1394"/>
                <a:gd name="T39" fmla="*/ 742 h 1064"/>
                <a:gd name="T40" fmla="*/ 599 w 1394"/>
                <a:gd name="T41" fmla="*/ 725 h 1064"/>
                <a:gd name="T42" fmla="*/ 584 w 1394"/>
                <a:gd name="T43" fmla="*/ 708 h 1064"/>
                <a:gd name="T44" fmla="*/ 566 w 1394"/>
                <a:gd name="T45" fmla="*/ 690 h 1064"/>
                <a:gd name="T46" fmla="*/ 552 w 1394"/>
                <a:gd name="T47" fmla="*/ 678 h 1064"/>
                <a:gd name="T48" fmla="*/ 540 w 1394"/>
                <a:gd name="T49" fmla="*/ 664 h 1064"/>
                <a:gd name="T50" fmla="*/ 529 w 1394"/>
                <a:gd name="T51" fmla="*/ 651 h 1064"/>
                <a:gd name="T52" fmla="*/ 519 w 1394"/>
                <a:gd name="T53" fmla="*/ 636 h 1064"/>
                <a:gd name="T54" fmla="*/ 514 w 1394"/>
                <a:gd name="T55" fmla="*/ 619 h 1064"/>
                <a:gd name="T56" fmla="*/ 512 w 1394"/>
                <a:gd name="T57" fmla="*/ 599 h 1064"/>
                <a:gd name="T58" fmla="*/ 515 w 1394"/>
                <a:gd name="T59" fmla="*/ 580 h 1064"/>
                <a:gd name="T60" fmla="*/ 520 w 1394"/>
                <a:gd name="T61" fmla="*/ 563 h 1064"/>
                <a:gd name="T62" fmla="*/ 527 w 1394"/>
                <a:gd name="T63" fmla="*/ 546 h 1064"/>
                <a:gd name="T64" fmla="*/ 534 w 1394"/>
                <a:gd name="T65" fmla="*/ 529 h 1064"/>
                <a:gd name="T66" fmla="*/ 538 w 1394"/>
                <a:gd name="T67" fmla="*/ 513 h 1064"/>
                <a:gd name="T68" fmla="*/ 539 w 1394"/>
                <a:gd name="T69" fmla="*/ 500 h 1064"/>
                <a:gd name="T70" fmla="*/ 536 w 1394"/>
                <a:gd name="T71" fmla="*/ 487 h 1064"/>
                <a:gd name="T72" fmla="*/ 525 w 1394"/>
                <a:gd name="T73" fmla="*/ 467 h 1064"/>
                <a:gd name="T74" fmla="*/ 507 w 1394"/>
                <a:gd name="T75" fmla="*/ 447 h 1064"/>
                <a:gd name="T76" fmla="*/ 483 w 1394"/>
                <a:gd name="T77" fmla="*/ 427 h 1064"/>
                <a:gd name="T78" fmla="*/ 456 w 1394"/>
                <a:gd name="T79" fmla="*/ 409 h 1064"/>
                <a:gd name="T80" fmla="*/ 425 w 1394"/>
                <a:gd name="T81" fmla="*/ 391 h 1064"/>
                <a:gd name="T82" fmla="*/ 393 w 1394"/>
                <a:gd name="T83" fmla="*/ 375 h 1064"/>
                <a:gd name="T84" fmla="*/ 358 w 1394"/>
                <a:gd name="T85" fmla="*/ 360 h 1064"/>
                <a:gd name="T86" fmla="*/ 324 w 1394"/>
                <a:gd name="T87" fmla="*/ 348 h 1064"/>
                <a:gd name="T88" fmla="*/ 291 w 1394"/>
                <a:gd name="T89" fmla="*/ 337 h 1064"/>
                <a:gd name="T90" fmla="*/ 259 w 1394"/>
                <a:gd name="T91" fmla="*/ 329 h 1064"/>
                <a:gd name="T92" fmla="*/ 217 w 1394"/>
                <a:gd name="T93" fmla="*/ 319 h 1064"/>
                <a:gd name="T94" fmla="*/ 179 w 1394"/>
                <a:gd name="T95" fmla="*/ 315 h 1064"/>
                <a:gd name="T96" fmla="*/ 156 w 1394"/>
                <a:gd name="T97" fmla="*/ 311 h 1064"/>
                <a:gd name="T98" fmla="*/ 126 w 1394"/>
                <a:gd name="T99" fmla="*/ 300 h 1064"/>
                <a:gd name="T100" fmla="*/ 97 w 1394"/>
                <a:gd name="T101" fmla="*/ 283 h 1064"/>
                <a:gd name="T102" fmla="*/ 70 w 1394"/>
                <a:gd name="T103" fmla="*/ 262 h 1064"/>
                <a:gd name="T104" fmla="*/ 44 w 1394"/>
                <a:gd name="T105" fmla="*/ 238 h 1064"/>
                <a:gd name="T106" fmla="*/ 21 w 1394"/>
                <a:gd name="T107" fmla="*/ 209 h 1064"/>
                <a:gd name="T108" fmla="*/ 0 w 1394"/>
                <a:gd name="T109" fmla="*/ 179 h 1064"/>
                <a:gd name="T110" fmla="*/ 268 w 1394"/>
                <a:gd name="T111" fmla="*/ 16 h 1064"/>
                <a:gd name="T112" fmla="*/ 290 w 1394"/>
                <a:gd name="T113" fmla="*/ 5 h 1064"/>
                <a:gd name="T114" fmla="*/ 314 w 1394"/>
                <a:gd name="T11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4" h="1064">
                  <a:moveTo>
                    <a:pt x="314" y="0"/>
                  </a:moveTo>
                  <a:lnTo>
                    <a:pt x="338" y="0"/>
                  </a:lnTo>
                  <a:lnTo>
                    <a:pt x="362" y="5"/>
                  </a:lnTo>
                  <a:lnTo>
                    <a:pt x="384" y="16"/>
                  </a:lnTo>
                  <a:lnTo>
                    <a:pt x="1394" y="626"/>
                  </a:lnTo>
                  <a:lnTo>
                    <a:pt x="1315" y="675"/>
                  </a:lnTo>
                  <a:lnTo>
                    <a:pt x="672" y="1064"/>
                  </a:lnTo>
                  <a:lnTo>
                    <a:pt x="655" y="1048"/>
                  </a:lnTo>
                  <a:lnTo>
                    <a:pt x="639" y="1030"/>
                  </a:lnTo>
                  <a:lnTo>
                    <a:pt x="625" y="1010"/>
                  </a:lnTo>
                  <a:lnTo>
                    <a:pt x="613" y="985"/>
                  </a:lnTo>
                  <a:lnTo>
                    <a:pt x="607" y="958"/>
                  </a:lnTo>
                  <a:lnTo>
                    <a:pt x="604" y="933"/>
                  </a:lnTo>
                  <a:lnTo>
                    <a:pt x="605" y="906"/>
                  </a:lnTo>
                  <a:lnTo>
                    <a:pt x="607" y="881"/>
                  </a:lnTo>
                  <a:lnTo>
                    <a:pt x="610" y="856"/>
                  </a:lnTo>
                  <a:lnTo>
                    <a:pt x="613" y="827"/>
                  </a:lnTo>
                  <a:lnTo>
                    <a:pt x="615" y="798"/>
                  </a:lnTo>
                  <a:lnTo>
                    <a:pt x="614" y="769"/>
                  </a:lnTo>
                  <a:lnTo>
                    <a:pt x="607" y="742"/>
                  </a:lnTo>
                  <a:lnTo>
                    <a:pt x="599" y="725"/>
                  </a:lnTo>
                  <a:lnTo>
                    <a:pt x="584" y="708"/>
                  </a:lnTo>
                  <a:lnTo>
                    <a:pt x="566" y="690"/>
                  </a:lnTo>
                  <a:lnTo>
                    <a:pt x="552" y="678"/>
                  </a:lnTo>
                  <a:lnTo>
                    <a:pt x="540" y="664"/>
                  </a:lnTo>
                  <a:lnTo>
                    <a:pt x="529" y="651"/>
                  </a:lnTo>
                  <a:lnTo>
                    <a:pt x="519" y="636"/>
                  </a:lnTo>
                  <a:lnTo>
                    <a:pt x="514" y="619"/>
                  </a:lnTo>
                  <a:lnTo>
                    <a:pt x="512" y="599"/>
                  </a:lnTo>
                  <a:lnTo>
                    <a:pt x="515" y="580"/>
                  </a:lnTo>
                  <a:lnTo>
                    <a:pt x="520" y="563"/>
                  </a:lnTo>
                  <a:lnTo>
                    <a:pt x="527" y="546"/>
                  </a:lnTo>
                  <a:lnTo>
                    <a:pt x="534" y="529"/>
                  </a:lnTo>
                  <a:lnTo>
                    <a:pt x="538" y="513"/>
                  </a:lnTo>
                  <a:lnTo>
                    <a:pt x="539" y="500"/>
                  </a:lnTo>
                  <a:lnTo>
                    <a:pt x="536" y="487"/>
                  </a:lnTo>
                  <a:lnTo>
                    <a:pt x="525" y="467"/>
                  </a:lnTo>
                  <a:lnTo>
                    <a:pt x="507" y="447"/>
                  </a:lnTo>
                  <a:lnTo>
                    <a:pt x="483" y="427"/>
                  </a:lnTo>
                  <a:lnTo>
                    <a:pt x="456" y="409"/>
                  </a:lnTo>
                  <a:lnTo>
                    <a:pt x="425" y="391"/>
                  </a:lnTo>
                  <a:lnTo>
                    <a:pt x="393" y="375"/>
                  </a:lnTo>
                  <a:lnTo>
                    <a:pt x="358" y="360"/>
                  </a:lnTo>
                  <a:lnTo>
                    <a:pt x="324" y="348"/>
                  </a:lnTo>
                  <a:lnTo>
                    <a:pt x="291" y="337"/>
                  </a:lnTo>
                  <a:lnTo>
                    <a:pt x="259" y="329"/>
                  </a:lnTo>
                  <a:lnTo>
                    <a:pt x="217" y="319"/>
                  </a:lnTo>
                  <a:lnTo>
                    <a:pt x="179" y="315"/>
                  </a:lnTo>
                  <a:lnTo>
                    <a:pt x="156" y="311"/>
                  </a:lnTo>
                  <a:lnTo>
                    <a:pt x="126" y="300"/>
                  </a:lnTo>
                  <a:lnTo>
                    <a:pt x="97" y="283"/>
                  </a:lnTo>
                  <a:lnTo>
                    <a:pt x="70" y="262"/>
                  </a:lnTo>
                  <a:lnTo>
                    <a:pt x="44" y="238"/>
                  </a:lnTo>
                  <a:lnTo>
                    <a:pt x="21" y="209"/>
                  </a:lnTo>
                  <a:lnTo>
                    <a:pt x="0" y="179"/>
                  </a:lnTo>
                  <a:lnTo>
                    <a:pt x="268" y="16"/>
                  </a:lnTo>
                  <a:lnTo>
                    <a:pt x="290" y="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AAD0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9" name="Freeform 352">
              <a:extLst>
                <a:ext uri="{FF2B5EF4-FFF2-40B4-BE49-F238E27FC236}">
                  <a16:creationId xmlns:a16="http://schemas.microsoft.com/office/drawing/2014/main" id="{EB899946-FAA1-43AE-AF0C-271496EAA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0015" y="3977089"/>
              <a:ext cx="158643" cy="152033"/>
            </a:xfrm>
            <a:custGeom>
              <a:avLst/>
              <a:gdLst>
                <a:gd name="T0" fmla="*/ 584 w 676"/>
                <a:gd name="T1" fmla="*/ 476 h 642"/>
                <a:gd name="T2" fmla="*/ 630 w 676"/>
                <a:gd name="T3" fmla="*/ 490 h 642"/>
                <a:gd name="T4" fmla="*/ 662 w 676"/>
                <a:gd name="T5" fmla="*/ 516 h 642"/>
                <a:gd name="T6" fmla="*/ 676 w 676"/>
                <a:gd name="T7" fmla="*/ 551 h 642"/>
                <a:gd name="T8" fmla="*/ 667 w 676"/>
                <a:gd name="T9" fmla="*/ 590 h 642"/>
                <a:gd name="T10" fmla="*/ 636 w 676"/>
                <a:gd name="T11" fmla="*/ 621 h 642"/>
                <a:gd name="T12" fmla="*/ 588 w 676"/>
                <a:gd name="T13" fmla="*/ 639 h 642"/>
                <a:gd name="T14" fmla="*/ 531 w 676"/>
                <a:gd name="T15" fmla="*/ 640 h 642"/>
                <a:gd name="T16" fmla="*/ 484 w 676"/>
                <a:gd name="T17" fmla="*/ 624 h 642"/>
                <a:gd name="T18" fmla="*/ 452 w 676"/>
                <a:gd name="T19" fmla="*/ 594 h 642"/>
                <a:gd name="T20" fmla="*/ 442 w 676"/>
                <a:gd name="T21" fmla="*/ 556 h 642"/>
                <a:gd name="T22" fmla="*/ 455 w 676"/>
                <a:gd name="T23" fmla="*/ 521 h 642"/>
                <a:gd name="T24" fmla="*/ 487 w 676"/>
                <a:gd name="T25" fmla="*/ 493 h 642"/>
                <a:gd name="T26" fmla="*/ 532 w 676"/>
                <a:gd name="T27" fmla="*/ 477 h 642"/>
                <a:gd name="T28" fmla="*/ 475 w 676"/>
                <a:gd name="T29" fmla="*/ 235 h 642"/>
                <a:gd name="T30" fmla="*/ 517 w 676"/>
                <a:gd name="T31" fmla="*/ 243 h 642"/>
                <a:gd name="T32" fmla="*/ 547 w 676"/>
                <a:gd name="T33" fmla="*/ 262 h 642"/>
                <a:gd name="T34" fmla="*/ 560 w 676"/>
                <a:gd name="T35" fmla="*/ 291 h 642"/>
                <a:gd name="T36" fmla="*/ 550 w 676"/>
                <a:gd name="T37" fmla="*/ 323 h 642"/>
                <a:gd name="T38" fmla="*/ 520 w 676"/>
                <a:gd name="T39" fmla="*/ 346 h 642"/>
                <a:gd name="T40" fmla="*/ 475 w 676"/>
                <a:gd name="T41" fmla="*/ 357 h 642"/>
                <a:gd name="T42" fmla="*/ 431 w 676"/>
                <a:gd name="T43" fmla="*/ 348 h 642"/>
                <a:gd name="T44" fmla="*/ 401 w 676"/>
                <a:gd name="T45" fmla="*/ 326 h 642"/>
                <a:gd name="T46" fmla="*/ 391 w 676"/>
                <a:gd name="T47" fmla="*/ 294 h 642"/>
                <a:gd name="T48" fmla="*/ 404 w 676"/>
                <a:gd name="T49" fmla="*/ 265 h 642"/>
                <a:gd name="T50" fmla="*/ 434 w 676"/>
                <a:gd name="T51" fmla="*/ 244 h 642"/>
                <a:gd name="T52" fmla="*/ 475 w 676"/>
                <a:gd name="T53" fmla="*/ 235 h 642"/>
                <a:gd name="T54" fmla="*/ 85 w 676"/>
                <a:gd name="T55" fmla="*/ 1 h 642"/>
                <a:gd name="T56" fmla="*/ 114 w 676"/>
                <a:gd name="T57" fmla="*/ 12 h 642"/>
                <a:gd name="T58" fmla="*/ 132 w 676"/>
                <a:gd name="T59" fmla="*/ 33 h 642"/>
                <a:gd name="T60" fmla="*/ 134 w 676"/>
                <a:gd name="T61" fmla="*/ 58 h 642"/>
                <a:gd name="T62" fmla="*/ 117 w 676"/>
                <a:gd name="T63" fmla="*/ 81 h 642"/>
                <a:gd name="T64" fmla="*/ 87 w 676"/>
                <a:gd name="T65" fmla="*/ 95 h 642"/>
                <a:gd name="T66" fmla="*/ 49 w 676"/>
                <a:gd name="T67" fmla="*/ 96 h 642"/>
                <a:gd name="T68" fmla="*/ 18 w 676"/>
                <a:gd name="T69" fmla="*/ 83 h 642"/>
                <a:gd name="T70" fmla="*/ 1 w 676"/>
                <a:gd name="T71" fmla="*/ 61 h 642"/>
                <a:gd name="T72" fmla="*/ 4 w 676"/>
                <a:gd name="T73" fmla="*/ 33 h 642"/>
                <a:gd name="T74" fmla="*/ 29 w 676"/>
                <a:gd name="T75" fmla="*/ 9 h 642"/>
                <a:gd name="T76" fmla="*/ 68 w 676"/>
                <a:gd name="T7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6" h="642">
                  <a:moveTo>
                    <a:pt x="559" y="474"/>
                  </a:moveTo>
                  <a:lnTo>
                    <a:pt x="584" y="476"/>
                  </a:lnTo>
                  <a:lnTo>
                    <a:pt x="608" y="481"/>
                  </a:lnTo>
                  <a:lnTo>
                    <a:pt x="630" y="490"/>
                  </a:lnTo>
                  <a:lnTo>
                    <a:pt x="648" y="502"/>
                  </a:lnTo>
                  <a:lnTo>
                    <a:pt x="662" y="516"/>
                  </a:lnTo>
                  <a:lnTo>
                    <a:pt x="672" y="533"/>
                  </a:lnTo>
                  <a:lnTo>
                    <a:pt x="676" y="551"/>
                  </a:lnTo>
                  <a:lnTo>
                    <a:pt x="675" y="571"/>
                  </a:lnTo>
                  <a:lnTo>
                    <a:pt x="667" y="590"/>
                  </a:lnTo>
                  <a:lnTo>
                    <a:pt x="654" y="607"/>
                  </a:lnTo>
                  <a:lnTo>
                    <a:pt x="636" y="621"/>
                  </a:lnTo>
                  <a:lnTo>
                    <a:pt x="614" y="631"/>
                  </a:lnTo>
                  <a:lnTo>
                    <a:pt x="588" y="639"/>
                  </a:lnTo>
                  <a:lnTo>
                    <a:pt x="560" y="642"/>
                  </a:lnTo>
                  <a:lnTo>
                    <a:pt x="531" y="640"/>
                  </a:lnTo>
                  <a:lnTo>
                    <a:pt x="506" y="635"/>
                  </a:lnTo>
                  <a:lnTo>
                    <a:pt x="484" y="624"/>
                  </a:lnTo>
                  <a:lnTo>
                    <a:pt x="466" y="610"/>
                  </a:lnTo>
                  <a:lnTo>
                    <a:pt x="452" y="594"/>
                  </a:lnTo>
                  <a:lnTo>
                    <a:pt x="444" y="577"/>
                  </a:lnTo>
                  <a:lnTo>
                    <a:pt x="442" y="556"/>
                  </a:lnTo>
                  <a:lnTo>
                    <a:pt x="446" y="539"/>
                  </a:lnTo>
                  <a:lnTo>
                    <a:pt x="455" y="521"/>
                  </a:lnTo>
                  <a:lnTo>
                    <a:pt x="469" y="506"/>
                  </a:lnTo>
                  <a:lnTo>
                    <a:pt x="487" y="493"/>
                  </a:lnTo>
                  <a:lnTo>
                    <a:pt x="509" y="484"/>
                  </a:lnTo>
                  <a:lnTo>
                    <a:pt x="532" y="477"/>
                  </a:lnTo>
                  <a:lnTo>
                    <a:pt x="559" y="474"/>
                  </a:lnTo>
                  <a:close/>
                  <a:moveTo>
                    <a:pt x="475" y="235"/>
                  </a:moveTo>
                  <a:lnTo>
                    <a:pt x="497" y="237"/>
                  </a:lnTo>
                  <a:lnTo>
                    <a:pt x="517" y="243"/>
                  </a:lnTo>
                  <a:lnTo>
                    <a:pt x="533" y="251"/>
                  </a:lnTo>
                  <a:lnTo>
                    <a:pt x="547" y="262"/>
                  </a:lnTo>
                  <a:lnTo>
                    <a:pt x="556" y="275"/>
                  </a:lnTo>
                  <a:lnTo>
                    <a:pt x="560" y="291"/>
                  </a:lnTo>
                  <a:lnTo>
                    <a:pt x="558" y="308"/>
                  </a:lnTo>
                  <a:lnTo>
                    <a:pt x="550" y="323"/>
                  </a:lnTo>
                  <a:lnTo>
                    <a:pt x="538" y="337"/>
                  </a:lnTo>
                  <a:lnTo>
                    <a:pt x="520" y="346"/>
                  </a:lnTo>
                  <a:lnTo>
                    <a:pt x="500" y="354"/>
                  </a:lnTo>
                  <a:lnTo>
                    <a:pt x="475" y="357"/>
                  </a:lnTo>
                  <a:lnTo>
                    <a:pt x="452" y="355"/>
                  </a:lnTo>
                  <a:lnTo>
                    <a:pt x="431" y="348"/>
                  </a:lnTo>
                  <a:lnTo>
                    <a:pt x="414" y="339"/>
                  </a:lnTo>
                  <a:lnTo>
                    <a:pt x="401" y="326"/>
                  </a:lnTo>
                  <a:lnTo>
                    <a:pt x="393" y="311"/>
                  </a:lnTo>
                  <a:lnTo>
                    <a:pt x="391" y="294"/>
                  </a:lnTo>
                  <a:lnTo>
                    <a:pt x="395" y="280"/>
                  </a:lnTo>
                  <a:lnTo>
                    <a:pt x="404" y="265"/>
                  </a:lnTo>
                  <a:lnTo>
                    <a:pt x="417" y="253"/>
                  </a:lnTo>
                  <a:lnTo>
                    <a:pt x="434" y="244"/>
                  </a:lnTo>
                  <a:lnTo>
                    <a:pt x="453" y="239"/>
                  </a:lnTo>
                  <a:lnTo>
                    <a:pt x="475" y="235"/>
                  </a:lnTo>
                  <a:close/>
                  <a:moveTo>
                    <a:pt x="68" y="0"/>
                  </a:moveTo>
                  <a:lnTo>
                    <a:pt x="85" y="1"/>
                  </a:lnTo>
                  <a:lnTo>
                    <a:pt x="100" y="5"/>
                  </a:lnTo>
                  <a:lnTo>
                    <a:pt x="114" y="12"/>
                  </a:lnTo>
                  <a:lnTo>
                    <a:pt x="125" y="22"/>
                  </a:lnTo>
                  <a:lnTo>
                    <a:pt x="132" y="33"/>
                  </a:lnTo>
                  <a:lnTo>
                    <a:pt x="135" y="45"/>
                  </a:lnTo>
                  <a:lnTo>
                    <a:pt x="134" y="58"/>
                  </a:lnTo>
                  <a:lnTo>
                    <a:pt x="128" y="71"/>
                  </a:lnTo>
                  <a:lnTo>
                    <a:pt x="117" y="81"/>
                  </a:lnTo>
                  <a:lnTo>
                    <a:pt x="104" y="90"/>
                  </a:lnTo>
                  <a:lnTo>
                    <a:pt x="87" y="95"/>
                  </a:lnTo>
                  <a:lnTo>
                    <a:pt x="68" y="97"/>
                  </a:lnTo>
                  <a:lnTo>
                    <a:pt x="49" y="96"/>
                  </a:lnTo>
                  <a:lnTo>
                    <a:pt x="32" y="91"/>
                  </a:lnTo>
                  <a:lnTo>
                    <a:pt x="18" y="83"/>
                  </a:lnTo>
                  <a:lnTo>
                    <a:pt x="7" y="73"/>
                  </a:lnTo>
                  <a:lnTo>
                    <a:pt x="1" y="61"/>
                  </a:lnTo>
                  <a:lnTo>
                    <a:pt x="0" y="48"/>
                  </a:lnTo>
                  <a:lnTo>
                    <a:pt x="4" y="33"/>
                  </a:lnTo>
                  <a:lnTo>
                    <a:pt x="14" y="20"/>
                  </a:lnTo>
                  <a:lnTo>
                    <a:pt x="29" y="9"/>
                  </a:lnTo>
                  <a:lnTo>
                    <a:pt x="47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D075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grpSp>
        <p:nvGrpSpPr>
          <p:cNvPr id="101" name="Group 6">
            <a:extLst>
              <a:ext uri="{FF2B5EF4-FFF2-40B4-BE49-F238E27FC236}">
                <a16:creationId xmlns:a16="http://schemas.microsoft.com/office/drawing/2014/main" id="{FEBACC38-0524-434D-9E1D-8DCDFE04F930}"/>
              </a:ext>
            </a:extLst>
          </p:cNvPr>
          <p:cNvGrpSpPr/>
          <p:nvPr/>
        </p:nvGrpSpPr>
        <p:grpSpPr>
          <a:xfrm>
            <a:off x="4814765" y="3811616"/>
            <a:ext cx="611276" cy="411373"/>
            <a:chOff x="8046720" y="3886200"/>
            <a:chExt cx="611435" cy="411480"/>
          </a:xfrm>
        </p:grpSpPr>
        <p:sp useBgFill="1">
          <p:nvSpPr>
            <p:cNvPr id="102" name="Freeform 338">
              <a:extLst>
                <a:ext uri="{FF2B5EF4-FFF2-40B4-BE49-F238E27FC236}">
                  <a16:creationId xmlns:a16="http://schemas.microsoft.com/office/drawing/2014/main" id="{317B246C-37A4-4EF7-88DE-023CB87FD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720" y="3886200"/>
              <a:ext cx="611435" cy="411480"/>
            </a:xfrm>
            <a:custGeom>
              <a:avLst/>
              <a:gdLst>
                <a:gd name="T0" fmla="*/ 1293 w 2586"/>
                <a:gd name="T1" fmla="*/ 0 h 1743"/>
                <a:gd name="T2" fmla="*/ 1324 w 2586"/>
                <a:gd name="T3" fmla="*/ 2 h 1743"/>
                <a:gd name="T4" fmla="*/ 1353 w 2586"/>
                <a:gd name="T5" fmla="*/ 7 h 1743"/>
                <a:gd name="T6" fmla="*/ 1382 w 2586"/>
                <a:gd name="T7" fmla="*/ 18 h 1743"/>
                <a:gd name="T8" fmla="*/ 1409 w 2586"/>
                <a:gd name="T9" fmla="*/ 32 h 1743"/>
                <a:gd name="T10" fmla="*/ 2477 w 2586"/>
                <a:gd name="T11" fmla="*/ 679 h 1743"/>
                <a:gd name="T12" fmla="*/ 2505 w 2586"/>
                <a:gd name="T13" fmla="*/ 698 h 1743"/>
                <a:gd name="T14" fmla="*/ 2528 w 2586"/>
                <a:gd name="T15" fmla="*/ 722 h 1743"/>
                <a:gd name="T16" fmla="*/ 2548 w 2586"/>
                <a:gd name="T17" fmla="*/ 747 h 1743"/>
                <a:gd name="T18" fmla="*/ 2564 w 2586"/>
                <a:gd name="T19" fmla="*/ 775 h 1743"/>
                <a:gd name="T20" fmla="*/ 2576 w 2586"/>
                <a:gd name="T21" fmla="*/ 806 h 1743"/>
                <a:gd name="T22" fmla="*/ 2583 w 2586"/>
                <a:gd name="T23" fmla="*/ 838 h 1743"/>
                <a:gd name="T24" fmla="*/ 2586 w 2586"/>
                <a:gd name="T25" fmla="*/ 872 h 1743"/>
                <a:gd name="T26" fmla="*/ 2583 w 2586"/>
                <a:gd name="T27" fmla="*/ 904 h 1743"/>
                <a:gd name="T28" fmla="*/ 2576 w 2586"/>
                <a:gd name="T29" fmla="*/ 937 h 1743"/>
                <a:gd name="T30" fmla="*/ 2564 w 2586"/>
                <a:gd name="T31" fmla="*/ 967 h 1743"/>
                <a:gd name="T32" fmla="*/ 2548 w 2586"/>
                <a:gd name="T33" fmla="*/ 995 h 1743"/>
                <a:gd name="T34" fmla="*/ 2528 w 2586"/>
                <a:gd name="T35" fmla="*/ 1022 h 1743"/>
                <a:gd name="T36" fmla="*/ 2505 w 2586"/>
                <a:gd name="T37" fmla="*/ 1045 h 1743"/>
                <a:gd name="T38" fmla="*/ 2477 w 2586"/>
                <a:gd name="T39" fmla="*/ 1064 h 1743"/>
                <a:gd name="T40" fmla="*/ 1410 w 2586"/>
                <a:gd name="T41" fmla="*/ 1710 h 1743"/>
                <a:gd name="T42" fmla="*/ 1383 w 2586"/>
                <a:gd name="T43" fmla="*/ 1725 h 1743"/>
                <a:gd name="T44" fmla="*/ 1354 w 2586"/>
                <a:gd name="T45" fmla="*/ 1735 h 1743"/>
                <a:gd name="T46" fmla="*/ 1324 w 2586"/>
                <a:gd name="T47" fmla="*/ 1741 h 1743"/>
                <a:gd name="T48" fmla="*/ 1293 w 2586"/>
                <a:gd name="T49" fmla="*/ 1743 h 1743"/>
                <a:gd name="T50" fmla="*/ 1263 w 2586"/>
                <a:gd name="T51" fmla="*/ 1741 h 1743"/>
                <a:gd name="T52" fmla="*/ 1234 w 2586"/>
                <a:gd name="T53" fmla="*/ 1736 h 1743"/>
                <a:gd name="T54" fmla="*/ 1205 w 2586"/>
                <a:gd name="T55" fmla="*/ 1725 h 1743"/>
                <a:gd name="T56" fmla="*/ 1178 w 2586"/>
                <a:gd name="T57" fmla="*/ 1711 h 1743"/>
                <a:gd name="T58" fmla="*/ 1120 w 2586"/>
                <a:gd name="T59" fmla="*/ 1676 h 1743"/>
                <a:gd name="T60" fmla="*/ 109 w 2586"/>
                <a:gd name="T61" fmla="*/ 1064 h 1743"/>
                <a:gd name="T62" fmla="*/ 81 w 2586"/>
                <a:gd name="T63" fmla="*/ 1045 h 1743"/>
                <a:gd name="T64" fmla="*/ 58 w 2586"/>
                <a:gd name="T65" fmla="*/ 1022 h 1743"/>
                <a:gd name="T66" fmla="*/ 38 w 2586"/>
                <a:gd name="T67" fmla="*/ 995 h 1743"/>
                <a:gd name="T68" fmla="*/ 22 w 2586"/>
                <a:gd name="T69" fmla="*/ 967 h 1743"/>
                <a:gd name="T70" fmla="*/ 10 w 2586"/>
                <a:gd name="T71" fmla="*/ 937 h 1743"/>
                <a:gd name="T72" fmla="*/ 3 w 2586"/>
                <a:gd name="T73" fmla="*/ 904 h 1743"/>
                <a:gd name="T74" fmla="*/ 0 w 2586"/>
                <a:gd name="T75" fmla="*/ 872 h 1743"/>
                <a:gd name="T76" fmla="*/ 3 w 2586"/>
                <a:gd name="T77" fmla="*/ 838 h 1743"/>
                <a:gd name="T78" fmla="*/ 10 w 2586"/>
                <a:gd name="T79" fmla="*/ 806 h 1743"/>
                <a:gd name="T80" fmla="*/ 22 w 2586"/>
                <a:gd name="T81" fmla="*/ 775 h 1743"/>
                <a:gd name="T82" fmla="*/ 38 w 2586"/>
                <a:gd name="T83" fmla="*/ 747 h 1743"/>
                <a:gd name="T84" fmla="*/ 58 w 2586"/>
                <a:gd name="T85" fmla="*/ 722 h 1743"/>
                <a:gd name="T86" fmla="*/ 81 w 2586"/>
                <a:gd name="T87" fmla="*/ 698 h 1743"/>
                <a:gd name="T88" fmla="*/ 109 w 2586"/>
                <a:gd name="T89" fmla="*/ 679 h 1743"/>
                <a:gd name="T90" fmla="*/ 1177 w 2586"/>
                <a:gd name="T91" fmla="*/ 32 h 1743"/>
                <a:gd name="T92" fmla="*/ 1204 w 2586"/>
                <a:gd name="T93" fmla="*/ 18 h 1743"/>
                <a:gd name="T94" fmla="*/ 1233 w 2586"/>
                <a:gd name="T95" fmla="*/ 7 h 1743"/>
                <a:gd name="T96" fmla="*/ 1262 w 2586"/>
                <a:gd name="T97" fmla="*/ 2 h 1743"/>
                <a:gd name="T98" fmla="*/ 1293 w 2586"/>
                <a:gd name="T99" fmla="*/ 0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6" h="1743">
                  <a:moveTo>
                    <a:pt x="1293" y="0"/>
                  </a:moveTo>
                  <a:lnTo>
                    <a:pt x="1324" y="2"/>
                  </a:lnTo>
                  <a:lnTo>
                    <a:pt x="1353" y="7"/>
                  </a:lnTo>
                  <a:lnTo>
                    <a:pt x="1382" y="18"/>
                  </a:lnTo>
                  <a:lnTo>
                    <a:pt x="1409" y="32"/>
                  </a:lnTo>
                  <a:lnTo>
                    <a:pt x="2477" y="679"/>
                  </a:lnTo>
                  <a:lnTo>
                    <a:pt x="2505" y="698"/>
                  </a:lnTo>
                  <a:lnTo>
                    <a:pt x="2528" y="722"/>
                  </a:lnTo>
                  <a:lnTo>
                    <a:pt x="2548" y="747"/>
                  </a:lnTo>
                  <a:lnTo>
                    <a:pt x="2564" y="775"/>
                  </a:lnTo>
                  <a:lnTo>
                    <a:pt x="2576" y="806"/>
                  </a:lnTo>
                  <a:lnTo>
                    <a:pt x="2583" y="838"/>
                  </a:lnTo>
                  <a:lnTo>
                    <a:pt x="2586" y="872"/>
                  </a:lnTo>
                  <a:lnTo>
                    <a:pt x="2583" y="904"/>
                  </a:lnTo>
                  <a:lnTo>
                    <a:pt x="2576" y="937"/>
                  </a:lnTo>
                  <a:lnTo>
                    <a:pt x="2564" y="967"/>
                  </a:lnTo>
                  <a:lnTo>
                    <a:pt x="2548" y="995"/>
                  </a:lnTo>
                  <a:lnTo>
                    <a:pt x="2528" y="1022"/>
                  </a:lnTo>
                  <a:lnTo>
                    <a:pt x="2505" y="1045"/>
                  </a:lnTo>
                  <a:lnTo>
                    <a:pt x="2477" y="1064"/>
                  </a:lnTo>
                  <a:lnTo>
                    <a:pt x="1410" y="1710"/>
                  </a:lnTo>
                  <a:lnTo>
                    <a:pt x="1383" y="1725"/>
                  </a:lnTo>
                  <a:lnTo>
                    <a:pt x="1354" y="1735"/>
                  </a:lnTo>
                  <a:lnTo>
                    <a:pt x="1324" y="1741"/>
                  </a:lnTo>
                  <a:lnTo>
                    <a:pt x="1293" y="1743"/>
                  </a:lnTo>
                  <a:lnTo>
                    <a:pt x="1263" y="1741"/>
                  </a:lnTo>
                  <a:lnTo>
                    <a:pt x="1234" y="1736"/>
                  </a:lnTo>
                  <a:lnTo>
                    <a:pt x="1205" y="1725"/>
                  </a:lnTo>
                  <a:lnTo>
                    <a:pt x="1178" y="1711"/>
                  </a:lnTo>
                  <a:lnTo>
                    <a:pt x="1120" y="1676"/>
                  </a:lnTo>
                  <a:lnTo>
                    <a:pt x="109" y="1064"/>
                  </a:lnTo>
                  <a:lnTo>
                    <a:pt x="81" y="1045"/>
                  </a:lnTo>
                  <a:lnTo>
                    <a:pt x="58" y="1022"/>
                  </a:lnTo>
                  <a:lnTo>
                    <a:pt x="38" y="995"/>
                  </a:lnTo>
                  <a:lnTo>
                    <a:pt x="22" y="967"/>
                  </a:lnTo>
                  <a:lnTo>
                    <a:pt x="10" y="937"/>
                  </a:lnTo>
                  <a:lnTo>
                    <a:pt x="3" y="904"/>
                  </a:lnTo>
                  <a:lnTo>
                    <a:pt x="0" y="872"/>
                  </a:lnTo>
                  <a:lnTo>
                    <a:pt x="3" y="838"/>
                  </a:lnTo>
                  <a:lnTo>
                    <a:pt x="10" y="806"/>
                  </a:lnTo>
                  <a:lnTo>
                    <a:pt x="22" y="775"/>
                  </a:lnTo>
                  <a:lnTo>
                    <a:pt x="38" y="747"/>
                  </a:lnTo>
                  <a:lnTo>
                    <a:pt x="58" y="722"/>
                  </a:lnTo>
                  <a:lnTo>
                    <a:pt x="81" y="698"/>
                  </a:lnTo>
                  <a:lnTo>
                    <a:pt x="109" y="679"/>
                  </a:lnTo>
                  <a:lnTo>
                    <a:pt x="1177" y="32"/>
                  </a:lnTo>
                  <a:lnTo>
                    <a:pt x="1204" y="18"/>
                  </a:lnTo>
                  <a:lnTo>
                    <a:pt x="1233" y="7"/>
                  </a:lnTo>
                  <a:lnTo>
                    <a:pt x="1262" y="2"/>
                  </a:lnTo>
                  <a:lnTo>
                    <a:pt x="129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03" name="Freeform 339">
              <a:extLst>
                <a:ext uri="{FF2B5EF4-FFF2-40B4-BE49-F238E27FC236}">
                  <a16:creationId xmlns:a16="http://schemas.microsoft.com/office/drawing/2014/main" id="{E4BA80DA-07A5-41DF-95CF-AF1A0C552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3160" y="3912640"/>
              <a:ext cx="558554" cy="358599"/>
            </a:xfrm>
            <a:custGeom>
              <a:avLst/>
              <a:gdLst>
                <a:gd name="T0" fmla="*/ 1180 w 2360"/>
                <a:gd name="T1" fmla="*/ 0 h 1519"/>
                <a:gd name="T2" fmla="*/ 1200 w 2360"/>
                <a:gd name="T3" fmla="*/ 2 h 1519"/>
                <a:gd name="T4" fmla="*/ 1220 w 2360"/>
                <a:gd name="T5" fmla="*/ 7 h 1519"/>
                <a:gd name="T6" fmla="*/ 1238 w 2360"/>
                <a:gd name="T7" fmla="*/ 16 h 1519"/>
                <a:gd name="T8" fmla="*/ 2306 w 2360"/>
                <a:gd name="T9" fmla="*/ 663 h 1519"/>
                <a:gd name="T10" fmla="*/ 2325 w 2360"/>
                <a:gd name="T11" fmla="*/ 677 h 1519"/>
                <a:gd name="T12" fmla="*/ 2340 w 2360"/>
                <a:gd name="T13" fmla="*/ 694 h 1519"/>
                <a:gd name="T14" fmla="*/ 2350 w 2360"/>
                <a:gd name="T15" fmla="*/ 714 h 1519"/>
                <a:gd name="T16" fmla="*/ 2358 w 2360"/>
                <a:gd name="T17" fmla="*/ 736 h 1519"/>
                <a:gd name="T18" fmla="*/ 2360 w 2360"/>
                <a:gd name="T19" fmla="*/ 760 h 1519"/>
                <a:gd name="T20" fmla="*/ 2358 w 2360"/>
                <a:gd name="T21" fmla="*/ 783 h 1519"/>
                <a:gd name="T22" fmla="*/ 2350 w 2360"/>
                <a:gd name="T23" fmla="*/ 804 h 1519"/>
                <a:gd name="T24" fmla="*/ 2340 w 2360"/>
                <a:gd name="T25" fmla="*/ 824 h 1519"/>
                <a:gd name="T26" fmla="*/ 2325 w 2360"/>
                <a:gd name="T27" fmla="*/ 842 h 1519"/>
                <a:gd name="T28" fmla="*/ 2306 w 2360"/>
                <a:gd name="T29" fmla="*/ 856 h 1519"/>
                <a:gd name="T30" fmla="*/ 1239 w 2360"/>
                <a:gd name="T31" fmla="*/ 1502 h 1519"/>
                <a:gd name="T32" fmla="*/ 1220 w 2360"/>
                <a:gd name="T33" fmla="*/ 1512 h 1519"/>
                <a:gd name="T34" fmla="*/ 1200 w 2360"/>
                <a:gd name="T35" fmla="*/ 1517 h 1519"/>
                <a:gd name="T36" fmla="*/ 1180 w 2360"/>
                <a:gd name="T37" fmla="*/ 1519 h 1519"/>
                <a:gd name="T38" fmla="*/ 1161 w 2360"/>
                <a:gd name="T39" fmla="*/ 1517 h 1519"/>
                <a:gd name="T40" fmla="*/ 1141 w 2360"/>
                <a:gd name="T41" fmla="*/ 1512 h 1519"/>
                <a:gd name="T42" fmla="*/ 1123 w 2360"/>
                <a:gd name="T43" fmla="*/ 1503 h 1519"/>
                <a:gd name="T44" fmla="*/ 1065 w 2360"/>
                <a:gd name="T45" fmla="*/ 1468 h 1519"/>
                <a:gd name="T46" fmla="*/ 54 w 2360"/>
                <a:gd name="T47" fmla="*/ 856 h 1519"/>
                <a:gd name="T48" fmla="*/ 35 w 2360"/>
                <a:gd name="T49" fmla="*/ 842 h 1519"/>
                <a:gd name="T50" fmla="*/ 20 w 2360"/>
                <a:gd name="T51" fmla="*/ 824 h 1519"/>
                <a:gd name="T52" fmla="*/ 10 w 2360"/>
                <a:gd name="T53" fmla="*/ 804 h 1519"/>
                <a:gd name="T54" fmla="*/ 2 w 2360"/>
                <a:gd name="T55" fmla="*/ 783 h 1519"/>
                <a:gd name="T56" fmla="*/ 0 w 2360"/>
                <a:gd name="T57" fmla="*/ 760 h 1519"/>
                <a:gd name="T58" fmla="*/ 2 w 2360"/>
                <a:gd name="T59" fmla="*/ 736 h 1519"/>
                <a:gd name="T60" fmla="*/ 10 w 2360"/>
                <a:gd name="T61" fmla="*/ 714 h 1519"/>
                <a:gd name="T62" fmla="*/ 20 w 2360"/>
                <a:gd name="T63" fmla="*/ 694 h 1519"/>
                <a:gd name="T64" fmla="*/ 35 w 2360"/>
                <a:gd name="T65" fmla="*/ 677 h 1519"/>
                <a:gd name="T66" fmla="*/ 54 w 2360"/>
                <a:gd name="T67" fmla="*/ 663 h 1519"/>
                <a:gd name="T68" fmla="*/ 1122 w 2360"/>
                <a:gd name="T69" fmla="*/ 16 h 1519"/>
                <a:gd name="T70" fmla="*/ 1140 w 2360"/>
                <a:gd name="T71" fmla="*/ 7 h 1519"/>
                <a:gd name="T72" fmla="*/ 1160 w 2360"/>
                <a:gd name="T73" fmla="*/ 2 h 1519"/>
                <a:gd name="T74" fmla="*/ 1180 w 2360"/>
                <a:gd name="T75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0" h="1519">
                  <a:moveTo>
                    <a:pt x="1180" y="0"/>
                  </a:moveTo>
                  <a:lnTo>
                    <a:pt x="1200" y="2"/>
                  </a:lnTo>
                  <a:lnTo>
                    <a:pt x="1220" y="7"/>
                  </a:lnTo>
                  <a:lnTo>
                    <a:pt x="1238" y="16"/>
                  </a:lnTo>
                  <a:lnTo>
                    <a:pt x="2306" y="663"/>
                  </a:lnTo>
                  <a:lnTo>
                    <a:pt x="2325" y="677"/>
                  </a:lnTo>
                  <a:lnTo>
                    <a:pt x="2340" y="694"/>
                  </a:lnTo>
                  <a:lnTo>
                    <a:pt x="2350" y="714"/>
                  </a:lnTo>
                  <a:lnTo>
                    <a:pt x="2358" y="736"/>
                  </a:lnTo>
                  <a:lnTo>
                    <a:pt x="2360" y="760"/>
                  </a:lnTo>
                  <a:lnTo>
                    <a:pt x="2358" y="783"/>
                  </a:lnTo>
                  <a:lnTo>
                    <a:pt x="2350" y="804"/>
                  </a:lnTo>
                  <a:lnTo>
                    <a:pt x="2340" y="824"/>
                  </a:lnTo>
                  <a:lnTo>
                    <a:pt x="2325" y="842"/>
                  </a:lnTo>
                  <a:lnTo>
                    <a:pt x="2306" y="856"/>
                  </a:lnTo>
                  <a:lnTo>
                    <a:pt x="1239" y="1502"/>
                  </a:lnTo>
                  <a:lnTo>
                    <a:pt x="1220" y="1512"/>
                  </a:lnTo>
                  <a:lnTo>
                    <a:pt x="1200" y="1517"/>
                  </a:lnTo>
                  <a:lnTo>
                    <a:pt x="1180" y="1519"/>
                  </a:lnTo>
                  <a:lnTo>
                    <a:pt x="1161" y="1517"/>
                  </a:lnTo>
                  <a:lnTo>
                    <a:pt x="1141" y="1512"/>
                  </a:lnTo>
                  <a:lnTo>
                    <a:pt x="1123" y="1503"/>
                  </a:lnTo>
                  <a:lnTo>
                    <a:pt x="1065" y="1468"/>
                  </a:lnTo>
                  <a:lnTo>
                    <a:pt x="54" y="856"/>
                  </a:lnTo>
                  <a:lnTo>
                    <a:pt x="35" y="842"/>
                  </a:lnTo>
                  <a:lnTo>
                    <a:pt x="20" y="824"/>
                  </a:lnTo>
                  <a:lnTo>
                    <a:pt x="10" y="804"/>
                  </a:lnTo>
                  <a:lnTo>
                    <a:pt x="2" y="783"/>
                  </a:lnTo>
                  <a:lnTo>
                    <a:pt x="0" y="760"/>
                  </a:lnTo>
                  <a:lnTo>
                    <a:pt x="2" y="736"/>
                  </a:lnTo>
                  <a:lnTo>
                    <a:pt x="10" y="714"/>
                  </a:lnTo>
                  <a:lnTo>
                    <a:pt x="20" y="694"/>
                  </a:lnTo>
                  <a:lnTo>
                    <a:pt x="35" y="677"/>
                  </a:lnTo>
                  <a:lnTo>
                    <a:pt x="54" y="663"/>
                  </a:lnTo>
                  <a:lnTo>
                    <a:pt x="1122" y="16"/>
                  </a:lnTo>
                  <a:lnTo>
                    <a:pt x="1140" y="7"/>
                  </a:lnTo>
                  <a:lnTo>
                    <a:pt x="1160" y="2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04" name="Freeform 340">
              <a:extLst>
                <a:ext uri="{FF2B5EF4-FFF2-40B4-BE49-F238E27FC236}">
                  <a16:creationId xmlns:a16="http://schemas.microsoft.com/office/drawing/2014/main" id="{544CF191-E617-4788-B6B8-36B989669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601" y="3939081"/>
              <a:ext cx="505673" cy="304066"/>
            </a:xfrm>
            <a:custGeom>
              <a:avLst/>
              <a:gdLst>
                <a:gd name="T0" fmla="*/ 1068 w 2136"/>
                <a:gd name="T1" fmla="*/ 0 h 1293"/>
                <a:gd name="T2" fmla="*/ 1242 w 2136"/>
                <a:gd name="T3" fmla="*/ 105 h 1293"/>
                <a:gd name="T4" fmla="*/ 2136 w 2136"/>
                <a:gd name="T5" fmla="*/ 647 h 1293"/>
                <a:gd name="T6" fmla="*/ 1068 w 2136"/>
                <a:gd name="T7" fmla="*/ 1293 h 1293"/>
                <a:gd name="T8" fmla="*/ 1010 w 2136"/>
                <a:gd name="T9" fmla="*/ 1259 h 1293"/>
                <a:gd name="T10" fmla="*/ 801 w 2136"/>
                <a:gd name="T11" fmla="*/ 1131 h 1293"/>
                <a:gd name="T12" fmla="*/ 0 w 2136"/>
                <a:gd name="T13" fmla="*/ 647 h 1293"/>
                <a:gd name="T14" fmla="*/ 1068 w 2136"/>
                <a:gd name="T15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6" h="1293">
                  <a:moveTo>
                    <a:pt x="1068" y="0"/>
                  </a:moveTo>
                  <a:lnTo>
                    <a:pt x="1242" y="105"/>
                  </a:lnTo>
                  <a:lnTo>
                    <a:pt x="2136" y="647"/>
                  </a:lnTo>
                  <a:lnTo>
                    <a:pt x="1068" y="1293"/>
                  </a:lnTo>
                  <a:lnTo>
                    <a:pt x="1010" y="1259"/>
                  </a:lnTo>
                  <a:lnTo>
                    <a:pt x="801" y="1131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05" name="Freeform 341">
              <a:extLst>
                <a:ext uri="{FF2B5EF4-FFF2-40B4-BE49-F238E27FC236}">
                  <a16:creationId xmlns:a16="http://schemas.microsoft.com/office/drawing/2014/main" id="{BA092123-6330-461A-812B-6D7C59E5D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1253" y="3975437"/>
              <a:ext cx="502368" cy="224744"/>
            </a:xfrm>
            <a:custGeom>
              <a:avLst/>
              <a:gdLst>
                <a:gd name="T0" fmla="*/ 571 w 2134"/>
                <a:gd name="T1" fmla="*/ 168 h 953"/>
                <a:gd name="T2" fmla="*/ 606 w 2134"/>
                <a:gd name="T3" fmla="*/ 200 h 953"/>
                <a:gd name="T4" fmla="*/ 632 w 2134"/>
                <a:gd name="T5" fmla="*/ 247 h 953"/>
                <a:gd name="T6" fmla="*/ 646 w 2134"/>
                <a:gd name="T7" fmla="*/ 312 h 953"/>
                <a:gd name="T8" fmla="*/ 650 w 2134"/>
                <a:gd name="T9" fmla="*/ 371 h 953"/>
                <a:gd name="T10" fmla="*/ 646 w 2134"/>
                <a:gd name="T11" fmla="*/ 404 h 953"/>
                <a:gd name="T12" fmla="*/ 642 w 2134"/>
                <a:gd name="T13" fmla="*/ 434 h 953"/>
                <a:gd name="T14" fmla="*/ 650 w 2134"/>
                <a:gd name="T15" fmla="*/ 463 h 953"/>
                <a:gd name="T16" fmla="*/ 674 w 2134"/>
                <a:gd name="T17" fmla="*/ 493 h 953"/>
                <a:gd name="T18" fmla="*/ 707 w 2134"/>
                <a:gd name="T19" fmla="*/ 511 h 953"/>
                <a:gd name="T20" fmla="*/ 745 w 2134"/>
                <a:gd name="T21" fmla="*/ 525 h 953"/>
                <a:gd name="T22" fmla="*/ 783 w 2134"/>
                <a:gd name="T23" fmla="*/ 543 h 953"/>
                <a:gd name="T24" fmla="*/ 816 w 2134"/>
                <a:gd name="T25" fmla="*/ 572 h 953"/>
                <a:gd name="T26" fmla="*/ 837 w 2134"/>
                <a:gd name="T27" fmla="*/ 617 h 953"/>
                <a:gd name="T28" fmla="*/ 841 w 2134"/>
                <a:gd name="T29" fmla="*/ 669 h 953"/>
                <a:gd name="T30" fmla="*/ 832 w 2134"/>
                <a:gd name="T31" fmla="*/ 728 h 953"/>
                <a:gd name="T32" fmla="*/ 816 w 2134"/>
                <a:gd name="T33" fmla="*/ 791 h 953"/>
                <a:gd name="T34" fmla="*/ 794 w 2134"/>
                <a:gd name="T35" fmla="*/ 855 h 953"/>
                <a:gd name="T36" fmla="*/ 773 w 2134"/>
                <a:gd name="T37" fmla="*/ 921 h 953"/>
                <a:gd name="T38" fmla="*/ 0 w 2134"/>
                <a:gd name="T39" fmla="*/ 490 h 953"/>
                <a:gd name="T40" fmla="*/ 1328 w 2134"/>
                <a:gd name="T41" fmla="*/ 0 h 953"/>
                <a:gd name="T42" fmla="*/ 2134 w 2134"/>
                <a:gd name="T43" fmla="*/ 490 h 953"/>
                <a:gd name="T44" fmla="*/ 1799 w 2134"/>
                <a:gd name="T45" fmla="*/ 663 h 953"/>
                <a:gd name="T46" fmla="*/ 1731 w 2134"/>
                <a:gd name="T47" fmla="*/ 656 h 953"/>
                <a:gd name="T48" fmla="*/ 1671 w 2134"/>
                <a:gd name="T49" fmla="*/ 661 h 953"/>
                <a:gd name="T50" fmla="*/ 1619 w 2134"/>
                <a:gd name="T51" fmla="*/ 667 h 953"/>
                <a:gd name="T52" fmla="*/ 1579 w 2134"/>
                <a:gd name="T53" fmla="*/ 668 h 953"/>
                <a:gd name="T54" fmla="*/ 1542 w 2134"/>
                <a:gd name="T55" fmla="*/ 654 h 953"/>
                <a:gd name="T56" fmla="*/ 1508 w 2134"/>
                <a:gd name="T57" fmla="*/ 623 h 953"/>
                <a:gd name="T58" fmla="*/ 1481 w 2134"/>
                <a:gd name="T59" fmla="*/ 582 h 953"/>
                <a:gd name="T60" fmla="*/ 1458 w 2134"/>
                <a:gd name="T61" fmla="*/ 537 h 953"/>
                <a:gd name="T62" fmla="*/ 1429 w 2134"/>
                <a:gd name="T63" fmla="*/ 490 h 953"/>
                <a:gd name="T64" fmla="*/ 1394 w 2134"/>
                <a:gd name="T65" fmla="*/ 448 h 953"/>
                <a:gd name="T66" fmla="*/ 1362 w 2134"/>
                <a:gd name="T67" fmla="*/ 426 h 953"/>
                <a:gd name="T68" fmla="*/ 1331 w 2134"/>
                <a:gd name="T69" fmla="*/ 416 h 953"/>
                <a:gd name="T70" fmla="*/ 1299 w 2134"/>
                <a:gd name="T71" fmla="*/ 408 h 953"/>
                <a:gd name="T72" fmla="*/ 1262 w 2134"/>
                <a:gd name="T73" fmla="*/ 398 h 953"/>
                <a:gd name="T74" fmla="*/ 1219 w 2134"/>
                <a:gd name="T75" fmla="*/ 375 h 953"/>
                <a:gd name="T76" fmla="*/ 1179 w 2134"/>
                <a:gd name="T77" fmla="*/ 338 h 953"/>
                <a:gd name="T78" fmla="*/ 1162 w 2134"/>
                <a:gd name="T79" fmla="*/ 299 h 953"/>
                <a:gd name="T80" fmla="*/ 1163 w 2134"/>
                <a:gd name="T81" fmla="*/ 259 h 953"/>
                <a:gd name="T82" fmla="*/ 1180 w 2134"/>
                <a:gd name="T83" fmla="*/ 218 h 953"/>
                <a:gd name="T84" fmla="*/ 1206 w 2134"/>
                <a:gd name="T85" fmla="*/ 177 h 953"/>
                <a:gd name="T86" fmla="*/ 1238 w 2134"/>
                <a:gd name="T87" fmla="*/ 136 h 953"/>
                <a:gd name="T88" fmla="*/ 1271 w 2134"/>
                <a:gd name="T89" fmla="*/ 98 h 953"/>
                <a:gd name="T90" fmla="*/ 1299 w 2134"/>
                <a:gd name="T91" fmla="*/ 62 h 953"/>
                <a:gd name="T92" fmla="*/ 1319 w 2134"/>
                <a:gd name="T93" fmla="*/ 29 h 953"/>
                <a:gd name="T94" fmla="*/ 1328 w 2134"/>
                <a:gd name="T95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34" h="953">
                  <a:moveTo>
                    <a:pt x="547" y="158"/>
                  </a:moveTo>
                  <a:lnTo>
                    <a:pt x="571" y="168"/>
                  </a:lnTo>
                  <a:lnTo>
                    <a:pt x="591" y="183"/>
                  </a:lnTo>
                  <a:lnTo>
                    <a:pt x="606" y="200"/>
                  </a:lnTo>
                  <a:lnTo>
                    <a:pt x="620" y="221"/>
                  </a:lnTo>
                  <a:lnTo>
                    <a:pt x="632" y="247"/>
                  </a:lnTo>
                  <a:lnTo>
                    <a:pt x="640" y="277"/>
                  </a:lnTo>
                  <a:lnTo>
                    <a:pt x="646" y="312"/>
                  </a:lnTo>
                  <a:lnTo>
                    <a:pt x="650" y="351"/>
                  </a:lnTo>
                  <a:lnTo>
                    <a:pt x="650" y="371"/>
                  </a:lnTo>
                  <a:lnTo>
                    <a:pt x="648" y="388"/>
                  </a:lnTo>
                  <a:lnTo>
                    <a:pt x="646" y="404"/>
                  </a:lnTo>
                  <a:lnTo>
                    <a:pt x="642" y="419"/>
                  </a:lnTo>
                  <a:lnTo>
                    <a:pt x="642" y="434"/>
                  </a:lnTo>
                  <a:lnTo>
                    <a:pt x="644" y="448"/>
                  </a:lnTo>
                  <a:lnTo>
                    <a:pt x="650" y="463"/>
                  </a:lnTo>
                  <a:lnTo>
                    <a:pt x="661" y="480"/>
                  </a:lnTo>
                  <a:lnTo>
                    <a:pt x="674" y="493"/>
                  </a:lnTo>
                  <a:lnTo>
                    <a:pt x="689" y="502"/>
                  </a:lnTo>
                  <a:lnTo>
                    <a:pt x="707" y="511"/>
                  </a:lnTo>
                  <a:lnTo>
                    <a:pt x="726" y="518"/>
                  </a:lnTo>
                  <a:lnTo>
                    <a:pt x="745" y="525"/>
                  </a:lnTo>
                  <a:lnTo>
                    <a:pt x="765" y="533"/>
                  </a:lnTo>
                  <a:lnTo>
                    <a:pt x="783" y="543"/>
                  </a:lnTo>
                  <a:lnTo>
                    <a:pt x="801" y="556"/>
                  </a:lnTo>
                  <a:lnTo>
                    <a:pt x="816" y="572"/>
                  </a:lnTo>
                  <a:lnTo>
                    <a:pt x="828" y="594"/>
                  </a:lnTo>
                  <a:lnTo>
                    <a:pt x="837" y="617"/>
                  </a:lnTo>
                  <a:lnTo>
                    <a:pt x="840" y="643"/>
                  </a:lnTo>
                  <a:lnTo>
                    <a:pt x="841" y="669"/>
                  </a:lnTo>
                  <a:lnTo>
                    <a:pt x="838" y="698"/>
                  </a:lnTo>
                  <a:lnTo>
                    <a:pt x="832" y="728"/>
                  </a:lnTo>
                  <a:lnTo>
                    <a:pt x="825" y="759"/>
                  </a:lnTo>
                  <a:lnTo>
                    <a:pt x="816" y="791"/>
                  </a:lnTo>
                  <a:lnTo>
                    <a:pt x="806" y="822"/>
                  </a:lnTo>
                  <a:lnTo>
                    <a:pt x="794" y="855"/>
                  </a:lnTo>
                  <a:lnTo>
                    <a:pt x="784" y="888"/>
                  </a:lnTo>
                  <a:lnTo>
                    <a:pt x="773" y="921"/>
                  </a:lnTo>
                  <a:lnTo>
                    <a:pt x="764" y="953"/>
                  </a:lnTo>
                  <a:lnTo>
                    <a:pt x="0" y="490"/>
                  </a:lnTo>
                  <a:lnTo>
                    <a:pt x="547" y="158"/>
                  </a:lnTo>
                  <a:close/>
                  <a:moveTo>
                    <a:pt x="1328" y="0"/>
                  </a:moveTo>
                  <a:lnTo>
                    <a:pt x="2091" y="462"/>
                  </a:lnTo>
                  <a:lnTo>
                    <a:pt x="2134" y="490"/>
                  </a:lnTo>
                  <a:lnTo>
                    <a:pt x="1835" y="671"/>
                  </a:lnTo>
                  <a:lnTo>
                    <a:pt x="1799" y="663"/>
                  </a:lnTo>
                  <a:lnTo>
                    <a:pt x="1765" y="657"/>
                  </a:lnTo>
                  <a:lnTo>
                    <a:pt x="1731" y="656"/>
                  </a:lnTo>
                  <a:lnTo>
                    <a:pt x="1701" y="657"/>
                  </a:lnTo>
                  <a:lnTo>
                    <a:pt x="1671" y="661"/>
                  </a:lnTo>
                  <a:lnTo>
                    <a:pt x="1644" y="664"/>
                  </a:lnTo>
                  <a:lnTo>
                    <a:pt x="1619" y="667"/>
                  </a:lnTo>
                  <a:lnTo>
                    <a:pt x="1598" y="668"/>
                  </a:lnTo>
                  <a:lnTo>
                    <a:pt x="1579" y="668"/>
                  </a:lnTo>
                  <a:lnTo>
                    <a:pt x="1566" y="666"/>
                  </a:lnTo>
                  <a:lnTo>
                    <a:pt x="1542" y="654"/>
                  </a:lnTo>
                  <a:lnTo>
                    <a:pt x="1523" y="641"/>
                  </a:lnTo>
                  <a:lnTo>
                    <a:pt x="1508" y="623"/>
                  </a:lnTo>
                  <a:lnTo>
                    <a:pt x="1494" y="604"/>
                  </a:lnTo>
                  <a:lnTo>
                    <a:pt x="1481" y="582"/>
                  </a:lnTo>
                  <a:lnTo>
                    <a:pt x="1469" y="560"/>
                  </a:lnTo>
                  <a:lnTo>
                    <a:pt x="1458" y="537"/>
                  </a:lnTo>
                  <a:lnTo>
                    <a:pt x="1444" y="513"/>
                  </a:lnTo>
                  <a:lnTo>
                    <a:pt x="1429" y="490"/>
                  </a:lnTo>
                  <a:lnTo>
                    <a:pt x="1411" y="466"/>
                  </a:lnTo>
                  <a:lnTo>
                    <a:pt x="1394" y="448"/>
                  </a:lnTo>
                  <a:lnTo>
                    <a:pt x="1378" y="435"/>
                  </a:lnTo>
                  <a:lnTo>
                    <a:pt x="1362" y="426"/>
                  </a:lnTo>
                  <a:lnTo>
                    <a:pt x="1347" y="420"/>
                  </a:lnTo>
                  <a:lnTo>
                    <a:pt x="1331" y="416"/>
                  </a:lnTo>
                  <a:lnTo>
                    <a:pt x="1315" y="411"/>
                  </a:lnTo>
                  <a:lnTo>
                    <a:pt x="1299" y="408"/>
                  </a:lnTo>
                  <a:lnTo>
                    <a:pt x="1281" y="404"/>
                  </a:lnTo>
                  <a:lnTo>
                    <a:pt x="1262" y="398"/>
                  </a:lnTo>
                  <a:lnTo>
                    <a:pt x="1241" y="388"/>
                  </a:lnTo>
                  <a:lnTo>
                    <a:pt x="1219" y="375"/>
                  </a:lnTo>
                  <a:lnTo>
                    <a:pt x="1196" y="357"/>
                  </a:lnTo>
                  <a:lnTo>
                    <a:pt x="1179" y="338"/>
                  </a:lnTo>
                  <a:lnTo>
                    <a:pt x="1167" y="319"/>
                  </a:lnTo>
                  <a:lnTo>
                    <a:pt x="1162" y="299"/>
                  </a:lnTo>
                  <a:lnTo>
                    <a:pt x="1160" y="279"/>
                  </a:lnTo>
                  <a:lnTo>
                    <a:pt x="1163" y="259"/>
                  </a:lnTo>
                  <a:lnTo>
                    <a:pt x="1171" y="238"/>
                  </a:lnTo>
                  <a:lnTo>
                    <a:pt x="1180" y="218"/>
                  </a:lnTo>
                  <a:lnTo>
                    <a:pt x="1192" y="197"/>
                  </a:lnTo>
                  <a:lnTo>
                    <a:pt x="1206" y="177"/>
                  </a:lnTo>
                  <a:lnTo>
                    <a:pt x="1221" y="156"/>
                  </a:lnTo>
                  <a:lnTo>
                    <a:pt x="1238" y="136"/>
                  </a:lnTo>
                  <a:lnTo>
                    <a:pt x="1254" y="117"/>
                  </a:lnTo>
                  <a:lnTo>
                    <a:pt x="1271" y="98"/>
                  </a:lnTo>
                  <a:lnTo>
                    <a:pt x="1286" y="80"/>
                  </a:lnTo>
                  <a:lnTo>
                    <a:pt x="1299" y="62"/>
                  </a:lnTo>
                  <a:lnTo>
                    <a:pt x="1311" y="45"/>
                  </a:lnTo>
                  <a:lnTo>
                    <a:pt x="1319" y="29"/>
                  </a:lnTo>
                  <a:lnTo>
                    <a:pt x="1326" y="14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D075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grpSp>
        <p:nvGrpSpPr>
          <p:cNvPr id="106" name="Group 955">
            <a:extLst>
              <a:ext uri="{FF2B5EF4-FFF2-40B4-BE49-F238E27FC236}">
                <a16:creationId xmlns:a16="http://schemas.microsoft.com/office/drawing/2014/main" id="{5847D7C9-BF01-4FF6-A244-17B963BAAF3D}"/>
              </a:ext>
            </a:extLst>
          </p:cNvPr>
          <p:cNvGrpSpPr/>
          <p:nvPr/>
        </p:nvGrpSpPr>
        <p:grpSpPr>
          <a:xfrm>
            <a:off x="4816726" y="3517372"/>
            <a:ext cx="611276" cy="411373"/>
            <a:chOff x="6035040" y="3886200"/>
            <a:chExt cx="611435" cy="411480"/>
          </a:xfrm>
        </p:grpSpPr>
        <p:sp useBgFill="1">
          <p:nvSpPr>
            <p:cNvPr id="107" name="Freeform 6">
              <a:extLst>
                <a:ext uri="{FF2B5EF4-FFF2-40B4-BE49-F238E27FC236}">
                  <a16:creationId xmlns:a16="http://schemas.microsoft.com/office/drawing/2014/main" id="{0E161237-4C5B-41C7-A634-C550D0CC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040" y="3886200"/>
              <a:ext cx="611435" cy="411480"/>
            </a:xfrm>
            <a:custGeom>
              <a:avLst/>
              <a:gdLst>
                <a:gd name="T0" fmla="*/ 1293 w 2586"/>
                <a:gd name="T1" fmla="*/ 0 h 1743"/>
                <a:gd name="T2" fmla="*/ 1324 w 2586"/>
                <a:gd name="T3" fmla="*/ 2 h 1743"/>
                <a:gd name="T4" fmla="*/ 1353 w 2586"/>
                <a:gd name="T5" fmla="*/ 7 h 1743"/>
                <a:gd name="T6" fmla="*/ 1382 w 2586"/>
                <a:gd name="T7" fmla="*/ 18 h 1743"/>
                <a:gd name="T8" fmla="*/ 1409 w 2586"/>
                <a:gd name="T9" fmla="*/ 32 h 1743"/>
                <a:gd name="T10" fmla="*/ 2478 w 2586"/>
                <a:gd name="T11" fmla="*/ 678 h 1743"/>
                <a:gd name="T12" fmla="*/ 2505 w 2586"/>
                <a:gd name="T13" fmla="*/ 698 h 1743"/>
                <a:gd name="T14" fmla="*/ 2529 w 2586"/>
                <a:gd name="T15" fmla="*/ 720 h 1743"/>
                <a:gd name="T16" fmla="*/ 2549 w 2586"/>
                <a:gd name="T17" fmla="*/ 747 h 1743"/>
                <a:gd name="T18" fmla="*/ 2565 w 2586"/>
                <a:gd name="T19" fmla="*/ 775 h 1743"/>
                <a:gd name="T20" fmla="*/ 2576 w 2586"/>
                <a:gd name="T21" fmla="*/ 806 h 1743"/>
                <a:gd name="T22" fmla="*/ 2584 w 2586"/>
                <a:gd name="T23" fmla="*/ 838 h 1743"/>
                <a:gd name="T24" fmla="*/ 2586 w 2586"/>
                <a:gd name="T25" fmla="*/ 872 h 1743"/>
                <a:gd name="T26" fmla="*/ 2584 w 2586"/>
                <a:gd name="T27" fmla="*/ 904 h 1743"/>
                <a:gd name="T28" fmla="*/ 2576 w 2586"/>
                <a:gd name="T29" fmla="*/ 936 h 1743"/>
                <a:gd name="T30" fmla="*/ 2565 w 2586"/>
                <a:gd name="T31" fmla="*/ 967 h 1743"/>
                <a:gd name="T32" fmla="*/ 2549 w 2586"/>
                <a:gd name="T33" fmla="*/ 995 h 1743"/>
                <a:gd name="T34" fmla="*/ 2529 w 2586"/>
                <a:gd name="T35" fmla="*/ 1022 h 1743"/>
                <a:gd name="T36" fmla="*/ 2505 w 2586"/>
                <a:gd name="T37" fmla="*/ 1044 h 1743"/>
                <a:gd name="T38" fmla="*/ 2478 w 2586"/>
                <a:gd name="T39" fmla="*/ 1064 h 1743"/>
                <a:gd name="T40" fmla="*/ 1410 w 2586"/>
                <a:gd name="T41" fmla="*/ 1710 h 1743"/>
                <a:gd name="T42" fmla="*/ 1383 w 2586"/>
                <a:gd name="T43" fmla="*/ 1725 h 1743"/>
                <a:gd name="T44" fmla="*/ 1354 w 2586"/>
                <a:gd name="T45" fmla="*/ 1735 h 1743"/>
                <a:gd name="T46" fmla="*/ 1324 w 2586"/>
                <a:gd name="T47" fmla="*/ 1741 h 1743"/>
                <a:gd name="T48" fmla="*/ 1293 w 2586"/>
                <a:gd name="T49" fmla="*/ 1743 h 1743"/>
                <a:gd name="T50" fmla="*/ 1263 w 2586"/>
                <a:gd name="T51" fmla="*/ 1741 h 1743"/>
                <a:gd name="T52" fmla="*/ 1234 w 2586"/>
                <a:gd name="T53" fmla="*/ 1736 h 1743"/>
                <a:gd name="T54" fmla="*/ 1205 w 2586"/>
                <a:gd name="T55" fmla="*/ 1725 h 1743"/>
                <a:gd name="T56" fmla="*/ 1179 w 2586"/>
                <a:gd name="T57" fmla="*/ 1711 h 1743"/>
                <a:gd name="T58" fmla="*/ 1121 w 2586"/>
                <a:gd name="T59" fmla="*/ 1678 h 1743"/>
                <a:gd name="T60" fmla="*/ 108 w 2586"/>
                <a:gd name="T61" fmla="*/ 1064 h 1743"/>
                <a:gd name="T62" fmla="*/ 81 w 2586"/>
                <a:gd name="T63" fmla="*/ 1044 h 1743"/>
                <a:gd name="T64" fmla="*/ 57 w 2586"/>
                <a:gd name="T65" fmla="*/ 1022 h 1743"/>
                <a:gd name="T66" fmla="*/ 37 w 2586"/>
                <a:gd name="T67" fmla="*/ 995 h 1743"/>
                <a:gd name="T68" fmla="*/ 21 w 2586"/>
                <a:gd name="T69" fmla="*/ 967 h 1743"/>
                <a:gd name="T70" fmla="*/ 10 w 2586"/>
                <a:gd name="T71" fmla="*/ 936 h 1743"/>
                <a:gd name="T72" fmla="*/ 2 w 2586"/>
                <a:gd name="T73" fmla="*/ 904 h 1743"/>
                <a:gd name="T74" fmla="*/ 0 w 2586"/>
                <a:gd name="T75" fmla="*/ 872 h 1743"/>
                <a:gd name="T76" fmla="*/ 2 w 2586"/>
                <a:gd name="T77" fmla="*/ 838 h 1743"/>
                <a:gd name="T78" fmla="*/ 10 w 2586"/>
                <a:gd name="T79" fmla="*/ 806 h 1743"/>
                <a:gd name="T80" fmla="*/ 21 w 2586"/>
                <a:gd name="T81" fmla="*/ 775 h 1743"/>
                <a:gd name="T82" fmla="*/ 37 w 2586"/>
                <a:gd name="T83" fmla="*/ 747 h 1743"/>
                <a:gd name="T84" fmla="*/ 57 w 2586"/>
                <a:gd name="T85" fmla="*/ 720 h 1743"/>
                <a:gd name="T86" fmla="*/ 81 w 2586"/>
                <a:gd name="T87" fmla="*/ 698 h 1743"/>
                <a:gd name="T88" fmla="*/ 108 w 2586"/>
                <a:gd name="T89" fmla="*/ 678 h 1743"/>
                <a:gd name="T90" fmla="*/ 1177 w 2586"/>
                <a:gd name="T91" fmla="*/ 32 h 1743"/>
                <a:gd name="T92" fmla="*/ 1204 w 2586"/>
                <a:gd name="T93" fmla="*/ 18 h 1743"/>
                <a:gd name="T94" fmla="*/ 1233 w 2586"/>
                <a:gd name="T95" fmla="*/ 7 h 1743"/>
                <a:gd name="T96" fmla="*/ 1262 w 2586"/>
                <a:gd name="T97" fmla="*/ 2 h 1743"/>
                <a:gd name="T98" fmla="*/ 1293 w 2586"/>
                <a:gd name="T99" fmla="*/ 0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6" h="1743">
                  <a:moveTo>
                    <a:pt x="1293" y="0"/>
                  </a:moveTo>
                  <a:lnTo>
                    <a:pt x="1324" y="2"/>
                  </a:lnTo>
                  <a:lnTo>
                    <a:pt x="1353" y="7"/>
                  </a:lnTo>
                  <a:lnTo>
                    <a:pt x="1382" y="18"/>
                  </a:lnTo>
                  <a:lnTo>
                    <a:pt x="1409" y="32"/>
                  </a:lnTo>
                  <a:lnTo>
                    <a:pt x="2478" y="678"/>
                  </a:lnTo>
                  <a:lnTo>
                    <a:pt x="2505" y="698"/>
                  </a:lnTo>
                  <a:lnTo>
                    <a:pt x="2529" y="720"/>
                  </a:lnTo>
                  <a:lnTo>
                    <a:pt x="2549" y="747"/>
                  </a:lnTo>
                  <a:lnTo>
                    <a:pt x="2565" y="775"/>
                  </a:lnTo>
                  <a:lnTo>
                    <a:pt x="2576" y="806"/>
                  </a:lnTo>
                  <a:lnTo>
                    <a:pt x="2584" y="838"/>
                  </a:lnTo>
                  <a:lnTo>
                    <a:pt x="2586" y="872"/>
                  </a:lnTo>
                  <a:lnTo>
                    <a:pt x="2584" y="904"/>
                  </a:lnTo>
                  <a:lnTo>
                    <a:pt x="2576" y="936"/>
                  </a:lnTo>
                  <a:lnTo>
                    <a:pt x="2565" y="967"/>
                  </a:lnTo>
                  <a:lnTo>
                    <a:pt x="2549" y="995"/>
                  </a:lnTo>
                  <a:lnTo>
                    <a:pt x="2529" y="1022"/>
                  </a:lnTo>
                  <a:lnTo>
                    <a:pt x="2505" y="1044"/>
                  </a:lnTo>
                  <a:lnTo>
                    <a:pt x="2478" y="1064"/>
                  </a:lnTo>
                  <a:lnTo>
                    <a:pt x="1410" y="1710"/>
                  </a:lnTo>
                  <a:lnTo>
                    <a:pt x="1383" y="1725"/>
                  </a:lnTo>
                  <a:lnTo>
                    <a:pt x="1354" y="1735"/>
                  </a:lnTo>
                  <a:lnTo>
                    <a:pt x="1324" y="1741"/>
                  </a:lnTo>
                  <a:lnTo>
                    <a:pt x="1293" y="1743"/>
                  </a:lnTo>
                  <a:lnTo>
                    <a:pt x="1263" y="1741"/>
                  </a:lnTo>
                  <a:lnTo>
                    <a:pt x="1234" y="1736"/>
                  </a:lnTo>
                  <a:lnTo>
                    <a:pt x="1205" y="1725"/>
                  </a:lnTo>
                  <a:lnTo>
                    <a:pt x="1179" y="1711"/>
                  </a:lnTo>
                  <a:lnTo>
                    <a:pt x="1121" y="1678"/>
                  </a:lnTo>
                  <a:lnTo>
                    <a:pt x="108" y="1064"/>
                  </a:lnTo>
                  <a:lnTo>
                    <a:pt x="81" y="1044"/>
                  </a:lnTo>
                  <a:lnTo>
                    <a:pt x="57" y="1022"/>
                  </a:lnTo>
                  <a:lnTo>
                    <a:pt x="37" y="995"/>
                  </a:lnTo>
                  <a:lnTo>
                    <a:pt x="21" y="967"/>
                  </a:lnTo>
                  <a:lnTo>
                    <a:pt x="10" y="936"/>
                  </a:lnTo>
                  <a:lnTo>
                    <a:pt x="2" y="904"/>
                  </a:lnTo>
                  <a:lnTo>
                    <a:pt x="0" y="872"/>
                  </a:lnTo>
                  <a:lnTo>
                    <a:pt x="2" y="838"/>
                  </a:lnTo>
                  <a:lnTo>
                    <a:pt x="10" y="806"/>
                  </a:lnTo>
                  <a:lnTo>
                    <a:pt x="21" y="775"/>
                  </a:lnTo>
                  <a:lnTo>
                    <a:pt x="37" y="747"/>
                  </a:lnTo>
                  <a:lnTo>
                    <a:pt x="57" y="720"/>
                  </a:lnTo>
                  <a:lnTo>
                    <a:pt x="81" y="698"/>
                  </a:lnTo>
                  <a:lnTo>
                    <a:pt x="108" y="678"/>
                  </a:lnTo>
                  <a:lnTo>
                    <a:pt x="1177" y="32"/>
                  </a:lnTo>
                  <a:lnTo>
                    <a:pt x="1204" y="18"/>
                  </a:lnTo>
                  <a:lnTo>
                    <a:pt x="1233" y="7"/>
                  </a:lnTo>
                  <a:lnTo>
                    <a:pt x="1262" y="2"/>
                  </a:lnTo>
                  <a:lnTo>
                    <a:pt x="129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7841225D-3C87-4EED-BD58-0B6771979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480" y="3912640"/>
              <a:ext cx="558554" cy="358599"/>
            </a:xfrm>
            <a:custGeom>
              <a:avLst/>
              <a:gdLst>
                <a:gd name="T0" fmla="*/ 1181 w 2362"/>
                <a:gd name="T1" fmla="*/ 0 h 1519"/>
                <a:gd name="T2" fmla="*/ 1201 w 2362"/>
                <a:gd name="T3" fmla="*/ 2 h 1519"/>
                <a:gd name="T4" fmla="*/ 1221 w 2362"/>
                <a:gd name="T5" fmla="*/ 7 h 1519"/>
                <a:gd name="T6" fmla="*/ 1239 w 2362"/>
                <a:gd name="T7" fmla="*/ 16 h 1519"/>
                <a:gd name="T8" fmla="*/ 2307 w 2362"/>
                <a:gd name="T9" fmla="*/ 663 h 1519"/>
                <a:gd name="T10" fmla="*/ 2326 w 2362"/>
                <a:gd name="T11" fmla="*/ 677 h 1519"/>
                <a:gd name="T12" fmla="*/ 2341 w 2362"/>
                <a:gd name="T13" fmla="*/ 694 h 1519"/>
                <a:gd name="T14" fmla="*/ 2353 w 2362"/>
                <a:gd name="T15" fmla="*/ 714 h 1519"/>
                <a:gd name="T16" fmla="*/ 2359 w 2362"/>
                <a:gd name="T17" fmla="*/ 736 h 1519"/>
                <a:gd name="T18" fmla="*/ 2362 w 2362"/>
                <a:gd name="T19" fmla="*/ 760 h 1519"/>
                <a:gd name="T20" fmla="*/ 2359 w 2362"/>
                <a:gd name="T21" fmla="*/ 782 h 1519"/>
                <a:gd name="T22" fmla="*/ 2353 w 2362"/>
                <a:gd name="T23" fmla="*/ 804 h 1519"/>
                <a:gd name="T24" fmla="*/ 2341 w 2362"/>
                <a:gd name="T25" fmla="*/ 824 h 1519"/>
                <a:gd name="T26" fmla="*/ 2326 w 2362"/>
                <a:gd name="T27" fmla="*/ 841 h 1519"/>
                <a:gd name="T28" fmla="*/ 2307 w 2362"/>
                <a:gd name="T29" fmla="*/ 856 h 1519"/>
                <a:gd name="T30" fmla="*/ 1240 w 2362"/>
                <a:gd name="T31" fmla="*/ 1502 h 1519"/>
                <a:gd name="T32" fmla="*/ 1221 w 2362"/>
                <a:gd name="T33" fmla="*/ 1512 h 1519"/>
                <a:gd name="T34" fmla="*/ 1201 w 2362"/>
                <a:gd name="T35" fmla="*/ 1517 h 1519"/>
                <a:gd name="T36" fmla="*/ 1181 w 2362"/>
                <a:gd name="T37" fmla="*/ 1519 h 1519"/>
                <a:gd name="T38" fmla="*/ 1162 w 2362"/>
                <a:gd name="T39" fmla="*/ 1517 h 1519"/>
                <a:gd name="T40" fmla="*/ 1142 w 2362"/>
                <a:gd name="T41" fmla="*/ 1512 h 1519"/>
                <a:gd name="T42" fmla="*/ 1124 w 2362"/>
                <a:gd name="T43" fmla="*/ 1503 h 1519"/>
                <a:gd name="T44" fmla="*/ 1066 w 2362"/>
                <a:gd name="T45" fmla="*/ 1468 h 1519"/>
                <a:gd name="T46" fmla="*/ 55 w 2362"/>
                <a:gd name="T47" fmla="*/ 856 h 1519"/>
                <a:gd name="T48" fmla="*/ 36 w 2362"/>
                <a:gd name="T49" fmla="*/ 841 h 1519"/>
                <a:gd name="T50" fmla="*/ 21 w 2362"/>
                <a:gd name="T51" fmla="*/ 824 h 1519"/>
                <a:gd name="T52" fmla="*/ 9 w 2362"/>
                <a:gd name="T53" fmla="*/ 804 h 1519"/>
                <a:gd name="T54" fmla="*/ 3 w 2362"/>
                <a:gd name="T55" fmla="*/ 782 h 1519"/>
                <a:gd name="T56" fmla="*/ 0 w 2362"/>
                <a:gd name="T57" fmla="*/ 760 h 1519"/>
                <a:gd name="T58" fmla="*/ 3 w 2362"/>
                <a:gd name="T59" fmla="*/ 736 h 1519"/>
                <a:gd name="T60" fmla="*/ 9 w 2362"/>
                <a:gd name="T61" fmla="*/ 714 h 1519"/>
                <a:gd name="T62" fmla="*/ 21 w 2362"/>
                <a:gd name="T63" fmla="*/ 694 h 1519"/>
                <a:gd name="T64" fmla="*/ 36 w 2362"/>
                <a:gd name="T65" fmla="*/ 677 h 1519"/>
                <a:gd name="T66" fmla="*/ 55 w 2362"/>
                <a:gd name="T67" fmla="*/ 663 h 1519"/>
                <a:gd name="T68" fmla="*/ 1123 w 2362"/>
                <a:gd name="T69" fmla="*/ 16 h 1519"/>
                <a:gd name="T70" fmla="*/ 1141 w 2362"/>
                <a:gd name="T71" fmla="*/ 7 h 1519"/>
                <a:gd name="T72" fmla="*/ 1161 w 2362"/>
                <a:gd name="T73" fmla="*/ 2 h 1519"/>
                <a:gd name="T74" fmla="*/ 1181 w 2362"/>
                <a:gd name="T75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2" h="1519">
                  <a:moveTo>
                    <a:pt x="1181" y="0"/>
                  </a:moveTo>
                  <a:lnTo>
                    <a:pt x="1201" y="2"/>
                  </a:lnTo>
                  <a:lnTo>
                    <a:pt x="1221" y="7"/>
                  </a:lnTo>
                  <a:lnTo>
                    <a:pt x="1239" y="16"/>
                  </a:lnTo>
                  <a:lnTo>
                    <a:pt x="2307" y="663"/>
                  </a:lnTo>
                  <a:lnTo>
                    <a:pt x="2326" y="677"/>
                  </a:lnTo>
                  <a:lnTo>
                    <a:pt x="2341" y="694"/>
                  </a:lnTo>
                  <a:lnTo>
                    <a:pt x="2353" y="714"/>
                  </a:lnTo>
                  <a:lnTo>
                    <a:pt x="2359" y="736"/>
                  </a:lnTo>
                  <a:lnTo>
                    <a:pt x="2362" y="760"/>
                  </a:lnTo>
                  <a:lnTo>
                    <a:pt x="2359" y="782"/>
                  </a:lnTo>
                  <a:lnTo>
                    <a:pt x="2353" y="804"/>
                  </a:lnTo>
                  <a:lnTo>
                    <a:pt x="2341" y="824"/>
                  </a:lnTo>
                  <a:lnTo>
                    <a:pt x="2326" y="841"/>
                  </a:lnTo>
                  <a:lnTo>
                    <a:pt x="2307" y="856"/>
                  </a:lnTo>
                  <a:lnTo>
                    <a:pt x="1240" y="1502"/>
                  </a:lnTo>
                  <a:lnTo>
                    <a:pt x="1221" y="1512"/>
                  </a:lnTo>
                  <a:lnTo>
                    <a:pt x="1201" y="1517"/>
                  </a:lnTo>
                  <a:lnTo>
                    <a:pt x="1181" y="1519"/>
                  </a:lnTo>
                  <a:lnTo>
                    <a:pt x="1162" y="1517"/>
                  </a:lnTo>
                  <a:lnTo>
                    <a:pt x="1142" y="1512"/>
                  </a:lnTo>
                  <a:lnTo>
                    <a:pt x="1124" y="1503"/>
                  </a:lnTo>
                  <a:lnTo>
                    <a:pt x="1066" y="1468"/>
                  </a:lnTo>
                  <a:lnTo>
                    <a:pt x="55" y="856"/>
                  </a:lnTo>
                  <a:lnTo>
                    <a:pt x="36" y="841"/>
                  </a:lnTo>
                  <a:lnTo>
                    <a:pt x="21" y="824"/>
                  </a:lnTo>
                  <a:lnTo>
                    <a:pt x="9" y="804"/>
                  </a:lnTo>
                  <a:lnTo>
                    <a:pt x="3" y="782"/>
                  </a:lnTo>
                  <a:lnTo>
                    <a:pt x="0" y="760"/>
                  </a:lnTo>
                  <a:lnTo>
                    <a:pt x="3" y="736"/>
                  </a:lnTo>
                  <a:lnTo>
                    <a:pt x="9" y="714"/>
                  </a:lnTo>
                  <a:lnTo>
                    <a:pt x="21" y="694"/>
                  </a:lnTo>
                  <a:lnTo>
                    <a:pt x="36" y="677"/>
                  </a:lnTo>
                  <a:lnTo>
                    <a:pt x="55" y="663"/>
                  </a:lnTo>
                  <a:lnTo>
                    <a:pt x="1123" y="16"/>
                  </a:lnTo>
                  <a:lnTo>
                    <a:pt x="1141" y="7"/>
                  </a:lnTo>
                  <a:lnTo>
                    <a:pt x="1161" y="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05D3FEB0-8D90-4F05-8130-A0D76FE0A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572" y="4029970"/>
              <a:ext cx="46271" cy="28093"/>
            </a:xfrm>
            <a:custGeom>
              <a:avLst/>
              <a:gdLst>
                <a:gd name="T0" fmla="*/ 0 w 199"/>
                <a:gd name="T1" fmla="*/ 0 h 120"/>
                <a:gd name="T2" fmla="*/ 199 w 199"/>
                <a:gd name="T3" fmla="*/ 120 h 120"/>
                <a:gd name="T4" fmla="*/ 0 w 199"/>
                <a:gd name="T5" fmla="*/ 0 h 120"/>
                <a:gd name="T6" fmla="*/ 0 w 199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20">
                  <a:moveTo>
                    <a:pt x="0" y="0"/>
                  </a:moveTo>
                  <a:lnTo>
                    <a:pt x="199" y="1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3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82C02B47-285B-4B68-97C4-2CBA2E597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5844" y="3970479"/>
              <a:ext cx="199956" cy="180126"/>
            </a:xfrm>
            <a:custGeom>
              <a:avLst/>
              <a:gdLst>
                <a:gd name="T0" fmla="*/ 198 w 845"/>
                <a:gd name="T1" fmla="*/ 513 h 763"/>
                <a:gd name="T2" fmla="*/ 414 w 845"/>
                <a:gd name="T3" fmla="*/ 642 h 763"/>
                <a:gd name="T4" fmla="*/ 215 w 845"/>
                <a:gd name="T5" fmla="*/ 763 h 763"/>
                <a:gd name="T6" fmla="*/ 0 w 845"/>
                <a:gd name="T7" fmla="*/ 633 h 763"/>
                <a:gd name="T8" fmla="*/ 198 w 845"/>
                <a:gd name="T9" fmla="*/ 513 h 763"/>
                <a:gd name="T10" fmla="*/ 629 w 845"/>
                <a:gd name="T11" fmla="*/ 251 h 763"/>
                <a:gd name="T12" fmla="*/ 845 w 845"/>
                <a:gd name="T13" fmla="*/ 382 h 763"/>
                <a:gd name="T14" fmla="*/ 629 w 845"/>
                <a:gd name="T15" fmla="*/ 513 h 763"/>
                <a:gd name="T16" fmla="*/ 414 w 845"/>
                <a:gd name="T17" fmla="*/ 382 h 763"/>
                <a:gd name="T18" fmla="*/ 629 w 845"/>
                <a:gd name="T19" fmla="*/ 251 h 763"/>
                <a:gd name="T20" fmla="*/ 646 w 845"/>
                <a:gd name="T21" fmla="*/ 0 h 763"/>
                <a:gd name="T22" fmla="*/ 845 w 845"/>
                <a:gd name="T23" fmla="*/ 121 h 763"/>
                <a:gd name="T24" fmla="*/ 629 w 845"/>
                <a:gd name="T25" fmla="*/ 251 h 763"/>
                <a:gd name="T26" fmla="*/ 431 w 845"/>
                <a:gd name="T27" fmla="*/ 130 h 763"/>
                <a:gd name="T28" fmla="*/ 646 w 845"/>
                <a:gd name="T29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5" h="763">
                  <a:moveTo>
                    <a:pt x="198" y="513"/>
                  </a:moveTo>
                  <a:lnTo>
                    <a:pt x="414" y="642"/>
                  </a:lnTo>
                  <a:lnTo>
                    <a:pt x="215" y="763"/>
                  </a:lnTo>
                  <a:lnTo>
                    <a:pt x="0" y="633"/>
                  </a:lnTo>
                  <a:lnTo>
                    <a:pt x="198" y="513"/>
                  </a:lnTo>
                  <a:close/>
                  <a:moveTo>
                    <a:pt x="629" y="251"/>
                  </a:moveTo>
                  <a:lnTo>
                    <a:pt x="845" y="382"/>
                  </a:lnTo>
                  <a:lnTo>
                    <a:pt x="629" y="513"/>
                  </a:lnTo>
                  <a:lnTo>
                    <a:pt x="414" y="382"/>
                  </a:lnTo>
                  <a:lnTo>
                    <a:pt x="629" y="251"/>
                  </a:lnTo>
                  <a:close/>
                  <a:moveTo>
                    <a:pt x="646" y="0"/>
                  </a:moveTo>
                  <a:lnTo>
                    <a:pt x="845" y="121"/>
                  </a:lnTo>
                  <a:lnTo>
                    <a:pt x="629" y="251"/>
                  </a:lnTo>
                  <a:lnTo>
                    <a:pt x="431" y="130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DAFFA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EE698DD2-6F3D-4CE7-ADD8-052CBE575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5844" y="3967174"/>
              <a:ext cx="457750" cy="155338"/>
            </a:xfrm>
            <a:custGeom>
              <a:avLst/>
              <a:gdLst>
                <a:gd name="T0" fmla="*/ 1937 w 1937"/>
                <a:gd name="T1" fmla="*/ 528 h 663"/>
                <a:gd name="T2" fmla="*/ 1491 w 1937"/>
                <a:gd name="T3" fmla="*/ 528 h 663"/>
                <a:gd name="T4" fmla="*/ 431 w 1937"/>
                <a:gd name="T5" fmla="*/ 146 h 663"/>
                <a:gd name="T6" fmla="*/ 591 w 1937"/>
                <a:gd name="T7" fmla="*/ 289 h 663"/>
                <a:gd name="T8" fmla="*/ 530 w 1937"/>
                <a:gd name="T9" fmla="*/ 327 h 663"/>
                <a:gd name="T10" fmla="*/ 481 w 1937"/>
                <a:gd name="T11" fmla="*/ 355 h 663"/>
                <a:gd name="T12" fmla="*/ 445 w 1937"/>
                <a:gd name="T13" fmla="*/ 378 h 663"/>
                <a:gd name="T14" fmla="*/ 417 w 1937"/>
                <a:gd name="T15" fmla="*/ 395 h 663"/>
                <a:gd name="T16" fmla="*/ 392 w 1937"/>
                <a:gd name="T17" fmla="*/ 410 h 663"/>
                <a:gd name="T18" fmla="*/ 366 w 1937"/>
                <a:gd name="T19" fmla="*/ 425 h 663"/>
                <a:gd name="T20" fmla="*/ 339 w 1937"/>
                <a:gd name="T21" fmla="*/ 442 h 663"/>
                <a:gd name="T22" fmla="*/ 304 w 1937"/>
                <a:gd name="T23" fmla="*/ 463 h 663"/>
                <a:gd name="T24" fmla="*/ 258 w 1937"/>
                <a:gd name="T25" fmla="*/ 491 h 663"/>
                <a:gd name="T26" fmla="*/ 198 w 1937"/>
                <a:gd name="T27" fmla="*/ 528 h 663"/>
                <a:gd name="T28" fmla="*/ 36 w 1937"/>
                <a:gd name="T29" fmla="*/ 385 h 663"/>
                <a:gd name="T30" fmla="*/ 93 w 1937"/>
                <a:gd name="T31" fmla="*/ 350 h 663"/>
                <a:gd name="T32" fmla="*/ 137 w 1937"/>
                <a:gd name="T33" fmla="*/ 324 h 663"/>
                <a:gd name="T34" fmla="*/ 171 w 1937"/>
                <a:gd name="T35" fmla="*/ 304 h 663"/>
                <a:gd name="T36" fmla="*/ 197 w 1937"/>
                <a:gd name="T37" fmla="*/ 287 h 663"/>
                <a:gd name="T38" fmla="*/ 221 w 1937"/>
                <a:gd name="T39" fmla="*/ 273 h 663"/>
                <a:gd name="T40" fmla="*/ 247 w 1937"/>
                <a:gd name="T41" fmla="*/ 257 h 663"/>
                <a:gd name="T42" fmla="*/ 276 w 1937"/>
                <a:gd name="T43" fmla="*/ 239 h 663"/>
                <a:gd name="T44" fmla="*/ 314 w 1937"/>
                <a:gd name="T45" fmla="*/ 216 h 663"/>
                <a:gd name="T46" fmla="*/ 364 w 1937"/>
                <a:gd name="T47" fmla="*/ 186 h 663"/>
                <a:gd name="T48" fmla="*/ 431 w 1937"/>
                <a:gd name="T49" fmla="*/ 146 h 663"/>
                <a:gd name="T50" fmla="*/ 1283 w 1937"/>
                <a:gd name="T51" fmla="*/ 130 h 663"/>
                <a:gd name="T52" fmla="*/ 1179 w 1937"/>
                <a:gd name="T53" fmla="*/ 194 h 663"/>
                <a:gd name="T54" fmla="*/ 1083 w 1937"/>
                <a:gd name="T55" fmla="*/ 252 h 663"/>
                <a:gd name="T56" fmla="*/ 993 w 1937"/>
                <a:gd name="T57" fmla="*/ 307 h 663"/>
                <a:gd name="T58" fmla="*/ 896 w 1937"/>
                <a:gd name="T59" fmla="*/ 365 h 663"/>
                <a:gd name="T60" fmla="*/ 828 w 1937"/>
                <a:gd name="T61" fmla="*/ 386 h 663"/>
                <a:gd name="T62" fmla="*/ 681 w 1937"/>
                <a:gd name="T63" fmla="*/ 235 h 663"/>
                <a:gd name="T64" fmla="*/ 777 w 1937"/>
                <a:gd name="T65" fmla="*/ 177 h 663"/>
                <a:gd name="T66" fmla="*/ 868 w 1937"/>
                <a:gd name="T67" fmla="*/ 121 h 663"/>
                <a:gd name="T68" fmla="*/ 963 w 1937"/>
                <a:gd name="T69" fmla="*/ 64 h 663"/>
                <a:gd name="T70" fmla="*/ 1067 w 1937"/>
                <a:gd name="T71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7" h="663">
                  <a:moveTo>
                    <a:pt x="1714" y="392"/>
                  </a:moveTo>
                  <a:lnTo>
                    <a:pt x="1937" y="528"/>
                  </a:lnTo>
                  <a:lnTo>
                    <a:pt x="1714" y="663"/>
                  </a:lnTo>
                  <a:lnTo>
                    <a:pt x="1491" y="528"/>
                  </a:lnTo>
                  <a:lnTo>
                    <a:pt x="1714" y="392"/>
                  </a:lnTo>
                  <a:close/>
                  <a:moveTo>
                    <a:pt x="431" y="146"/>
                  </a:moveTo>
                  <a:lnTo>
                    <a:pt x="629" y="266"/>
                  </a:lnTo>
                  <a:lnTo>
                    <a:pt x="591" y="289"/>
                  </a:lnTo>
                  <a:lnTo>
                    <a:pt x="558" y="309"/>
                  </a:lnTo>
                  <a:lnTo>
                    <a:pt x="530" y="327"/>
                  </a:lnTo>
                  <a:lnTo>
                    <a:pt x="503" y="342"/>
                  </a:lnTo>
                  <a:lnTo>
                    <a:pt x="481" y="355"/>
                  </a:lnTo>
                  <a:lnTo>
                    <a:pt x="462" y="367"/>
                  </a:lnTo>
                  <a:lnTo>
                    <a:pt x="445" y="378"/>
                  </a:lnTo>
                  <a:lnTo>
                    <a:pt x="431" y="387"/>
                  </a:lnTo>
                  <a:lnTo>
                    <a:pt x="417" y="395"/>
                  </a:lnTo>
                  <a:lnTo>
                    <a:pt x="403" y="403"/>
                  </a:lnTo>
                  <a:lnTo>
                    <a:pt x="392" y="410"/>
                  </a:lnTo>
                  <a:lnTo>
                    <a:pt x="379" y="418"/>
                  </a:lnTo>
                  <a:lnTo>
                    <a:pt x="366" y="425"/>
                  </a:lnTo>
                  <a:lnTo>
                    <a:pt x="353" y="434"/>
                  </a:lnTo>
                  <a:lnTo>
                    <a:pt x="339" y="442"/>
                  </a:lnTo>
                  <a:lnTo>
                    <a:pt x="322" y="453"/>
                  </a:lnTo>
                  <a:lnTo>
                    <a:pt x="304" y="463"/>
                  </a:lnTo>
                  <a:lnTo>
                    <a:pt x="283" y="477"/>
                  </a:lnTo>
                  <a:lnTo>
                    <a:pt x="258" y="491"/>
                  </a:lnTo>
                  <a:lnTo>
                    <a:pt x="230" y="507"/>
                  </a:lnTo>
                  <a:lnTo>
                    <a:pt x="198" y="528"/>
                  </a:lnTo>
                  <a:lnTo>
                    <a:pt x="0" y="407"/>
                  </a:lnTo>
                  <a:lnTo>
                    <a:pt x="36" y="385"/>
                  </a:lnTo>
                  <a:lnTo>
                    <a:pt x="66" y="367"/>
                  </a:lnTo>
                  <a:lnTo>
                    <a:pt x="93" y="350"/>
                  </a:lnTo>
                  <a:lnTo>
                    <a:pt x="117" y="336"/>
                  </a:lnTo>
                  <a:lnTo>
                    <a:pt x="137" y="324"/>
                  </a:lnTo>
                  <a:lnTo>
                    <a:pt x="155" y="313"/>
                  </a:lnTo>
                  <a:lnTo>
                    <a:pt x="171" y="304"/>
                  </a:lnTo>
                  <a:lnTo>
                    <a:pt x="184" y="295"/>
                  </a:lnTo>
                  <a:lnTo>
                    <a:pt x="197" y="287"/>
                  </a:lnTo>
                  <a:lnTo>
                    <a:pt x="210" y="279"/>
                  </a:lnTo>
                  <a:lnTo>
                    <a:pt x="221" y="273"/>
                  </a:lnTo>
                  <a:lnTo>
                    <a:pt x="233" y="266"/>
                  </a:lnTo>
                  <a:lnTo>
                    <a:pt x="247" y="257"/>
                  </a:lnTo>
                  <a:lnTo>
                    <a:pt x="261" y="249"/>
                  </a:lnTo>
                  <a:lnTo>
                    <a:pt x="276" y="239"/>
                  </a:lnTo>
                  <a:lnTo>
                    <a:pt x="293" y="229"/>
                  </a:lnTo>
                  <a:lnTo>
                    <a:pt x="314" y="216"/>
                  </a:lnTo>
                  <a:lnTo>
                    <a:pt x="338" y="202"/>
                  </a:lnTo>
                  <a:lnTo>
                    <a:pt x="364" y="186"/>
                  </a:lnTo>
                  <a:lnTo>
                    <a:pt x="396" y="167"/>
                  </a:lnTo>
                  <a:lnTo>
                    <a:pt x="431" y="146"/>
                  </a:lnTo>
                  <a:close/>
                  <a:moveTo>
                    <a:pt x="1067" y="0"/>
                  </a:moveTo>
                  <a:lnTo>
                    <a:pt x="1283" y="130"/>
                  </a:lnTo>
                  <a:lnTo>
                    <a:pt x="1229" y="163"/>
                  </a:lnTo>
                  <a:lnTo>
                    <a:pt x="1179" y="194"/>
                  </a:lnTo>
                  <a:lnTo>
                    <a:pt x="1130" y="223"/>
                  </a:lnTo>
                  <a:lnTo>
                    <a:pt x="1083" y="252"/>
                  </a:lnTo>
                  <a:lnTo>
                    <a:pt x="1038" y="279"/>
                  </a:lnTo>
                  <a:lnTo>
                    <a:pt x="993" y="307"/>
                  </a:lnTo>
                  <a:lnTo>
                    <a:pt x="945" y="335"/>
                  </a:lnTo>
                  <a:lnTo>
                    <a:pt x="896" y="365"/>
                  </a:lnTo>
                  <a:lnTo>
                    <a:pt x="845" y="397"/>
                  </a:lnTo>
                  <a:lnTo>
                    <a:pt x="828" y="386"/>
                  </a:lnTo>
                  <a:lnTo>
                    <a:pt x="629" y="266"/>
                  </a:lnTo>
                  <a:lnTo>
                    <a:pt x="681" y="235"/>
                  </a:lnTo>
                  <a:lnTo>
                    <a:pt x="730" y="205"/>
                  </a:lnTo>
                  <a:lnTo>
                    <a:pt x="777" y="177"/>
                  </a:lnTo>
                  <a:lnTo>
                    <a:pt x="823" y="148"/>
                  </a:lnTo>
                  <a:lnTo>
                    <a:pt x="868" y="121"/>
                  </a:lnTo>
                  <a:lnTo>
                    <a:pt x="914" y="92"/>
                  </a:lnTo>
                  <a:lnTo>
                    <a:pt x="963" y="64"/>
                  </a:lnTo>
                  <a:lnTo>
                    <a:pt x="1014" y="33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7D3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id="{E1446493-41D9-4CFB-BA9B-28320BB3E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2115" y="4028318"/>
              <a:ext cx="358598" cy="94194"/>
            </a:xfrm>
            <a:custGeom>
              <a:avLst/>
              <a:gdLst>
                <a:gd name="T0" fmla="*/ 216 w 1516"/>
                <a:gd name="T1" fmla="*/ 136 h 396"/>
                <a:gd name="T2" fmla="*/ 431 w 1516"/>
                <a:gd name="T3" fmla="*/ 267 h 396"/>
                <a:gd name="T4" fmla="*/ 216 w 1516"/>
                <a:gd name="T5" fmla="*/ 396 h 396"/>
                <a:gd name="T6" fmla="*/ 0 w 1516"/>
                <a:gd name="T7" fmla="*/ 267 h 396"/>
                <a:gd name="T8" fmla="*/ 216 w 1516"/>
                <a:gd name="T9" fmla="*/ 136 h 396"/>
                <a:gd name="T10" fmla="*/ 862 w 1516"/>
                <a:gd name="T11" fmla="*/ 5 h 396"/>
                <a:gd name="T12" fmla="*/ 1078 w 1516"/>
                <a:gd name="T13" fmla="*/ 136 h 396"/>
                <a:gd name="T14" fmla="*/ 862 w 1516"/>
                <a:gd name="T15" fmla="*/ 267 h 396"/>
                <a:gd name="T16" fmla="*/ 647 w 1516"/>
                <a:gd name="T17" fmla="*/ 136 h 396"/>
                <a:gd name="T18" fmla="*/ 862 w 1516"/>
                <a:gd name="T19" fmla="*/ 5 h 396"/>
                <a:gd name="T20" fmla="*/ 1301 w 1516"/>
                <a:gd name="T21" fmla="*/ 0 h 396"/>
                <a:gd name="T22" fmla="*/ 1516 w 1516"/>
                <a:gd name="T23" fmla="*/ 130 h 396"/>
                <a:gd name="T24" fmla="*/ 1293 w 1516"/>
                <a:gd name="T25" fmla="*/ 267 h 396"/>
                <a:gd name="T26" fmla="*/ 1078 w 1516"/>
                <a:gd name="T27" fmla="*/ 136 h 396"/>
                <a:gd name="T28" fmla="*/ 1301 w 1516"/>
                <a:gd name="T2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6" h="396">
                  <a:moveTo>
                    <a:pt x="216" y="136"/>
                  </a:moveTo>
                  <a:lnTo>
                    <a:pt x="431" y="267"/>
                  </a:lnTo>
                  <a:lnTo>
                    <a:pt x="216" y="396"/>
                  </a:lnTo>
                  <a:lnTo>
                    <a:pt x="0" y="267"/>
                  </a:lnTo>
                  <a:lnTo>
                    <a:pt x="216" y="136"/>
                  </a:lnTo>
                  <a:close/>
                  <a:moveTo>
                    <a:pt x="862" y="5"/>
                  </a:moveTo>
                  <a:lnTo>
                    <a:pt x="1078" y="136"/>
                  </a:lnTo>
                  <a:lnTo>
                    <a:pt x="862" y="267"/>
                  </a:lnTo>
                  <a:lnTo>
                    <a:pt x="647" y="136"/>
                  </a:lnTo>
                  <a:lnTo>
                    <a:pt x="862" y="5"/>
                  </a:lnTo>
                  <a:close/>
                  <a:moveTo>
                    <a:pt x="1301" y="0"/>
                  </a:moveTo>
                  <a:lnTo>
                    <a:pt x="1516" y="130"/>
                  </a:lnTo>
                  <a:lnTo>
                    <a:pt x="1293" y="267"/>
                  </a:lnTo>
                  <a:lnTo>
                    <a:pt x="1078" y="136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FF863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id="{3BBD5805-FCC4-4EF5-8243-425BE7F72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7072" y="4059716"/>
              <a:ext cx="300760" cy="122287"/>
            </a:xfrm>
            <a:custGeom>
              <a:avLst/>
              <a:gdLst>
                <a:gd name="T0" fmla="*/ 199 w 1276"/>
                <a:gd name="T1" fmla="*/ 260 h 512"/>
                <a:gd name="T2" fmla="*/ 414 w 1276"/>
                <a:gd name="T3" fmla="*/ 391 h 512"/>
                <a:gd name="T4" fmla="*/ 216 w 1276"/>
                <a:gd name="T5" fmla="*/ 512 h 512"/>
                <a:gd name="T6" fmla="*/ 0 w 1276"/>
                <a:gd name="T7" fmla="*/ 381 h 512"/>
                <a:gd name="T8" fmla="*/ 199 w 1276"/>
                <a:gd name="T9" fmla="*/ 260 h 512"/>
                <a:gd name="T10" fmla="*/ 1061 w 1276"/>
                <a:gd name="T11" fmla="*/ 0 h 512"/>
                <a:gd name="T12" fmla="*/ 1276 w 1276"/>
                <a:gd name="T13" fmla="*/ 131 h 512"/>
                <a:gd name="T14" fmla="*/ 1061 w 1276"/>
                <a:gd name="T15" fmla="*/ 260 h 512"/>
                <a:gd name="T16" fmla="*/ 845 w 1276"/>
                <a:gd name="T17" fmla="*/ 131 h 512"/>
                <a:gd name="T18" fmla="*/ 1061 w 1276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6" h="512">
                  <a:moveTo>
                    <a:pt x="199" y="260"/>
                  </a:moveTo>
                  <a:lnTo>
                    <a:pt x="414" y="391"/>
                  </a:lnTo>
                  <a:lnTo>
                    <a:pt x="216" y="512"/>
                  </a:lnTo>
                  <a:lnTo>
                    <a:pt x="0" y="381"/>
                  </a:lnTo>
                  <a:lnTo>
                    <a:pt x="199" y="260"/>
                  </a:lnTo>
                  <a:close/>
                  <a:moveTo>
                    <a:pt x="1061" y="0"/>
                  </a:moveTo>
                  <a:lnTo>
                    <a:pt x="1276" y="131"/>
                  </a:lnTo>
                  <a:lnTo>
                    <a:pt x="1061" y="260"/>
                  </a:lnTo>
                  <a:lnTo>
                    <a:pt x="845" y="131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A6FFF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4" name="Freeform 13">
              <a:extLst>
                <a:ext uri="{FF2B5EF4-FFF2-40B4-BE49-F238E27FC236}">
                  <a16:creationId xmlns:a16="http://schemas.microsoft.com/office/drawing/2014/main" id="{5DE6838F-212B-454F-9F12-C46211291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3343" y="4091114"/>
              <a:ext cx="307370" cy="123940"/>
            </a:xfrm>
            <a:custGeom>
              <a:avLst/>
              <a:gdLst>
                <a:gd name="T0" fmla="*/ 646 w 1300"/>
                <a:gd name="T1" fmla="*/ 260 h 527"/>
                <a:gd name="T2" fmla="*/ 869 w 1300"/>
                <a:gd name="T3" fmla="*/ 396 h 527"/>
                <a:gd name="T4" fmla="*/ 654 w 1300"/>
                <a:gd name="T5" fmla="*/ 527 h 527"/>
                <a:gd name="T6" fmla="*/ 431 w 1300"/>
                <a:gd name="T7" fmla="*/ 390 h 527"/>
                <a:gd name="T8" fmla="*/ 646 w 1300"/>
                <a:gd name="T9" fmla="*/ 260 h 527"/>
                <a:gd name="T10" fmla="*/ 215 w 1300"/>
                <a:gd name="T11" fmla="*/ 260 h 527"/>
                <a:gd name="T12" fmla="*/ 431 w 1300"/>
                <a:gd name="T13" fmla="*/ 390 h 527"/>
                <a:gd name="T14" fmla="*/ 232 w 1300"/>
                <a:gd name="T15" fmla="*/ 512 h 527"/>
                <a:gd name="T16" fmla="*/ 17 w 1300"/>
                <a:gd name="T17" fmla="*/ 381 h 527"/>
                <a:gd name="T18" fmla="*/ 215 w 1300"/>
                <a:gd name="T19" fmla="*/ 260 h 527"/>
                <a:gd name="T20" fmla="*/ 1077 w 1300"/>
                <a:gd name="T21" fmla="*/ 0 h 527"/>
                <a:gd name="T22" fmla="*/ 1300 w 1300"/>
                <a:gd name="T23" fmla="*/ 135 h 527"/>
                <a:gd name="T24" fmla="*/ 1085 w 1300"/>
                <a:gd name="T25" fmla="*/ 265 h 527"/>
                <a:gd name="T26" fmla="*/ 862 w 1300"/>
                <a:gd name="T27" fmla="*/ 129 h 527"/>
                <a:gd name="T28" fmla="*/ 1077 w 1300"/>
                <a:gd name="T29" fmla="*/ 0 h 527"/>
                <a:gd name="T30" fmla="*/ 646 w 1300"/>
                <a:gd name="T31" fmla="*/ 0 h 527"/>
                <a:gd name="T32" fmla="*/ 862 w 1300"/>
                <a:gd name="T33" fmla="*/ 129 h 527"/>
                <a:gd name="T34" fmla="*/ 646 w 1300"/>
                <a:gd name="T35" fmla="*/ 260 h 527"/>
                <a:gd name="T36" fmla="*/ 431 w 1300"/>
                <a:gd name="T37" fmla="*/ 129 h 527"/>
                <a:gd name="T38" fmla="*/ 646 w 1300"/>
                <a:gd name="T39" fmla="*/ 0 h 527"/>
                <a:gd name="T40" fmla="*/ 215 w 1300"/>
                <a:gd name="T41" fmla="*/ 0 h 527"/>
                <a:gd name="T42" fmla="*/ 431 w 1300"/>
                <a:gd name="T43" fmla="*/ 129 h 527"/>
                <a:gd name="T44" fmla="*/ 215 w 1300"/>
                <a:gd name="T45" fmla="*/ 260 h 527"/>
                <a:gd name="T46" fmla="*/ 0 w 1300"/>
                <a:gd name="T47" fmla="*/ 129 h 527"/>
                <a:gd name="T48" fmla="*/ 215 w 1300"/>
                <a:gd name="T4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0" h="527">
                  <a:moveTo>
                    <a:pt x="646" y="260"/>
                  </a:moveTo>
                  <a:lnTo>
                    <a:pt x="869" y="396"/>
                  </a:lnTo>
                  <a:lnTo>
                    <a:pt x="654" y="527"/>
                  </a:lnTo>
                  <a:lnTo>
                    <a:pt x="431" y="390"/>
                  </a:lnTo>
                  <a:lnTo>
                    <a:pt x="646" y="260"/>
                  </a:lnTo>
                  <a:close/>
                  <a:moveTo>
                    <a:pt x="215" y="260"/>
                  </a:moveTo>
                  <a:lnTo>
                    <a:pt x="431" y="390"/>
                  </a:lnTo>
                  <a:lnTo>
                    <a:pt x="232" y="512"/>
                  </a:lnTo>
                  <a:lnTo>
                    <a:pt x="17" y="381"/>
                  </a:lnTo>
                  <a:lnTo>
                    <a:pt x="215" y="260"/>
                  </a:lnTo>
                  <a:close/>
                  <a:moveTo>
                    <a:pt x="1077" y="0"/>
                  </a:moveTo>
                  <a:lnTo>
                    <a:pt x="1300" y="135"/>
                  </a:lnTo>
                  <a:lnTo>
                    <a:pt x="1085" y="265"/>
                  </a:lnTo>
                  <a:lnTo>
                    <a:pt x="862" y="129"/>
                  </a:lnTo>
                  <a:lnTo>
                    <a:pt x="1077" y="0"/>
                  </a:lnTo>
                  <a:close/>
                  <a:moveTo>
                    <a:pt x="646" y="0"/>
                  </a:moveTo>
                  <a:lnTo>
                    <a:pt x="862" y="129"/>
                  </a:lnTo>
                  <a:lnTo>
                    <a:pt x="646" y="260"/>
                  </a:lnTo>
                  <a:lnTo>
                    <a:pt x="431" y="129"/>
                  </a:lnTo>
                  <a:lnTo>
                    <a:pt x="646" y="0"/>
                  </a:lnTo>
                  <a:close/>
                  <a:moveTo>
                    <a:pt x="215" y="0"/>
                  </a:moveTo>
                  <a:lnTo>
                    <a:pt x="431" y="129"/>
                  </a:lnTo>
                  <a:lnTo>
                    <a:pt x="215" y="260"/>
                  </a:lnTo>
                  <a:lnTo>
                    <a:pt x="0" y="12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54ED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id="{FDACE90F-7E14-41F7-BE3D-36899EA579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4572" y="4122512"/>
              <a:ext cx="204913" cy="120635"/>
            </a:xfrm>
            <a:custGeom>
              <a:avLst/>
              <a:gdLst>
                <a:gd name="T0" fmla="*/ 216 w 870"/>
                <a:gd name="T1" fmla="*/ 261 h 517"/>
                <a:gd name="T2" fmla="*/ 439 w 870"/>
                <a:gd name="T3" fmla="*/ 398 h 517"/>
                <a:gd name="T4" fmla="*/ 240 w 870"/>
                <a:gd name="T5" fmla="*/ 517 h 517"/>
                <a:gd name="T6" fmla="*/ 182 w 870"/>
                <a:gd name="T7" fmla="*/ 482 h 517"/>
                <a:gd name="T8" fmla="*/ 17 w 870"/>
                <a:gd name="T9" fmla="*/ 383 h 517"/>
                <a:gd name="T10" fmla="*/ 216 w 870"/>
                <a:gd name="T11" fmla="*/ 261 h 517"/>
                <a:gd name="T12" fmla="*/ 647 w 870"/>
                <a:gd name="T13" fmla="*/ 0 h 517"/>
                <a:gd name="T14" fmla="*/ 870 w 870"/>
                <a:gd name="T15" fmla="*/ 136 h 517"/>
                <a:gd name="T16" fmla="*/ 654 w 870"/>
                <a:gd name="T17" fmla="*/ 267 h 517"/>
                <a:gd name="T18" fmla="*/ 431 w 870"/>
                <a:gd name="T19" fmla="*/ 131 h 517"/>
                <a:gd name="T20" fmla="*/ 647 w 870"/>
                <a:gd name="T21" fmla="*/ 0 h 517"/>
                <a:gd name="T22" fmla="*/ 216 w 870"/>
                <a:gd name="T23" fmla="*/ 0 h 517"/>
                <a:gd name="T24" fmla="*/ 431 w 870"/>
                <a:gd name="T25" fmla="*/ 131 h 517"/>
                <a:gd name="T26" fmla="*/ 216 w 870"/>
                <a:gd name="T27" fmla="*/ 261 h 517"/>
                <a:gd name="T28" fmla="*/ 0 w 870"/>
                <a:gd name="T29" fmla="*/ 131 h 517"/>
                <a:gd name="T30" fmla="*/ 216 w 870"/>
                <a:gd name="T3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0" h="517">
                  <a:moveTo>
                    <a:pt x="216" y="261"/>
                  </a:moveTo>
                  <a:lnTo>
                    <a:pt x="439" y="398"/>
                  </a:lnTo>
                  <a:lnTo>
                    <a:pt x="240" y="517"/>
                  </a:lnTo>
                  <a:lnTo>
                    <a:pt x="182" y="482"/>
                  </a:lnTo>
                  <a:lnTo>
                    <a:pt x="17" y="383"/>
                  </a:lnTo>
                  <a:lnTo>
                    <a:pt x="216" y="261"/>
                  </a:lnTo>
                  <a:close/>
                  <a:moveTo>
                    <a:pt x="647" y="0"/>
                  </a:moveTo>
                  <a:lnTo>
                    <a:pt x="870" y="136"/>
                  </a:lnTo>
                  <a:lnTo>
                    <a:pt x="654" y="267"/>
                  </a:lnTo>
                  <a:lnTo>
                    <a:pt x="431" y="131"/>
                  </a:lnTo>
                  <a:lnTo>
                    <a:pt x="647" y="0"/>
                  </a:lnTo>
                  <a:close/>
                  <a:moveTo>
                    <a:pt x="216" y="0"/>
                  </a:moveTo>
                  <a:lnTo>
                    <a:pt x="431" y="131"/>
                  </a:lnTo>
                  <a:lnTo>
                    <a:pt x="216" y="261"/>
                  </a:lnTo>
                  <a:lnTo>
                    <a:pt x="0" y="13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288A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id="{C06BABDC-C9EF-4C12-BC10-62DF50131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7921" y="3939081"/>
              <a:ext cx="401564" cy="183431"/>
            </a:xfrm>
            <a:custGeom>
              <a:avLst/>
              <a:gdLst>
                <a:gd name="T0" fmla="*/ 199 w 1698"/>
                <a:gd name="T1" fmla="*/ 526 h 776"/>
                <a:gd name="T2" fmla="*/ 397 w 1698"/>
                <a:gd name="T3" fmla="*/ 647 h 776"/>
                <a:gd name="T4" fmla="*/ 199 w 1698"/>
                <a:gd name="T5" fmla="*/ 767 h 776"/>
                <a:gd name="T6" fmla="*/ 0 w 1698"/>
                <a:gd name="T7" fmla="*/ 647 h 776"/>
                <a:gd name="T8" fmla="*/ 199 w 1698"/>
                <a:gd name="T9" fmla="*/ 526 h 776"/>
                <a:gd name="T10" fmla="*/ 1044 w 1698"/>
                <a:gd name="T11" fmla="*/ 516 h 776"/>
                <a:gd name="T12" fmla="*/ 1259 w 1698"/>
                <a:gd name="T13" fmla="*/ 647 h 776"/>
                <a:gd name="T14" fmla="*/ 1044 w 1698"/>
                <a:gd name="T15" fmla="*/ 776 h 776"/>
                <a:gd name="T16" fmla="*/ 828 w 1698"/>
                <a:gd name="T17" fmla="*/ 647 h 776"/>
                <a:gd name="T18" fmla="*/ 1044 w 1698"/>
                <a:gd name="T19" fmla="*/ 516 h 776"/>
                <a:gd name="T20" fmla="*/ 1482 w 1698"/>
                <a:gd name="T21" fmla="*/ 249 h 776"/>
                <a:gd name="T22" fmla="*/ 1698 w 1698"/>
                <a:gd name="T23" fmla="*/ 380 h 776"/>
                <a:gd name="T24" fmla="*/ 1475 w 1698"/>
                <a:gd name="T25" fmla="*/ 516 h 776"/>
                <a:gd name="T26" fmla="*/ 1259 w 1698"/>
                <a:gd name="T27" fmla="*/ 385 h 776"/>
                <a:gd name="T28" fmla="*/ 1482 w 1698"/>
                <a:gd name="T29" fmla="*/ 249 h 776"/>
                <a:gd name="T30" fmla="*/ 1068 w 1698"/>
                <a:gd name="T31" fmla="*/ 0 h 776"/>
                <a:gd name="T32" fmla="*/ 1266 w 1698"/>
                <a:gd name="T33" fmla="*/ 119 h 776"/>
                <a:gd name="T34" fmla="*/ 1044 w 1698"/>
                <a:gd name="T35" fmla="*/ 255 h 776"/>
                <a:gd name="T36" fmla="*/ 845 w 1698"/>
                <a:gd name="T37" fmla="*/ 134 h 776"/>
                <a:gd name="T38" fmla="*/ 1068 w 1698"/>
                <a:gd name="T39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8" h="776">
                  <a:moveTo>
                    <a:pt x="199" y="526"/>
                  </a:moveTo>
                  <a:lnTo>
                    <a:pt x="397" y="647"/>
                  </a:lnTo>
                  <a:lnTo>
                    <a:pt x="199" y="767"/>
                  </a:lnTo>
                  <a:lnTo>
                    <a:pt x="0" y="647"/>
                  </a:lnTo>
                  <a:lnTo>
                    <a:pt x="199" y="526"/>
                  </a:lnTo>
                  <a:close/>
                  <a:moveTo>
                    <a:pt x="1044" y="516"/>
                  </a:moveTo>
                  <a:lnTo>
                    <a:pt x="1259" y="647"/>
                  </a:lnTo>
                  <a:lnTo>
                    <a:pt x="1044" y="776"/>
                  </a:lnTo>
                  <a:lnTo>
                    <a:pt x="828" y="647"/>
                  </a:lnTo>
                  <a:lnTo>
                    <a:pt x="1044" y="516"/>
                  </a:lnTo>
                  <a:close/>
                  <a:moveTo>
                    <a:pt x="1482" y="249"/>
                  </a:moveTo>
                  <a:lnTo>
                    <a:pt x="1698" y="380"/>
                  </a:lnTo>
                  <a:lnTo>
                    <a:pt x="1475" y="516"/>
                  </a:lnTo>
                  <a:lnTo>
                    <a:pt x="1259" y="385"/>
                  </a:lnTo>
                  <a:lnTo>
                    <a:pt x="1482" y="249"/>
                  </a:lnTo>
                  <a:close/>
                  <a:moveTo>
                    <a:pt x="1068" y="0"/>
                  </a:moveTo>
                  <a:lnTo>
                    <a:pt x="1266" y="119"/>
                  </a:lnTo>
                  <a:lnTo>
                    <a:pt x="1044" y="255"/>
                  </a:lnTo>
                  <a:lnTo>
                    <a:pt x="845" y="134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9EFF1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id="{E25028A2-EF93-476F-9E24-B9382B83A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921" y="3939081"/>
              <a:ext cx="505673" cy="304065"/>
            </a:xfrm>
            <a:custGeom>
              <a:avLst/>
              <a:gdLst>
                <a:gd name="T0" fmla="*/ 1068 w 2136"/>
                <a:gd name="T1" fmla="*/ 0 h 1293"/>
                <a:gd name="T2" fmla="*/ 2136 w 2136"/>
                <a:gd name="T3" fmla="*/ 647 h 1293"/>
                <a:gd name="T4" fmla="*/ 1068 w 2136"/>
                <a:gd name="T5" fmla="*/ 1293 h 1293"/>
                <a:gd name="T6" fmla="*/ 0 w 2136"/>
                <a:gd name="T7" fmla="*/ 647 h 1293"/>
                <a:gd name="T8" fmla="*/ 1068 w 2136"/>
                <a:gd name="T9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6" h="1293">
                  <a:moveTo>
                    <a:pt x="1068" y="0"/>
                  </a:moveTo>
                  <a:lnTo>
                    <a:pt x="2136" y="647"/>
                  </a:lnTo>
                  <a:lnTo>
                    <a:pt x="1068" y="1293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007AC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8" name="Freeform 17">
              <a:extLst>
                <a:ext uri="{FF2B5EF4-FFF2-40B4-BE49-F238E27FC236}">
                  <a16:creationId xmlns:a16="http://schemas.microsoft.com/office/drawing/2014/main" id="{D90A8804-F739-4725-B8C3-8550A9C6D5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7921" y="3939081"/>
              <a:ext cx="505673" cy="275973"/>
            </a:xfrm>
            <a:custGeom>
              <a:avLst/>
              <a:gdLst>
                <a:gd name="T0" fmla="*/ 1259 w 2136"/>
                <a:gd name="T1" fmla="*/ 907 h 1174"/>
                <a:gd name="T2" fmla="*/ 1482 w 2136"/>
                <a:gd name="T3" fmla="*/ 1043 h 1174"/>
                <a:gd name="T4" fmla="*/ 1267 w 2136"/>
                <a:gd name="T5" fmla="*/ 1174 h 1174"/>
                <a:gd name="T6" fmla="*/ 1044 w 2136"/>
                <a:gd name="T7" fmla="*/ 1037 h 1174"/>
                <a:gd name="T8" fmla="*/ 1259 w 2136"/>
                <a:gd name="T9" fmla="*/ 907 h 1174"/>
                <a:gd name="T10" fmla="*/ 1068 w 2136"/>
                <a:gd name="T11" fmla="*/ 0 h 1174"/>
                <a:gd name="T12" fmla="*/ 2136 w 2136"/>
                <a:gd name="T13" fmla="*/ 647 h 1174"/>
                <a:gd name="T14" fmla="*/ 1518 w 2136"/>
                <a:gd name="T15" fmla="*/ 1020 h 1174"/>
                <a:gd name="T16" fmla="*/ 1698 w 2136"/>
                <a:gd name="T17" fmla="*/ 912 h 1174"/>
                <a:gd name="T18" fmla="*/ 1475 w 2136"/>
                <a:gd name="T19" fmla="*/ 776 h 1174"/>
                <a:gd name="T20" fmla="*/ 1259 w 2136"/>
                <a:gd name="T21" fmla="*/ 907 h 1174"/>
                <a:gd name="T22" fmla="*/ 1044 w 2136"/>
                <a:gd name="T23" fmla="*/ 776 h 1174"/>
                <a:gd name="T24" fmla="*/ 828 w 2136"/>
                <a:gd name="T25" fmla="*/ 907 h 1174"/>
                <a:gd name="T26" fmla="*/ 1044 w 2136"/>
                <a:gd name="T27" fmla="*/ 1037 h 1174"/>
                <a:gd name="T28" fmla="*/ 845 w 2136"/>
                <a:gd name="T29" fmla="*/ 1159 h 1174"/>
                <a:gd name="T30" fmla="*/ 0 w 2136"/>
                <a:gd name="T31" fmla="*/ 647 h 1174"/>
                <a:gd name="T32" fmla="*/ 1068 w 2136"/>
                <a:gd name="T33" fmla="*/ 0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6" h="1174">
                  <a:moveTo>
                    <a:pt x="1259" y="907"/>
                  </a:moveTo>
                  <a:lnTo>
                    <a:pt x="1482" y="1043"/>
                  </a:lnTo>
                  <a:lnTo>
                    <a:pt x="1267" y="1174"/>
                  </a:lnTo>
                  <a:lnTo>
                    <a:pt x="1044" y="1037"/>
                  </a:lnTo>
                  <a:lnTo>
                    <a:pt x="1259" y="907"/>
                  </a:lnTo>
                  <a:close/>
                  <a:moveTo>
                    <a:pt x="1068" y="0"/>
                  </a:moveTo>
                  <a:lnTo>
                    <a:pt x="2136" y="647"/>
                  </a:lnTo>
                  <a:lnTo>
                    <a:pt x="1518" y="1020"/>
                  </a:lnTo>
                  <a:lnTo>
                    <a:pt x="1698" y="912"/>
                  </a:lnTo>
                  <a:lnTo>
                    <a:pt x="1475" y="776"/>
                  </a:lnTo>
                  <a:lnTo>
                    <a:pt x="1259" y="907"/>
                  </a:lnTo>
                  <a:lnTo>
                    <a:pt x="1044" y="776"/>
                  </a:lnTo>
                  <a:lnTo>
                    <a:pt x="828" y="907"/>
                  </a:lnTo>
                  <a:lnTo>
                    <a:pt x="1044" y="1037"/>
                  </a:lnTo>
                  <a:lnTo>
                    <a:pt x="845" y="1159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00B9F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19" name="Freeform 18">
              <a:extLst>
                <a:ext uri="{FF2B5EF4-FFF2-40B4-BE49-F238E27FC236}">
                  <a16:creationId xmlns:a16="http://schemas.microsoft.com/office/drawing/2014/main" id="{015D73EF-6C13-4EB2-887B-A78B97B42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921" y="3939081"/>
              <a:ext cx="505673" cy="242922"/>
            </a:xfrm>
            <a:custGeom>
              <a:avLst/>
              <a:gdLst>
                <a:gd name="T0" fmla="*/ 1068 w 2136"/>
                <a:gd name="T1" fmla="*/ 0 h 1028"/>
                <a:gd name="T2" fmla="*/ 2136 w 2136"/>
                <a:gd name="T3" fmla="*/ 647 h 1028"/>
                <a:gd name="T4" fmla="*/ 1913 w 2136"/>
                <a:gd name="T5" fmla="*/ 782 h 1028"/>
                <a:gd name="T6" fmla="*/ 1690 w 2136"/>
                <a:gd name="T7" fmla="*/ 647 h 1028"/>
                <a:gd name="T8" fmla="*/ 1475 w 2136"/>
                <a:gd name="T9" fmla="*/ 776 h 1028"/>
                <a:gd name="T10" fmla="*/ 1475 w 2136"/>
                <a:gd name="T11" fmla="*/ 776 h 1028"/>
                <a:gd name="T12" fmla="*/ 1259 w 2136"/>
                <a:gd name="T13" fmla="*/ 647 h 1028"/>
                <a:gd name="T14" fmla="*/ 1044 w 2136"/>
                <a:gd name="T15" fmla="*/ 776 h 1028"/>
                <a:gd name="T16" fmla="*/ 1044 w 2136"/>
                <a:gd name="T17" fmla="*/ 776 h 1028"/>
                <a:gd name="T18" fmla="*/ 828 w 2136"/>
                <a:gd name="T19" fmla="*/ 647 h 1028"/>
                <a:gd name="T20" fmla="*/ 613 w 2136"/>
                <a:gd name="T21" fmla="*/ 776 h 1028"/>
                <a:gd name="T22" fmla="*/ 828 w 2136"/>
                <a:gd name="T23" fmla="*/ 907 h 1028"/>
                <a:gd name="T24" fmla="*/ 630 w 2136"/>
                <a:gd name="T25" fmla="*/ 1028 h 1028"/>
                <a:gd name="T26" fmla="*/ 0 w 2136"/>
                <a:gd name="T27" fmla="*/ 647 h 1028"/>
                <a:gd name="T28" fmla="*/ 1068 w 2136"/>
                <a:gd name="T2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36" h="1028">
                  <a:moveTo>
                    <a:pt x="1068" y="0"/>
                  </a:moveTo>
                  <a:lnTo>
                    <a:pt x="2136" y="647"/>
                  </a:lnTo>
                  <a:lnTo>
                    <a:pt x="1913" y="782"/>
                  </a:lnTo>
                  <a:lnTo>
                    <a:pt x="1690" y="647"/>
                  </a:lnTo>
                  <a:lnTo>
                    <a:pt x="1475" y="776"/>
                  </a:lnTo>
                  <a:lnTo>
                    <a:pt x="1475" y="776"/>
                  </a:lnTo>
                  <a:lnTo>
                    <a:pt x="1259" y="647"/>
                  </a:lnTo>
                  <a:lnTo>
                    <a:pt x="1044" y="776"/>
                  </a:lnTo>
                  <a:lnTo>
                    <a:pt x="1044" y="776"/>
                  </a:lnTo>
                  <a:lnTo>
                    <a:pt x="828" y="647"/>
                  </a:lnTo>
                  <a:lnTo>
                    <a:pt x="613" y="776"/>
                  </a:lnTo>
                  <a:lnTo>
                    <a:pt x="828" y="907"/>
                  </a:lnTo>
                  <a:lnTo>
                    <a:pt x="630" y="1028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799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0" name="Freeform 19">
              <a:extLst>
                <a:ext uri="{FF2B5EF4-FFF2-40B4-BE49-F238E27FC236}">
                  <a16:creationId xmlns:a16="http://schemas.microsoft.com/office/drawing/2014/main" id="{87C05157-2623-48D4-B3E7-CBB68068A0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7921" y="3939081"/>
              <a:ext cx="505673" cy="242922"/>
            </a:xfrm>
            <a:custGeom>
              <a:avLst/>
              <a:gdLst>
                <a:gd name="T0" fmla="*/ 1475 w 2136"/>
                <a:gd name="T1" fmla="*/ 516 h 1028"/>
                <a:gd name="T2" fmla="*/ 1690 w 2136"/>
                <a:gd name="T3" fmla="*/ 647 h 1028"/>
                <a:gd name="T4" fmla="*/ 1475 w 2136"/>
                <a:gd name="T5" fmla="*/ 776 h 1028"/>
                <a:gd name="T6" fmla="*/ 1475 w 2136"/>
                <a:gd name="T7" fmla="*/ 776 h 1028"/>
                <a:gd name="T8" fmla="*/ 1259 w 2136"/>
                <a:gd name="T9" fmla="*/ 647 h 1028"/>
                <a:gd name="T10" fmla="*/ 1475 w 2136"/>
                <a:gd name="T11" fmla="*/ 516 h 1028"/>
                <a:gd name="T12" fmla="*/ 1913 w 2136"/>
                <a:gd name="T13" fmla="*/ 511 h 1028"/>
                <a:gd name="T14" fmla="*/ 2136 w 2136"/>
                <a:gd name="T15" fmla="*/ 647 h 1028"/>
                <a:gd name="T16" fmla="*/ 1913 w 2136"/>
                <a:gd name="T17" fmla="*/ 782 h 1028"/>
                <a:gd name="T18" fmla="*/ 1690 w 2136"/>
                <a:gd name="T19" fmla="*/ 647 h 1028"/>
                <a:gd name="T20" fmla="*/ 1913 w 2136"/>
                <a:gd name="T21" fmla="*/ 511 h 1028"/>
                <a:gd name="T22" fmla="*/ 1068 w 2136"/>
                <a:gd name="T23" fmla="*/ 0 h 1028"/>
                <a:gd name="T24" fmla="*/ 1698 w 2136"/>
                <a:gd name="T25" fmla="*/ 380 h 1028"/>
                <a:gd name="T26" fmla="*/ 1475 w 2136"/>
                <a:gd name="T27" fmla="*/ 516 h 1028"/>
                <a:gd name="T28" fmla="*/ 1259 w 2136"/>
                <a:gd name="T29" fmla="*/ 385 h 1028"/>
                <a:gd name="T30" fmla="*/ 1044 w 2136"/>
                <a:gd name="T31" fmla="*/ 516 h 1028"/>
                <a:gd name="T32" fmla="*/ 1259 w 2136"/>
                <a:gd name="T33" fmla="*/ 647 h 1028"/>
                <a:gd name="T34" fmla="*/ 1044 w 2136"/>
                <a:gd name="T35" fmla="*/ 776 h 1028"/>
                <a:gd name="T36" fmla="*/ 1044 w 2136"/>
                <a:gd name="T37" fmla="*/ 776 h 1028"/>
                <a:gd name="T38" fmla="*/ 828 w 2136"/>
                <a:gd name="T39" fmla="*/ 647 h 1028"/>
                <a:gd name="T40" fmla="*/ 613 w 2136"/>
                <a:gd name="T41" fmla="*/ 516 h 1028"/>
                <a:gd name="T42" fmla="*/ 397 w 2136"/>
                <a:gd name="T43" fmla="*/ 647 h 1028"/>
                <a:gd name="T44" fmla="*/ 613 w 2136"/>
                <a:gd name="T45" fmla="*/ 776 h 1028"/>
                <a:gd name="T46" fmla="*/ 828 w 2136"/>
                <a:gd name="T47" fmla="*/ 907 h 1028"/>
                <a:gd name="T48" fmla="*/ 630 w 2136"/>
                <a:gd name="T49" fmla="*/ 1028 h 1028"/>
                <a:gd name="T50" fmla="*/ 0 w 2136"/>
                <a:gd name="T51" fmla="*/ 647 h 1028"/>
                <a:gd name="T52" fmla="*/ 1068 w 2136"/>
                <a:gd name="T5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6" h="1028">
                  <a:moveTo>
                    <a:pt x="1475" y="516"/>
                  </a:moveTo>
                  <a:lnTo>
                    <a:pt x="1690" y="647"/>
                  </a:lnTo>
                  <a:lnTo>
                    <a:pt x="1475" y="776"/>
                  </a:lnTo>
                  <a:lnTo>
                    <a:pt x="1475" y="776"/>
                  </a:lnTo>
                  <a:lnTo>
                    <a:pt x="1259" y="647"/>
                  </a:lnTo>
                  <a:lnTo>
                    <a:pt x="1475" y="516"/>
                  </a:lnTo>
                  <a:close/>
                  <a:moveTo>
                    <a:pt x="1913" y="511"/>
                  </a:moveTo>
                  <a:lnTo>
                    <a:pt x="2136" y="647"/>
                  </a:lnTo>
                  <a:lnTo>
                    <a:pt x="1913" y="782"/>
                  </a:lnTo>
                  <a:lnTo>
                    <a:pt x="1690" y="647"/>
                  </a:lnTo>
                  <a:lnTo>
                    <a:pt x="1913" y="511"/>
                  </a:lnTo>
                  <a:close/>
                  <a:moveTo>
                    <a:pt x="1068" y="0"/>
                  </a:moveTo>
                  <a:lnTo>
                    <a:pt x="1698" y="380"/>
                  </a:lnTo>
                  <a:lnTo>
                    <a:pt x="1475" y="516"/>
                  </a:lnTo>
                  <a:lnTo>
                    <a:pt x="1259" y="385"/>
                  </a:lnTo>
                  <a:lnTo>
                    <a:pt x="1044" y="516"/>
                  </a:lnTo>
                  <a:lnTo>
                    <a:pt x="1259" y="647"/>
                  </a:lnTo>
                  <a:lnTo>
                    <a:pt x="1044" y="776"/>
                  </a:lnTo>
                  <a:lnTo>
                    <a:pt x="1044" y="776"/>
                  </a:lnTo>
                  <a:lnTo>
                    <a:pt x="828" y="647"/>
                  </a:lnTo>
                  <a:lnTo>
                    <a:pt x="613" y="516"/>
                  </a:lnTo>
                  <a:lnTo>
                    <a:pt x="397" y="647"/>
                  </a:lnTo>
                  <a:lnTo>
                    <a:pt x="613" y="776"/>
                  </a:lnTo>
                  <a:lnTo>
                    <a:pt x="828" y="907"/>
                  </a:lnTo>
                  <a:lnTo>
                    <a:pt x="630" y="1028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id="{6F82BAE8-05A4-4688-8BCC-24345A4F68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7921" y="3939081"/>
              <a:ext cx="401564" cy="242922"/>
            </a:xfrm>
            <a:custGeom>
              <a:avLst/>
              <a:gdLst>
                <a:gd name="T0" fmla="*/ 397 w 1698"/>
                <a:gd name="T1" fmla="*/ 647 h 1028"/>
                <a:gd name="T2" fmla="*/ 828 w 1698"/>
                <a:gd name="T3" fmla="*/ 907 h 1028"/>
                <a:gd name="T4" fmla="*/ 0 w 1698"/>
                <a:gd name="T5" fmla="*/ 647 h 1028"/>
                <a:gd name="T6" fmla="*/ 1475 w 1698"/>
                <a:gd name="T7" fmla="*/ 516 h 1028"/>
                <a:gd name="T8" fmla="*/ 1475 w 1698"/>
                <a:gd name="T9" fmla="*/ 776 h 1028"/>
                <a:gd name="T10" fmla="*/ 1259 w 1698"/>
                <a:gd name="T11" fmla="*/ 647 h 1028"/>
                <a:gd name="T12" fmla="*/ 1482 w 1698"/>
                <a:gd name="T13" fmla="*/ 249 h 1028"/>
                <a:gd name="T14" fmla="*/ 1475 w 1698"/>
                <a:gd name="T15" fmla="*/ 516 h 1028"/>
                <a:gd name="T16" fmla="*/ 1482 w 1698"/>
                <a:gd name="T17" fmla="*/ 249 h 1028"/>
                <a:gd name="T18" fmla="*/ 1274 w 1698"/>
                <a:gd name="T19" fmla="*/ 124 h 1028"/>
                <a:gd name="T20" fmla="*/ 1266 w 1698"/>
                <a:gd name="T21" fmla="*/ 119 h 1028"/>
                <a:gd name="T22" fmla="*/ 1266 w 1698"/>
                <a:gd name="T23" fmla="*/ 119 h 1028"/>
                <a:gd name="T24" fmla="*/ 1162 w 1698"/>
                <a:gd name="T25" fmla="*/ 183 h 1028"/>
                <a:gd name="T26" fmla="*/ 1067 w 1698"/>
                <a:gd name="T27" fmla="*/ 240 h 1028"/>
                <a:gd name="T28" fmla="*/ 976 w 1698"/>
                <a:gd name="T29" fmla="*/ 296 h 1028"/>
                <a:gd name="T30" fmla="*/ 880 w 1698"/>
                <a:gd name="T31" fmla="*/ 354 h 1028"/>
                <a:gd name="T32" fmla="*/ 1259 w 1698"/>
                <a:gd name="T33" fmla="*/ 647 h 1028"/>
                <a:gd name="T34" fmla="*/ 1044 w 1698"/>
                <a:gd name="T35" fmla="*/ 776 h 1028"/>
                <a:gd name="T36" fmla="*/ 613 w 1698"/>
                <a:gd name="T37" fmla="*/ 516 h 1028"/>
                <a:gd name="T38" fmla="*/ 642 w 1698"/>
                <a:gd name="T39" fmla="*/ 498 h 1028"/>
                <a:gd name="T40" fmla="*/ 678 w 1698"/>
                <a:gd name="T41" fmla="*/ 475 h 1028"/>
                <a:gd name="T42" fmla="*/ 727 w 1698"/>
                <a:gd name="T43" fmla="*/ 447 h 1028"/>
                <a:gd name="T44" fmla="*/ 790 w 1698"/>
                <a:gd name="T45" fmla="*/ 408 h 1028"/>
                <a:gd name="T46" fmla="*/ 630 w 1698"/>
                <a:gd name="T47" fmla="*/ 265 h 1028"/>
                <a:gd name="T48" fmla="*/ 635 w 1698"/>
                <a:gd name="T49" fmla="*/ 262 h 1028"/>
                <a:gd name="T50" fmla="*/ 656 w 1698"/>
                <a:gd name="T51" fmla="*/ 248 h 1028"/>
                <a:gd name="T52" fmla="*/ 691 w 1698"/>
                <a:gd name="T53" fmla="*/ 228 h 1028"/>
                <a:gd name="T54" fmla="*/ 735 w 1698"/>
                <a:gd name="T55" fmla="*/ 201 h 1028"/>
                <a:gd name="T56" fmla="*/ 787 w 1698"/>
                <a:gd name="T57" fmla="*/ 169 h 1028"/>
                <a:gd name="T58" fmla="*/ 842 w 1698"/>
                <a:gd name="T59" fmla="*/ 136 h 1028"/>
                <a:gd name="T60" fmla="*/ 898 w 1698"/>
                <a:gd name="T61" fmla="*/ 102 h 1028"/>
                <a:gd name="T62" fmla="*/ 951 w 1698"/>
                <a:gd name="T63" fmla="*/ 71 h 1028"/>
                <a:gd name="T64" fmla="*/ 997 w 1698"/>
                <a:gd name="T65" fmla="*/ 42 h 1028"/>
                <a:gd name="T66" fmla="*/ 1034 w 1698"/>
                <a:gd name="T67" fmla="*/ 20 h 1028"/>
                <a:gd name="T68" fmla="*/ 1060 w 1698"/>
                <a:gd name="T69" fmla="*/ 5 h 1028"/>
                <a:gd name="T70" fmla="*/ 1068 w 1698"/>
                <a:gd name="T71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98" h="1028">
                  <a:moveTo>
                    <a:pt x="199" y="526"/>
                  </a:moveTo>
                  <a:lnTo>
                    <a:pt x="397" y="647"/>
                  </a:lnTo>
                  <a:lnTo>
                    <a:pt x="613" y="776"/>
                  </a:lnTo>
                  <a:lnTo>
                    <a:pt x="828" y="907"/>
                  </a:lnTo>
                  <a:lnTo>
                    <a:pt x="630" y="1028"/>
                  </a:lnTo>
                  <a:lnTo>
                    <a:pt x="0" y="647"/>
                  </a:lnTo>
                  <a:lnTo>
                    <a:pt x="199" y="526"/>
                  </a:lnTo>
                  <a:close/>
                  <a:moveTo>
                    <a:pt x="1475" y="516"/>
                  </a:moveTo>
                  <a:lnTo>
                    <a:pt x="1690" y="647"/>
                  </a:lnTo>
                  <a:lnTo>
                    <a:pt x="1475" y="776"/>
                  </a:lnTo>
                  <a:lnTo>
                    <a:pt x="1475" y="776"/>
                  </a:lnTo>
                  <a:lnTo>
                    <a:pt x="1259" y="647"/>
                  </a:lnTo>
                  <a:lnTo>
                    <a:pt x="1475" y="516"/>
                  </a:lnTo>
                  <a:close/>
                  <a:moveTo>
                    <a:pt x="1482" y="249"/>
                  </a:moveTo>
                  <a:lnTo>
                    <a:pt x="1698" y="380"/>
                  </a:lnTo>
                  <a:lnTo>
                    <a:pt x="1475" y="516"/>
                  </a:lnTo>
                  <a:lnTo>
                    <a:pt x="1259" y="385"/>
                  </a:lnTo>
                  <a:lnTo>
                    <a:pt x="1482" y="249"/>
                  </a:lnTo>
                  <a:close/>
                  <a:moveTo>
                    <a:pt x="1266" y="119"/>
                  </a:moveTo>
                  <a:lnTo>
                    <a:pt x="1274" y="124"/>
                  </a:lnTo>
                  <a:lnTo>
                    <a:pt x="1266" y="119"/>
                  </a:lnTo>
                  <a:lnTo>
                    <a:pt x="1266" y="119"/>
                  </a:lnTo>
                  <a:close/>
                  <a:moveTo>
                    <a:pt x="1068" y="0"/>
                  </a:moveTo>
                  <a:lnTo>
                    <a:pt x="1266" y="119"/>
                  </a:lnTo>
                  <a:lnTo>
                    <a:pt x="1213" y="152"/>
                  </a:lnTo>
                  <a:lnTo>
                    <a:pt x="1162" y="183"/>
                  </a:lnTo>
                  <a:lnTo>
                    <a:pt x="1113" y="211"/>
                  </a:lnTo>
                  <a:lnTo>
                    <a:pt x="1067" y="240"/>
                  </a:lnTo>
                  <a:lnTo>
                    <a:pt x="1022" y="267"/>
                  </a:lnTo>
                  <a:lnTo>
                    <a:pt x="976" y="296"/>
                  </a:lnTo>
                  <a:lnTo>
                    <a:pt x="929" y="324"/>
                  </a:lnTo>
                  <a:lnTo>
                    <a:pt x="880" y="354"/>
                  </a:lnTo>
                  <a:lnTo>
                    <a:pt x="828" y="385"/>
                  </a:lnTo>
                  <a:lnTo>
                    <a:pt x="1259" y="647"/>
                  </a:lnTo>
                  <a:lnTo>
                    <a:pt x="1044" y="776"/>
                  </a:lnTo>
                  <a:lnTo>
                    <a:pt x="1044" y="776"/>
                  </a:lnTo>
                  <a:lnTo>
                    <a:pt x="828" y="647"/>
                  </a:lnTo>
                  <a:lnTo>
                    <a:pt x="613" y="516"/>
                  </a:lnTo>
                  <a:lnTo>
                    <a:pt x="626" y="507"/>
                  </a:lnTo>
                  <a:lnTo>
                    <a:pt x="642" y="498"/>
                  </a:lnTo>
                  <a:lnTo>
                    <a:pt x="659" y="487"/>
                  </a:lnTo>
                  <a:lnTo>
                    <a:pt x="678" y="475"/>
                  </a:lnTo>
                  <a:lnTo>
                    <a:pt x="701" y="462"/>
                  </a:lnTo>
                  <a:lnTo>
                    <a:pt x="727" y="447"/>
                  </a:lnTo>
                  <a:lnTo>
                    <a:pt x="756" y="429"/>
                  </a:lnTo>
                  <a:lnTo>
                    <a:pt x="790" y="408"/>
                  </a:lnTo>
                  <a:lnTo>
                    <a:pt x="828" y="385"/>
                  </a:lnTo>
                  <a:lnTo>
                    <a:pt x="630" y="265"/>
                  </a:lnTo>
                  <a:lnTo>
                    <a:pt x="630" y="264"/>
                  </a:lnTo>
                  <a:lnTo>
                    <a:pt x="635" y="262"/>
                  </a:lnTo>
                  <a:lnTo>
                    <a:pt x="643" y="257"/>
                  </a:lnTo>
                  <a:lnTo>
                    <a:pt x="656" y="248"/>
                  </a:lnTo>
                  <a:lnTo>
                    <a:pt x="672" y="239"/>
                  </a:lnTo>
                  <a:lnTo>
                    <a:pt x="691" y="228"/>
                  </a:lnTo>
                  <a:lnTo>
                    <a:pt x="712" y="214"/>
                  </a:lnTo>
                  <a:lnTo>
                    <a:pt x="735" y="201"/>
                  </a:lnTo>
                  <a:lnTo>
                    <a:pt x="761" y="186"/>
                  </a:lnTo>
                  <a:lnTo>
                    <a:pt x="787" y="169"/>
                  </a:lnTo>
                  <a:lnTo>
                    <a:pt x="814" y="153"/>
                  </a:lnTo>
                  <a:lnTo>
                    <a:pt x="842" y="136"/>
                  </a:lnTo>
                  <a:lnTo>
                    <a:pt x="870" y="119"/>
                  </a:lnTo>
                  <a:lnTo>
                    <a:pt x="898" y="102"/>
                  </a:lnTo>
                  <a:lnTo>
                    <a:pt x="924" y="87"/>
                  </a:lnTo>
                  <a:lnTo>
                    <a:pt x="951" y="71"/>
                  </a:lnTo>
                  <a:lnTo>
                    <a:pt x="975" y="56"/>
                  </a:lnTo>
                  <a:lnTo>
                    <a:pt x="997" y="42"/>
                  </a:lnTo>
                  <a:lnTo>
                    <a:pt x="1017" y="31"/>
                  </a:lnTo>
                  <a:lnTo>
                    <a:pt x="1034" y="20"/>
                  </a:lnTo>
                  <a:lnTo>
                    <a:pt x="1048" y="12"/>
                  </a:lnTo>
                  <a:lnTo>
                    <a:pt x="1060" y="5"/>
                  </a:lnTo>
                  <a:lnTo>
                    <a:pt x="1066" y="1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AAD0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2" name="Freeform 21">
              <a:extLst>
                <a:ext uri="{FF2B5EF4-FFF2-40B4-BE49-F238E27FC236}">
                  <a16:creationId xmlns:a16="http://schemas.microsoft.com/office/drawing/2014/main" id="{D5F712DB-E0E0-4AE3-943F-8E8E41F23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7072" y="4059716"/>
              <a:ext cx="300760" cy="122287"/>
            </a:xfrm>
            <a:custGeom>
              <a:avLst/>
              <a:gdLst>
                <a:gd name="T0" fmla="*/ 199 w 1276"/>
                <a:gd name="T1" fmla="*/ 260 h 512"/>
                <a:gd name="T2" fmla="*/ 414 w 1276"/>
                <a:gd name="T3" fmla="*/ 391 h 512"/>
                <a:gd name="T4" fmla="*/ 216 w 1276"/>
                <a:gd name="T5" fmla="*/ 512 h 512"/>
                <a:gd name="T6" fmla="*/ 0 w 1276"/>
                <a:gd name="T7" fmla="*/ 381 h 512"/>
                <a:gd name="T8" fmla="*/ 199 w 1276"/>
                <a:gd name="T9" fmla="*/ 260 h 512"/>
                <a:gd name="T10" fmla="*/ 1061 w 1276"/>
                <a:gd name="T11" fmla="*/ 0 h 512"/>
                <a:gd name="T12" fmla="*/ 1276 w 1276"/>
                <a:gd name="T13" fmla="*/ 131 h 512"/>
                <a:gd name="T14" fmla="*/ 1061 w 1276"/>
                <a:gd name="T15" fmla="*/ 260 h 512"/>
                <a:gd name="T16" fmla="*/ 845 w 1276"/>
                <a:gd name="T17" fmla="*/ 131 h 512"/>
                <a:gd name="T18" fmla="*/ 1061 w 1276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6" h="512">
                  <a:moveTo>
                    <a:pt x="199" y="260"/>
                  </a:moveTo>
                  <a:lnTo>
                    <a:pt x="414" y="391"/>
                  </a:lnTo>
                  <a:lnTo>
                    <a:pt x="216" y="512"/>
                  </a:lnTo>
                  <a:lnTo>
                    <a:pt x="0" y="381"/>
                  </a:lnTo>
                  <a:lnTo>
                    <a:pt x="199" y="260"/>
                  </a:lnTo>
                  <a:close/>
                  <a:moveTo>
                    <a:pt x="1061" y="0"/>
                  </a:moveTo>
                  <a:lnTo>
                    <a:pt x="1276" y="131"/>
                  </a:lnTo>
                  <a:lnTo>
                    <a:pt x="1061" y="260"/>
                  </a:lnTo>
                  <a:lnTo>
                    <a:pt x="845" y="131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94E6E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3" name="Freeform 22">
              <a:extLst>
                <a:ext uri="{FF2B5EF4-FFF2-40B4-BE49-F238E27FC236}">
                  <a16:creationId xmlns:a16="http://schemas.microsoft.com/office/drawing/2014/main" id="{1D37E339-9AD1-46E4-9FEF-EC87F7C0D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5844" y="3970479"/>
              <a:ext cx="199956" cy="180126"/>
            </a:xfrm>
            <a:custGeom>
              <a:avLst/>
              <a:gdLst>
                <a:gd name="T0" fmla="*/ 198 w 845"/>
                <a:gd name="T1" fmla="*/ 513 h 763"/>
                <a:gd name="T2" fmla="*/ 414 w 845"/>
                <a:gd name="T3" fmla="*/ 642 h 763"/>
                <a:gd name="T4" fmla="*/ 215 w 845"/>
                <a:gd name="T5" fmla="*/ 763 h 763"/>
                <a:gd name="T6" fmla="*/ 0 w 845"/>
                <a:gd name="T7" fmla="*/ 633 h 763"/>
                <a:gd name="T8" fmla="*/ 198 w 845"/>
                <a:gd name="T9" fmla="*/ 513 h 763"/>
                <a:gd name="T10" fmla="*/ 629 w 845"/>
                <a:gd name="T11" fmla="*/ 251 h 763"/>
                <a:gd name="T12" fmla="*/ 845 w 845"/>
                <a:gd name="T13" fmla="*/ 382 h 763"/>
                <a:gd name="T14" fmla="*/ 629 w 845"/>
                <a:gd name="T15" fmla="*/ 513 h 763"/>
                <a:gd name="T16" fmla="*/ 414 w 845"/>
                <a:gd name="T17" fmla="*/ 382 h 763"/>
                <a:gd name="T18" fmla="*/ 629 w 845"/>
                <a:gd name="T19" fmla="*/ 251 h 763"/>
                <a:gd name="T20" fmla="*/ 646 w 845"/>
                <a:gd name="T21" fmla="*/ 0 h 763"/>
                <a:gd name="T22" fmla="*/ 845 w 845"/>
                <a:gd name="T23" fmla="*/ 121 h 763"/>
                <a:gd name="T24" fmla="*/ 629 w 845"/>
                <a:gd name="T25" fmla="*/ 251 h 763"/>
                <a:gd name="T26" fmla="*/ 431 w 845"/>
                <a:gd name="T27" fmla="*/ 130 h 763"/>
                <a:gd name="T28" fmla="*/ 646 w 845"/>
                <a:gd name="T29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5" h="763">
                  <a:moveTo>
                    <a:pt x="198" y="513"/>
                  </a:moveTo>
                  <a:lnTo>
                    <a:pt x="414" y="642"/>
                  </a:lnTo>
                  <a:lnTo>
                    <a:pt x="215" y="763"/>
                  </a:lnTo>
                  <a:lnTo>
                    <a:pt x="0" y="633"/>
                  </a:lnTo>
                  <a:lnTo>
                    <a:pt x="198" y="513"/>
                  </a:lnTo>
                  <a:close/>
                  <a:moveTo>
                    <a:pt x="629" y="251"/>
                  </a:moveTo>
                  <a:lnTo>
                    <a:pt x="845" y="382"/>
                  </a:lnTo>
                  <a:lnTo>
                    <a:pt x="629" y="513"/>
                  </a:lnTo>
                  <a:lnTo>
                    <a:pt x="414" y="382"/>
                  </a:lnTo>
                  <a:lnTo>
                    <a:pt x="629" y="251"/>
                  </a:lnTo>
                  <a:close/>
                  <a:moveTo>
                    <a:pt x="646" y="0"/>
                  </a:moveTo>
                  <a:lnTo>
                    <a:pt x="845" y="121"/>
                  </a:lnTo>
                  <a:lnTo>
                    <a:pt x="629" y="251"/>
                  </a:lnTo>
                  <a:lnTo>
                    <a:pt x="431" y="130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DDECB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grpSp>
        <p:nvGrpSpPr>
          <p:cNvPr id="124" name="Group 956">
            <a:extLst>
              <a:ext uri="{FF2B5EF4-FFF2-40B4-BE49-F238E27FC236}">
                <a16:creationId xmlns:a16="http://schemas.microsoft.com/office/drawing/2014/main" id="{C83EA7DE-1BFA-4F73-AD9B-2FEA6FE3905E}"/>
              </a:ext>
            </a:extLst>
          </p:cNvPr>
          <p:cNvGrpSpPr/>
          <p:nvPr/>
        </p:nvGrpSpPr>
        <p:grpSpPr>
          <a:xfrm>
            <a:off x="4836159" y="3229782"/>
            <a:ext cx="587222" cy="395185"/>
            <a:chOff x="5029200" y="3886200"/>
            <a:chExt cx="587375" cy="395288"/>
          </a:xfrm>
        </p:grpSpPr>
        <p:sp useBgFill="1">
          <p:nvSpPr>
            <p:cNvPr id="125" name="Freeform 18">
              <a:extLst>
                <a:ext uri="{FF2B5EF4-FFF2-40B4-BE49-F238E27FC236}">
                  <a16:creationId xmlns:a16="http://schemas.microsoft.com/office/drawing/2014/main" id="{F415F4AB-9446-407F-B8AF-8C27A3EF7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0" y="3886200"/>
              <a:ext cx="587375" cy="395288"/>
            </a:xfrm>
            <a:custGeom>
              <a:avLst/>
              <a:gdLst>
                <a:gd name="T0" fmla="*/ 1293 w 2586"/>
                <a:gd name="T1" fmla="*/ 0 h 1743"/>
                <a:gd name="T2" fmla="*/ 1324 w 2586"/>
                <a:gd name="T3" fmla="*/ 2 h 1743"/>
                <a:gd name="T4" fmla="*/ 1353 w 2586"/>
                <a:gd name="T5" fmla="*/ 7 h 1743"/>
                <a:gd name="T6" fmla="*/ 1382 w 2586"/>
                <a:gd name="T7" fmla="*/ 18 h 1743"/>
                <a:gd name="T8" fmla="*/ 1409 w 2586"/>
                <a:gd name="T9" fmla="*/ 32 h 1743"/>
                <a:gd name="T10" fmla="*/ 2478 w 2586"/>
                <a:gd name="T11" fmla="*/ 678 h 1743"/>
                <a:gd name="T12" fmla="*/ 2505 w 2586"/>
                <a:gd name="T13" fmla="*/ 698 h 1743"/>
                <a:gd name="T14" fmla="*/ 2529 w 2586"/>
                <a:gd name="T15" fmla="*/ 720 h 1743"/>
                <a:gd name="T16" fmla="*/ 2549 w 2586"/>
                <a:gd name="T17" fmla="*/ 747 h 1743"/>
                <a:gd name="T18" fmla="*/ 2565 w 2586"/>
                <a:gd name="T19" fmla="*/ 775 h 1743"/>
                <a:gd name="T20" fmla="*/ 2576 w 2586"/>
                <a:gd name="T21" fmla="*/ 806 h 1743"/>
                <a:gd name="T22" fmla="*/ 2584 w 2586"/>
                <a:gd name="T23" fmla="*/ 838 h 1743"/>
                <a:gd name="T24" fmla="*/ 2586 w 2586"/>
                <a:gd name="T25" fmla="*/ 872 h 1743"/>
                <a:gd name="T26" fmla="*/ 2584 w 2586"/>
                <a:gd name="T27" fmla="*/ 904 h 1743"/>
                <a:gd name="T28" fmla="*/ 2576 w 2586"/>
                <a:gd name="T29" fmla="*/ 936 h 1743"/>
                <a:gd name="T30" fmla="*/ 2565 w 2586"/>
                <a:gd name="T31" fmla="*/ 967 h 1743"/>
                <a:gd name="T32" fmla="*/ 2549 w 2586"/>
                <a:gd name="T33" fmla="*/ 995 h 1743"/>
                <a:gd name="T34" fmla="*/ 2529 w 2586"/>
                <a:gd name="T35" fmla="*/ 1022 h 1743"/>
                <a:gd name="T36" fmla="*/ 2505 w 2586"/>
                <a:gd name="T37" fmla="*/ 1044 h 1743"/>
                <a:gd name="T38" fmla="*/ 2478 w 2586"/>
                <a:gd name="T39" fmla="*/ 1064 h 1743"/>
                <a:gd name="T40" fmla="*/ 1410 w 2586"/>
                <a:gd name="T41" fmla="*/ 1710 h 1743"/>
                <a:gd name="T42" fmla="*/ 1383 w 2586"/>
                <a:gd name="T43" fmla="*/ 1725 h 1743"/>
                <a:gd name="T44" fmla="*/ 1354 w 2586"/>
                <a:gd name="T45" fmla="*/ 1735 h 1743"/>
                <a:gd name="T46" fmla="*/ 1324 w 2586"/>
                <a:gd name="T47" fmla="*/ 1741 h 1743"/>
                <a:gd name="T48" fmla="*/ 1293 w 2586"/>
                <a:gd name="T49" fmla="*/ 1743 h 1743"/>
                <a:gd name="T50" fmla="*/ 1263 w 2586"/>
                <a:gd name="T51" fmla="*/ 1741 h 1743"/>
                <a:gd name="T52" fmla="*/ 1234 w 2586"/>
                <a:gd name="T53" fmla="*/ 1736 h 1743"/>
                <a:gd name="T54" fmla="*/ 1205 w 2586"/>
                <a:gd name="T55" fmla="*/ 1725 h 1743"/>
                <a:gd name="T56" fmla="*/ 1179 w 2586"/>
                <a:gd name="T57" fmla="*/ 1711 h 1743"/>
                <a:gd name="T58" fmla="*/ 1121 w 2586"/>
                <a:gd name="T59" fmla="*/ 1678 h 1743"/>
                <a:gd name="T60" fmla="*/ 108 w 2586"/>
                <a:gd name="T61" fmla="*/ 1064 h 1743"/>
                <a:gd name="T62" fmla="*/ 81 w 2586"/>
                <a:gd name="T63" fmla="*/ 1044 h 1743"/>
                <a:gd name="T64" fmla="*/ 57 w 2586"/>
                <a:gd name="T65" fmla="*/ 1022 h 1743"/>
                <a:gd name="T66" fmla="*/ 37 w 2586"/>
                <a:gd name="T67" fmla="*/ 995 h 1743"/>
                <a:gd name="T68" fmla="*/ 21 w 2586"/>
                <a:gd name="T69" fmla="*/ 967 h 1743"/>
                <a:gd name="T70" fmla="*/ 10 w 2586"/>
                <a:gd name="T71" fmla="*/ 936 h 1743"/>
                <a:gd name="T72" fmla="*/ 2 w 2586"/>
                <a:gd name="T73" fmla="*/ 904 h 1743"/>
                <a:gd name="T74" fmla="*/ 0 w 2586"/>
                <a:gd name="T75" fmla="*/ 872 h 1743"/>
                <a:gd name="T76" fmla="*/ 2 w 2586"/>
                <a:gd name="T77" fmla="*/ 838 h 1743"/>
                <a:gd name="T78" fmla="*/ 10 w 2586"/>
                <a:gd name="T79" fmla="*/ 806 h 1743"/>
                <a:gd name="T80" fmla="*/ 21 w 2586"/>
                <a:gd name="T81" fmla="*/ 775 h 1743"/>
                <a:gd name="T82" fmla="*/ 37 w 2586"/>
                <a:gd name="T83" fmla="*/ 747 h 1743"/>
                <a:gd name="T84" fmla="*/ 57 w 2586"/>
                <a:gd name="T85" fmla="*/ 720 h 1743"/>
                <a:gd name="T86" fmla="*/ 81 w 2586"/>
                <a:gd name="T87" fmla="*/ 698 h 1743"/>
                <a:gd name="T88" fmla="*/ 108 w 2586"/>
                <a:gd name="T89" fmla="*/ 678 h 1743"/>
                <a:gd name="T90" fmla="*/ 1177 w 2586"/>
                <a:gd name="T91" fmla="*/ 32 h 1743"/>
                <a:gd name="T92" fmla="*/ 1204 w 2586"/>
                <a:gd name="T93" fmla="*/ 18 h 1743"/>
                <a:gd name="T94" fmla="*/ 1233 w 2586"/>
                <a:gd name="T95" fmla="*/ 7 h 1743"/>
                <a:gd name="T96" fmla="*/ 1262 w 2586"/>
                <a:gd name="T97" fmla="*/ 2 h 1743"/>
                <a:gd name="T98" fmla="*/ 1293 w 2586"/>
                <a:gd name="T99" fmla="*/ 0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6" h="1743">
                  <a:moveTo>
                    <a:pt x="1293" y="0"/>
                  </a:moveTo>
                  <a:lnTo>
                    <a:pt x="1324" y="2"/>
                  </a:lnTo>
                  <a:lnTo>
                    <a:pt x="1353" y="7"/>
                  </a:lnTo>
                  <a:lnTo>
                    <a:pt x="1382" y="18"/>
                  </a:lnTo>
                  <a:lnTo>
                    <a:pt x="1409" y="32"/>
                  </a:lnTo>
                  <a:lnTo>
                    <a:pt x="2478" y="678"/>
                  </a:lnTo>
                  <a:lnTo>
                    <a:pt x="2505" y="698"/>
                  </a:lnTo>
                  <a:lnTo>
                    <a:pt x="2529" y="720"/>
                  </a:lnTo>
                  <a:lnTo>
                    <a:pt x="2549" y="747"/>
                  </a:lnTo>
                  <a:lnTo>
                    <a:pt x="2565" y="775"/>
                  </a:lnTo>
                  <a:lnTo>
                    <a:pt x="2576" y="806"/>
                  </a:lnTo>
                  <a:lnTo>
                    <a:pt x="2584" y="838"/>
                  </a:lnTo>
                  <a:lnTo>
                    <a:pt x="2586" y="872"/>
                  </a:lnTo>
                  <a:lnTo>
                    <a:pt x="2584" y="904"/>
                  </a:lnTo>
                  <a:lnTo>
                    <a:pt x="2576" y="936"/>
                  </a:lnTo>
                  <a:lnTo>
                    <a:pt x="2565" y="967"/>
                  </a:lnTo>
                  <a:lnTo>
                    <a:pt x="2549" y="995"/>
                  </a:lnTo>
                  <a:lnTo>
                    <a:pt x="2529" y="1022"/>
                  </a:lnTo>
                  <a:lnTo>
                    <a:pt x="2505" y="1044"/>
                  </a:lnTo>
                  <a:lnTo>
                    <a:pt x="2478" y="1064"/>
                  </a:lnTo>
                  <a:lnTo>
                    <a:pt x="1410" y="1710"/>
                  </a:lnTo>
                  <a:lnTo>
                    <a:pt x="1383" y="1725"/>
                  </a:lnTo>
                  <a:lnTo>
                    <a:pt x="1354" y="1735"/>
                  </a:lnTo>
                  <a:lnTo>
                    <a:pt x="1324" y="1741"/>
                  </a:lnTo>
                  <a:lnTo>
                    <a:pt x="1293" y="1743"/>
                  </a:lnTo>
                  <a:lnTo>
                    <a:pt x="1263" y="1741"/>
                  </a:lnTo>
                  <a:lnTo>
                    <a:pt x="1234" y="1736"/>
                  </a:lnTo>
                  <a:lnTo>
                    <a:pt x="1205" y="1725"/>
                  </a:lnTo>
                  <a:lnTo>
                    <a:pt x="1179" y="1711"/>
                  </a:lnTo>
                  <a:lnTo>
                    <a:pt x="1121" y="1678"/>
                  </a:lnTo>
                  <a:lnTo>
                    <a:pt x="108" y="1064"/>
                  </a:lnTo>
                  <a:lnTo>
                    <a:pt x="81" y="1044"/>
                  </a:lnTo>
                  <a:lnTo>
                    <a:pt x="57" y="1022"/>
                  </a:lnTo>
                  <a:lnTo>
                    <a:pt x="37" y="995"/>
                  </a:lnTo>
                  <a:lnTo>
                    <a:pt x="21" y="967"/>
                  </a:lnTo>
                  <a:lnTo>
                    <a:pt x="10" y="936"/>
                  </a:lnTo>
                  <a:lnTo>
                    <a:pt x="2" y="904"/>
                  </a:lnTo>
                  <a:lnTo>
                    <a:pt x="0" y="872"/>
                  </a:lnTo>
                  <a:lnTo>
                    <a:pt x="2" y="838"/>
                  </a:lnTo>
                  <a:lnTo>
                    <a:pt x="10" y="806"/>
                  </a:lnTo>
                  <a:lnTo>
                    <a:pt x="21" y="775"/>
                  </a:lnTo>
                  <a:lnTo>
                    <a:pt x="37" y="747"/>
                  </a:lnTo>
                  <a:lnTo>
                    <a:pt x="57" y="720"/>
                  </a:lnTo>
                  <a:lnTo>
                    <a:pt x="81" y="698"/>
                  </a:lnTo>
                  <a:lnTo>
                    <a:pt x="108" y="678"/>
                  </a:lnTo>
                  <a:lnTo>
                    <a:pt x="1177" y="32"/>
                  </a:lnTo>
                  <a:lnTo>
                    <a:pt x="1204" y="18"/>
                  </a:lnTo>
                  <a:lnTo>
                    <a:pt x="1233" y="7"/>
                  </a:lnTo>
                  <a:lnTo>
                    <a:pt x="1262" y="2"/>
                  </a:lnTo>
                  <a:lnTo>
                    <a:pt x="129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6" name="Freeform 19">
              <a:extLst>
                <a:ext uri="{FF2B5EF4-FFF2-40B4-BE49-F238E27FC236}">
                  <a16:creationId xmlns:a16="http://schemas.microsoft.com/office/drawing/2014/main" id="{F6275D4D-4A92-4B45-99B2-8606DDD9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3911600"/>
              <a:ext cx="536575" cy="344488"/>
            </a:xfrm>
            <a:custGeom>
              <a:avLst/>
              <a:gdLst>
                <a:gd name="T0" fmla="*/ 1181 w 2362"/>
                <a:gd name="T1" fmla="*/ 0 h 1519"/>
                <a:gd name="T2" fmla="*/ 1201 w 2362"/>
                <a:gd name="T3" fmla="*/ 2 h 1519"/>
                <a:gd name="T4" fmla="*/ 1221 w 2362"/>
                <a:gd name="T5" fmla="*/ 7 h 1519"/>
                <a:gd name="T6" fmla="*/ 1239 w 2362"/>
                <a:gd name="T7" fmla="*/ 16 h 1519"/>
                <a:gd name="T8" fmla="*/ 2307 w 2362"/>
                <a:gd name="T9" fmla="*/ 663 h 1519"/>
                <a:gd name="T10" fmla="*/ 2326 w 2362"/>
                <a:gd name="T11" fmla="*/ 677 h 1519"/>
                <a:gd name="T12" fmla="*/ 2341 w 2362"/>
                <a:gd name="T13" fmla="*/ 694 h 1519"/>
                <a:gd name="T14" fmla="*/ 2353 w 2362"/>
                <a:gd name="T15" fmla="*/ 714 h 1519"/>
                <a:gd name="T16" fmla="*/ 2359 w 2362"/>
                <a:gd name="T17" fmla="*/ 736 h 1519"/>
                <a:gd name="T18" fmla="*/ 2362 w 2362"/>
                <a:gd name="T19" fmla="*/ 760 h 1519"/>
                <a:gd name="T20" fmla="*/ 2359 w 2362"/>
                <a:gd name="T21" fmla="*/ 782 h 1519"/>
                <a:gd name="T22" fmla="*/ 2353 w 2362"/>
                <a:gd name="T23" fmla="*/ 804 h 1519"/>
                <a:gd name="T24" fmla="*/ 2341 w 2362"/>
                <a:gd name="T25" fmla="*/ 824 h 1519"/>
                <a:gd name="T26" fmla="*/ 2326 w 2362"/>
                <a:gd name="T27" fmla="*/ 841 h 1519"/>
                <a:gd name="T28" fmla="*/ 2307 w 2362"/>
                <a:gd name="T29" fmla="*/ 856 h 1519"/>
                <a:gd name="T30" fmla="*/ 1240 w 2362"/>
                <a:gd name="T31" fmla="*/ 1502 h 1519"/>
                <a:gd name="T32" fmla="*/ 1221 w 2362"/>
                <a:gd name="T33" fmla="*/ 1512 h 1519"/>
                <a:gd name="T34" fmla="*/ 1201 w 2362"/>
                <a:gd name="T35" fmla="*/ 1517 h 1519"/>
                <a:gd name="T36" fmla="*/ 1181 w 2362"/>
                <a:gd name="T37" fmla="*/ 1519 h 1519"/>
                <a:gd name="T38" fmla="*/ 1162 w 2362"/>
                <a:gd name="T39" fmla="*/ 1517 h 1519"/>
                <a:gd name="T40" fmla="*/ 1142 w 2362"/>
                <a:gd name="T41" fmla="*/ 1512 h 1519"/>
                <a:gd name="T42" fmla="*/ 1124 w 2362"/>
                <a:gd name="T43" fmla="*/ 1503 h 1519"/>
                <a:gd name="T44" fmla="*/ 1066 w 2362"/>
                <a:gd name="T45" fmla="*/ 1468 h 1519"/>
                <a:gd name="T46" fmla="*/ 55 w 2362"/>
                <a:gd name="T47" fmla="*/ 856 h 1519"/>
                <a:gd name="T48" fmla="*/ 36 w 2362"/>
                <a:gd name="T49" fmla="*/ 841 h 1519"/>
                <a:gd name="T50" fmla="*/ 21 w 2362"/>
                <a:gd name="T51" fmla="*/ 824 h 1519"/>
                <a:gd name="T52" fmla="*/ 9 w 2362"/>
                <a:gd name="T53" fmla="*/ 804 h 1519"/>
                <a:gd name="T54" fmla="*/ 3 w 2362"/>
                <a:gd name="T55" fmla="*/ 782 h 1519"/>
                <a:gd name="T56" fmla="*/ 0 w 2362"/>
                <a:gd name="T57" fmla="*/ 760 h 1519"/>
                <a:gd name="T58" fmla="*/ 3 w 2362"/>
                <a:gd name="T59" fmla="*/ 736 h 1519"/>
                <a:gd name="T60" fmla="*/ 9 w 2362"/>
                <a:gd name="T61" fmla="*/ 714 h 1519"/>
                <a:gd name="T62" fmla="*/ 21 w 2362"/>
                <a:gd name="T63" fmla="*/ 694 h 1519"/>
                <a:gd name="T64" fmla="*/ 36 w 2362"/>
                <a:gd name="T65" fmla="*/ 677 h 1519"/>
                <a:gd name="T66" fmla="*/ 55 w 2362"/>
                <a:gd name="T67" fmla="*/ 663 h 1519"/>
                <a:gd name="T68" fmla="*/ 1123 w 2362"/>
                <a:gd name="T69" fmla="*/ 16 h 1519"/>
                <a:gd name="T70" fmla="*/ 1141 w 2362"/>
                <a:gd name="T71" fmla="*/ 7 h 1519"/>
                <a:gd name="T72" fmla="*/ 1161 w 2362"/>
                <a:gd name="T73" fmla="*/ 2 h 1519"/>
                <a:gd name="T74" fmla="*/ 1181 w 2362"/>
                <a:gd name="T75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2" h="1519">
                  <a:moveTo>
                    <a:pt x="1181" y="0"/>
                  </a:moveTo>
                  <a:lnTo>
                    <a:pt x="1201" y="2"/>
                  </a:lnTo>
                  <a:lnTo>
                    <a:pt x="1221" y="7"/>
                  </a:lnTo>
                  <a:lnTo>
                    <a:pt x="1239" y="16"/>
                  </a:lnTo>
                  <a:lnTo>
                    <a:pt x="2307" y="663"/>
                  </a:lnTo>
                  <a:lnTo>
                    <a:pt x="2326" y="677"/>
                  </a:lnTo>
                  <a:lnTo>
                    <a:pt x="2341" y="694"/>
                  </a:lnTo>
                  <a:lnTo>
                    <a:pt x="2353" y="714"/>
                  </a:lnTo>
                  <a:lnTo>
                    <a:pt x="2359" y="736"/>
                  </a:lnTo>
                  <a:lnTo>
                    <a:pt x="2362" y="760"/>
                  </a:lnTo>
                  <a:lnTo>
                    <a:pt x="2359" y="782"/>
                  </a:lnTo>
                  <a:lnTo>
                    <a:pt x="2353" y="804"/>
                  </a:lnTo>
                  <a:lnTo>
                    <a:pt x="2341" y="824"/>
                  </a:lnTo>
                  <a:lnTo>
                    <a:pt x="2326" y="841"/>
                  </a:lnTo>
                  <a:lnTo>
                    <a:pt x="2307" y="856"/>
                  </a:lnTo>
                  <a:lnTo>
                    <a:pt x="1240" y="1502"/>
                  </a:lnTo>
                  <a:lnTo>
                    <a:pt x="1221" y="1512"/>
                  </a:lnTo>
                  <a:lnTo>
                    <a:pt x="1201" y="1517"/>
                  </a:lnTo>
                  <a:lnTo>
                    <a:pt x="1181" y="1519"/>
                  </a:lnTo>
                  <a:lnTo>
                    <a:pt x="1162" y="1517"/>
                  </a:lnTo>
                  <a:lnTo>
                    <a:pt x="1142" y="1512"/>
                  </a:lnTo>
                  <a:lnTo>
                    <a:pt x="1124" y="1503"/>
                  </a:lnTo>
                  <a:lnTo>
                    <a:pt x="1066" y="1468"/>
                  </a:lnTo>
                  <a:lnTo>
                    <a:pt x="55" y="856"/>
                  </a:lnTo>
                  <a:lnTo>
                    <a:pt x="36" y="841"/>
                  </a:lnTo>
                  <a:lnTo>
                    <a:pt x="21" y="824"/>
                  </a:lnTo>
                  <a:lnTo>
                    <a:pt x="9" y="804"/>
                  </a:lnTo>
                  <a:lnTo>
                    <a:pt x="3" y="782"/>
                  </a:lnTo>
                  <a:lnTo>
                    <a:pt x="0" y="760"/>
                  </a:lnTo>
                  <a:lnTo>
                    <a:pt x="3" y="736"/>
                  </a:lnTo>
                  <a:lnTo>
                    <a:pt x="9" y="714"/>
                  </a:lnTo>
                  <a:lnTo>
                    <a:pt x="21" y="694"/>
                  </a:lnTo>
                  <a:lnTo>
                    <a:pt x="36" y="677"/>
                  </a:lnTo>
                  <a:lnTo>
                    <a:pt x="55" y="663"/>
                  </a:lnTo>
                  <a:lnTo>
                    <a:pt x="1123" y="16"/>
                  </a:lnTo>
                  <a:lnTo>
                    <a:pt x="1141" y="7"/>
                  </a:lnTo>
                  <a:lnTo>
                    <a:pt x="1161" y="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7" name="Freeform 20">
              <a:extLst>
                <a:ext uri="{FF2B5EF4-FFF2-40B4-BE49-F238E27FC236}">
                  <a16:creationId xmlns:a16="http://schemas.microsoft.com/office/drawing/2014/main" id="{24201FA4-6E9E-4243-8717-F578AACB4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3937000"/>
              <a:ext cx="485775" cy="292100"/>
            </a:xfrm>
            <a:custGeom>
              <a:avLst/>
              <a:gdLst>
                <a:gd name="T0" fmla="*/ 1068 w 2136"/>
                <a:gd name="T1" fmla="*/ 0 h 1293"/>
                <a:gd name="T2" fmla="*/ 2136 w 2136"/>
                <a:gd name="T3" fmla="*/ 647 h 1293"/>
                <a:gd name="T4" fmla="*/ 1068 w 2136"/>
                <a:gd name="T5" fmla="*/ 1293 h 1293"/>
                <a:gd name="T6" fmla="*/ 1010 w 2136"/>
                <a:gd name="T7" fmla="*/ 1259 h 1293"/>
                <a:gd name="T8" fmla="*/ 0 w 2136"/>
                <a:gd name="T9" fmla="*/ 647 h 1293"/>
                <a:gd name="T10" fmla="*/ 1068 w 2136"/>
                <a:gd name="T11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6" h="1293">
                  <a:moveTo>
                    <a:pt x="1068" y="0"/>
                  </a:moveTo>
                  <a:lnTo>
                    <a:pt x="2136" y="647"/>
                  </a:lnTo>
                  <a:lnTo>
                    <a:pt x="1068" y="1293"/>
                  </a:lnTo>
                  <a:lnTo>
                    <a:pt x="1010" y="1259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AAD04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8" name="Freeform 21">
              <a:extLst>
                <a:ext uri="{FF2B5EF4-FFF2-40B4-BE49-F238E27FC236}">
                  <a16:creationId xmlns:a16="http://schemas.microsoft.com/office/drawing/2014/main" id="{6C816C81-E6A7-4948-B947-E00AD951D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4011612"/>
              <a:ext cx="333375" cy="173038"/>
            </a:xfrm>
            <a:custGeom>
              <a:avLst/>
              <a:gdLst>
                <a:gd name="T0" fmla="*/ 701 w 1466"/>
                <a:gd name="T1" fmla="*/ 758 h 765"/>
                <a:gd name="T2" fmla="*/ 658 w 1466"/>
                <a:gd name="T3" fmla="*/ 749 h 765"/>
                <a:gd name="T4" fmla="*/ 589 w 1466"/>
                <a:gd name="T5" fmla="*/ 703 h 765"/>
                <a:gd name="T6" fmla="*/ 536 w 1466"/>
                <a:gd name="T7" fmla="*/ 646 h 765"/>
                <a:gd name="T8" fmla="*/ 522 w 1466"/>
                <a:gd name="T9" fmla="*/ 573 h 765"/>
                <a:gd name="T10" fmla="*/ 488 w 1466"/>
                <a:gd name="T11" fmla="*/ 529 h 765"/>
                <a:gd name="T12" fmla="*/ 427 w 1466"/>
                <a:gd name="T13" fmla="*/ 498 h 765"/>
                <a:gd name="T14" fmla="*/ 345 w 1466"/>
                <a:gd name="T15" fmla="*/ 487 h 765"/>
                <a:gd name="T16" fmla="*/ 250 w 1466"/>
                <a:gd name="T17" fmla="*/ 471 h 765"/>
                <a:gd name="T18" fmla="*/ 212 w 1466"/>
                <a:gd name="T19" fmla="*/ 462 h 765"/>
                <a:gd name="T20" fmla="*/ 199 w 1466"/>
                <a:gd name="T21" fmla="*/ 462 h 765"/>
                <a:gd name="T22" fmla="*/ 166 w 1466"/>
                <a:gd name="T23" fmla="*/ 444 h 765"/>
                <a:gd name="T24" fmla="*/ 163 w 1466"/>
                <a:gd name="T25" fmla="*/ 417 h 765"/>
                <a:gd name="T26" fmla="*/ 123 w 1466"/>
                <a:gd name="T27" fmla="*/ 399 h 765"/>
                <a:gd name="T28" fmla="*/ 67 w 1466"/>
                <a:gd name="T29" fmla="*/ 388 h 765"/>
                <a:gd name="T30" fmla="*/ 56 w 1466"/>
                <a:gd name="T31" fmla="*/ 388 h 765"/>
                <a:gd name="T32" fmla="*/ 56 w 1466"/>
                <a:gd name="T33" fmla="*/ 382 h 765"/>
                <a:gd name="T34" fmla="*/ 36 w 1466"/>
                <a:gd name="T35" fmla="*/ 337 h 765"/>
                <a:gd name="T36" fmla="*/ 12 w 1466"/>
                <a:gd name="T37" fmla="*/ 270 h 765"/>
                <a:gd name="T38" fmla="*/ 5 w 1466"/>
                <a:gd name="T39" fmla="*/ 252 h 765"/>
                <a:gd name="T40" fmla="*/ 1 w 1466"/>
                <a:gd name="T41" fmla="*/ 245 h 765"/>
                <a:gd name="T42" fmla="*/ 22 w 1466"/>
                <a:gd name="T43" fmla="*/ 240 h 765"/>
                <a:gd name="T44" fmla="*/ 62 w 1466"/>
                <a:gd name="T45" fmla="*/ 249 h 765"/>
                <a:gd name="T46" fmla="*/ 61 w 1466"/>
                <a:gd name="T47" fmla="*/ 272 h 765"/>
                <a:gd name="T48" fmla="*/ 73 w 1466"/>
                <a:gd name="T49" fmla="*/ 303 h 765"/>
                <a:gd name="T50" fmla="*/ 135 w 1466"/>
                <a:gd name="T51" fmla="*/ 310 h 765"/>
                <a:gd name="T52" fmla="*/ 161 w 1466"/>
                <a:gd name="T53" fmla="*/ 330 h 765"/>
                <a:gd name="T54" fmla="*/ 176 w 1466"/>
                <a:gd name="T55" fmla="*/ 353 h 765"/>
                <a:gd name="T56" fmla="*/ 223 w 1466"/>
                <a:gd name="T57" fmla="*/ 371 h 765"/>
                <a:gd name="T58" fmla="*/ 304 w 1466"/>
                <a:gd name="T59" fmla="*/ 374 h 765"/>
                <a:gd name="T60" fmla="*/ 360 w 1466"/>
                <a:gd name="T61" fmla="*/ 379 h 765"/>
                <a:gd name="T62" fmla="*/ 401 w 1466"/>
                <a:gd name="T63" fmla="*/ 370 h 765"/>
                <a:gd name="T64" fmla="*/ 425 w 1466"/>
                <a:gd name="T65" fmla="*/ 361 h 765"/>
                <a:gd name="T66" fmla="*/ 530 w 1466"/>
                <a:gd name="T67" fmla="*/ 381 h 765"/>
                <a:gd name="T68" fmla="*/ 606 w 1466"/>
                <a:gd name="T69" fmla="*/ 402 h 765"/>
                <a:gd name="T70" fmla="*/ 686 w 1466"/>
                <a:gd name="T71" fmla="*/ 429 h 765"/>
                <a:gd name="T72" fmla="*/ 721 w 1466"/>
                <a:gd name="T73" fmla="*/ 459 h 765"/>
                <a:gd name="T74" fmla="*/ 746 w 1466"/>
                <a:gd name="T75" fmla="*/ 434 h 765"/>
                <a:gd name="T76" fmla="*/ 804 w 1466"/>
                <a:gd name="T77" fmla="*/ 401 h 765"/>
                <a:gd name="T78" fmla="*/ 865 w 1466"/>
                <a:gd name="T79" fmla="*/ 387 h 765"/>
                <a:gd name="T80" fmla="*/ 916 w 1466"/>
                <a:gd name="T81" fmla="*/ 399 h 765"/>
                <a:gd name="T82" fmla="*/ 954 w 1466"/>
                <a:gd name="T83" fmla="*/ 412 h 765"/>
                <a:gd name="T84" fmla="*/ 965 w 1466"/>
                <a:gd name="T85" fmla="*/ 412 h 765"/>
                <a:gd name="T86" fmla="*/ 994 w 1466"/>
                <a:gd name="T87" fmla="*/ 366 h 765"/>
                <a:gd name="T88" fmla="*/ 1019 w 1466"/>
                <a:gd name="T89" fmla="*/ 286 h 765"/>
                <a:gd name="T90" fmla="*/ 991 w 1466"/>
                <a:gd name="T91" fmla="*/ 214 h 765"/>
                <a:gd name="T92" fmla="*/ 940 w 1466"/>
                <a:gd name="T93" fmla="*/ 189 h 765"/>
                <a:gd name="T94" fmla="*/ 912 w 1466"/>
                <a:gd name="T95" fmla="*/ 135 h 765"/>
                <a:gd name="T96" fmla="*/ 937 w 1466"/>
                <a:gd name="T97" fmla="*/ 84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66" h="765">
                  <a:moveTo>
                    <a:pt x="942" y="0"/>
                  </a:moveTo>
                  <a:lnTo>
                    <a:pt x="1466" y="318"/>
                  </a:lnTo>
                  <a:lnTo>
                    <a:pt x="727" y="765"/>
                  </a:lnTo>
                  <a:lnTo>
                    <a:pt x="701" y="758"/>
                  </a:lnTo>
                  <a:lnTo>
                    <a:pt x="694" y="755"/>
                  </a:lnTo>
                  <a:lnTo>
                    <a:pt x="685" y="753"/>
                  </a:lnTo>
                  <a:lnTo>
                    <a:pt x="680" y="752"/>
                  </a:lnTo>
                  <a:lnTo>
                    <a:pt x="658" y="749"/>
                  </a:lnTo>
                  <a:lnTo>
                    <a:pt x="638" y="742"/>
                  </a:lnTo>
                  <a:lnTo>
                    <a:pt x="620" y="732"/>
                  </a:lnTo>
                  <a:lnTo>
                    <a:pt x="603" y="718"/>
                  </a:lnTo>
                  <a:lnTo>
                    <a:pt x="589" y="703"/>
                  </a:lnTo>
                  <a:lnTo>
                    <a:pt x="579" y="685"/>
                  </a:lnTo>
                  <a:lnTo>
                    <a:pt x="547" y="685"/>
                  </a:lnTo>
                  <a:lnTo>
                    <a:pt x="545" y="659"/>
                  </a:lnTo>
                  <a:lnTo>
                    <a:pt x="536" y="646"/>
                  </a:lnTo>
                  <a:lnTo>
                    <a:pt x="532" y="632"/>
                  </a:lnTo>
                  <a:lnTo>
                    <a:pt x="530" y="619"/>
                  </a:lnTo>
                  <a:lnTo>
                    <a:pt x="530" y="588"/>
                  </a:lnTo>
                  <a:lnTo>
                    <a:pt x="522" y="573"/>
                  </a:lnTo>
                  <a:lnTo>
                    <a:pt x="518" y="559"/>
                  </a:lnTo>
                  <a:lnTo>
                    <a:pt x="516" y="553"/>
                  </a:lnTo>
                  <a:lnTo>
                    <a:pt x="514" y="547"/>
                  </a:lnTo>
                  <a:lnTo>
                    <a:pt x="488" y="529"/>
                  </a:lnTo>
                  <a:lnTo>
                    <a:pt x="463" y="514"/>
                  </a:lnTo>
                  <a:lnTo>
                    <a:pt x="442" y="501"/>
                  </a:lnTo>
                  <a:lnTo>
                    <a:pt x="437" y="500"/>
                  </a:lnTo>
                  <a:lnTo>
                    <a:pt x="427" y="498"/>
                  </a:lnTo>
                  <a:lnTo>
                    <a:pt x="412" y="496"/>
                  </a:lnTo>
                  <a:lnTo>
                    <a:pt x="392" y="494"/>
                  </a:lnTo>
                  <a:lnTo>
                    <a:pt x="369" y="491"/>
                  </a:lnTo>
                  <a:lnTo>
                    <a:pt x="345" y="487"/>
                  </a:lnTo>
                  <a:lnTo>
                    <a:pt x="321" y="483"/>
                  </a:lnTo>
                  <a:lnTo>
                    <a:pt x="296" y="479"/>
                  </a:lnTo>
                  <a:lnTo>
                    <a:pt x="271" y="475"/>
                  </a:lnTo>
                  <a:lnTo>
                    <a:pt x="250" y="471"/>
                  </a:lnTo>
                  <a:lnTo>
                    <a:pt x="231" y="466"/>
                  </a:lnTo>
                  <a:lnTo>
                    <a:pt x="215" y="462"/>
                  </a:lnTo>
                  <a:lnTo>
                    <a:pt x="214" y="462"/>
                  </a:lnTo>
                  <a:lnTo>
                    <a:pt x="212" y="462"/>
                  </a:lnTo>
                  <a:lnTo>
                    <a:pt x="209" y="462"/>
                  </a:lnTo>
                  <a:lnTo>
                    <a:pt x="206" y="462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85" y="458"/>
                  </a:lnTo>
                  <a:lnTo>
                    <a:pt x="174" y="454"/>
                  </a:lnTo>
                  <a:lnTo>
                    <a:pt x="168" y="449"/>
                  </a:lnTo>
                  <a:lnTo>
                    <a:pt x="166" y="444"/>
                  </a:lnTo>
                  <a:lnTo>
                    <a:pt x="165" y="439"/>
                  </a:lnTo>
                  <a:lnTo>
                    <a:pt x="166" y="433"/>
                  </a:lnTo>
                  <a:lnTo>
                    <a:pt x="166" y="426"/>
                  </a:lnTo>
                  <a:lnTo>
                    <a:pt x="163" y="417"/>
                  </a:lnTo>
                  <a:lnTo>
                    <a:pt x="157" y="409"/>
                  </a:lnTo>
                  <a:lnTo>
                    <a:pt x="148" y="404"/>
                  </a:lnTo>
                  <a:lnTo>
                    <a:pt x="136" y="401"/>
                  </a:lnTo>
                  <a:lnTo>
                    <a:pt x="123" y="399"/>
                  </a:lnTo>
                  <a:lnTo>
                    <a:pt x="109" y="397"/>
                  </a:lnTo>
                  <a:lnTo>
                    <a:pt x="94" y="395"/>
                  </a:lnTo>
                  <a:lnTo>
                    <a:pt x="80" y="391"/>
                  </a:lnTo>
                  <a:lnTo>
                    <a:pt x="67" y="388"/>
                  </a:lnTo>
                  <a:lnTo>
                    <a:pt x="65" y="387"/>
                  </a:lnTo>
                  <a:lnTo>
                    <a:pt x="63" y="387"/>
                  </a:lnTo>
                  <a:lnTo>
                    <a:pt x="59" y="388"/>
                  </a:lnTo>
                  <a:lnTo>
                    <a:pt x="56" y="388"/>
                  </a:lnTo>
                  <a:lnTo>
                    <a:pt x="56" y="387"/>
                  </a:lnTo>
                  <a:lnTo>
                    <a:pt x="56" y="386"/>
                  </a:lnTo>
                  <a:lnTo>
                    <a:pt x="57" y="384"/>
                  </a:lnTo>
                  <a:lnTo>
                    <a:pt x="56" y="382"/>
                  </a:lnTo>
                  <a:lnTo>
                    <a:pt x="56" y="381"/>
                  </a:lnTo>
                  <a:lnTo>
                    <a:pt x="49" y="369"/>
                  </a:lnTo>
                  <a:lnTo>
                    <a:pt x="43" y="354"/>
                  </a:lnTo>
                  <a:lnTo>
                    <a:pt x="36" y="337"/>
                  </a:lnTo>
                  <a:lnTo>
                    <a:pt x="29" y="319"/>
                  </a:lnTo>
                  <a:lnTo>
                    <a:pt x="23" y="301"/>
                  </a:lnTo>
                  <a:lnTo>
                    <a:pt x="18" y="284"/>
                  </a:lnTo>
                  <a:lnTo>
                    <a:pt x="12" y="270"/>
                  </a:lnTo>
                  <a:lnTo>
                    <a:pt x="8" y="259"/>
                  </a:lnTo>
                  <a:lnTo>
                    <a:pt x="5" y="255"/>
                  </a:lnTo>
                  <a:lnTo>
                    <a:pt x="5" y="254"/>
                  </a:lnTo>
                  <a:lnTo>
                    <a:pt x="5" y="252"/>
                  </a:lnTo>
                  <a:lnTo>
                    <a:pt x="5" y="250"/>
                  </a:lnTo>
                  <a:lnTo>
                    <a:pt x="4" y="248"/>
                  </a:lnTo>
                  <a:lnTo>
                    <a:pt x="2" y="247"/>
                  </a:lnTo>
                  <a:lnTo>
                    <a:pt x="1" y="245"/>
                  </a:lnTo>
                  <a:lnTo>
                    <a:pt x="0" y="243"/>
                  </a:lnTo>
                  <a:lnTo>
                    <a:pt x="0" y="241"/>
                  </a:lnTo>
                  <a:lnTo>
                    <a:pt x="1" y="239"/>
                  </a:lnTo>
                  <a:lnTo>
                    <a:pt x="22" y="240"/>
                  </a:lnTo>
                  <a:lnTo>
                    <a:pt x="39" y="241"/>
                  </a:lnTo>
                  <a:lnTo>
                    <a:pt x="50" y="243"/>
                  </a:lnTo>
                  <a:lnTo>
                    <a:pt x="58" y="246"/>
                  </a:lnTo>
                  <a:lnTo>
                    <a:pt x="62" y="249"/>
                  </a:lnTo>
                  <a:lnTo>
                    <a:pt x="63" y="254"/>
                  </a:lnTo>
                  <a:lnTo>
                    <a:pt x="63" y="259"/>
                  </a:lnTo>
                  <a:lnTo>
                    <a:pt x="62" y="266"/>
                  </a:lnTo>
                  <a:lnTo>
                    <a:pt x="61" y="272"/>
                  </a:lnTo>
                  <a:lnTo>
                    <a:pt x="61" y="281"/>
                  </a:lnTo>
                  <a:lnTo>
                    <a:pt x="62" y="291"/>
                  </a:lnTo>
                  <a:lnTo>
                    <a:pt x="66" y="299"/>
                  </a:lnTo>
                  <a:lnTo>
                    <a:pt x="73" y="303"/>
                  </a:lnTo>
                  <a:lnTo>
                    <a:pt x="80" y="304"/>
                  </a:lnTo>
                  <a:lnTo>
                    <a:pt x="103" y="305"/>
                  </a:lnTo>
                  <a:lnTo>
                    <a:pt x="121" y="307"/>
                  </a:lnTo>
                  <a:lnTo>
                    <a:pt x="135" y="310"/>
                  </a:lnTo>
                  <a:lnTo>
                    <a:pt x="144" y="314"/>
                  </a:lnTo>
                  <a:lnTo>
                    <a:pt x="152" y="319"/>
                  </a:lnTo>
                  <a:lnTo>
                    <a:pt x="157" y="324"/>
                  </a:lnTo>
                  <a:lnTo>
                    <a:pt x="161" y="330"/>
                  </a:lnTo>
                  <a:lnTo>
                    <a:pt x="165" y="335"/>
                  </a:lnTo>
                  <a:lnTo>
                    <a:pt x="168" y="342"/>
                  </a:lnTo>
                  <a:lnTo>
                    <a:pt x="171" y="348"/>
                  </a:lnTo>
                  <a:lnTo>
                    <a:pt x="176" y="353"/>
                  </a:lnTo>
                  <a:lnTo>
                    <a:pt x="184" y="359"/>
                  </a:lnTo>
                  <a:lnTo>
                    <a:pt x="193" y="364"/>
                  </a:lnTo>
                  <a:lnTo>
                    <a:pt x="206" y="368"/>
                  </a:lnTo>
                  <a:lnTo>
                    <a:pt x="223" y="371"/>
                  </a:lnTo>
                  <a:lnTo>
                    <a:pt x="245" y="372"/>
                  </a:lnTo>
                  <a:lnTo>
                    <a:pt x="271" y="374"/>
                  </a:lnTo>
                  <a:lnTo>
                    <a:pt x="287" y="374"/>
                  </a:lnTo>
                  <a:lnTo>
                    <a:pt x="304" y="374"/>
                  </a:lnTo>
                  <a:lnTo>
                    <a:pt x="321" y="376"/>
                  </a:lnTo>
                  <a:lnTo>
                    <a:pt x="337" y="377"/>
                  </a:lnTo>
                  <a:lnTo>
                    <a:pt x="350" y="378"/>
                  </a:lnTo>
                  <a:lnTo>
                    <a:pt x="360" y="379"/>
                  </a:lnTo>
                  <a:lnTo>
                    <a:pt x="365" y="380"/>
                  </a:lnTo>
                  <a:lnTo>
                    <a:pt x="378" y="378"/>
                  </a:lnTo>
                  <a:lnTo>
                    <a:pt x="391" y="375"/>
                  </a:lnTo>
                  <a:lnTo>
                    <a:pt x="401" y="370"/>
                  </a:lnTo>
                  <a:lnTo>
                    <a:pt x="411" y="366"/>
                  </a:lnTo>
                  <a:lnTo>
                    <a:pt x="417" y="363"/>
                  </a:lnTo>
                  <a:lnTo>
                    <a:pt x="420" y="361"/>
                  </a:lnTo>
                  <a:lnTo>
                    <a:pt x="425" y="361"/>
                  </a:lnTo>
                  <a:lnTo>
                    <a:pt x="454" y="361"/>
                  </a:lnTo>
                  <a:lnTo>
                    <a:pt x="479" y="364"/>
                  </a:lnTo>
                  <a:lnTo>
                    <a:pt x="504" y="371"/>
                  </a:lnTo>
                  <a:lnTo>
                    <a:pt x="530" y="381"/>
                  </a:lnTo>
                  <a:lnTo>
                    <a:pt x="549" y="388"/>
                  </a:lnTo>
                  <a:lnTo>
                    <a:pt x="568" y="395"/>
                  </a:lnTo>
                  <a:lnTo>
                    <a:pt x="588" y="400"/>
                  </a:lnTo>
                  <a:lnTo>
                    <a:pt x="606" y="402"/>
                  </a:lnTo>
                  <a:lnTo>
                    <a:pt x="630" y="404"/>
                  </a:lnTo>
                  <a:lnTo>
                    <a:pt x="652" y="410"/>
                  </a:lnTo>
                  <a:lnTo>
                    <a:pt x="671" y="419"/>
                  </a:lnTo>
                  <a:lnTo>
                    <a:pt x="686" y="429"/>
                  </a:lnTo>
                  <a:lnTo>
                    <a:pt x="700" y="441"/>
                  </a:lnTo>
                  <a:lnTo>
                    <a:pt x="713" y="452"/>
                  </a:lnTo>
                  <a:lnTo>
                    <a:pt x="717" y="455"/>
                  </a:lnTo>
                  <a:lnTo>
                    <a:pt x="721" y="459"/>
                  </a:lnTo>
                  <a:lnTo>
                    <a:pt x="725" y="462"/>
                  </a:lnTo>
                  <a:lnTo>
                    <a:pt x="725" y="461"/>
                  </a:lnTo>
                  <a:lnTo>
                    <a:pt x="734" y="449"/>
                  </a:lnTo>
                  <a:lnTo>
                    <a:pt x="746" y="434"/>
                  </a:lnTo>
                  <a:lnTo>
                    <a:pt x="761" y="418"/>
                  </a:lnTo>
                  <a:lnTo>
                    <a:pt x="772" y="412"/>
                  </a:lnTo>
                  <a:lnTo>
                    <a:pt x="787" y="406"/>
                  </a:lnTo>
                  <a:lnTo>
                    <a:pt x="804" y="401"/>
                  </a:lnTo>
                  <a:lnTo>
                    <a:pt x="821" y="396"/>
                  </a:lnTo>
                  <a:lnTo>
                    <a:pt x="839" y="393"/>
                  </a:lnTo>
                  <a:lnTo>
                    <a:pt x="853" y="389"/>
                  </a:lnTo>
                  <a:lnTo>
                    <a:pt x="865" y="387"/>
                  </a:lnTo>
                  <a:lnTo>
                    <a:pt x="871" y="386"/>
                  </a:lnTo>
                  <a:lnTo>
                    <a:pt x="888" y="388"/>
                  </a:lnTo>
                  <a:lnTo>
                    <a:pt x="903" y="393"/>
                  </a:lnTo>
                  <a:lnTo>
                    <a:pt x="916" y="399"/>
                  </a:lnTo>
                  <a:lnTo>
                    <a:pt x="925" y="405"/>
                  </a:lnTo>
                  <a:lnTo>
                    <a:pt x="937" y="402"/>
                  </a:lnTo>
                  <a:lnTo>
                    <a:pt x="953" y="413"/>
                  </a:lnTo>
                  <a:lnTo>
                    <a:pt x="954" y="412"/>
                  </a:lnTo>
                  <a:lnTo>
                    <a:pt x="957" y="412"/>
                  </a:lnTo>
                  <a:lnTo>
                    <a:pt x="960" y="412"/>
                  </a:lnTo>
                  <a:lnTo>
                    <a:pt x="963" y="412"/>
                  </a:lnTo>
                  <a:lnTo>
                    <a:pt x="965" y="412"/>
                  </a:lnTo>
                  <a:lnTo>
                    <a:pt x="967" y="412"/>
                  </a:lnTo>
                  <a:lnTo>
                    <a:pt x="976" y="400"/>
                  </a:lnTo>
                  <a:lnTo>
                    <a:pt x="985" y="385"/>
                  </a:lnTo>
                  <a:lnTo>
                    <a:pt x="994" y="366"/>
                  </a:lnTo>
                  <a:lnTo>
                    <a:pt x="1002" y="345"/>
                  </a:lnTo>
                  <a:lnTo>
                    <a:pt x="1010" y="324"/>
                  </a:lnTo>
                  <a:lnTo>
                    <a:pt x="1015" y="304"/>
                  </a:lnTo>
                  <a:lnTo>
                    <a:pt x="1019" y="286"/>
                  </a:lnTo>
                  <a:lnTo>
                    <a:pt x="1009" y="292"/>
                  </a:lnTo>
                  <a:lnTo>
                    <a:pt x="1009" y="221"/>
                  </a:lnTo>
                  <a:lnTo>
                    <a:pt x="999" y="217"/>
                  </a:lnTo>
                  <a:lnTo>
                    <a:pt x="991" y="214"/>
                  </a:lnTo>
                  <a:lnTo>
                    <a:pt x="978" y="210"/>
                  </a:lnTo>
                  <a:lnTo>
                    <a:pt x="965" y="203"/>
                  </a:lnTo>
                  <a:lnTo>
                    <a:pt x="953" y="197"/>
                  </a:lnTo>
                  <a:lnTo>
                    <a:pt x="940" y="189"/>
                  </a:lnTo>
                  <a:lnTo>
                    <a:pt x="929" y="178"/>
                  </a:lnTo>
                  <a:lnTo>
                    <a:pt x="920" y="165"/>
                  </a:lnTo>
                  <a:lnTo>
                    <a:pt x="915" y="152"/>
                  </a:lnTo>
                  <a:lnTo>
                    <a:pt x="912" y="135"/>
                  </a:lnTo>
                  <a:lnTo>
                    <a:pt x="914" y="122"/>
                  </a:lnTo>
                  <a:lnTo>
                    <a:pt x="918" y="109"/>
                  </a:lnTo>
                  <a:lnTo>
                    <a:pt x="925" y="97"/>
                  </a:lnTo>
                  <a:lnTo>
                    <a:pt x="937" y="84"/>
                  </a:lnTo>
                  <a:lnTo>
                    <a:pt x="938" y="54"/>
                  </a:lnTo>
                  <a:lnTo>
                    <a:pt x="940" y="28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50B34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29" name="Freeform 22">
              <a:extLst>
                <a:ext uri="{FF2B5EF4-FFF2-40B4-BE49-F238E27FC236}">
                  <a16:creationId xmlns:a16="http://schemas.microsoft.com/office/drawing/2014/main" id="{E898601A-68A6-4401-8FFE-147565E6C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4017962"/>
              <a:ext cx="241300" cy="158750"/>
            </a:xfrm>
            <a:custGeom>
              <a:avLst/>
              <a:gdLst>
                <a:gd name="T0" fmla="*/ 380 w 1058"/>
                <a:gd name="T1" fmla="*/ 696 h 696"/>
                <a:gd name="T2" fmla="*/ 353 w 1058"/>
                <a:gd name="T3" fmla="*/ 683 h 696"/>
                <a:gd name="T4" fmla="*/ 305 w 1058"/>
                <a:gd name="T5" fmla="*/ 670 h 696"/>
                <a:gd name="T6" fmla="*/ 257 w 1058"/>
                <a:gd name="T7" fmla="*/ 661 h 696"/>
                <a:gd name="T8" fmla="*/ 222 w 1058"/>
                <a:gd name="T9" fmla="*/ 631 h 696"/>
                <a:gd name="T10" fmla="*/ 212 w 1058"/>
                <a:gd name="T11" fmla="*/ 606 h 696"/>
                <a:gd name="T12" fmla="*/ 205 w 1058"/>
                <a:gd name="T13" fmla="*/ 603 h 696"/>
                <a:gd name="T14" fmla="*/ 199 w 1058"/>
                <a:gd name="T15" fmla="*/ 598 h 696"/>
                <a:gd name="T16" fmla="*/ 194 w 1058"/>
                <a:gd name="T17" fmla="*/ 596 h 696"/>
                <a:gd name="T18" fmla="*/ 191 w 1058"/>
                <a:gd name="T19" fmla="*/ 593 h 696"/>
                <a:gd name="T20" fmla="*/ 186 w 1058"/>
                <a:gd name="T21" fmla="*/ 592 h 696"/>
                <a:gd name="T22" fmla="*/ 181 w 1058"/>
                <a:gd name="T23" fmla="*/ 592 h 696"/>
                <a:gd name="T24" fmla="*/ 178 w 1058"/>
                <a:gd name="T25" fmla="*/ 587 h 696"/>
                <a:gd name="T26" fmla="*/ 177 w 1058"/>
                <a:gd name="T27" fmla="*/ 528 h 696"/>
                <a:gd name="T28" fmla="*/ 171 w 1058"/>
                <a:gd name="T29" fmla="*/ 525 h 696"/>
                <a:gd name="T30" fmla="*/ 166 w 1058"/>
                <a:gd name="T31" fmla="*/ 520 h 696"/>
                <a:gd name="T32" fmla="*/ 159 w 1058"/>
                <a:gd name="T33" fmla="*/ 492 h 696"/>
                <a:gd name="T34" fmla="*/ 126 w 1058"/>
                <a:gd name="T35" fmla="*/ 461 h 696"/>
                <a:gd name="T36" fmla="*/ 46 w 1058"/>
                <a:gd name="T37" fmla="*/ 411 h 696"/>
                <a:gd name="T38" fmla="*/ 4 w 1058"/>
                <a:gd name="T39" fmla="*/ 390 h 696"/>
                <a:gd name="T40" fmla="*/ 10 w 1058"/>
                <a:gd name="T41" fmla="*/ 386 h 696"/>
                <a:gd name="T42" fmla="*/ 62 w 1058"/>
                <a:gd name="T43" fmla="*/ 388 h 696"/>
                <a:gd name="T44" fmla="*/ 124 w 1058"/>
                <a:gd name="T45" fmla="*/ 410 h 696"/>
                <a:gd name="T46" fmla="*/ 198 w 1058"/>
                <a:gd name="T47" fmla="*/ 426 h 696"/>
                <a:gd name="T48" fmla="*/ 244 w 1058"/>
                <a:gd name="T49" fmla="*/ 442 h 696"/>
                <a:gd name="T50" fmla="*/ 279 w 1058"/>
                <a:gd name="T51" fmla="*/ 472 h 696"/>
                <a:gd name="T52" fmla="*/ 314 w 1058"/>
                <a:gd name="T53" fmla="*/ 488 h 696"/>
                <a:gd name="T54" fmla="*/ 350 w 1058"/>
                <a:gd name="T55" fmla="*/ 478 h 696"/>
                <a:gd name="T56" fmla="*/ 367 w 1058"/>
                <a:gd name="T57" fmla="*/ 456 h 696"/>
                <a:gd name="T58" fmla="*/ 387 w 1058"/>
                <a:gd name="T59" fmla="*/ 431 h 696"/>
                <a:gd name="T60" fmla="*/ 414 w 1058"/>
                <a:gd name="T61" fmla="*/ 422 h 696"/>
                <a:gd name="T62" fmla="*/ 452 w 1058"/>
                <a:gd name="T63" fmla="*/ 413 h 696"/>
                <a:gd name="T64" fmla="*/ 474 w 1058"/>
                <a:gd name="T65" fmla="*/ 412 h 696"/>
                <a:gd name="T66" fmla="*/ 503 w 1058"/>
                <a:gd name="T67" fmla="*/ 429 h 696"/>
                <a:gd name="T68" fmla="*/ 530 w 1058"/>
                <a:gd name="T69" fmla="*/ 436 h 696"/>
                <a:gd name="T70" fmla="*/ 569 w 1058"/>
                <a:gd name="T71" fmla="*/ 436 h 696"/>
                <a:gd name="T72" fmla="*/ 609 w 1058"/>
                <a:gd name="T73" fmla="*/ 408 h 696"/>
                <a:gd name="T74" fmla="*/ 643 w 1058"/>
                <a:gd name="T75" fmla="*/ 346 h 696"/>
                <a:gd name="T76" fmla="*/ 664 w 1058"/>
                <a:gd name="T77" fmla="*/ 277 h 696"/>
                <a:gd name="T78" fmla="*/ 667 w 1058"/>
                <a:gd name="T79" fmla="*/ 221 h 696"/>
                <a:gd name="T80" fmla="*/ 665 w 1058"/>
                <a:gd name="T81" fmla="*/ 179 h 696"/>
                <a:gd name="T82" fmla="*/ 662 w 1058"/>
                <a:gd name="T83" fmla="*/ 170 h 696"/>
                <a:gd name="T84" fmla="*/ 660 w 1058"/>
                <a:gd name="T85" fmla="*/ 167 h 696"/>
                <a:gd name="T86" fmla="*/ 653 w 1058"/>
                <a:gd name="T87" fmla="*/ 159 h 696"/>
                <a:gd name="T88" fmla="*/ 623 w 1058"/>
                <a:gd name="T89" fmla="*/ 138 h 696"/>
                <a:gd name="T90" fmla="*/ 582 w 1058"/>
                <a:gd name="T91" fmla="*/ 121 h 696"/>
                <a:gd name="T92" fmla="*/ 560 w 1058"/>
                <a:gd name="T93" fmla="*/ 103 h 696"/>
                <a:gd name="T94" fmla="*/ 573 w 1058"/>
                <a:gd name="T95" fmla="*/ 90 h 696"/>
                <a:gd name="T96" fmla="*/ 585 w 1058"/>
                <a:gd name="T97" fmla="*/ 7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8" h="696">
                  <a:moveTo>
                    <a:pt x="588" y="0"/>
                  </a:moveTo>
                  <a:lnTo>
                    <a:pt x="1058" y="286"/>
                  </a:lnTo>
                  <a:lnTo>
                    <a:pt x="380" y="696"/>
                  </a:lnTo>
                  <a:lnTo>
                    <a:pt x="371" y="689"/>
                  </a:lnTo>
                  <a:lnTo>
                    <a:pt x="362" y="684"/>
                  </a:lnTo>
                  <a:lnTo>
                    <a:pt x="353" y="683"/>
                  </a:lnTo>
                  <a:lnTo>
                    <a:pt x="338" y="681"/>
                  </a:lnTo>
                  <a:lnTo>
                    <a:pt x="321" y="675"/>
                  </a:lnTo>
                  <a:lnTo>
                    <a:pt x="305" y="670"/>
                  </a:lnTo>
                  <a:lnTo>
                    <a:pt x="289" y="665"/>
                  </a:lnTo>
                  <a:lnTo>
                    <a:pt x="272" y="663"/>
                  </a:lnTo>
                  <a:lnTo>
                    <a:pt x="257" y="661"/>
                  </a:lnTo>
                  <a:lnTo>
                    <a:pt x="244" y="653"/>
                  </a:lnTo>
                  <a:lnTo>
                    <a:pt x="232" y="644"/>
                  </a:lnTo>
                  <a:lnTo>
                    <a:pt x="222" y="631"/>
                  </a:lnTo>
                  <a:lnTo>
                    <a:pt x="216" y="617"/>
                  </a:lnTo>
                  <a:lnTo>
                    <a:pt x="214" y="605"/>
                  </a:lnTo>
                  <a:lnTo>
                    <a:pt x="212" y="606"/>
                  </a:lnTo>
                  <a:lnTo>
                    <a:pt x="210" y="606"/>
                  </a:lnTo>
                  <a:lnTo>
                    <a:pt x="208" y="605"/>
                  </a:lnTo>
                  <a:lnTo>
                    <a:pt x="205" y="603"/>
                  </a:lnTo>
                  <a:lnTo>
                    <a:pt x="203" y="602"/>
                  </a:lnTo>
                  <a:lnTo>
                    <a:pt x="201" y="600"/>
                  </a:lnTo>
                  <a:lnTo>
                    <a:pt x="199" y="598"/>
                  </a:lnTo>
                  <a:lnTo>
                    <a:pt x="197" y="597"/>
                  </a:lnTo>
                  <a:lnTo>
                    <a:pt x="195" y="597"/>
                  </a:lnTo>
                  <a:lnTo>
                    <a:pt x="194" y="596"/>
                  </a:lnTo>
                  <a:lnTo>
                    <a:pt x="192" y="595"/>
                  </a:lnTo>
                  <a:lnTo>
                    <a:pt x="192" y="594"/>
                  </a:lnTo>
                  <a:lnTo>
                    <a:pt x="191" y="593"/>
                  </a:lnTo>
                  <a:lnTo>
                    <a:pt x="191" y="593"/>
                  </a:lnTo>
                  <a:lnTo>
                    <a:pt x="189" y="592"/>
                  </a:lnTo>
                  <a:lnTo>
                    <a:pt x="186" y="592"/>
                  </a:lnTo>
                  <a:lnTo>
                    <a:pt x="185" y="592"/>
                  </a:lnTo>
                  <a:lnTo>
                    <a:pt x="183" y="592"/>
                  </a:lnTo>
                  <a:lnTo>
                    <a:pt x="181" y="592"/>
                  </a:lnTo>
                  <a:lnTo>
                    <a:pt x="180" y="591"/>
                  </a:lnTo>
                  <a:lnTo>
                    <a:pt x="179" y="589"/>
                  </a:lnTo>
                  <a:lnTo>
                    <a:pt x="178" y="587"/>
                  </a:lnTo>
                  <a:lnTo>
                    <a:pt x="178" y="533"/>
                  </a:lnTo>
                  <a:lnTo>
                    <a:pt x="178" y="531"/>
                  </a:lnTo>
                  <a:lnTo>
                    <a:pt x="177" y="528"/>
                  </a:lnTo>
                  <a:lnTo>
                    <a:pt x="175" y="527"/>
                  </a:lnTo>
                  <a:lnTo>
                    <a:pt x="173" y="526"/>
                  </a:lnTo>
                  <a:lnTo>
                    <a:pt x="171" y="525"/>
                  </a:lnTo>
                  <a:lnTo>
                    <a:pt x="169" y="524"/>
                  </a:lnTo>
                  <a:lnTo>
                    <a:pt x="167" y="522"/>
                  </a:lnTo>
                  <a:lnTo>
                    <a:pt x="166" y="520"/>
                  </a:lnTo>
                  <a:lnTo>
                    <a:pt x="164" y="511"/>
                  </a:lnTo>
                  <a:lnTo>
                    <a:pt x="161" y="501"/>
                  </a:lnTo>
                  <a:lnTo>
                    <a:pt x="159" y="492"/>
                  </a:lnTo>
                  <a:lnTo>
                    <a:pt x="159" y="488"/>
                  </a:lnTo>
                  <a:lnTo>
                    <a:pt x="160" y="485"/>
                  </a:lnTo>
                  <a:lnTo>
                    <a:pt x="126" y="461"/>
                  </a:lnTo>
                  <a:lnTo>
                    <a:pt x="96" y="441"/>
                  </a:lnTo>
                  <a:lnTo>
                    <a:pt x="69" y="424"/>
                  </a:lnTo>
                  <a:lnTo>
                    <a:pt x="46" y="411"/>
                  </a:lnTo>
                  <a:lnTo>
                    <a:pt x="27" y="402"/>
                  </a:lnTo>
                  <a:lnTo>
                    <a:pt x="13" y="395"/>
                  </a:lnTo>
                  <a:lnTo>
                    <a:pt x="4" y="390"/>
                  </a:lnTo>
                  <a:lnTo>
                    <a:pt x="0" y="388"/>
                  </a:lnTo>
                  <a:lnTo>
                    <a:pt x="2" y="386"/>
                  </a:lnTo>
                  <a:lnTo>
                    <a:pt x="10" y="386"/>
                  </a:lnTo>
                  <a:lnTo>
                    <a:pt x="25" y="386"/>
                  </a:lnTo>
                  <a:lnTo>
                    <a:pt x="46" y="386"/>
                  </a:lnTo>
                  <a:lnTo>
                    <a:pt x="62" y="388"/>
                  </a:lnTo>
                  <a:lnTo>
                    <a:pt x="81" y="393"/>
                  </a:lnTo>
                  <a:lnTo>
                    <a:pt x="101" y="402"/>
                  </a:lnTo>
                  <a:lnTo>
                    <a:pt x="124" y="410"/>
                  </a:lnTo>
                  <a:lnTo>
                    <a:pt x="148" y="418"/>
                  </a:lnTo>
                  <a:lnTo>
                    <a:pt x="173" y="424"/>
                  </a:lnTo>
                  <a:lnTo>
                    <a:pt x="198" y="426"/>
                  </a:lnTo>
                  <a:lnTo>
                    <a:pt x="215" y="428"/>
                  </a:lnTo>
                  <a:lnTo>
                    <a:pt x="230" y="433"/>
                  </a:lnTo>
                  <a:lnTo>
                    <a:pt x="244" y="442"/>
                  </a:lnTo>
                  <a:lnTo>
                    <a:pt x="256" y="451"/>
                  </a:lnTo>
                  <a:lnTo>
                    <a:pt x="268" y="462"/>
                  </a:lnTo>
                  <a:lnTo>
                    <a:pt x="279" y="472"/>
                  </a:lnTo>
                  <a:lnTo>
                    <a:pt x="291" y="480"/>
                  </a:lnTo>
                  <a:lnTo>
                    <a:pt x="303" y="486"/>
                  </a:lnTo>
                  <a:lnTo>
                    <a:pt x="314" y="488"/>
                  </a:lnTo>
                  <a:lnTo>
                    <a:pt x="330" y="487"/>
                  </a:lnTo>
                  <a:lnTo>
                    <a:pt x="342" y="483"/>
                  </a:lnTo>
                  <a:lnTo>
                    <a:pt x="350" y="478"/>
                  </a:lnTo>
                  <a:lnTo>
                    <a:pt x="357" y="471"/>
                  </a:lnTo>
                  <a:lnTo>
                    <a:pt x="363" y="464"/>
                  </a:lnTo>
                  <a:lnTo>
                    <a:pt x="367" y="456"/>
                  </a:lnTo>
                  <a:lnTo>
                    <a:pt x="372" y="447"/>
                  </a:lnTo>
                  <a:lnTo>
                    <a:pt x="379" y="439"/>
                  </a:lnTo>
                  <a:lnTo>
                    <a:pt x="387" y="431"/>
                  </a:lnTo>
                  <a:lnTo>
                    <a:pt x="392" y="428"/>
                  </a:lnTo>
                  <a:lnTo>
                    <a:pt x="402" y="426"/>
                  </a:lnTo>
                  <a:lnTo>
                    <a:pt x="414" y="422"/>
                  </a:lnTo>
                  <a:lnTo>
                    <a:pt x="427" y="419"/>
                  </a:lnTo>
                  <a:lnTo>
                    <a:pt x="440" y="415"/>
                  </a:lnTo>
                  <a:lnTo>
                    <a:pt x="452" y="413"/>
                  </a:lnTo>
                  <a:lnTo>
                    <a:pt x="460" y="411"/>
                  </a:lnTo>
                  <a:lnTo>
                    <a:pt x="463" y="410"/>
                  </a:lnTo>
                  <a:lnTo>
                    <a:pt x="474" y="412"/>
                  </a:lnTo>
                  <a:lnTo>
                    <a:pt x="483" y="418"/>
                  </a:lnTo>
                  <a:lnTo>
                    <a:pt x="493" y="424"/>
                  </a:lnTo>
                  <a:lnTo>
                    <a:pt x="503" y="429"/>
                  </a:lnTo>
                  <a:lnTo>
                    <a:pt x="514" y="431"/>
                  </a:lnTo>
                  <a:lnTo>
                    <a:pt x="519" y="431"/>
                  </a:lnTo>
                  <a:lnTo>
                    <a:pt x="530" y="436"/>
                  </a:lnTo>
                  <a:lnTo>
                    <a:pt x="541" y="437"/>
                  </a:lnTo>
                  <a:lnTo>
                    <a:pt x="554" y="436"/>
                  </a:lnTo>
                  <a:lnTo>
                    <a:pt x="569" y="436"/>
                  </a:lnTo>
                  <a:lnTo>
                    <a:pt x="583" y="431"/>
                  </a:lnTo>
                  <a:lnTo>
                    <a:pt x="595" y="422"/>
                  </a:lnTo>
                  <a:lnTo>
                    <a:pt x="609" y="408"/>
                  </a:lnTo>
                  <a:lnTo>
                    <a:pt x="621" y="389"/>
                  </a:lnTo>
                  <a:lnTo>
                    <a:pt x="632" y="368"/>
                  </a:lnTo>
                  <a:lnTo>
                    <a:pt x="643" y="346"/>
                  </a:lnTo>
                  <a:lnTo>
                    <a:pt x="651" y="321"/>
                  </a:lnTo>
                  <a:lnTo>
                    <a:pt x="659" y="298"/>
                  </a:lnTo>
                  <a:lnTo>
                    <a:pt x="664" y="277"/>
                  </a:lnTo>
                  <a:lnTo>
                    <a:pt x="667" y="257"/>
                  </a:lnTo>
                  <a:lnTo>
                    <a:pt x="668" y="242"/>
                  </a:lnTo>
                  <a:lnTo>
                    <a:pt x="667" y="221"/>
                  </a:lnTo>
                  <a:lnTo>
                    <a:pt x="667" y="201"/>
                  </a:lnTo>
                  <a:lnTo>
                    <a:pt x="666" y="187"/>
                  </a:lnTo>
                  <a:lnTo>
                    <a:pt x="665" y="179"/>
                  </a:lnTo>
                  <a:lnTo>
                    <a:pt x="663" y="174"/>
                  </a:lnTo>
                  <a:lnTo>
                    <a:pt x="662" y="171"/>
                  </a:lnTo>
                  <a:lnTo>
                    <a:pt x="662" y="170"/>
                  </a:lnTo>
                  <a:lnTo>
                    <a:pt x="662" y="168"/>
                  </a:lnTo>
                  <a:lnTo>
                    <a:pt x="662" y="167"/>
                  </a:lnTo>
                  <a:lnTo>
                    <a:pt x="660" y="167"/>
                  </a:lnTo>
                  <a:lnTo>
                    <a:pt x="659" y="167"/>
                  </a:lnTo>
                  <a:lnTo>
                    <a:pt x="657" y="168"/>
                  </a:lnTo>
                  <a:lnTo>
                    <a:pt x="653" y="159"/>
                  </a:lnTo>
                  <a:lnTo>
                    <a:pt x="646" y="151"/>
                  </a:lnTo>
                  <a:lnTo>
                    <a:pt x="635" y="144"/>
                  </a:lnTo>
                  <a:lnTo>
                    <a:pt x="623" y="138"/>
                  </a:lnTo>
                  <a:lnTo>
                    <a:pt x="609" y="132"/>
                  </a:lnTo>
                  <a:lnTo>
                    <a:pt x="594" y="126"/>
                  </a:lnTo>
                  <a:lnTo>
                    <a:pt x="582" y="121"/>
                  </a:lnTo>
                  <a:lnTo>
                    <a:pt x="571" y="115"/>
                  </a:lnTo>
                  <a:lnTo>
                    <a:pt x="564" y="109"/>
                  </a:lnTo>
                  <a:lnTo>
                    <a:pt x="560" y="103"/>
                  </a:lnTo>
                  <a:lnTo>
                    <a:pt x="563" y="97"/>
                  </a:lnTo>
                  <a:lnTo>
                    <a:pt x="567" y="93"/>
                  </a:lnTo>
                  <a:lnTo>
                    <a:pt x="573" y="90"/>
                  </a:lnTo>
                  <a:lnTo>
                    <a:pt x="578" y="87"/>
                  </a:lnTo>
                  <a:lnTo>
                    <a:pt x="583" y="84"/>
                  </a:lnTo>
                  <a:lnTo>
                    <a:pt x="585" y="78"/>
                  </a:lnTo>
                  <a:lnTo>
                    <a:pt x="586" y="37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94E6E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0" name="Freeform 23">
              <a:extLst>
                <a:ext uri="{FF2B5EF4-FFF2-40B4-BE49-F238E27FC236}">
                  <a16:creationId xmlns:a16="http://schemas.microsoft.com/office/drawing/2014/main" id="{1A563DF7-59D6-45DC-92FD-D38B762ACF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4613" y="3995737"/>
              <a:ext cx="247650" cy="188913"/>
            </a:xfrm>
            <a:custGeom>
              <a:avLst/>
              <a:gdLst>
                <a:gd name="T0" fmla="*/ 831 w 1094"/>
                <a:gd name="T1" fmla="*/ 732 h 834"/>
                <a:gd name="T2" fmla="*/ 876 w 1094"/>
                <a:gd name="T3" fmla="*/ 763 h 834"/>
                <a:gd name="T4" fmla="*/ 873 w 1094"/>
                <a:gd name="T5" fmla="*/ 803 h 834"/>
                <a:gd name="T6" fmla="*/ 832 w 1094"/>
                <a:gd name="T7" fmla="*/ 828 h 834"/>
                <a:gd name="T8" fmla="*/ 776 w 1094"/>
                <a:gd name="T9" fmla="*/ 832 h 834"/>
                <a:gd name="T10" fmla="*/ 723 w 1094"/>
                <a:gd name="T11" fmla="*/ 811 h 834"/>
                <a:gd name="T12" fmla="*/ 708 w 1094"/>
                <a:gd name="T13" fmla="*/ 772 h 834"/>
                <a:gd name="T14" fmla="*/ 740 w 1094"/>
                <a:gd name="T15" fmla="*/ 740 h 834"/>
                <a:gd name="T16" fmla="*/ 794 w 1094"/>
                <a:gd name="T17" fmla="*/ 728 h 834"/>
                <a:gd name="T18" fmla="*/ 465 w 1094"/>
                <a:gd name="T19" fmla="*/ 669 h 834"/>
                <a:gd name="T20" fmla="*/ 504 w 1094"/>
                <a:gd name="T21" fmla="*/ 694 h 834"/>
                <a:gd name="T22" fmla="*/ 502 w 1094"/>
                <a:gd name="T23" fmla="*/ 730 h 834"/>
                <a:gd name="T24" fmla="*/ 455 w 1094"/>
                <a:gd name="T25" fmla="*/ 754 h 834"/>
                <a:gd name="T26" fmla="*/ 402 w 1094"/>
                <a:gd name="T27" fmla="*/ 752 h 834"/>
                <a:gd name="T28" fmla="*/ 363 w 1094"/>
                <a:gd name="T29" fmla="*/ 726 h 834"/>
                <a:gd name="T30" fmla="*/ 365 w 1094"/>
                <a:gd name="T31" fmla="*/ 691 h 834"/>
                <a:gd name="T32" fmla="*/ 412 w 1094"/>
                <a:gd name="T33" fmla="*/ 667 h 834"/>
                <a:gd name="T34" fmla="*/ 106 w 1094"/>
                <a:gd name="T35" fmla="*/ 325 h 834"/>
                <a:gd name="T36" fmla="*/ 159 w 1094"/>
                <a:gd name="T37" fmla="*/ 347 h 834"/>
                <a:gd name="T38" fmla="*/ 174 w 1094"/>
                <a:gd name="T39" fmla="*/ 386 h 834"/>
                <a:gd name="T40" fmla="*/ 142 w 1094"/>
                <a:gd name="T41" fmla="*/ 418 h 834"/>
                <a:gd name="T42" fmla="*/ 87 w 1094"/>
                <a:gd name="T43" fmla="*/ 430 h 834"/>
                <a:gd name="T44" fmla="*/ 31 w 1094"/>
                <a:gd name="T45" fmla="*/ 417 h 834"/>
                <a:gd name="T46" fmla="*/ 0 w 1094"/>
                <a:gd name="T47" fmla="*/ 381 h 834"/>
                <a:gd name="T48" fmla="*/ 19 w 1094"/>
                <a:gd name="T49" fmla="*/ 344 h 834"/>
                <a:gd name="T50" fmla="*/ 68 w 1094"/>
                <a:gd name="T51" fmla="*/ 325 h 834"/>
                <a:gd name="T52" fmla="*/ 960 w 1094"/>
                <a:gd name="T53" fmla="*/ 235 h 834"/>
                <a:gd name="T54" fmla="*/ 1013 w 1094"/>
                <a:gd name="T55" fmla="*/ 256 h 834"/>
                <a:gd name="T56" fmla="*/ 1027 w 1094"/>
                <a:gd name="T57" fmla="*/ 295 h 834"/>
                <a:gd name="T58" fmla="*/ 996 w 1094"/>
                <a:gd name="T59" fmla="*/ 328 h 834"/>
                <a:gd name="T60" fmla="*/ 942 w 1094"/>
                <a:gd name="T61" fmla="*/ 339 h 834"/>
                <a:gd name="T62" fmla="*/ 886 w 1094"/>
                <a:gd name="T63" fmla="*/ 326 h 834"/>
                <a:gd name="T64" fmla="*/ 855 w 1094"/>
                <a:gd name="T65" fmla="*/ 292 h 834"/>
                <a:gd name="T66" fmla="*/ 873 w 1094"/>
                <a:gd name="T67" fmla="*/ 254 h 834"/>
                <a:gd name="T68" fmla="*/ 923 w 1094"/>
                <a:gd name="T69" fmla="*/ 235 h 834"/>
                <a:gd name="T70" fmla="*/ 1025 w 1094"/>
                <a:gd name="T71" fmla="*/ 2 h 834"/>
                <a:gd name="T72" fmla="*/ 1078 w 1094"/>
                <a:gd name="T73" fmla="*/ 23 h 834"/>
                <a:gd name="T74" fmla="*/ 1093 w 1094"/>
                <a:gd name="T75" fmla="*/ 62 h 834"/>
                <a:gd name="T76" fmla="*/ 1061 w 1094"/>
                <a:gd name="T77" fmla="*/ 95 h 834"/>
                <a:gd name="T78" fmla="*/ 1007 w 1094"/>
                <a:gd name="T79" fmla="*/ 107 h 834"/>
                <a:gd name="T80" fmla="*/ 951 w 1094"/>
                <a:gd name="T81" fmla="*/ 94 h 834"/>
                <a:gd name="T82" fmla="*/ 921 w 1094"/>
                <a:gd name="T83" fmla="*/ 59 h 834"/>
                <a:gd name="T84" fmla="*/ 938 w 1094"/>
                <a:gd name="T85" fmla="*/ 21 h 834"/>
                <a:gd name="T86" fmla="*/ 988 w 1094"/>
                <a:gd name="T87" fmla="*/ 2 h 834"/>
                <a:gd name="T88" fmla="*/ 595 w 1094"/>
                <a:gd name="T89" fmla="*/ 1 h 834"/>
                <a:gd name="T90" fmla="*/ 655 w 1094"/>
                <a:gd name="T91" fmla="*/ 25 h 834"/>
                <a:gd name="T92" fmla="*/ 672 w 1094"/>
                <a:gd name="T93" fmla="*/ 70 h 834"/>
                <a:gd name="T94" fmla="*/ 636 w 1094"/>
                <a:gd name="T95" fmla="*/ 107 h 834"/>
                <a:gd name="T96" fmla="*/ 575 w 1094"/>
                <a:gd name="T97" fmla="*/ 120 h 834"/>
                <a:gd name="T98" fmla="*/ 512 w 1094"/>
                <a:gd name="T99" fmla="*/ 106 h 834"/>
                <a:gd name="T100" fmla="*/ 477 w 1094"/>
                <a:gd name="T101" fmla="*/ 66 h 834"/>
                <a:gd name="T102" fmla="*/ 498 w 1094"/>
                <a:gd name="T103" fmla="*/ 23 h 834"/>
                <a:gd name="T104" fmla="*/ 553 w 1094"/>
                <a:gd name="T105" fmla="*/ 2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4" h="834">
                  <a:moveTo>
                    <a:pt x="794" y="728"/>
                  </a:moveTo>
                  <a:lnTo>
                    <a:pt x="813" y="729"/>
                  </a:lnTo>
                  <a:lnTo>
                    <a:pt x="831" y="732"/>
                  </a:lnTo>
                  <a:lnTo>
                    <a:pt x="850" y="741"/>
                  </a:lnTo>
                  <a:lnTo>
                    <a:pt x="866" y="750"/>
                  </a:lnTo>
                  <a:lnTo>
                    <a:pt x="876" y="763"/>
                  </a:lnTo>
                  <a:lnTo>
                    <a:pt x="881" y="775"/>
                  </a:lnTo>
                  <a:lnTo>
                    <a:pt x="880" y="789"/>
                  </a:lnTo>
                  <a:lnTo>
                    <a:pt x="873" y="803"/>
                  </a:lnTo>
                  <a:lnTo>
                    <a:pt x="862" y="813"/>
                  </a:lnTo>
                  <a:lnTo>
                    <a:pt x="849" y="822"/>
                  </a:lnTo>
                  <a:lnTo>
                    <a:pt x="832" y="828"/>
                  </a:lnTo>
                  <a:lnTo>
                    <a:pt x="814" y="832"/>
                  </a:lnTo>
                  <a:lnTo>
                    <a:pt x="794" y="834"/>
                  </a:lnTo>
                  <a:lnTo>
                    <a:pt x="776" y="832"/>
                  </a:lnTo>
                  <a:lnTo>
                    <a:pt x="758" y="829"/>
                  </a:lnTo>
                  <a:lnTo>
                    <a:pt x="738" y="821"/>
                  </a:lnTo>
                  <a:lnTo>
                    <a:pt x="723" y="811"/>
                  </a:lnTo>
                  <a:lnTo>
                    <a:pt x="712" y="799"/>
                  </a:lnTo>
                  <a:lnTo>
                    <a:pt x="707" y="786"/>
                  </a:lnTo>
                  <a:lnTo>
                    <a:pt x="708" y="772"/>
                  </a:lnTo>
                  <a:lnTo>
                    <a:pt x="716" y="759"/>
                  </a:lnTo>
                  <a:lnTo>
                    <a:pt x="726" y="748"/>
                  </a:lnTo>
                  <a:lnTo>
                    <a:pt x="740" y="740"/>
                  </a:lnTo>
                  <a:lnTo>
                    <a:pt x="757" y="733"/>
                  </a:lnTo>
                  <a:lnTo>
                    <a:pt x="775" y="729"/>
                  </a:lnTo>
                  <a:lnTo>
                    <a:pt x="794" y="728"/>
                  </a:lnTo>
                  <a:close/>
                  <a:moveTo>
                    <a:pt x="434" y="665"/>
                  </a:moveTo>
                  <a:lnTo>
                    <a:pt x="449" y="666"/>
                  </a:lnTo>
                  <a:lnTo>
                    <a:pt x="465" y="669"/>
                  </a:lnTo>
                  <a:lnTo>
                    <a:pt x="482" y="675"/>
                  </a:lnTo>
                  <a:lnTo>
                    <a:pt x="495" y="684"/>
                  </a:lnTo>
                  <a:lnTo>
                    <a:pt x="504" y="694"/>
                  </a:lnTo>
                  <a:lnTo>
                    <a:pt x="509" y="706"/>
                  </a:lnTo>
                  <a:lnTo>
                    <a:pt x="507" y="717"/>
                  </a:lnTo>
                  <a:lnTo>
                    <a:pt x="502" y="730"/>
                  </a:lnTo>
                  <a:lnTo>
                    <a:pt x="490" y="741"/>
                  </a:lnTo>
                  <a:lnTo>
                    <a:pt x="474" y="749"/>
                  </a:lnTo>
                  <a:lnTo>
                    <a:pt x="455" y="754"/>
                  </a:lnTo>
                  <a:lnTo>
                    <a:pt x="434" y="756"/>
                  </a:lnTo>
                  <a:lnTo>
                    <a:pt x="418" y="755"/>
                  </a:lnTo>
                  <a:lnTo>
                    <a:pt x="402" y="752"/>
                  </a:lnTo>
                  <a:lnTo>
                    <a:pt x="385" y="746"/>
                  </a:lnTo>
                  <a:lnTo>
                    <a:pt x="371" y="736"/>
                  </a:lnTo>
                  <a:lnTo>
                    <a:pt x="363" y="726"/>
                  </a:lnTo>
                  <a:lnTo>
                    <a:pt x="359" y="715"/>
                  </a:lnTo>
                  <a:lnTo>
                    <a:pt x="359" y="703"/>
                  </a:lnTo>
                  <a:lnTo>
                    <a:pt x="365" y="691"/>
                  </a:lnTo>
                  <a:lnTo>
                    <a:pt x="376" y="680"/>
                  </a:lnTo>
                  <a:lnTo>
                    <a:pt x="393" y="672"/>
                  </a:lnTo>
                  <a:lnTo>
                    <a:pt x="412" y="667"/>
                  </a:lnTo>
                  <a:lnTo>
                    <a:pt x="434" y="665"/>
                  </a:lnTo>
                  <a:close/>
                  <a:moveTo>
                    <a:pt x="87" y="323"/>
                  </a:moveTo>
                  <a:lnTo>
                    <a:pt x="106" y="325"/>
                  </a:lnTo>
                  <a:lnTo>
                    <a:pt x="124" y="329"/>
                  </a:lnTo>
                  <a:lnTo>
                    <a:pt x="143" y="336"/>
                  </a:lnTo>
                  <a:lnTo>
                    <a:pt x="159" y="347"/>
                  </a:lnTo>
                  <a:lnTo>
                    <a:pt x="169" y="358"/>
                  </a:lnTo>
                  <a:lnTo>
                    <a:pt x="175" y="372"/>
                  </a:lnTo>
                  <a:lnTo>
                    <a:pt x="174" y="386"/>
                  </a:lnTo>
                  <a:lnTo>
                    <a:pt x="166" y="399"/>
                  </a:lnTo>
                  <a:lnTo>
                    <a:pt x="156" y="410"/>
                  </a:lnTo>
                  <a:lnTo>
                    <a:pt x="142" y="418"/>
                  </a:lnTo>
                  <a:lnTo>
                    <a:pt x="125" y="425"/>
                  </a:lnTo>
                  <a:lnTo>
                    <a:pt x="107" y="429"/>
                  </a:lnTo>
                  <a:lnTo>
                    <a:pt x="87" y="430"/>
                  </a:lnTo>
                  <a:lnTo>
                    <a:pt x="69" y="429"/>
                  </a:lnTo>
                  <a:lnTo>
                    <a:pt x="51" y="425"/>
                  </a:lnTo>
                  <a:lnTo>
                    <a:pt x="31" y="417"/>
                  </a:lnTo>
                  <a:lnTo>
                    <a:pt x="16" y="407"/>
                  </a:lnTo>
                  <a:lnTo>
                    <a:pt x="6" y="395"/>
                  </a:lnTo>
                  <a:lnTo>
                    <a:pt x="0" y="381"/>
                  </a:lnTo>
                  <a:lnTo>
                    <a:pt x="1" y="368"/>
                  </a:lnTo>
                  <a:lnTo>
                    <a:pt x="9" y="354"/>
                  </a:lnTo>
                  <a:lnTo>
                    <a:pt x="19" y="344"/>
                  </a:lnTo>
                  <a:lnTo>
                    <a:pt x="33" y="335"/>
                  </a:lnTo>
                  <a:lnTo>
                    <a:pt x="50" y="329"/>
                  </a:lnTo>
                  <a:lnTo>
                    <a:pt x="68" y="325"/>
                  </a:lnTo>
                  <a:lnTo>
                    <a:pt x="87" y="323"/>
                  </a:lnTo>
                  <a:close/>
                  <a:moveTo>
                    <a:pt x="942" y="234"/>
                  </a:moveTo>
                  <a:lnTo>
                    <a:pt x="960" y="235"/>
                  </a:lnTo>
                  <a:lnTo>
                    <a:pt x="978" y="238"/>
                  </a:lnTo>
                  <a:lnTo>
                    <a:pt x="998" y="246"/>
                  </a:lnTo>
                  <a:lnTo>
                    <a:pt x="1013" y="256"/>
                  </a:lnTo>
                  <a:lnTo>
                    <a:pt x="1023" y="268"/>
                  </a:lnTo>
                  <a:lnTo>
                    <a:pt x="1028" y="281"/>
                  </a:lnTo>
                  <a:lnTo>
                    <a:pt x="1027" y="295"/>
                  </a:lnTo>
                  <a:lnTo>
                    <a:pt x="1021" y="309"/>
                  </a:lnTo>
                  <a:lnTo>
                    <a:pt x="1010" y="319"/>
                  </a:lnTo>
                  <a:lnTo>
                    <a:pt x="996" y="328"/>
                  </a:lnTo>
                  <a:lnTo>
                    <a:pt x="980" y="334"/>
                  </a:lnTo>
                  <a:lnTo>
                    <a:pt x="961" y="338"/>
                  </a:lnTo>
                  <a:lnTo>
                    <a:pt x="942" y="339"/>
                  </a:lnTo>
                  <a:lnTo>
                    <a:pt x="924" y="338"/>
                  </a:lnTo>
                  <a:lnTo>
                    <a:pt x="906" y="335"/>
                  </a:lnTo>
                  <a:lnTo>
                    <a:pt x="886" y="326"/>
                  </a:lnTo>
                  <a:lnTo>
                    <a:pt x="870" y="317"/>
                  </a:lnTo>
                  <a:lnTo>
                    <a:pt x="860" y="304"/>
                  </a:lnTo>
                  <a:lnTo>
                    <a:pt x="855" y="292"/>
                  </a:lnTo>
                  <a:lnTo>
                    <a:pt x="856" y="278"/>
                  </a:lnTo>
                  <a:lnTo>
                    <a:pt x="862" y="264"/>
                  </a:lnTo>
                  <a:lnTo>
                    <a:pt x="873" y="254"/>
                  </a:lnTo>
                  <a:lnTo>
                    <a:pt x="888" y="245"/>
                  </a:lnTo>
                  <a:lnTo>
                    <a:pt x="904" y="239"/>
                  </a:lnTo>
                  <a:lnTo>
                    <a:pt x="923" y="235"/>
                  </a:lnTo>
                  <a:lnTo>
                    <a:pt x="942" y="234"/>
                  </a:lnTo>
                  <a:close/>
                  <a:moveTo>
                    <a:pt x="1007" y="1"/>
                  </a:moveTo>
                  <a:lnTo>
                    <a:pt x="1025" y="2"/>
                  </a:lnTo>
                  <a:lnTo>
                    <a:pt x="1043" y="5"/>
                  </a:lnTo>
                  <a:lnTo>
                    <a:pt x="1063" y="14"/>
                  </a:lnTo>
                  <a:lnTo>
                    <a:pt x="1078" y="23"/>
                  </a:lnTo>
                  <a:lnTo>
                    <a:pt x="1088" y="36"/>
                  </a:lnTo>
                  <a:lnTo>
                    <a:pt x="1094" y="49"/>
                  </a:lnTo>
                  <a:lnTo>
                    <a:pt x="1093" y="62"/>
                  </a:lnTo>
                  <a:lnTo>
                    <a:pt x="1086" y="76"/>
                  </a:lnTo>
                  <a:lnTo>
                    <a:pt x="1076" y="87"/>
                  </a:lnTo>
                  <a:lnTo>
                    <a:pt x="1061" y="95"/>
                  </a:lnTo>
                  <a:lnTo>
                    <a:pt x="1045" y="101"/>
                  </a:lnTo>
                  <a:lnTo>
                    <a:pt x="1026" y="106"/>
                  </a:lnTo>
                  <a:lnTo>
                    <a:pt x="1007" y="107"/>
                  </a:lnTo>
                  <a:lnTo>
                    <a:pt x="988" y="106"/>
                  </a:lnTo>
                  <a:lnTo>
                    <a:pt x="971" y="103"/>
                  </a:lnTo>
                  <a:lnTo>
                    <a:pt x="951" y="94"/>
                  </a:lnTo>
                  <a:lnTo>
                    <a:pt x="935" y="85"/>
                  </a:lnTo>
                  <a:lnTo>
                    <a:pt x="926" y="72"/>
                  </a:lnTo>
                  <a:lnTo>
                    <a:pt x="921" y="59"/>
                  </a:lnTo>
                  <a:lnTo>
                    <a:pt x="921" y="45"/>
                  </a:lnTo>
                  <a:lnTo>
                    <a:pt x="928" y="32"/>
                  </a:lnTo>
                  <a:lnTo>
                    <a:pt x="938" y="21"/>
                  </a:lnTo>
                  <a:lnTo>
                    <a:pt x="952" y="13"/>
                  </a:lnTo>
                  <a:lnTo>
                    <a:pt x="969" y="6"/>
                  </a:lnTo>
                  <a:lnTo>
                    <a:pt x="988" y="2"/>
                  </a:lnTo>
                  <a:lnTo>
                    <a:pt x="1007" y="1"/>
                  </a:lnTo>
                  <a:close/>
                  <a:moveTo>
                    <a:pt x="575" y="0"/>
                  </a:moveTo>
                  <a:lnTo>
                    <a:pt x="595" y="1"/>
                  </a:lnTo>
                  <a:lnTo>
                    <a:pt x="615" y="5"/>
                  </a:lnTo>
                  <a:lnTo>
                    <a:pt x="638" y="14"/>
                  </a:lnTo>
                  <a:lnTo>
                    <a:pt x="655" y="25"/>
                  </a:lnTo>
                  <a:lnTo>
                    <a:pt x="667" y="39"/>
                  </a:lnTo>
                  <a:lnTo>
                    <a:pt x="672" y="54"/>
                  </a:lnTo>
                  <a:lnTo>
                    <a:pt x="672" y="70"/>
                  </a:lnTo>
                  <a:lnTo>
                    <a:pt x="664" y="86"/>
                  </a:lnTo>
                  <a:lnTo>
                    <a:pt x="652" y="97"/>
                  </a:lnTo>
                  <a:lnTo>
                    <a:pt x="636" y="107"/>
                  </a:lnTo>
                  <a:lnTo>
                    <a:pt x="617" y="114"/>
                  </a:lnTo>
                  <a:lnTo>
                    <a:pt x="596" y="118"/>
                  </a:lnTo>
                  <a:lnTo>
                    <a:pt x="575" y="120"/>
                  </a:lnTo>
                  <a:lnTo>
                    <a:pt x="554" y="118"/>
                  </a:lnTo>
                  <a:lnTo>
                    <a:pt x="534" y="114"/>
                  </a:lnTo>
                  <a:lnTo>
                    <a:pt x="512" y="106"/>
                  </a:lnTo>
                  <a:lnTo>
                    <a:pt x="494" y="94"/>
                  </a:lnTo>
                  <a:lnTo>
                    <a:pt x="482" y="80"/>
                  </a:lnTo>
                  <a:lnTo>
                    <a:pt x="477" y="66"/>
                  </a:lnTo>
                  <a:lnTo>
                    <a:pt x="478" y="51"/>
                  </a:lnTo>
                  <a:lnTo>
                    <a:pt x="485" y="35"/>
                  </a:lnTo>
                  <a:lnTo>
                    <a:pt x="498" y="23"/>
                  </a:lnTo>
                  <a:lnTo>
                    <a:pt x="514" y="14"/>
                  </a:lnTo>
                  <a:lnTo>
                    <a:pt x="532" y="6"/>
                  </a:lnTo>
                  <a:lnTo>
                    <a:pt x="553" y="2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31" name="Freeform 24">
              <a:extLst>
                <a:ext uri="{FF2B5EF4-FFF2-40B4-BE49-F238E27FC236}">
                  <a16:creationId xmlns:a16="http://schemas.microsoft.com/office/drawing/2014/main" id="{71DFA842-B750-4E96-9222-2AB8C3AEF6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138" y="3979862"/>
              <a:ext cx="271463" cy="215900"/>
            </a:xfrm>
            <a:custGeom>
              <a:avLst/>
              <a:gdLst>
                <a:gd name="T0" fmla="*/ 600 w 1196"/>
                <a:gd name="T1" fmla="*/ 890 h 952"/>
                <a:gd name="T2" fmla="*/ 614 w 1196"/>
                <a:gd name="T3" fmla="*/ 931 h 952"/>
                <a:gd name="T4" fmla="*/ 560 w 1196"/>
                <a:gd name="T5" fmla="*/ 952 h 952"/>
                <a:gd name="T6" fmla="*/ 508 w 1196"/>
                <a:gd name="T7" fmla="*/ 933 h 952"/>
                <a:gd name="T8" fmla="*/ 515 w 1196"/>
                <a:gd name="T9" fmla="*/ 892 h 952"/>
                <a:gd name="T10" fmla="*/ 586 w 1196"/>
                <a:gd name="T11" fmla="*/ 672 h 952"/>
                <a:gd name="T12" fmla="*/ 638 w 1196"/>
                <a:gd name="T13" fmla="*/ 691 h 952"/>
                <a:gd name="T14" fmla="*/ 630 w 1196"/>
                <a:gd name="T15" fmla="*/ 732 h 952"/>
                <a:gd name="T16" fmla="*/ 573 w 1196"/>
                <a:gd name="T17" fmla="*/ 744 h 952"/>
                <a:gd name="T18" fmla="*/ 528 w 1196"/>
                <a:gd name="T19" fmla="*/ 715 h 952"/>
                <a:gd name="T20" fmla="*/ 554 w 1196"/>
                <a:gd name="T21" fmla="*/ 677 h 952"/>
                <a:gd name="T22" fmla="*/ 71 w 1196"/>
                <a:gd name="T23" fmla="*/ 578 h 952"/>
                <a:gd name="T24" fmla="*/ 117 w 1196"/>
                <a:gd name="T25" fmla="*/ 606 h 952"/>
                <a:gd name="T26" fmla="*/ 91 w 1196"/>
                <a:gd name="T27" fmla="*/ 643 h 952"/>
                <a:gd name="T28" fmla="*/ 34 w 1196"/>
                <a:gd name="T29" fmla="*/ 647 h 952"/>
                <a:gd name="T30" fmla="*/ 0 w 1196"/>
                <a:gd name="T31" fmla="*/ 610 h 952"/>
                <a:gd name="T32" fmla="*/ 42 w 1196"/>
                <a:gd name="T33" fmla="*/ 579 h 952"/>
                <a:gd name="T34" fmla="*/ 1162 w 1196"/>
                <a:gd name="T35" fmla="*/ 407 h 952"/>
                <a:gd name="T36" fmla="*/ 1196 w 1196"/>
                <a:gd name="T37" fmla="*/ 444 h 952"/>
                <a:gd name="T38" fmla="*/ 1153 w 1196"/>
                <a:gd name="T39" fmla="*/ 474 h 952"/>
                <a:gd name="T40" fmla="*/ 1096 w 1196"/>
                <a:gd name="T41" fmla="*/ 466 h 952"/>
                <a:gd name="T42" fmla="*/ 1084 w 1196"/>
                <a:gd name="T43" fmla="*/ 425 h 952"/>
                <a:gd name="T44" fmla="*/ 1138 w 1196"/>
                <a:gd name="T45" fmla="*/ 404 h 952"/>
                <a:gd name="T46" fmla="*/ 682 w 1196"/>
                <a:gd name="T47" fmla="*/ 314 h 952"/>
                <a:gd name="T48" fmla="*/ 695 w 1196"/>
                <a:gd name="T49" fmla="*/ 354 h 952"/>
                <a:gd name="T50" fmla="*/ 642 w 1196"/>
                <a:gd name="T51" fmla="*/ 374 h 952"/>
                <a:gd name="T52" fmla="*/ 591 w 1196"/>
                <a:gd name="T53" fmla="*/ 356 h 952"/>
                <a:gd name="T54" fmla="*/ 599 w 1196"/>
                <a:gd name="T55" fmla="*/ 316 h 952"/>
                <a:gd name="T56" fmla="*/ 419 w 1196"/>
                <a:gd name="T57" fmla="*/ 290 h 952"/>
                <a:gd name="T58" fmla="*/ 467 w 1196"/>
                <a:gd name="T59" fmla="*/ 314 h 952"/>
                <a:gd name="T60" fmla="*/ 445 w 1196"/>
                <a:gd name="T61" fmla="*/ 344 h 952"/>
                <a:gd name="T62" fmla="*/ 385 w 1196"/>
                <a:gd name="T63" fmla="*/ 341 h 952"/>
                <a:gd name="T64" fmla="*/ 374 w 1196"/>
                <a:gd name="T65" fmla="*/ 306 h 952"/>
                <a:gd name="T66" fmla="*/ 419 w 1196"/>
                <a:gd name="T67" fmla="*/ 290 h 952"/>
                <a:gd name="T68" fmla="*/ 314 w 1196"/>
                <a:gd name="T69" fmla="*/ 208 h 952"/>
                <a:gd name="T70" fmla="*/ 326 w 1196"/>
                <a:gd name="T71" fmla="*/ 247 h 952"/>
                <a:gd name="T72" fmla="*/ 277 w 1196"/>
                <a:gd name="T73" fmla="*/ 266 h 952"/>
                <a:gd name="T74" fmla="*/ 223 w 1196"/>
                <a:gd name="T75" fmla="*/ 240 h 952"/>
                <a:gd name="T76" fmla="*/ 247 w 1196"/>
                <a:gd name="T77" fmla="*/ 205 h 952"/>
                <a:gd name="T78" fmla="*/ 1149 w 1196"/>
                <a:gd name="T79" fmla="*/ 182 h 952"/>
                <a:gd name="T80" fmla="*/ 1196 w 1196"/>
                <a:gd name="T81" fmla="*/ 209 h 952"/>
                <a:gd name="T82" fmla="*/ 1168 w 1196"/>
                <a:gd name="T83" fmla="*/ 247 h 952"/>
                <a:gd name="T84" fmla="*/ 1112 w 1196"/>
                <a:gd name="T85" fmla="*/ 249 h 952"/>
                <a:gd name="T86" fmla="*/ 1078 w 1196"/>
                <a:gd name="T87" fmla="*/ 212 h 952"/>
                <a:gd name="T88" fmla="*/ 1121 w 1196"/>
                <a:gd name="T89" fmla="*/ 182 h 952"/>
                <a:gd name="T90" fmla="*/ 807 w 1196"/>
                <a:gd name="T91" fmla="*/ 3 h 952"/>
                <a:gd name="T92" fmla="*/ 842 w 1196"/>
                <a:gd name="T93" fmla="*/ 40 h 952"/>
                <a:gd name="T94" fmla="*/ 798 w 1196"/>
                <a:gd name="T95" fmla="*/ 71 h 952"/>
                <a:gd name="T96" fmla="*/ 742 w 1196"/>
                <a:gd name="T97" fmla="*/ 62 h 952"/>
                <a:gd name="T98" fmla="*/ 729 w 1196"/>
                <a:gd name="T99" fmla="*/ 21 h 952"/>
                <a:gd name="T100" fmla="*/ 783 w 1196"/>
                <a:gd name="T101" fmla="*/ 0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6" h="952">
                  <a:moveTo>
                    <a:pt x="560" y="879"/>
                  </a:moveTo>
                  <a:lnTo>
                    <a:pt x="572" y="880"/>
                  </a:lnTo>
                  <a:lnTo>
                    <a:pt x="585" y="882"/>
                  </a:lnTo>
                  <a:lnTo>
                    <a:pt x="600" y="890"/>
                  </a:lnTo>
                  <a:lnTo>
                    <a:pt x="611" y="898"/>
                  </a:lnTo>
                  <a:lnTo>
                    <a:pt x="618" y="909"/>
                  </a:lnTo>
                  <a:lnTo>
                    <a:pt x="619" y="919"/>
                  </a:lnTo>
                  <a:lnTo>
                    <a:pt x="614" y="931"/>
                  </a:lnTo>
                  <a:lnTo>
                    <a:pt x="604" y="939"/>
                  </a:lnTo>
                  <a:lnTo>
                    <a:pt x="591" y="946"/>
                  </a:lnTo>
                  <a:lnTo>
                    <a:pt x="577" y="950"/>
                  </a:lnTo>
                  <a:lnTo>
                    <a:pt x="560" y="952"/>
                  </a:lnTo>
                  <a:lnTo>
                    <a:pt x="547" y="951"/>
                  </a:lnTo>
                  <a:lnTo>
                    <a:pt x="535" y="948"/>
                  </a:lnTo>
                  <a:lnTo>
                    <a:pt x="520" y="941"/>
                  </a:lnTo>
                  <a:lnTo>
                    <a:pt x="508" y="933"/>
                  </a:lnTo>
                  <a:lnTo>
                    <a:pt x="502" y="922"/>
                  </a:lnTo>
                  <a:lnTo>
                    <a:pt x="501" y="912"/>
                  </a:lnTo>
                  <a:lnTo>
                    <a:pt x="506" y="900"/>
                  </a:lnTo>
                  <a:lnTo>
                    <a:pt x="515" y="892"/>
                  </a:lnTo>
                  <a:lnTo>
                    <a:pt x="528" y="885"/>
                  </a:lnTo>
                  <a:lnTo>
                    <a:pt x="544" y="881"/>
                  </a:lnTo>
                  <a:lnTo>
                    <a:pt x="560" y="879"/>
                  </a:lnTo>
                  <a:close/>
                  <a:moveTo>
                    <a:pt x="586" y="672"/>
                  </a:moveTo>
                  <a:lnTo>
                    <a:pt x="599" y="673"/>
                  </a:lnTo>
                  <a:lnTo>
                    <a:pt x="610" y="675"/>
                  </a:lnTo>
                  <a:lnTo>
                    <a:pt x="626" y="681"/>
                  </a:lnTo>
                  <a:lnTo>
                    <a:pt x="638" y="691"/>
                  </a:lnTo>
                  <a:lnTo>
                    <a:pt x="644" y="701"/>
                  </a:lnTo>
                  <a:lnTo>
                    <a:pt x="645" y="712"/>
                  </a:lnTo>
                  <a:lnTo>
                    <a:pt x="640" y="724"/>
                  </a:lnTo>
                  <a:lnTo>
                    <a:pt x="630" y="732"/>
                  </a:lnTo>
                  <a:lnTo>
                    <a:pt x="618" y="738"/>
                  </a:lnTo>
                  <a:lnTo>
                    <a:pt x="602" y="743"/>
                  </a:lnTo>
                  <a:lnTo>
                    <a:pt x="586" y="744"/>
                  </a:lnTo>
                  <a:lnTo>
                    <a:pt x="573" y="744"/>
                  </a:lnTo>
                  <a:lnTo>
                    <a:pt x="562" y="741"/>
                  </a:lnTo>
                  <a:lnTo>
                    <a:pt x="546" y="734"/>
                  </a:lnTo>
                  <a:lnTo>
                    <a:pt x="534" y="726"/>
                  </a:lnTo>
                  <a:lnTo>
                    <a:pt x="528" y="715"/>
                  </a:lnTo>
                  <a:lnTo>
                    <a:pt x="527" y="705"/>
                  </a:lnTo>
                  <a:lnTo>
                    <a:pt x="532" y="693"/>
                  </a:lnTo>
                  <a:lnTo>
                    <a:pt x="542" y="685"/>
                  </a:lnTo>
                  <a:lnTo>
                    <a:pt x="554" y="677"/>
                  </a:lnTo>
                  <a:lnTo>
                    <a:pt x="569" y="674"/>
                  </a:lnTo>
                  <a:lnTo>
                    <a:pt x="586" y="672"/>
                  </a:lnTo>
                  <a:close/>
                  <a:moveTo>
                    <a:pt x="59" y="578"/>
                  </a:moveTo>
                  <a:lnTo>
                    <a:pt x="71" y="578"/>
                  </a:lnTo>
                  <a:lnTo>
                    <a:pt x="83" y="581"/>
                  </a:lnTo>
                  <a:lnTo>
                    <a:pt x="99" y="587"/>
                  </a:lnTo>
                  <a:lnTo>
                    <a:pt x="111" y="596"/>
                  </a:lnTo>
                  <a:lnTo>
                    <a:pt x="117" y="606"/>
                  </a:lnTo>
                  <a:lnTo>
                    <a:pt x="117" y="617"/>
                  </a:lnTo>
                  <a:lnTo>
                    <a:pt x="113" y="629"/>
                  </a:lnTo>
                  <a:lnTo>
                    <a:pt x="103" y="637"/>
                  </a:lnTo>
                  <a:lnTo>
                    <a:pt x="91" y="643"/>
                  </a:lnTo>
                  <a:lnTo>
                    <a:pt x="75" y="648"/>
                  </a:lnTo>
                  <a:lnTo>
                    <a:pt x="59" y="650"/>
                  </a:lnTo>
                  <a:lnTo>
                    <a:pt x="46" y="649"/>
                  </a:lnTo>
                  <a:lnTo>
                    <a:pt x="34" y="647"/>
                  </a:lnTo>
                  <a:lnTo>
                    <a:pt x="18" y="639"/>
                  </a:lnTo>
                  <a:lnTo>
                    <a:pt x="7" y="631"/>
                  </a:lnTo>
                  <a:lnTo>
                    <a:pt x="1" y="620"/>
                  </a:lnTo>
                  <a:lnTo>
                    <a:pt x="0" y="610"/>
                  </a:lnTo>
                  <a:lnTo>
                    <a:pt x="5" y="598"/>
                  </a:lnTo>
                  <a:lnTo>
                    <a:pt x="15" y="590"/>
                  </a:lnTo>
                  <a:lnTo>
                    <a:pt x="27" y="583"/>
                  </a:lnTo>
                  <a:lnTo>
                    <a:pt x="42" y="579"/>
                  </a:lnTo>
                  <a:lnTo>
                    <a:pt x="59" y="578"/>
                  </a:lnTo>
                  <a:close/>
                  <a:moveTo>
                    <a:pt x="1138" y="404"/>
                  </a:moveTo>
                  <a:lnTo>
                    <a:pt x="1149" y="405"/>
                  </a:lnTo>
                  <a:lnTo>
                    <a:pt x="1162" y="407"/>
                  </a:lnTo>
                  <a:lnTo>
                    <a:pt x="1178" y="413"/>
                  </a:lnTo>
                  <a:lnTo>
                    <a:pt x="1189" y="422"/>
                  </a:lnTo>
                  <a:lnTo>
                    <a:pt x="1196" y="432"/>
                  </a:lnTo>
                  <a:lnTo>
                    <a:pt x="1196" y="444"/>
                  </a:lnTo>
                  <a:lnTo>
                    <a:pt x="1191" y="454"/>
                  </a:lnTo>
                  <a:lnTo>
                    <a:pt x="1182" y="464"/>
                  </a:lnTo>
                  <a:lnTo>
                    <a:pt x="1168" y="470"/>
                  </a:lnTo>
                  <a:lnTo>
                    <a:pt x="1153" y="474"/>
                  </a:lnTo>
                  <a:lnTo>
                    <a:pt x="1138" y="475"/>
                  </a:lnTo>
                  <a:lnTo>
                    <a:pt x="1125" y="474"/>
                  </a:lnTo>
                  <a:lnTo>
                    <a:pt x="1112" y="472"/>
                  </a:lnTo>
                  <a:lnTo>
                    <a:pt x="1096" y="466"/>
                  </a:lnTo>
                  <a:lnTo>
                    <a:pt x="1086" y="456"/>
                  </a:lnTo>
                  <a:lnTo>
                    <a:pt x="1079" y="447"/>
                  </a:lnTo>
                  <a:lnTo>
                    <a:pt x="1078" y="435"/>
                  </a:lnTo>
                  <a:lnTo>
                    <a:pt x="1084" y="425"/>
                  </a:lnTo>
                  <a:lnTo>
                    <a:pt x="1093" y="415"/>
                  </a:lnTo>
                  <a:lnTo>
                    <a:pt x="1106" y="409"/>
                  </a:lnTo>
                  <a:lnTo>
                    <a:pt x="1121" y="405"/>
                  </a:lnTo>
                  <a:lnTo>
                    <a:pt x="1138" y="404"/>
                  </a:lnTo>
                  <a:close/>
                  <a:moveTo>
                    <a:pt x="642" y="304"/>
                  </a:moveTo>
                  <a:lnTo>
                    <a:pt x="655" y="304"/>
                  </a:lnTo>
                  <a:lnTo>
                    <a:pt x="666" y="307"/>
                  </a:lnTo>
                  <a:lnTo>
                    <a:pt x="682" y="314"/>
                  </a:lnTo>
                  <a:lnTo>
                    <a:pt x="693" y="322"/>
                  </a:lnTo>
                  <a:lnTo>
                    <a:pt x="699" y="332"/>
                  </a:lnTo>
                  <a:lnTo>
                    <a:pt x="700" y="343"/>
                  </a:lnTo>
                  <a:lnTo>
                    <a:pt x="695" y="354"/>
                  </a:lnTo>
                  <a:lnTo>
                    <a:pt x="685" y="362"/>
                  </a:lnTo>
                  <a:lnTo>
                    <a:pt x="673" y="369"/>
                  </a:lnTo>
                  <a:lnTo>
                    <a:pt x="658" y="373"/>
                  </a:lnTo>
                  <a:lnTo>
                    <a:pt x="642" y="374"/>
                  </a:lnTo>
                  <a:lnTo>
                    <a:pt x="630" y="373"/>
                  </a:lnTo>
                  <a:lnTo>
                    <a:pt x="618" y="371"/>
                  </a:lnTo>
                  <a:lnTo>
                    <a:pt x="603" y="365"/>
                  </a:lnTo>
                  <a:lnTo>
                    <a:pt x="591" y="356"/>
                  </a:lnTo>
                  <a:lnTo>
                    <a:pt x="585" y="345"/>
                  </a:lnTo>
                  <a:lnTo>
                    <a:pt x="585" y="335"/>
                  </a:lnTo>
                  <a:lnTo>
                    <a:pt x="589" y="324"/>
                  </a:lnTo>
                  <a:lnTo>
                    <a:pt x="599" y="316"/>
                  </a:lnTo>
                  <a:lnTo>
                    <a:pt x="611" y="310"/>
                  </a:lnTo>
                  <a:lnTo>
                    <a:pt x="626" y="305"/>
                  </a:lnTo>
                  <a:lnTo>
                    <a:pt x="642" y="304"/>
                  </a:lnTo>
                  <a:close/>
                  <a:moveTo>
                    <a:pt x="419" y="290"/>
                  </a:moveTo>
                  <a:lnTo>
                    <a:pt x="439" y="292"/>
                  </a:lnTo>
                  <a:lnTo>
                    <a:pt x="452" y="298"/>
                  </a:lnTo>
                  <a:lnTo>
                    <a:pt x="461" y="304"/>
                  </a:lnTo>
                  <a:lnTo>
                    <a:pt x="467" y="314"/>
                  </a:lnTo>
                  <a:lnTo>
                    <a:pt x="468" y="322"/>
                  </a:lnTo>
                  <a:lnTo>
                    <a:pt x="464" y="332"/>
                  </a:lnTo>
                  <a:lnTo>
                    <a:pt x="455" y="339"/>
                  </a:lnTo>
                  <a:lnTo>
                    <a:pt x="445" y="344"/>
                  </a:lnTo>
                  <a:lnTo>
                    <a:pt x="432" y="349"/>
                  </a:lnTo>
                  <a:lnTo>
                    <a:pt x="418" y="350"/>
                  </a:lnTo>
                  <a:lnTo>
                    <a:pt x="398" y="347"/>
                  </a:lnTo>
                  <a:lnTo>
                    <a:pt x="385" y="341"/>
                  </a:lnTo>
                  <a:lnTo>
                    <a:pt x="376" y="334"/>
                  </a:lnTo>
                  <a:lnTo>
                    <a:pt x="371" y="325"/>
                  </a:lnTo>
                  <a:lnTo>
                    <a:pt x="370" y="316"/>
                  </a:lnTo>
                  <a:lnTo>
                    <a:pt x="374" y="306"/>
                  </a:lnTo>
                  <a:lnTo>
                    <a:pt x="382" y="299"/>
                  </a:lnTo>
                  <a:lnTo>
                    <a:pt x="393" y="294"/>
                  </a:lnTo>
                  <a:lnTo>
                    <a:pt x="405" y="291"/>
                  </a:lnTo>
                  <a:lnTo>
                    <a:pt x="419" y="290"/>
                  </a:lnTo>
                  <a:close/>
                  <a:moveTo>
                    <a:pt x="277" y="200"/>
                  </a:moveTo>
                  <a:lnTo>
                    <a:pt x="288" y="201"/>
                  </a:lnTo>
                  <a:lnTo>
                    <a:pt x="299" y="203"/>
                  </a:lnTo>
                  <a:lnTo>
                    <a:pt x="314" y="208"/>
                  </a:lnTo>
                  <a:lnTo>
                    <a:pt x="324" y="217"/>
                  </a:lnTo>
                  <a:lnTo>
                    <a:pt x="330" y="226"/>
                  </a:lnTo>
                  <a:lnTo>
                    <a:pt x="330" y="237"/>
                  </a:lnTo>
                  <a:lnTo>
                    <a:pt x="326" y="247"/>
                  </a:lnTo>
                  <a:lnTo>
                    <a:pt x="318" y="255"/>
                  </a:lnTo>
                  <a:lnTo>
                    <a:pt x="305" y="261"/>
                  </a:lnTo>
                  <a:lnTo>
                    <a:pt x="291" y="265"/>
                  </a:lnTo>
                  <a:lnTo>
                    <a:pt x="277" y="266"/>
                  </a:lnTo>
                  <a:lnTo>
                    <a:pt x="253" y="263"/>
                  </a:lnTo>
                  <a:lnTo>
                    <a:pt x="240" y="257"/>
                  </a:lnTo>
                  <a:lnTo>
                    <a:pt x="229" y="249"/>
                  </a:lnTo>
                  <a:lnTo>
                    <a:pt x="223" y="240"/>
                  </a:lnTo>
                  <a:lnTo>
                    <a:pt x="222" y="229"/>
                  </a:lnTo>
                  <a:lnTo>
                    <a:pt x="227" y="219"/>
                  </a:lnTo>
                  <a:lnTo>
                    <a:pt x="235" y="211"/>
                  </a:lnTo>
                  <a:lnTo>
                    <a:pt x="247" y="205"/>
                  </a:lnTo>
                  <a:lnTo>
                    <a:pt x="262" y="201"/>
                  </a:lnTo>
                  <a:lnTo>
                    <a:pt x="277" y="200"/>
                  </a:lnTo>
                  <a:close/>
                  <a:moveTo>
                    <a:pt x="1138" y="181"/>
                  </a:moveTo>
                  <a:lnTo>
                    <a:pt x="1149" y="182"/>
                  </a:lnTo>
                  <a:lnTo>
                    <a:pt x="1162" y="184"/>
                  </a:lnTo>
                  <a:lnTo>
                    <a:pt x="1178" y="190"/>
                  </a:lnTo>
                  <a:lnTo>
                    <a:pt x="1189" y="200"/>
                  </a:lnTo>
                  <a:lnTo>
                    <a:pt x="1196" y="209"/>
                  </a:lnTo>
                  <a:lnTo>
                    <a:pt x="1196" y="221"/>
                  </a:lnTo>
                  <a:lnTo>
                    <a:pt x="1191" y="231"/>
                  </a:lnTo>
                  <a:lnTo>
                    <a:pt x="1182" y="241"/>
                  </a:lnTo>
                  <a:lnTo>
                    <a:pt x="1168" y="247"/>
                  </a:lnTo>
                  <a:lnTo>
                    <a:pt x="1153" y="251"/>
                  </a:lnTo>
                  <a:lnTo>
                    <a:pt x="1138" y="253"/>
                  </a:lnTo>
                  <a:lnTo>
                    <a:pt x="1125" y="251"/>
                  </a:lnTo>
                  <a:lnTo>
                    <a:pt x="1112" y="249"/>
                  </a:lnTo>
                  <a:lnTo>
                    <a:pt x="1096" y="243"/>
                  </a:lnTo>
                  <a:lnTo>
                    <a:pt x="1086" y="235"/>
                  </a:lnTo>
                  <a:lnTo>
                    <a:pt x="1079" y="224"/>
                  </a:lnTo>
                  <a:lnTo>
                    <a:pt x="1078" y="212"/>
                  </a:lnTo>
                  <a:lnTo>
                    <a:pt x="1084" y="202"/>
                  </a:lnTo>
                  <a:lnTo>
                    <a:pt x="1093" y="192"/>
                  </a:lnTo>
                  <a:lnTo>
                    <a:pt x="1106" y="186"/>
                  </a:lnTo>
                  <a:lnTo>
                    <a:pt x="1121" y="182"/>
                  </a:lnTo>
                  <a:lnTo>
                    <a:pt x="1138" y="181"/>
                  </a:lnTo>
                  <a:close/>
                  <a:moveTo>
                    <a:pt x="783" y="0"/>
                  </a:moveTo>
                  <a:lnTo>
                    <a:pt x="795" y="1"/>
                  </a:lnTo>
                  <a:lnTo>
                    <a:pt x="807" y="3"/>
                  </a:lnTo>
                  <a:lnTo>
                    <a:pt x="823" y="10"/>
                  </a:lnTo>
                  <a:lnTo>
                    <a:pt x="834" y="18"/>
                  </a:lnTo>
                  <a:lnTo>
                    <a:pt x="841" y="29"/>
                  </a:lnTo>
                  <a:lnTo>
                    <a:pt x="842" y="40"/>
                  </a:lnTo>
                  <a:lnTo>
                    <a:pt x="836" y="51"/>
                  </a:lnTo>
                  <a:lnTo>
                    <a:pt x="827" y="59"/>
                  </a:lnTo>
                  <a:lnTo>
                    <a:pt x="814" y="67"/>
                  </a:lnTo>
                  <a:lnTo>
                    <a:pt x="798" y="71"/>
                  </a:lnTo>
                  <a:lnTo>
                    <a:pt x="783" y="72"/>
                  </a:lnTo>
                  <a:lnTo>
                    <a:pt x="770" y="71"/>
                  </a:lnTo>
                  <a:lnTo>
                    <a:pt x="757" y="69"/>
                  </a:lnTo>
                  <a:lnTo>
                    <a:pt x="742" y="62"/>
                  </a:lnTo>
                  <a:lnTo>
                    <a:pt x="731" y="53"/>
                  </a:lnTo>
                  <a:lnTo>
                    <a:pt x="724" y="43"/>
                  </a:lnTo>
                  <a:lnTo>
                    <a:pt x="723" y="32"/>
                  </a:lnTo>
                  <a:lnTo>
                    <a:pt x="729" y="21"/>
                  </a:lnTo>
                  <a:lnTo>
                    <a:pt x="738" y="12"/>
                  </a:lnTo>
                  <a:lnTo>
                    <a:pt x="751" y="5"/>
                  </a:lnTo>
                  <a:lnTo>
                    <a:pt x="766" y="1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007AC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grpSp>
        <p:nvGrpSpPr>
          <p:cNvPr id="90" name="Group 975">
            <a:extLst>
              <a:ext uri="{FF2B5EF4-FFF2-40B4-BE49-F238E27FC236}">
                <a16:creationId xmlns:a16="http://schemas.microsoft.com/office/drawing/2014/main" id="{AA8C8FD6-C808-4F1A-9D47-038FD9DDFCE8}"/>
              </a:ext>
            </a:extLst>
          </p:cNvPr>
          <p:cNvGrpSpPr/>
          <p:nvPr/>
        </p:nvGrpSpPr>
        <p:grpSpPr>
          <a:xfrm>
            <a:off x="4835471" y="2890562"/>
            <a:ext cx="607187" cy="411373"/>
            <a:chOff x="2011680" y="3886200"/>
            <a:chExt cx="607345" cy="411480"/>
          </a:xfrm>
        </p:grpSpPr>
        <p:sp useBgFill="1">
          <p:nvSpPr>
            <p:cNvPr id="91" name="Freeform 263">
              <a:extLst>
                <a:ext uri="{FF2B5EF4-FFF2-40B4-BE49-F238E27FC236}">
                  <a16:creationId xmlns:a16="http://schemas.microsoft.com/office/drawing/2014/main" id="{D7B5E85B-1F8D-4505-B3DA-A3215F228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680" y="3886200"/>
              <a:ext cx="607345" cy="411480"/>
            </a:xfrm>
            <a:custGeom>
              <a:avLst/>
              <a:gdLst>
                <a:gd name="T0" fmla="*/ 1283 w 2584"/>
                <a:gd name="T1" fmla="*/ 0 h 1749"/>
                <a:gd name="T2" fmla="*/ 1312 w 2584"/>
                <a:gd name="T3" fmla="*/ 2 h 1749"/>
                <a:gd name="T4" fmla="*/ 1343 w 2584"/>
                <a:gd name="T5" fmla="*/ 8 h 1749"/>
                <a:gd name="T6" fmla="*/ 1371 w 2584"/>
                <a:gd name="T7" fmla="*/ 19 h 1749"/>
                <a:gd name="T8" fmla="*/ 1399 w 2584"/>
                <a:gd name="T9" fmla="*/ 32 h 1749"/>
                <a:gd name="T10" fmla="*/ 2476 w 2584"/>
                <a:gd name="T11" fmla="*/ 684 h 1749"/>
                <a:gd name="T12" fmla="*/ 2503 w 2584"/>
                <a:gd name="T13" fmla="*/ 704 h 1749"/>
                <a:gd name="T14" fmla="*/ 2527 w 2584"/>
                <a:gd name="T15" fmla="*/ 726 h 1749"/>
                <a:gd name="T16" fmla="*/ 2547 w 2584"/>
                <a:gd name="T17" fmla="*/ 753 h 1749"/>
                <a:gd name="T18" fmla="*/ 2563 w 2584"/>
                <a:gd name="T19" fmla="*/ 781 h 1749"/>
                <a:gd name="T20" fmla="*/ 2574 w 2584"/>
                <a:gd name="T21" fmla="*/ 812 h 1749"/>
                <a:gd name="T22" fmla="*/ 2582 w 2584"/>
                <a:gd name="T23" fmla="*/ 844 h 1749"/>
                <a:gd name="T24" fmla="*/ 2584 w 2584"/>
                <a:gd name="T25" fmla="*/ 876 h 1749"/>
                <a:gd name="T26" fmla="*/ 2582 w 2584"/>
                <a:gd name="T27" fmla="*/ 910 h 1749"/>
                <a:gd name="T28" fmla="*/ 2574 w 2584"/>
                <a:gd name="T29" fmla="*/ 942 h 1749"/>
                <a:gd name="T30" fmla="*/ 2563 w 2584"/>
                <a:gd name="T31" fmla="*/ 973 h 1749"/>
                <a:gd name="T32" fmla="*/ 2547 w 2584"/>
                <a:gd name="T33" fmla="*/ 1001 h 1749"/>
                <a:gd name="T34" fmla="*/ 2527 w 2584"/>
                <a:gd name="T35" fmla="*/ 1028 h 1749"/>
                <a:gd name="T36" fmla="*/ 2503 w 2584"/>
                <a:gd name="T37" fmla="*/ 1050 h 1749"/>
                <a:gd name="T38" fmla="*/ 2476 w 2584"/>
                <a:gd name="T39" fmla="*/ 1070 h 1749"/>
                <a:gd name="T40" fmla="*/ 1559 w 2584"/>
                <a:gd name="T41" fmla="*/ 1624 h 1749"/>
                <a:gd name="T42" fmla="*/ 1406 w 2584"/>
                <a:gd name="T43" fmla="*/ 1717 h 1749"/>
                <a:gd name="T44" fmla="*/ 1379 w 2584"/>
                <a:gd name="T45" fmla="*/ 1731 h 1749"/>
                <a:gd name="T46" fmla="*/ 1350 w 2584"/>
                <a:gd name="T47" fmla="*/ 1741 h 1749"/>
                <a:gd name="T48" fmla="*/ 1321 w 2584"/>
                <a:gd name="T49" fmla="*/ 1747 h 1749"/>
                <a:gd name="T50" fmla="*/ 1290 w 2584"/>
                <a:gd name="T51" fmla="*/ 1749 h 1749"/>
                <a:gd name="T52" fmla="*/ 1259 w 2584"/>
                <a:gd name="T53" fmla="*/ 1747 h 1749"/>
                <a:gd name="T54" fmla="*/ 1230 w 2584"/>
                <a:gd name="T55" fmla="*/ 1741 h 1749"/>
                <a:gd name="T56" fmla="*/ 1200 w 2584"/>
                <a:gd name="T57" fmla="*/ 1731 h 1749"/>
                <a:gd name="T58" fmla="*/ 1174 w 2584"/>
                <a:gd name="T59" fmla="*/ 1716 h 1749"/>
                <a:gd name="T60" fmla="*/ 109 w 2584"/>
                <a:gd name="T61" fmla="*/ 1071 h 1749"/>
                <a:gd name="T62" fmla="*/ 81 w 2584"/>
                <a:gd name="T63" fmla="*/ 1052 h 1749"/>
                <a:gd name="T64" fmla="*/ 58 w 2584"/>
                <a:gd name="T65" fmla="*/ 1029 h 1749"/>
                <a:gd name="T66" fmla="*/ 38 w 2584"/>
                <a:gd name="T67" fmla="*/ 1003 h 1749"/>
                <a:gd name="T68" fmla="*/ 22 w 2584"/>
                <a:gd name="T69" fmla="*/ 975 h 1749"/>
                <a:gd name="T70" fmla="*/ 11 w 2584"/>
                <a:gd name="T71" fmla="*/ 944 h 1749"/>
                <a:gd name="T72" fmla="*/ 3 w 2584"/>
                <a:gd name="T73" fmla="*/ 912 h 1749"/>
                <a:gd name="T74" fmla="*/ 0 w 2584"/>
                <a:gd name="T75" fmla="*/ 880 h 1749"/>
                <a:gd name="T76" fmla="*/ 2 w 2584"/>
                <a:gd name="T77" fmla="*/ 847 h 1749"/>
                <a:gd name="T78" fmla="*/ 10 w 2584"/>
                <a:gd name="T79" fmla="*/ 814 h 1749"/>
                <a:gd name="T80" fmla="*/ 21 w 2584"/>
                <a:gd name="T81" fmla="*/ 784 h 1749"/>
                <a:gd name="T82" fmla="*/ 37 w 2584"/>
                <a:gd name="T83" fmla="*/ 756 h 1749"/>
                <a:gd name="T84" fmla="*/ 57 w 2584"/>
                <a:gd name="T85" fmla="*/ 730 h 1749"/>
                <a:gd name="T86" fmla="*/ 80 w 2584"/>
                <a:gd name="T87" fmla="*/ 706 h 1749"/>
                <a:gd name="T88" fmla="*/ 107 w 2584"/>
                <a:gd name="T89" fmla="*/ 687 h 1749"/>
                <a:gd name="T90" fmla="*/ 1164 w 2584"/>
                <a:gd name="T91" fmla="*/ 33 h 1749"/>
                <a:gd name="T92" fmla="*/ 1192 w 2584"/>
                <a:gd name="T93" fmla="*/ 19 h 1749"/>
                <a:gd name="T94" fmla="*/ 1220 w 2584"/>
                <a:gd name="T95" fmla="*/ 8 h 1749"/>
                <a:gd name="T96" fmla="*/ 1251 w 2584"/>
                <a:gd name="T97" fmla="*/ 2 h 1749"/>
                <a:gd name="T98" fmla="*/ 1283 w 2584"/>
                <a:gd name="T99" fmla="*/ 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4" h="1749">
                  <a:moveTo>
                    <a:pt x="1283" y="0"/>
                  </a:moveTo>
                  <a:lnTo>
                    <a:pt x="1312" y="2"/>
                  </a:lnTo>
                  <a:lnTo>
                    <a:pt x="1343" y="8"/>
                  </a:lnTo>
                  <a:lnTo>
                    <a:pt x="1371" y="19"/>
                  </a:lnTo>
                  <a:lnTo>
                    <a:pt x="1399" y="32"/>
                  </a:lnTo>
                  <a:lnTo>
                    <a:pt x="2476" y="684"/>
                  </a:lnTo>
                  <a:lnTo>
                    <a:pt x="2503" y="704"/>
                  </a:lnTo>
                  <a:lnTo>
                    <a:pt x="2527" y="726"/>
                  </a:lnTo>
                  <a:lnTo>
                    <a:pt x="2547" y="753"/>
                  </a:lnTo>
                  <a:lnTo>
                    <a:pt x="2563" y="781"/>
                  </a:lnTo>
                  <a:lnTo>
                    <a:pt x="2574" y="812"/>
                  </a:lnTo>
                  <a:lnTo>
                    <a:pt x="2582" y="844"/>
                  </a:lnTo>
                  <a:lnTo>
                    <a:pt x="2584" y="876"/>
                  </a:lnTo>
                  <a:lnTo>
                    <a:pt x="2582" y="910"/>
                  </a:lnTo>
                  <a:lnTo>
                    <a:pt x="2574" y="942"/>
                  </a:lnTo>
                  <a:lnTo>
                    <a:pt x="2563" y="973"/>
                  </a:lnTo>
                  <a:lnTo>
                    <a:pt x="2547" y="1001"/>
                  </a:lnTo>
                  <a:lnTo>
                    <a:pt x="2527" y="1028"/>
                  </a:lnTo>
                  <a:lnTo>
                    <a:pt x="2503" y="1050"/>
                  </a:lnTo>
                  <a:lnTo>
                    <a:pt x="2476" y="1070"/>
                  </a:lnTo>
                  <a:lnTo>
                    <a:pt x="1559" y="1624"/>
                  </a:lnTo>
                  <a:lnTo>
                    <a:pt x="1406" y="1717"/>
                  </a:lnTo>
                  <a:lnTo>
                    <a:pt x="1379" y="1731"/>
                  </a:lnTo>
                  <a:lnTo>
                    <a:pt x="1350" y="1741"/>
                  </a:lnTo>
                  <a:lnTo>
                    <a:pt x="1321" y="1747"/>
                  </a:lnTo>
                  <a:lnTo>
                    <a:pt x="1290" y="1749"/>
                  </a:lnTo>
                  <a:lnTo>
                    <a:pt x="1259" y="1747"/>
                  </a:lnTo>
                  <a:lnTo>
                    <a:pt x="1230" y="1741"/>
                  </a:lnTo>
                  <a:lnTo>
                    <a:pt x="1200" y="1731"/>
                  </a:lnTo>
                  <a:lnTo>
                    <a:pt x="1174" y="1716"/>
                  </a:lnTo>
                  <a:lnTo>
                    <a:pt x="109" y="1071"/>
                  </a:lnTo>
                  <a:lnTo>
                    <a:pt x="81" y="1052"/>
                  </a:lnTo>
                  <a:lnTo>
                    <a:pt x="58" y="1029"/>
                  </a:lnTo>
                  <a:lnTo>
                    <a:pt x="38" y="1003"/>
                  </a:lnTo>
                  <a:lnTo>
                    <a:pt x="22" y="975"/>
                  </a:lnTo>
                  <a:lnTo>
                    <a:pt x="11" y="944"/>
                  </a:lnTo>
                  <a:lnTo>
                    <a:pt x="3" y="912"/>
                  </a:lnTo>
                  <a:lnTo>
                    <a:pt x="0" y="880"/>
                  </a:lnTo>
                  <a:lnTo>
                    <a:pt x="2" y="847"/>
                  </a:lnTo>
                  <a:lnTo>
                    <a:pt x="10" y="814"/>
                  </a:lnTo>
                  <a:lnTo>
                    <a:pt x="21" y="784"/>
                  </a:lnTo>
                  <a:lnTo>
                    <a:pt x="37" y="756"/>
                  </a:lnTo>
                  <a:lnTo>
                    <a:pt x="57" y="730"/>
                  </a:lnTo>
                  <a:lnTo>
                    <a:pt x="80" y="706"/>
                  </a:lnTo>
                  <a:lnTo>
                    <a:pt x="107" y="687"/>
                  </a:lnTo>
                  <a:lnTo>
                    <a:pt x="1164" y="33"/>
                  </a:lnTo>
                  <a:lnTo>
                    <a:pt x="1192" y="19"/>
                  </a:lnTo>
                  <a:lnTo>
                    <a:pt x="1220" y="8"/>
                  </a:lnTo>
                  <a:lnTo>
                    <a:pt x="1251" y="2"/>
                  </a:lnTo>
                  <a:lnTo>
                    <a:pt x="128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2" name="Freeform 264">
              <a:extLst>
                <a:ext uri="{FF2B5EF4-FFF2-40B4-BE49-F238E27FC236}">
                  <a16:creationId xmlns:a16="http://schemas.microsoft.com/office/drawing/2014/main" id="{B89AA928-42F1-4F01-8502-EFC6FAD54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015" y="3912535"/>
              <a:ext cx="554676" cy="358811"/>
            </a:xfrm>
            <a:custGeom>
              <a:avLst/>
              <a:gdLst>
                <a:gd name="T0" fmla="*/ 1170 w 2359"/>
                <a:gd name="T1" fmla="*/ 0 h 1524"/>
                <a:gd name="T2" fmla="*/ 1190 w 2359"/>
                <a:gd name="T3" fmla="*/ 2 h 1524"/>
                <a:gd name="T4" fmla="*/ 1209 w 2359"/>
                <a:gd name="T5" fmla="*/ 7 h 1524"/>
                <a:gd name="T6" fmla="*/ 1228 w 2359"/>
                <a:gd name="T7" fmla="*/ 16 h 1524"/>
                <a:gd name="T8" fmla="*/ 2304 w 2359"/>
                <a:gd name="T9" fmla="*/ 667 h 1524"/>
                <a:gd name="T10" fmla="*/ 2323 w 2359"/>
                <a:gd name="T11" fmla="*/ 682 h 1524"/>
                <a:gd name="T12" fmla="*/ 2338 w 2359"/>
                <a:gd name="T13" fmla="*/ 699 h 1524"/>
                <a:gd name="T14" fmla="*/ 2350 w 2359"/>
                <a:gd name="T15" fmla="*/ 719 h 1524"/>
                <a:gd name="T16" fmla="*/ 2356 w 2359"/>
                <a:gd name="T17" fmla="*/ 741 h 1524"/>
                <a:gd name="T18" fmla="*/ 2359 w 2359"/>
                <a:gd name="T19" fmla="*/ 763 h 1524"/>
                <a:gd name="T20" fmla="*/ 2356 w 2359"/>
                <a:gd name="T21" fmla="*/ 787 h 1524"/>
                <a:gd name="T22" fmla="*/ 2350 w 2359"/>
                <a:gd name="T23" fmla="*/ 809 h 1524"/>
                <a:gd name="T24" fmla="*/ 2338 w 2359"/>
                <a:gd name="T25" fmla="*/ 829 h 1524"/>
                <a:gd name="T26" fmla="*/ 2323 w 2359"/>
                <a:gd name="T27" fmla="*/ 846 h 1524"/>
                <a:gd name="T28" fmla="*/ 2304 w 2359"/>
                <a:gd name="T29" fmla="*/ 860 h 1524"/>
                <a:gd name="T30" fmla="*/ 1388 w 2359"/>
                <a:gd name="T31" fmla="*/ 1415 h 1524"/>
                <a:gd name="T32" fmla="*/ 1235 w 2359"/>
                <a:gd name="T33" fmla="*/ 1507 h 1524"/>
                <a:gd name="T34" fmla="*/ 1216 w 2359"/>
                <a:gd name="T35" fmla="*/ 1517 h 1524"/>
                <a:gd name="T36" fmla="*/ 1197 w 2359"/>
                <a:gd name="T37" fmla="*/ 1522 h 1524"/>
                <a:gd name="T38" fmla="*/ 1177 w 2359"/>
                <a:gd name="T39" fmla="*/ 1524 h 1524"/>
                <a:gd name="T40" fmla="*/ 1157 w 2359"/>
                <a:gd name="T41" fmla="*/ 1522 h 1524"/>
                <a:gd name="T42" fmla="*/ 1137 w 2359"/>
                <a:gd name="T43" fmla="*/ 1517 h 1524"/>
                <a:gd name="T44" fmla="*/ 1119 w 2359"/>
                <a:gd name="T45" fmla="*/ 1507 h 1524"/>
                <a:gd name="T46" fmla="*/ 54 w 2359"/>
                <a:gd name="T47" fmla="*/ 862 h 1524"/>
                <a:gd name="T48" fmla="*/ 35 w 2359"/>
                <a:gd name="T49" fmla="*/ 848 h 1524"/>
                <a:gd name="T50" fmla="*/ 20 w 2359"/>
                <a:gd name="T51" fmla="*/ 830 h 1524"/>
                <a:gd name="T52" fmla="*/ 10 w 2359"/>
                <a:gd name="T53" fmla="*/ 811 h 1524"/>
                <a:gd name="T54" fmla="*/ 2 w 2359"/>
                <a:gd name="T55" fmla="*/ 789 h 1524"/>
                <a:gd name="T56" fmla="*/ 0 w 2359"/>
                <a:gd name="T57" fmla="*/ 766 h 1524"/>
                <a:gd name="T58" fmla="*/ 2 w 2359"/>
                <a:gd name="T59" fmla="*/ 743 h 1524"/>
                <a:gd name="T60" fmla="*/ 9 w 2359"/>
                <a:gd name="T61" fmla="*/ 721 h 1524"/>
                <a:gd name="T62" fmla="*/ 20 w 2359"/>
                <a:gd name="T63" fmla="*/ 701 h 1524"/>
                <a:gd name="T64" fmla="*/ 35 w 2359"/>
                <a:gd name="T65" fmla="*/ 684 h 1524"/>
                <a:gd name="T66" fmla="*/ 53 w 2359"/>
                <a:gd name="T67" fmla="*/ 669 h 1524"/>
                <a:gd name="T68" fmla="*/ 1110 w 2359"/>
                <a:gd name="T69" fmla="*/ 17 h 1524"/>
                <a:gd name="T70" fmla="*/ 1128 w 2359"/>
                <a:gd name="T71" fmla="*/ 7 h 1524"/>
                <a:gd name="T72" fmla="*/ 1148 w 2359"/>
                <a:gd name="T73" fmla="*/ 2 h 1524"/>
                <a:gd name="T74" fmla="*/ 1170 w 2359"/>
                <a:gd name="T75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59" h="1524">
                  <a:moveTo>
                    <a:pt x="1170" y="0"/>
                  </a:moveTo>
                  <a:lnTo>
                    <a:pt x="1190" y="2"/>
                  </a:lnTo>
                  <a:lnTo>
                    <a:pt x="1209" y="7"/>
                  </a:lnTo>
                  <a:lnTo>
                    <a:pt x="1228" y="16"/>
                  </a:lnTo>
                  <a:lnTo>
                    <a:pt x="2304" y="667"/>
                  </a:lnTo>
                  <a:lnTo>
                    <a:pt x="2323" y="682"/>
                  </a:lnTo>
                  <a:lnTo>
                    <a:pt x="2338" y="699"/>
                  </a:lnTo>
                  <a:lnTo>
                    <a:pt x="2350" y="719"/>
                  </a:lnTo>
                  <a:lnTo>
                    <a:pt x="2356" y="741"/>
                  </a:lnTo>
                  <a:lnTo>
                    <a:pt x="2359" y="763"/>
                  </a:lnTo>
                  <a:lnTo>
                    <a:pt x="2356" y="787"/>
                  </a:lnTo>
                  <a:lnTo>
                    <a:pt x="2350" y="809"/>
                  </a:lnTo>
                  <a:lnTo>
                    <a:pt x="2338" y="829"/>
                  </a:lnTo>
                  <a:lnTo>
                    <a:pt x="2323" y="846"/>
                  </a:lnTo>
                  <a:lnTo>
                    <a:pt x="2304" y="860"/>
                  </a:lnTo>
                  <a:lnTo>
                    <a:pt x="1388" y="1415"/>
                  </a:lnTo>
                  <a:lnTo>
                    <a:pt x="1235" y="1507"/>
                  </a:lnTo>
                  <a:lnTo>
                    <a:pt x="1216" y="1517"/>
                  </a:lnTo>
                  <a:lnTo>
                    <a:pt x="1197" y="1522"/>
                  </a:lnTo>
                  <a:lnTo>
                    <a:pt x="1177" y="1524"/>
                  </a:lnTo>
                  <a:lnTo>
                    <a:pt x="1157" y="1522"/>
                  </a:lnTo>
                  <a:lnTo>
                    <a:pt x="1137" y="1517"/>
                  </a:lnTo>
                  <a:lnTo>
                    <a:pt x="1119" y="1507"/>
                  </a:lnTo>
                  <a:lnTo>
                    <a:pt x="54" y="862"/>
                  </a:lnTo>
                  <a:lnTo>
                    <a:pt x="35" y="848"/>
                  </a:lnTo>
                  <a:lnTo>
                    <a:pt x="20" y="830"/>
                  </a:lnTo>
                  <a:lnTo>
                    <a:pt x="10" y="811"/>
                  </a:lnTo>
                  <a:lnTo>
                    <a:pt x="2" y="789"/>
                  </a:lnTo>
                  <a:lnTo>
                    <a:pt x="0" y="766"/>
                  </a:lnTo>
                  <a:lnTo>
                    <a:pt x="2" y="743"/>
                  </a:lnTo>
                  <a:lnTo>
                    <a:pt x="9" y="721"/>
                  </a:lnTo>
                  <a:lnTo>
                    <a:pt x="20" y="701"/>
                  </a:lnTo>
                  <a:lnTo>
                    <a:pt x="35" y="684"/>
                  </a:lnTo>
                  <a:lnTo>
                    <a:pt x="53" y="669"/>
                  </a:lnTo>
                  <a:lnTo>
                    <a:pt x="1110" y="17"/>
                  </a:lnTo>
                  <a:lnTo>
                    <a:pt x="1128" y="7"/>
                  </a:lnTo>
                  <a:lnTo>
                    <a:pt x="1148" y="2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3" name="Freeform 265">
              <a:extLst>
                <a:ext uri="{FF2B5EF4-FFF2-40B4-BE49-F238E27FC236}">
                  <a16:creationId xmlns:a16="http://schemas.microsoft.com/office/drawing/2014/main" id="{5C9828AA-C071-4923-90B6-F412C126C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349" y="3938869"/>
              <a:ext cx="502006" cy="304495"/>
            </a:xfrm>
            <a:custGeom>
              <a:avLst/>
              <a:gdLst>
                <a:gd name="T0" fmla="*/ 1058 w 2134"/>
                <a:gd name="T1" fmla="*/ 0 h 1299"/>
                <a:gd name="T2" fmla="*/ 2134 w 2134"/>
                <a:gd name="T3" fmla="*/ 651 h 1299"/>
                <a:gd name="T4" fmla="*/ 1314 w 2134"/>
                <a:gd name="T5" fmla="*/ 1149 h 1299"/>
                <a:gd name="T6" fmla="*/ 1218 w 2134"/>
                <a:gd name="T7" fmla="*/ 1207 h 1299"/>
                <a:gd name="T8" fmla="*/ 1065 w 2134"/>
                <a:gd name="T9" fmla="*/ 1299 h 1299"/>
                <a:gd name="T10" fmla="*/ 1043 w 2134"/>
                <a:gd name="T11" fmla="*/ 1285 h 1299"/>
                <a:gd name="T12" fmla="*/ 1017 w 2134"/>
                <a:gd name="T13" fmla="*/ 1270 h 1299"/>
                <a:gd name="T14" fmla="*/ 988 w 2134"/>
                <a:gd name="T15" fmla="*/ 1253 h 1299"/>
                <a:gd name="T16" fmla="*/ 955 w 2134"/>
                <a:gd name="T17" fmla="*/ 1232 h 1299"/>
                <a:gd name="T18" fmla="*/ 918 w 2134"/>
                <a:gd name="T19" fmla="*/ 1210 h 1299"/>
                <a:gd name="T20" fmla="*/ 878 w 2134"/>
                <a:gd name="T21" fmla="*/ 1186 h 1299"/>
                <a:gd name="T22" fmla="*/ 834 w 2134"/>
                <a:gd name="T23" fmla="*/ 1159 h 1299"/>
                <a:gd name="T24" fmla="*/ 785 w 2134"/>
                <a:gd name="T25" fmla="*/ 1129 h 1299"/>
                <a:gd name="T26" fmla="*/ 732 w 2134"/>
                <a:gd name="T27" fmla="*/ 1097 h 1299"/>
                <a:gd name="T28" fmla="*/ 674 w 2134"/>
                <a:gd name="T29" fmla="*/ 1062 h 1299"/>
                <a:gd name="T30" fmla="*/ 612 w 2134"/>
                <a:gd name="T31" fmla="*/ 1024 h 1299"/>
                <a:gd name="T32" fmla="*/ 544 w 2134"/>
                <a:gd name="T33" fmla="*/ 983 h 1299"/>
                <a:gd name="T34" fmla="*/ 472 w 2134"/>
                <a:gd name="T35" fmla="*/ 940 h 1299"/>
                <a:gd name="T36" fmla="*/ 0 w 2134"/>
                <a:gd name="T37" fmla="*/ 654 h 1299"/>
                <a:gd name="T38" fmla="*/ 1058 w 2134"/>
                <a:gd name="T39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4" h="1299">
                  <a:moveTo>
                    <a:pt x="1058" y="0"/>
                  </a:moveTo>
                  <a:lnTo>
                    <a:pt x="2134" y="651"/>
                  </a:lnTo>
                  <a:lnTo>
                    <a:pt x="1314" y="1149"/>
                  </a:lnTo>
                  <a:lnTo>
                    <a:pt x="1218" y="1207"/>
                  </a:lnTo>
                  <a:lnTo>
                    <a:pt x="1065" y="1299"/>
                  </a:lnTo>
                  <a:lnTo>
                    <a:pt x="1043" y="1285"/>
                  </a:lnTo>
                  <a:lnTo>
                    <a:pt x="1017" y="1270"/>
                  </a:lnTo>
                  <a:lnTo>
                    <a:pt x="988" y="1253"/>
                  </a:lnTo>
                  <a:lnTo>
                    <a:pt x="955" y="1232"/>
                  </a:lnTo>
                  <a:lnTo>
                    <a:pt x="918" y="1210"/>
                  </a:lnTo>
                  <a:lnTo>
                    <a:pt x="878" y="1186"/>
                  </a:lnTo>
                  <a:lnTo>
                    <a:pt x="834" y="1159"/>
                  </a:lnTo>
                  <a:lnTo>
                    <a:pt x="785" y="1129"/>
                  </a:lnTo>
                  <a:lnTo>
                    <a:pt x="732" y="1097"/>
                  </a:lnTo>
                  <a:lnTo>
                    <a:pt x="674" y="1062"/>
                  </a:lnTo>
                  <a:lnTo>
                    <a:pt x="612" y="1024"/>
                  </a:lnTo>
                  <a:lnTo>
                    <a:pt x="544" y="983"/>
                  </a:lnTo>
                  <a:lnTo>
                    <a:pt x="472" y="940"/>
                  </a:lnTo>
                  <a:lnTo>
                    <a:pt x="0" y="654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4" name="Freeform 266">
              <a:extLst>
                <a:ext uri="{FF2B5EF4-FFF2-40B4-BE49-F238E27FC236}">
                  <a16:creationId xmlns:a16="http://schemas.microsoft.com/office/drawing/2014/main" id="{B1E698AE-8E52-4998-ADA3-0BD456744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401" y="4049146"/>
              <a:ext cx="320955" cy="194219"/>
            </a:xfrm>
            <a:custGeom>
              <a:avLst/>
              <a:gdLst>
                <a:gd name="T0" fmla="*/ 1069 w 1365"/>
                <a:gd name="T1" fmla="*/ 0 h 826"/>
                <a:gd name="T2" fmla="*/ 1365 w 1365"/>
                <a:gd name="T3" fmla="*/ 178 h 826"/>
                <a:gd name="T4" fmla="*/ 545 w 1365"/>
                <a:gd name="T5" fmla="*/ 676 h 826"/>
                <a:gd name="T6" fmla="*/ 449 w 1365"/>
                <a:gd name="T7" fmla="*/ 734 h 826"/>
                <a:gd name="T8" fmla="*/ 296 w 1365"/>
                <a:gd name="T9" fmla="*/ 826 h 826"/>
                <a:gd name="T10" fmla="*/ 0 w 1365"/>
                <a:gd name="T11" fmla="*/ 646 h 826"/>
                <a:gd name="T12" fmla="*/ 5 w 1365"/>
                <a:gd name="T13" fmla="*/ 625 h 826"/>
                <a:gd name="T14" fmla="*/ 13 w 1365"/>
                <a:gd name="T15" fmla="*/ 602 h 826"/>
                <a:gd name="T16" fmla="*/ 21 w 1365"/>
                <a:gd name="T17" fmla="*/ 579 h 826"/>
                <a:gd name="T18" fmla="*/ 32 w 1365"/>
                <a:gd name="T19" fmla="*/ 557 h 826"/>
                <a:gd name="T20" fmla="*/ 43 w 1365"/>
                <a:gd name="T21" fmla="*/ 534 h 826"/>
                <a:gd name="T22" fmla="*/ 56 w 1365"/>
                <a:gd name="T23" fmla="*/ 514 h 826"/>
                <a:gd name="T24" fmla="*/ 72 w 1365"/>
                <a:gd name="T25" fmla="*/ 496 h 826"/>
                <a:gd name="T26" fmla="*/ 89 w 1365"/>
                <a:gd name="T27" fmla="*/ 483 h 826"/>
                <a:gd name="T28" fmla="*/ 108 w 1365"/>
                <a:gd name="T29" fmla="*/ 472 h 826"/>
                <a:gd name="T30" fmla="*/ 129 w 1365"/>
                <a:gd name="T31" fmla="*/ 468 h 826"/>
                <a:gd name="T32" fmla="*/ 167 w 1365"/>
                <a:gd name="T33" fmla="*/ 465 h 826"/>
                <a:gd name="T34" fmla="*/ 208 w 1365"/>
                <a:gd name="T35" fmla="*/ 465 h 826"/>
                <a:gd name="T36" fmla="*/ 251 w 1365"/>
                <a:gd name="T37" fmla="*/ 465 h 826"/>
                <a:gd name="T38" fmla="*/ 294 w 1365"/>
                <a:gd name="T39" fmla="*/ 466 h 826"/>
                <a:gd name="T40" fmla="*/ 339 w 1365"/>
                <a:gd name="T41" fmla="*/ 465 h 826"/>
                <a:gd name="T42" fmla="*/ 384 w 1365"/>
                <a:gd name="T43" fmla="*/ 463 h 826"/>
                <a:gd name="T44" fmla="*/ 429 w 1365"/>
                <a:gd name="T45" fmla="*/ 456 h 826"/>
                <a:gd name="T46" fmla="*/ 473 w 1365"/>
                <a:gd name="T47" fmla="*/ 447 h 826"/>
                <a:gd name="T48" fmla="*/ 517 w 1365"/>
                <a:gd name="T49" fmla="*/ 432 h 826"/>
                <a:gd name="T50" fmla="*/ 545 w 1365"/>
                <a:gd name="T51" fmla="*/ 418 h 826"/>
                <a:gd name="T52" fmla="*/ 570 w 1365"/>
                <a:gd name="T53" fmla="*/ 401 h 826"/>
                <a:gd name="T54" fmla="*/ 591 w 1365"/>
                <a:gd name="T55" fmla="*/ 382 h 826"/>
                <a:gd name="T56" fmla="*/ 610 w 1365"/>
                <a:gd name="T57" fmla="*/ 361 h 826"/>
                <a:gd name="T58" fmla="*/ 627 w 1365"/>
                <a:gd name="T59" fmla="*/ 339 h 826"/>
                <a:gd name="T60" fmla="*/ 642 w 1365"/>
                <a:gd name="T61" fmla="*/ 316 h 826"/>
                <a:gd name="T62" fmla="*/ 656 w 1365"/>
                <a:gd name="T63" fmla="*/ 293 h 826"/>
                <a:gd name="T64" fmla="*/ 670 w 1365"/>
                <a:gd name="T65" fmla="*/ 270 h 826"/>
                <a:gd name="T66" fmla="*/ 684 w 1365"/>
                <a:gd name="T67" fmla="*/ 249 h 826"/>
                <a:gd name="T68" fmla="*/ 697 w 1365"/>
                <a:gd name="T69" fmla="*/ 229 h 826"/>
                <a:gd name="T70" fmla="*/ 712 w 1365"/>
                <a:gd name="T71" fmla="*/ 211 h 826"/>
                <a:gd name="T72" fmla="*/ 729 w 1365"/>
                <a:gd name="T73" fmla="*/ 196 h 826"/>
                <a:gd name="T74" fmla="*/ 747 w 1365"/>
                <a:gd name="T75" fmla="*/ 185 h 826"/>
                <a:gd name="T76" fmla="*/ 761 w 1365"/>
                <a:gd name="T77" fmla="*/ 177 h 826"/>
                <a:gd name="T78" fmla="*/ 780 w 1365"/>
                <a:gd name="T79" fmla="*/ 168 h 826"/>
                <a:gd name="T80" fmla="*/ 801 w 1365"/>
                <a:gd name="T81" fmla="*/ 155 h 826"/>
                <a:gd name="T82" fmla="*/ 826 w 1365"/>
                <a:gd name="T83" fmla="*/ 141 h 826"/>
                <a:gd name="T84" fmla="*/ 853 w 1365"/>
                <a:gd name="T85" fmla="*/ 126 h 826"/>
                <a:gd name="T86" fmla="*/ 882 w 1365"/>
                <a:gd name="T87" fmla="*/ 110 h 826"/>
                <a:gd name="T88" fmla="*/ 913 w 1365"/>
                <a:gd name="T89" fmla="*/ 92 h 826"/>
                <a:gd name="T90" fmla="*/ 943 w 1365"/>
                <a:gd name="T91" fmla="*/ 73 h 826"/>
                <a:gd name="T92" fmla="*/ 975 w 1365"/>
                <a:gd name="T93" fmla="*/ 55 h 826"/>
                <a:gd name="T94" fmla="*/ 1008 w 1365"/>
                <a:gd name="T95" fmla="*/ 36 h 826"/>
                <a:gd name="T96" fmla="*/ 1039 w 1365"/>
                <a:gd name="T97" fmla="*/ 17 h 826"/>
                <a:gd name="T98" fmla="*/ 1069 w 1365"/>
                <a:gd name="T99" fmla="*/ 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5" h="826">
                  <a:moveTo>
                    <a:pt x="1069" y="0"/>
                  </a:moveTo>
                  <a:lnTo>
                    <a:pt x="1365" y="178"/>
                  </a:lnTo>
                  <a:lnTo>
                    <a:pt x="545" y="676"/>
                  </a:lnTo>
                  <a:lnTo>
                    <a:pt x="449" y="734"/>
                  </a:lnTo>
                  <a:lnTo>
                    <a:pt x="296" y="826"/>
                  </a:lnTo>
                  <a:lnTo>
                    <a:pt x="0" y="646"/>
                  </a:lnTo>
                  <a:lnTo>
                    <a:pt x="5" y="625"/>
                  </a:lnTo>
                  <a:lnTo>
                    <a:pt x="13" y="602"/>
                  </a:lnTo>
                  <a:lnTo>
                    <a:pt x="21" y="579"/>
                  </a:lnTo>
                  <a:lnTo>
                    <a:pt x="32" y="557"/>
                  </a:lnTo>
                  <a:lnTo>
                    <a:pt x="43" y="534"/>
                  </a:lnTo>
                  <a:lnTo>
                    <a:pt x="56" y="514"/>
                  </a:lnTo>
                  <a:lnTo>
                    <a:pt x="72" y="496"/>
                  </a:lnTo>
                  <a:lnTo>
                    <a:pt x="89" y="483"/>
                  </a:lnTo>
                  <a:lnTo>
                    <a:pt x="108" y="472"/>
                  </a:lnTo>
                  <a:lnTo>
                    <a:pt x="129" y="468"/>
                  </a:lnTo>
                  <a:lnTo>
                    <a:pt x="167" y="465"/>
                  </a:lnTo>
                  <a:lnTo>
                    <a:pt x="208" y="465"/>
                  </a:lnTo>
                  <a:lnTo>
                    <a:pt x="251" y="465"/>
                  </a:lnTo>
                  <a:lnTo>
                    <a:pt x="294" y="466"/>
                  </a:lnTo>
                  <a:lnTo>
                    <a:pt x="339" y="465"/>
                  </a:lnTo>
                  <a:lnTo>
                    <a:pt x="384" y="463"/>
                  </a:lnTo>
                  <a:lnTo>
                    <a:pt x="429" y="456"/>
                  </a:lnTo>
                  <a:lnTo>
                    <a:pt x="473" y="447"/>
                  </a:lnTo>
                  <a:lnTo>
                    <a:pt x="517" y="432"/>
                  </a:lnTo>
                  <a:lnTo>
                    <a:pt x="545" y="418"/>
                  </a:lnTo>
                  <a:lnTo>
                    <a:pt x="570" y="401"/>
                  </a:lnTo>
                  <a:lnTo>
                    <a:pt x="591" y="382"/>
                  </a:lnTo>
                  <a:lnTo>
                    <a:pt x="610" y="361"/>
                  </a:lnTo>
                  <a:lnTo>
                    <a:pt x="627" y="339"/>
                  </a:lnTo>
                  <a:lnTo>
                    <a:pt x="642" y="316"/>
                  </a:lnTo>
                  <a:lnTo>
                    <a:pt x="656" y="293"/>
                  </a:lnTo>
                  <a:lnTo>
                    <a:pt x="670" y="270"/>
                  </a:lnTo>
                  <a:lnTo>
                    <a:pt x="684" y="249"/>
                  </a:lnTo>
                  <a:lnTo>
                    <a:pt x="697" y="229"/>
                  </a:lnTo>
                  <a:lnTo>
                    <a:pt x="712" y="211"/>
                  </a:lnTo>
                  <a:lnTo>
                    <a:pt x="729" y="196"/>
                  </a:lnTo>
                  <a:lnTo>
                    <a:pt x="747" y="185"/>
                  </a:lnTo>
                  <a:lnTo>
                    <a:pt x="761" y="177"/>
                  </a:lnTo>
                  <a:lnTo>
                    <a:pt x="780" y="168"/>
                  </a:lnTo>
                  <a:lnTo>
                    <a:pt x="801" y="155"/>
                  </a:lnTo>
                  <a:lnTo>
                    <a:pt x="826" y="141"/>
                  </a:lnTo>
                  <a:lnTo>
                    <a:pt x="853" y="126"/>
                  </a:lnTo>
                  <a:lnTo>
                    <a:pt x="882" y="110"/>
                  </a:lnTo>
                  <a:lnTo>
                    <a:pt x="913" y="92"/>
                  </a:lnTo>
                  <a:lnTo>
                    <a:pt x="943" y="73"/>
                  </a:lnTo>
                  <a:lnTo>
                    <a:pt x="975" y="55"/>
                  </a:lnTo>
                  <a:lnTo>
                    <a:pt x="1008" y="36"/>
                  </a:lnTo>
                  <a:lnTo>
                    <a:pt x="1039" y="17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F799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5" name="Freeform 267">
              <a:extLst>
                <a:ext uri="{FF2B5EF4-FFF2-40B4-BE49-F238E27FC236}">
                  <a16:creationId xmlns:a16="http://schemas.microsoft.com/office/drawing/2014/main" id="{9BA2B4E8-849E-460B-8BFA-E567DC208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826" y="4026103"/>
              <a:ext cx="169530" cy="167884"/>
            </a:xfrm>
            <a:custGeom>
              <a:avLst/>
              <a:gdLst>
                <a:gd name="T0" fmla="*/ 253 w 720"/>
                <a:gd name="T1" fmla="*/ 0 h 720"/>
                <a:gd name="T2" fmla="*/ 720 w 720"/>
                <a:gd name="T3" fmla="*/ 282 h 720"/>
                <a:gd name="T4" fmla="*/ 0 w 720"/>
                <a:gd name="T5" fmla="*/ 720 h 720"/>
                <a:gd name="T6" fmla="*/ 13 w 720"/>
                <a:gd name="T7" fmla="*/ 692 h 720"/>
                <a:gd name="T8" fmla="*/ 27 w 720"/>
                <a:gd name="T9" fmla="*/ 665 h 720"/>
                <a:gd name="T10" fmla="*/ 38 w 720"/>
                <a:gd name="T11" fmla="*/ 636 h 720"/>
                <a:gd name="T12" fmla="*/ 47 w 720"/>
                <a:gd name="T13" fmla="*/ 608 h 720"/>
                <a:gd name="T14" fmla="*/ 52 w 720"/>
                <a:gd name="T15" fmla="*/ 580 h 720"/>
                <a:gd name="T16" fmla="*/ 54 w 720"/>
                <a:gd name="T17" fmla="*/ 554 h 720"/>
                <a:gd name="T18" fmla="*/ 53 w 720"/>
                <a:gd name="T19" fmla="*/ 524 h 720"/>
                <a:gd name="T20" fmla="*/ 49 w 720"/>
                <a:gd name="T21" fmla="*/ 496 h 720"/>
                <a:gd name="T22" fmla="*/ 45 w 720"/>
                <a:gd name="T23" fmla="*/ 467 h 720"/>
                <a:gd name="T24" fmla="*/ 39 w 720"/>
                <a:gd name="T25" fmla="*/ 440 h 720"/>
                <a:gd name="T26" fmla="*/ 33 w 720"/>
                <a:gd name="T27" fmla="*/ 412 h 720"/>
                <a:gd name="T28" fmla="*/ 28 w 720"/>
                <a:gd name="T29" fmla="*/ 386 h 720"/>
                <a:gd name="T30" fmla="*/ 25 w 720"/>
                <a:gd name="T31" fmla="*/ 361 h 720"/>
                <a:gd name="T32" fmla="*/ 23 w 720"/>
                <a:gd name="T33" fmla="*/ 337 h 720"/>
                <a:gd name="T34" fmla="*/ 25 w 720"/>
                <a:gd name="T35" fmla="*/ 314 h 720"/>
                <a:gd name="T36" fmla="*/ 30 w 720"/>
                <a:gd name="T37" fmla="*/ 292 h 720"/>
                <a:gd name="T38" fmla="*/ 40 w 720"/>
                <a:gd name="T39" fmla="*/ 272 h 720"/>
                <a:gd name="T40" fmla="*/ 54 w 720"/>
                <a:gd name="T41" fmla="*/ 254 h 720"/>
                <a:gd name="T42" fmla="*/ 72 w 720"/>
                <a:gd name="T43" fmla="*/ 236 h 720"/>
                <a:gd name="T44" fmla="*/ 89 w 720"/>
                <a:gd name="T45" fmla="*/ 216 h 720"/>
                <a:gd name="T46" fmla="*/ 106 w 720"/>
                <a:gd name="T47" fmla="*/ 197 h 720"/>
                <a:gd name="T48" fmla="*/ 122 w 720"/>
                <a:gd name="T49" fmla="*/ 177 h 720"/>
                <a:gd name="T50" fmla="*/ 138 w 720"/>
                <a:gd name="T51" fmla="*/ 158 h 720"/>
                <a:gd name="T52" fmla="*/ 152 w 720"/>
                <a:gd name="T53" fmla="*/ 139 h 720"/>
                <a:gd name="T54" fmla="*/ 164 w 720"/>
                <a:gd name="T55" fmla="*/ 122 h 720"/>
                <a:gd name="T56" fmla="*/ 175 w 720"/>
                <a:gd name="T57" fmla="*/ 107 h 720"/>
                <a:gd name="T58" fmla="*/ 183 w 720"/>
                <a:gd name="T59" fmla="*/ 95 h 720"/>
                <a:gd name="T60" fmla="*/ 190 w 720"/>
                <a:gd name="T61" fmla="*/ 86 h 720"/>
                <a:gd name="T62" fmla="*/ 194 w 720"/>
                <a:gd name="T63" fmla="*/ 80 h 720"/>
                <a:gd name="T64" fmla="*/ 196 w 720"/>
                <a:gd name="T65" fmla="*/ 78 h 720"/>
                <a:gd name="T66" fmla="*/ 253 w 720"/>
                <a:gd name="T6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720">
                  <a:moveTo>
                    <a:pt x="253" y="0"/>
                  </a:moveTo>
                  <a:lnTo>
                    <a:pt x="720" y="282"/>
                  </a:lnTo>
                  <a:lnTo>
                    <a:pt x="0" y="720"/>
                  </a:lnTo>
                  <a:lnTo>
                    <a:pt x="13" y="692"/>
                  </a:lnTo>
                  <a:lnTo>
                    <a:pt x="27" y="665"/>
                  </a:lnTo>
                  <a:lnTo>
                    <a:pt x="38" y="636"/>
                  </a:lnTo>
                  <a:lnTo>
                    <a:pt x="47" y="608"/>
                  </a:lnTo>
                  <a:lnTo>
                    <a:pt x="52" y="580"/>
                  </a:lnTo>
                  <a:lnTo>
                    <a:pt x="54" y="554"/>
                  </a:lnTo>
                  <a:lnTo>
                    <a:pt x="53" y="524"/>
                  </a:lnTo>
                  <a:lnTo>
                    <a:pt x="49" y="496"/>
                  </a:lnTo>
                  <a:lnTo>
                    <a:pt x="45" y="467"/>
                  </a:lnTo>
                  <a:lnTo>
                    <a:pt x="39" y="440"/>
                  </a:lnTo>
                  <a:lnTo>
                    <a:pt x="33" y="412"/>
                  </a:lnTo>
                  <a:lnTo>
                    <a:pt x="28" y="386"/>
                  </a:lnTo>
                  <a:lnTo>
                    <a:pt x="25" y="361"/>
                  </a:lnTo>
                  <a:lnTo>
                    <a:pt x="23" y="337"/>
                  </a:lnTo>
                  <a:lnTo>
                    <a:pt x="25" y="314"/>
                  </a:lnTo>
                  <a:lnTo>
                    <a:pt x="30" y="292"/>
                  </a:lnTo>
                  <a:lnTo>
                    <a:pt x="40" y="272"/>
                  </a:lnTo>
                  <a:lnTo>
                    <a:pt x="54" y="254"/>
                  </a:lnTo>
                  <a:lnTo>
                    <a:pt x="72" y="236"/>
                  </a:lnTo>
                  <a:lnTo>
                    <a:pt x="89" y="216"/>
                  </a:lnTo>
                  <a:lnTo>
                    <a:pt x="106" y="197"/>
                  </a:lnTo>
                  <a:lnTo>
                    <a:pt x="122" y="177"/>
                  </a:lnTo>
                  <a:lnTo>
                    <a:pt x="138" y="158"/>
                  </a:lnTo>
                  <a:lnTo>
                    <a:pt x="152" y="139"/>
                  </a:lnTo>
                  <a:lnTo>
                    <a:pt x="164" y="122"/>
                  </a:lnTo>
                  <a:lnTo>
                    <a:pt x="175" y="107"/>
                  </a:lnTo>
                  <a:lnTo>
                    <a:pt x="183" y="95"/>
                  </a:lnTo>
                  <a:lnTo>
                    <a:pt x="190" y="86"/>
                  </a:lnTo>
                  <a:lnTo>
                    <a:pt x="194" y="80"/>
                  </a:lnTo>
                  <a:lnTo>
                    <a:pt x="196" y="78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50B34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6" name="Freeform 268">
              <a:extLst>
                <a:ext uri="{FF2B5EF4-FFF2-40B4-BE49-F238E27FC236}">
                  <a16:creationId xmlns:a16="http://schemas.microsoft.com/office/drawing/2014/main" id="{0099DF3E-3772-41D7-9301-7F2E9EF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813" y="3938869"/>
              <a:ext cx="230429" cy="111923"/>
            </a:xfrm>
            <a:custGeom>
              <a:avLst/>
              <a:gdLst>
                <a:gd name="T0" fmla="*/ 652 w 981"/>
                <a:gd name="T1" fmla="*/ 0 h 475"/>
                <a:gd name="T2" fmla="*/ 981 w 981"/>
                <a:gd name="T3" fmla="*/ 199 h 475"/>
                <a:gd name="T4" fmla="*/ 953 w 981"/>
                <a:gd name="T5" fmla="*/ 204 h 475"/>
                <a:gd name="T6" fmla="*/ 923 w 981"/>
                <a:gd name="T7" fmla="*/ 209 h 475"/>
                <a:gd name="T8" fmla="*/ 893 w 981"/>
                <a:gd name="T9" fmla="*/ 213 h 475"/>
                <a:gd name="T10" fmla="*/ 864 w 981"/>
                <a:gd name="T11" fmla="*/ 219 h 475"/>
                <a:gd name="T12" fmla="*/ 836 w 981"/>
                <a:gd name="T13" fmla="*/ 226 h 475"/>
                <a:gd name="T14" fmla="*/ 811 w 981"/>
                <a:gd name="T15" fmla="*/ 232 h 475"/>
                <a:gd name="T16" fmla="*/ 789 w 981"/>
                <a:gd name="T17" fmla="*/ 239 h 475"/>
                <a:gd name="T18" fmla="*/ 771 w 981"/>
                <a:gd name="T19" fmla="*/ 248 h 475"/>
                <a:gd name="T20" fmla="*/ 758 w 981"/>
                <a:gd name="T21" fmla="*/ 256 h 475"/>
                <a:gd name="T22" fmla="*/ 750 w 981"/>
                <a:gd name="T23" fmla="*/ 265 h 475"/>
                <a:gd name="T24" fmla="*/ 745 w 981"/>
                <a:gd name="T25" fmla="*/ 278 h 475"/>
                <a:gd name="T26" fmla="*/ 736 w 981"/>
                <a:gd name="T27" fmla="*/ 293 h 475"/>
                <a:gd name="T28" fmla="*/ 728 w 981"/>
                <a:gd name="T29" fmla="*/ 311 h 475"/>
                <a:gd name="T30" fmla="*/ 716 w 981"/>
                <a:gd name="T31" fmla="*/ 331 h 475"/>
                <a:gd name="T32" fmla="*/ 703 w 981"/>
                <a:gd name="T33" fmla="*/ 353 h 475"/>
                <a:gd name="T34" fmla="*/ 690 w 981"/>
                <a:gd name="T35" fmla="*/ 375 h 475"/>
                <a:gd name="T36" fmla="*/ 675 w 981"/>
                <a:gd name="T37" fmla="*/ 396 h 475"/>
                <a:gd name="T38" fmla="*/ 658 w 981"/>
                <a:gd name="T39" fmla="*/ 416 h 475"/>
                <a:gd name="T40" fmla="*/ 640 w 981"/>
                <a:gd name="T41" fmla="*/ 435 h 475"/>
                <a:gd name="T42" fmla="*/ 620 w 981"/>
                <a:gd name="T43" fmla="*/ 451 h 475"/>
                <a:gd name="T44" fmla="*/ 600 w 981"/>
                <a:gd name="T45" fmla="*/ 463 h 475"/>
                <a:gd name="T46" fmla="*/ 578 w 981"/>
                <a:gd name="T47" fmla="*/ 472 h 475"/>
                <a:gd name="T48" fmla="*/ 554 w 981"/>
                <a:gd name="T49" fmla="*/ 475 h 475"/>
                <a:gd name="T50" fmla="*/ 530 w 981"/>
                <a:gd name="T51" fmla="*/ 473 h 475"/>
                <a:gd name="T52" fmla="*/ 505 w 981"/>
                <a:gd name="T53" fmla="*/ 464 h 475"/>
                <a:gd name="T54" fmla="*/ 462 w 981"/>
                <a:gd name="T55" fmla="*/ 447 h 475"/>
                <a:gd name="T56" fmla="*/ 421 w 981"/>
                <a:gd name="T57" fmla="*/ 429 h 475"/>
                <a:gd name="T58" fmla="*/ 380 w 981"/>
                <a:gd name="T59" fmla="*/ 413 h 475"/>
                <a:gd name="T60" fmla="*/ 340 w 981"/>
                <a:gd name="T61" fmla="*/ 399 h 475"/>
                <a:gd name="T62" fmla="*/ 300 w 981"/>
                <a:gd name="T63" fmla="*/ 388 h 475"/>
                <a:gd name="T64" fmla="*/ 261 w 981"/>
                <a:gd name="T65" fmla="*/ 382 h 475"/>
                <a:gd name="T66" fmla="*/ 222 w 981"/>
                <a:gd name="T67" fmla="*/ 381 h 475"/>
                <a:gd name="T68" fmla="*/ 183 w 981"/>
                <a:gd name="T69" fmla="*/ 384 h 475"/>
                <a:gd name="T70" fmla="*/ 144 w 981"/>
                <a:gd name="T71" fmla="*/ 394 h 475"/>
                <a:gd name="T72" fmla="*/ 121 w 981"/>
                <a:gd name="T73" fmla="*/ 400 h 475"/>
                <a:gd name="T74" fmla="*/ 95 w 981"/>
                <a:gd name="T75" fmla="*/ 403 h 475"/>
                <a:gd name="T76" fmla="*/ 66 w 981"/>
                <a:gd name="T77" fmla="*/ 404 h 475"/>
                <a:gd name="T78" fmla="*/ 34 w 981"/>
                <a:gd name="T79" fmla="*/ 404 h 475"/>
                <a:gd name="T80" fmla="*/ 0 w 981"/>
                <a:gd name="T81" fmla="*/ 402 h 475"/>
                <a:gd name="T82" fmla="*/ 652 w 981"/>
                <a:gd name="T8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1" h="475">
                  <a:moveTo>
                    <a:pt x="652" y="0"/>
                  </a:moveTo>
                  <a:lnTo>
                    <a:pt x="981" y="199"/>
                  </a:lnTo>
                  <a:lnTo>
                    <a:pt x="953" y="204"/>
                  </a:lnTo>
                  <a:lnTo>
                    <a:pt x="923" y="209"/>
                  </a:lnTo>
                  <a:lnTo>
                    <a:pt x="893" y="213"/>
                  </a:lnTo>
                  <a:lnTo>
                    <a:pt x="864" y="219"/>
                  </a:lnTo>
                  <a:lnTo>
                    <a:pt x="836" y="226"/>
                  </a:lnTo>
                  <a:lnTo>
                    <a:pt x="811" y="232"/>
                  </a:lnTo>
                  <a:lnTo>
                    <a:pt x="789" y="239"/>
                  </a:lnTo>
                  <a:lnTo>
                    <a:pt x="771" y="248"/>
                  </a:lnTo>
                  <a:lnTo>
                    <a:pt x="758" y="256"/>
                  </a:lnTo>
                  <a:lnTo>
                    <a:pt x="750" y="265"/>
                  </a:lnTo>
                  <a:lnTo>
                    <a:pt x="745" y="278"/>
                  </a:lnTo>
                  <a:lnTo>
                    <a:pt x="736" y="293"/>
                  </a:lnTo>
                  <a:lnTo>
                    <a:pt x="728" y="311"/>
                  </a:lnTo>
                  <a:lnTo>
                    <a:pt x="716" y="331"/>
                  </a:lnTo>
                  <a:lnTo>
                    <a:pt x="703" y="353"/>
                  </a:lnTo>
                  <a:lnTo>
                    <a:pt x="690" y="375"/>
                  </a:lnTo>
                  <a:lnTo>
                    <a:pt x="675" y="396"/>
                  </a:lnTo>
                  <a:lnTo>
                    <a:pt x="658" y="416"/>
                  </a:lnTo>
                  <a:lnTo>
                    <a:pt x="640" y="435"/>
                  </a:lnTo>
                  <a:lnTo>
                    <a:pt x="620" y="451"/>
                  </a:lnTo>
                  <a:lnTo>
                    <a:pt x="600" y="463"/>
                  </a:lnTo>
                  <a:lnTo>
                    <a:pt x="578" y="472"/>
                  </a:lnTo>
                  <a:lnTo>
                    <a:pt x="554" y="475"/>
                  </a:lnTo>
                  <a:lnTo>
                    <a:pt x="530" y="473"/>
                  </a:lnTo>
                  <a:lnTo>
                    <a:pt x="505" y="464"/>
                  </a:lnTo>
                  <a:lnTo>
                    <a:pt x="462" y="447"/>
                  </a:lnTo>
                  <a:lnTo>
                    <a:pt x="421" y="429"/>
                  </a:lnTo>
                  <a:lnTo>
                    <a:pt x="380" y="413"/>
                  </a:lnTo>
                  <a:lnTo>
                    <a:pt x="340" y="399"/>
                  </a:lnTo>
                  <a:lnTo>
                    <a:pt x="300" y="388"/>
                  </a:lnTo>
                  <a:lnTo>
                    <a:pt x="261" y="382"/>
                  </a:lnTo>
                  <a:lnTo>
                    <a:pt x="222" y="381"/>
                  </a:lnTo>
                  <a:lnTo>
                    <a:pt x="183" y="384"/>
                  </a:lnTo>
                  <a:lnTo>
                    <a:pt x="144" y="394"/>
                  </a:lnTo>
                  <a:lnTo>
                    <a:pt x="121" y="400"/>
                  </a:lnTo>
                  <a:lnTo>
                    <a:pt x="95" y="403"/>
                  </a:lnTo>
                  <a:lnTo>
                    <a:pt x="66" y="404"/>
                  </a:lnTo>
                  <a:lnTo>
                    <a:pt x="34" y="404"/>
                  </a:lnTo>
                  <a:lnTo>
                    <a:pt x="0" y="402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50B34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7" name="Freeform 269">
              <a:extLst>
                <a:ext uri="{FF2B5EF4-FFF2-40B4-BE49-F238E27FC236}">
                  <a16:creationId xmlns:a16="http://schemas.microsoft.com/office/drawing/2014/main" id="{702E49D1-8041-4E06-94A3-32176AE7E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957" y="4017874"/>
              <a:ext cx="352227" cy="166238"/>
            </a:xfrm>
            <a:custGeom>
              <a:avLst/>
              <a:gdLst>
                <a:gd name="T0" fmla="*/ 1496 w 1498"/>
                <a:gd name="T1" fmla="*/ 78 h 710"/>
                <a:gd name="T2" fmla="*/ 1498 w 1498"/>
                <a:gd name="T3" fmla="*/ 110 h 710"/>
                <a:gd name="T4" fmla="*/ 1489 w 1498"/>
                <a:gd name="T5" fmla="*/ 139 h 710"/>
                <a:gd name="T6" fmla="*/ 1460 w 1498"/>
                <a:gd name="T7" fmla="*/ 161 h 710"/>
                <a:gd name="T8" fmla="*/ 1417 w 1498"/>
                <a:gd name="T9" fmla="*/ 176 h 710"/>
                <a:gd name="T10" fmla="*/ 1364 w 1498"/>
                <a:gd name="T11" fmla="*/ 183 h 710"/>
                <a:gd name="T12" fmla="*/ 1308 w 1498"/>
                <a:gd name="T13" fmla="*/ 183 h 710"/>
                <a:gd name="T14" fmla="*/ 1254 w 1498"/>
                <a:gd name="T15" fmla="*/ 177 h 710"/>
                <a:gd name="T16" fmla="*/ 1212 w 1498"/>
                <a:gd name="T17" fmla="*/ 169 h 710"/>
                <a:gd name="T18" fmla="*/ 1183 w 1498"/>
                <a:gd name="T19" fmla="*/ 176 h 710"/>
                <a:gd name="T20" fmla="*/ 1158 w 1498"/>
                <a:gd name="T21" fmla="*/ 196 h 710"/>
                <a:gd name="T22" fmla="*/ 1137 w 1498"/>
                <a:gd name="T23" fmla="*/ 228 h 710"/>
                <a:gd name="T24" fmla="*/ 1116 w 1498"/>
                <a:gd name="T25" fmla="*/ 267 h 710"/>
                <a:gd name="T26" fmla="*/ 1094 w 1498"/>
                <a:gd name="T27" fmla="*/ 309 h 710"/>
                <a:gd name="T28" fmla="*/ 1068 w 1498"/>
                <a:gd name="T29" fmla="*/ 352 h 710"/>
                <a:gd name="T30" fmla="*/ 1037 w 1498"/>
                <a:gd name="T31" fmla="*/ 395 h 710"/>
                <a:gd name="T32" fmla="*/ 999 w 1498"/>
                <a:gd name="T33" fmla="*/ 431 h 710"/>
                <a:gd name="T34" fmla="*/ 951 w 1498"/>
                <a:gd name="T35" fmla="*/ 458 h 710"/>
                <a:gd name="T36" fmla="*/ 893 w 1498"/>
                <a:gd name="T37" fmla="*/ 474 h 710"/>
                <a:gd name="T38" fmla="*/ 820 w 1498"/>
                <a:gd name="T39" fmla="*/ 474 h 710"/>
                <a:gd name="T40" fmla="*/ 775 w 1498"/>
                <a:gd name="T41" fmla="*/ 472 h 710"/>
                <a:gd name="T42" fmla="*/ 718 w 1498"/>
                <a:gd name="T43" fmla="*/ 473 h 710"/>
                <a:gd name="T44" fmla="*/ 656 w 1498"/>
                <a:gd name="T45" fmla="*/ 477 h 710"/>
                <a:gd name="T46" fmla="*/ 596 w 1498"/>
                <a:gd name="T47" fmla="*/ 486 h 710"/>
                <a:gd name="T48" fmla="*/ 544 w 1498"/>
                <a:gd name="T49" fmla="*/ 498 h 710"/>
                <a:gd name="T50" fmla="*/ 508 w 1498"/>
                <a:gd name="T51" fmla="*/ 514 h 710"/>
                <a:gd name="T52" fmla="*/ 493 w 1498"/>
                <a:gd name="T53" fmla="*/ 532 h 710"/>
                <a:gd name="T54" fmla="*/ 476 w 1498"/>
                <a:gd name="T55" fmla="*/ 563 h 710"/>
                <a:gd name="T56" fmla="*/ 453 w 1498"/>
                <a:gd name="T57" fmla="*/ 604 h 710"/>
                <a:gd name="T58" fmla="*/ 431 w 1498"/>
                <a:gd name="T59" fmla="*/ 649 h 710"/>
                <a:gd name="T60" fmla="*/ 410 w 1498"/>
                <a:gd name="T61" fmla="*/ 692 h 710"/>
                <a:gd name="T62" fmla="*/ 226 w 1498"/>
                <a:gd name="T63" fmla="*/ 603 h 710"/>
                <a:gd name="T64" fmla="*/ 25 w 1498"/>
                <a:gd name="T65" fmla="*/ 442 h 710"/>
                <a:gd name="T66" fmla="*/ 86 w 1498"/>
                <a:gd name="T67" fmla="*/ 405 h 710"/>
                <a:gd name="T68" fmla="*/ 163 w 1498"/>
                <a:gd name="T69" fmla="*/ 379 h 710"/>
                <a:gd name="T70" fmla="*/ 256 w 1498"/>
                <a:gd name="T71" fmla="*/ 361 h 710"/>
                <a:gd name="T72" fmla="*/ 365 w 1498"/>
                <a:gd name="T73" fmla="*/ 347 h 710"/>
                <a:gd name="T74" fmla="*/ 489 w 1498"/>
                <a:gd name="T75" fmla="*/ 338 h 710"/>
                <a:gd name="T76" fmla="*/ 596 w 1498"/>
                <a:gd name="T77" fmla="*/ 329 h 710"/>
                <a:gd name="T78" fmla="*/ 669 w 1498"/>
                <a:gd name="T79" fmla="*/ 319 h 710"/>
                <a:gd name="T80" fmla="*/ 738 w 1498"/>
                <a:gd name="T81" fmla="*/ 302 h 710"/>
                <a:gd name="T82" fmla="*/ 798 w 1498"/>
                <a:gd name="T83" fmla="*/ 277 h 710"/>
                <a:gd name="T84" fmla="*/ 846 w 1498"/>
                <a:gd name="T85" fmla="*/ 242 h 710"/>
                <a:gd name="T86" fmla="*/ 882 w 1498"/>
                <a:gd name="T87" fmla="*/ 196 h 710"/>
                <a:gd name="T88" fmla="*/ 915 w 1498"/>
                <a:gd name="T89" fmla="*/ 158 h 710"/>
                <a:gd name="T90" fmla="*/ 965 w 1498"/>
                <a:gd name="T91" fmla="*/ 126 h 710"/>
                <a:gd name="T92" fmla="*/ 1027 w 1498"/>
                <a:gd name="T93" fmla="*/ 101 h 710"/>
                <a:gd name="T94" fmla="*/ 1096 w 1498"/>
                <a:gd name="T95" fmla="*/ 80 h 710"/>
                <a:gd name="T96" fmla="*/ 1166 w 1498"/>
                <a:gd name="T97" fmla="*/ 62 h 710"/>
                <a:gd name="T98" fmla="*/ 1233 w 1498"/>
                <a:gd name="T99" fmla="*/ 48 h 710"/>
                <a:gd name="T100" fmla="*/ 1291 w 1498"/>
                <a:gd name="T101" fmla="*/ 38 h 710"/>
                <a:gd name="T102" fmla="*/ 1337 w 1498"/>
                <a:gd name="T103" fmla="*/ 23 h 710"/>
                <a:gd name="T104" fmla="*/ 1367 w 1498"/>
                <a:gd name="T105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8" h="710">
                  <a:moveTo>
                    <a:pt x="1367" y="0"/>
                  </a:moveTo>
                  <a:lnTo>
                    <a:pt x="1496" y="78"/>
                  </a:lnTo>
                  <a:lnTo>
                    <a:pt x="1496" y="93"/>
                  </a:lnTo>
                  <a:lnTo>
                    <a:pt x="1498" y="110"/>
                  </a:lnTo>
                  <a:lnTo>
                    <a:pt x="1496" y="125"/>
                  </a:lnTo>
                  <a:lnTo>
                    <a:pt x="1489" y="139"/>
                  </a:lnTo>
                  <a:lnTo>
                    <a:pt x="1477" y="152"/>
                  </a:lnTo>
                  <a:lnTo>
                    <a:pt x="1460" y="161"/>
                  </a:lnTo>
                  <a:lnTo>
                    <a:pt x="1440" y="170"/>
                  </a:lnTo>
                  <a:lnTo>
                    <a:pt x="1417" y="176"/>
                  </a:lnTo>
                  <a:lnTo>
                    <a:pt x="1390" y="181"/>
                  </a:lnTo>
                  <a:lnTo>
                    <a:pt x="1364" y="183"/>
                  </a:lnTo>
                  <a:lnTo>
                    <a:pt x="1336" y="185"/>
                  </a:lnTo>
                  <a:lnTo>
                    <a:pt x="1308" y="183"/>
                  </a:lnTo>
                  <a:lnTo>
                    <a:pt x="1281" y="181"/>
                  </a:lnTo>
                  <a:lnTo>
                    <a:pt x="1254" y="177"/>
                  </a:lnTo>
                  <a:lnTo>
                    <a:pt x="1230" y="172"/>
                  </a:lnTo>
                  <a:lnTo>
                    <a:pt x="1212" y="169"/>
                  </a:lnTo>
                  <a:lnTo>
                    <a:pt x="1197" y="171"/>
                  </a:lnTo>
                  <a:lnTo>
                    <a:pt x="1183" y="176"/>
                  </a:lnTo>
                  <a:lnTo>
                    <a:pt x="1170" y="185"/>
                  </a:lnTo>
                  <a:lnTo>
                    <a:pt x="1158" y="196"/>
                  </a:lnTo>
                  <a:lnTo>
                    <a:pt x="1147" y="211"/>
                  </a:lnTo>
                  <a:lnTo>
                    <a:pt x="1137" y="228"/>
                  </a:lnTo>
                  <a:lnTo>
                    <a:pt x="1126" y="247"/>
                  </a:lnTo>
                  <a:lnTo>
                    <a:pt x="1116" y="267"/>
                  </a:lnTo>
                  <a:lnTo>
                    <a:pt x="1105" y="287"/>
                  </a:lnTo>
                  <a:lnTo>
                    <a:pt x="1094" y="309"/>
                  </a:lnTo>
                  <a:lnTo>
                    <a:pt x="1081" y="331"/>
                  </a:lnTo>
                  <a:lnTo>
                    <a:pt x="1068" y="352"/>
                  </a:lnTo>
                  <a:lnTo>
                    <a:pt x="1053" y="375"/>
                  </a:lnTo>
                  <a:lnTo>
                    <a:pt x="1037" y="395"/>
                  </a:lnTo>
                  <a:lnTo>
                    <a:pt x="1019" y="414"/>
                  </a:lnTo>
                  <a:lnTo>
                    <a:pt x="999" y="431"/>
                  </a:lnTo>
                  <a:lnTo>
                    <a:pt x="976" y="445"/>
                  </a:lnTo>
                  <a:lnTo>
                    <a:pt x="951" y="458"/>
                  </a:lnTo>
                  <a:lnTo>
                    <a:pt x="924" y="468"/>
                  </a:lnTo>
                  <a:lnTo>
                    <a:pt x="893" y="474"/>
                  </a:lnTo>
                  <a:lnTo>
                    <a:pt x="858" y="476"/>
                  </a:lnTo>
                  <a:lnTo>
                    <a:pt x="820" y="474"/>
                  </a:lnTo>
                  <a:lnTo>
                    <a:pt x="799" y="473"/>
                  </a:lnTo>
                  <a:lnTo>
                    <a:pt x="775" y="472"/>
                  </a:lnTo>
                  <a:lnTo>
                    <a:pt x="747" y="472"/>
                  </a:lnTo>
                  <a:lnTo>
                    <a:pt x="718" y="473"/>
                  </a:lnTo>
                  <a:lnTo>
                    <a:pt x="687" y="475"/>
                  </a:lnTo>
                  <a:lnTo>
                    <a:pt x="656" y="477"/>
                  </a:lnTo>
                  <a:lnTo>
                    <a:pt x="626" y="481"/>
                  </a:lnTo>
                  <a:lnTo>
                    <a:pt x="596" y="486"/>
                  </a:lnTo>
                  <a:lnTo>
                    <a:pt x="569" y="492"/>
                  </a:lnTo>
                  <a:lnTo>
                    <a:pt x="544" y="498"/>
                  </a:lnTo>
                  <a:lnTo>
                    <a:pt x="524" y="506"/>
                  </a:lnTo>
                  <a:lnTo>
                    <a:pt x="508" y="514"/>
                  </a:lnTo>
                  <a:lnTo>
                    <a:pt x="498" y="524"/>
                  </a:lnTo>
                  <a:lnTo>
                    <a:pt x="493" y="532"/>
                  </a:lnTo>
                  <a:lnTo>
                    <a:pt x="485" y="546"/>
                  </a:lnTo>
                  <a:lnTo>
                    <a:pt x="476" y="563"/>
                  </a:lnTo>
                  <a:lnTo>
                    <a:pt x="465" y="582"/>
                  </a:lnTo>
                  <a:lnTo>
                    <a:pt x="453" y="604"/>
                  </a:lnTo>
                  <a:lnTo>
                    <a:pt x="443" y="626"/>
                  </a:lnTo>
                  <a:lnTo>
                    <a:pt x="431" y="649"/>
                  </a:lnTo>
                  <a:lnTo>
                    <a:pt x="420" y="670"/>
                  </a:lnTo>
                  <a:lnTo>
                    <a:pt x="410" y="692"/>
                  </a:lnTo>
                  <a:lnTo>
                    <a:pt x="402" y="710"/>
                  </a:lnTo>
                  <a:lnTo>
                    <a:pt x="226" y="603"/>
                  </a:lnTo>
                  <a:lnTo>
                    <a:pt x="0" y="466"/>
                  </a:lnTo>
                  <a:lnTo>
                    <a:pt x="25" y="442"/>
                  </a:lnTo>
                  <a:lnTo>
                    <a:pt x="54" y="422"/>
                  </a:lnTo>
                  <a:lnTo>
                    <a:pt x="86" y="405"/>
                  </a:lnTo>
                  <a:lnTo>
                    <a:pt x="123" y="392"/>
                  </a:lnTo>
                  <a:lnTo>
                    <a:pt x="163" y="379"/>
                  </a:lnTo>
                  <a:lnTo>
                    <a:pt x="208" y="369"/>
                  </a:lnTo>
                  <a:lnTo>
                    <a:pt x="256" y="361"/>
                  </a:lnTo>
                  <a:lnTo>
                    <a:pt x="309" y="354"/>
                  </a:lnTo>
                  <a:lnTo>
                    <a:pt x="365" y="347"/>
                  </a:lnTo>
                  <a:lnTo>
                    <a:pt x="426" y="342"/>
                  </a:lnTo>
                  <a:lnTo>
                    <a:pt x="489" y="338"/>
                  </a:lnTo>
                  <a:lnTo>
                    <a:pt x="558" y="332"/>
                  </a:lnTo>
                  <a:lnTo>
                    <a:pt x="596" y="329"/>
                  </a:lnTo>
                  <a:lnTo>
                    <a:pt x="633" y="325"/>
                  </a:lnTo>
                  <a:lnTo>
                    <a:pt x="669" y="319"/>
                  </a:lnTo>
                  <a:lnTo>
                    <a:pt x="704" y="311"/>
                  </a:lnTo>
                  <a:lnTo>
                    <a:pt x="738" y="302"/>
                  </a:lnTo>
                  <a:lnTo>
                    <a:pt x="768" y="291"/>
                  </a:lnTo>
                  <a:lnTo>
                    <a:pt x="798" y="277"/>
                  </a:lnTo>
                  <a:lnTo>
                    <a:pt x="823" y="261"/>
                  </a:lnTo>
                  <a:lnTo>
                    <a:pt x="846" y="242"/>
                  </a:lnTo>
                  <a:lnTo>
                    <a:pt x="866" y="220"/>
                  </a:lnTo>
                  <a:lnTo>
                    <a:pt x="882" y="196"/>
                  </a:lnTo>
                  <a:lnTo>
                    <a:pt x="896" y="176"/>
                  </a:lnTo>
                  <a:lnTo>
                    <a:pt x="915" y="158"/>
                  </a:lnTo>
                  <a:lnTo>
                    <a:pt x="937" y="141"/>
                  </a:lnTo>
                  <a:lnTo>
                    <a:pt x="965" y="126"/>
                  </a:lnTo>
                  <a:lnTo>
                    <a:pt x="994" y="113"/>
                  </a:lnTo>
                  <a:lnTo>
                    <a:pt x="1027" y="101"/>
                  </a:lnTo>
                  <a:lnTo>
                    <a:pt x="1061" y="89"/>
                  </a:lnTo>
                  <a:lnTo>
                    <a:pt x="1096" y="80"/>
                  </a:lnTo>
                  <a:lnTo>
                    <a:pt x="1132" y="70"/>
                  </a:lnTo>
                  <a:lnTo>
                    <a:pt x="1166" y="62"/>
                  </a:lnTo>
                  <a:lnTo>
                    <a:pt x="1200" y="56"/>
                  </a:lnTo>
                  <a:lnTo>
                    <a:pt x="1233" y="48"/>
                  </a:lnTo>
                  <a:lnTo>
                    <a:pt x="1264" y="43"/>
                  </a:lnTo>
                  <a:lnTo>
                    <a:pt x="1291" y="38"/>
                  </a:lnTo>
                  <a:lnTo>
                    <a:pt x="1315" y="31"/>
                  </a:lnTo>
                  <a:lnTo>
                    <a:pt x="1337" y="23"/>
                  </a:lnTo>
                  <a:lnTo>
                    <a:pt x="1353" y="12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007AC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8" name="Freeform 270">
              <a:extLst>
                <a:ext uri="{FF2B5EF4-FFF2-40B4-BE49-F238E27FC236}">
                  <a16:creationId xmlns:a16="http://schemas.microsoft.com/office/drawing/2014/main" id="{12A3EBC3-3B82-4D49-8C38-5126CEB34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249" y="4052438"/>
              <a:ext cx="151425" cy="41148"/>
            </a:xfrm>
            <a:custGeom>
              <a:avLst/>
              <a:gdLst>
                <a:gd name="T0" fmla="*/ 63 w 642"/>
                <a:gd name="T1" fmla="*/ 106 h 181"/>
                <a:gd name="T2" fmla="*/ 81 w 642"/>
                <a:gd name="T3" fmla="*/ 107 h 181"/>
                <a:gd name="T4" fmla="*/ 98 w 642"/>
                <a:gd name="T5" fmla="*/ 112 h 181"/>
                <a:gd name="T6" fmla="*/ 113 w 642"/>
                <a:gd name="T7" fmla="*/ 121 h 181"/>
                <a:gd name="T8" fmla="*/ 122 w 642"/>
                <a:gd name="T9" fmla="*/ 131 h 181"/>
                <a:gd name="T10" fmla="*/ 125 w 642"/>
                <a:gd name="T11" fmla="*/ 144 h 181"/>
                <a:gd name="T12" fmla="*/ 122 w 642"/>
                <a:gd name="T13" fmla="*/ 156 h 181"/>
                <a:gd name="T14" fmla="*/ 113 w 642"/>
                <a:gd name="T15" fmla="*/ 166 h 181"/>
                <a:gd name="T16" fmla="*/ 100 w 642"/>
                <a:gd name="T17" fmla="*/ 174 h 181"/>
                <a:gd name="T18" fmla="*/ 83 w 642"/>
                <a:gd name="T19" fmla="*/ 179 h 181"/>
                <a:gd name="T20" fmla="*/ 63 w 642"/>
                <a:gd name="T21" fmla="*/ 181 h 181"/>
                <a:gd name="T22" fmla="*/ 41 w 642"/>
                <a:gd name="T23" fmla="*/ 179 h 181"/>
                <a:gd name="T24" fmla="*/ 25 w 642"/>
                <a:gd name="T25" fmla="*/ 174 h 181"/>
                <a:gd name="T26" fmla="*/ 12 w 642"/>
                <a:gd name="T27" fmla="*/ 165 h 181"/>
                <a:gd name="T28" fmla="*/ 3 w 642"/>
                <a:gd name="T29" fmla="*/ 156 h 181"/>
                <a:gd name="T30" fmla="*/ 0 w 642"/>
                <a:gd name="T31" fmla="*/ 144 h 181"/>
                <a:gd name="T32" fmla="*/ 3 w 642"/>
                <a:gd name="T33" fmla="*/ 131 h 181"/>
                <a:gd name="T34" fmla="*/ 13 w 642"/>
                <a:gd name="T35" fmla="*/ 122 h 181"/>
                <a:gd name="T36" fmla="*/ 26 w 642"/>
                <a:gd name="T37" fmla="*/ 113 h 181"/>
                <a:gd name="T38" fmla="*/ 44 w 642"/>
                <a:gd name="T39" fmla="*/ 108 h 181"/>
                <a:gd name="T40" fmla="*/ 63 w 642"/>
                <a:gd name="T41" fmla="*/ 106 h 181"/>
                <a:gd name="T42" fmla="*/ 550 w 642"/>
                <a:gd name="T43" fmla="*/ 0 h 181"/>
                <a:gd name="T44" fmla="*/ 574 w 642"/>
                <a:gd name="T45" fmla="*/ 3 h 181"/>
                <a:gd name="T46" fmla="*/ 596 w 642"/>
                <a:gd name="T47" fmla="*/ 8 h 181"/>
                <a:gd name="T48" fmla="*/ 615 w 642"/>
                <a:gd name="T49" fmla="*/ 16 h 181"/>
                <a:gd name="T50" fmla="*/ 630 w 642"/>
                <a:gd name="T51" fmla="*/ 28 h 181"/>
                <a:gd name="T52" fmla="*/ 638 w 642"/>
                <a:gd name="T53" fmla="*/ 42 h 181"/>
                <a:gd name="T54" fmla="*/ 642 w 642"/>
                <a:gd name="T55" fmla="*/ 56 h 181"/>
                <a:gd name="T56" fmla="*/ 638 w 642"/>
                <a:gd name="T57" fmla="*/ 71 h 181"/>
                <a:gd name="T58" fmla="*/ 630 w 642"/>
                <a:gd name="T59" fmla="*/ 84 h 181"/>
                <a:gd name="T60" fmla="*/ 615 w 642"/>
                <a:gd name="T61" fmla="*/ 95 h 181"/>
                <a:gd name="T62" fmla="*/ 596 w 642"/>
                <a:gd name="T63" fmla="*/ 104 h 181"/>
                <a:gd name="T64" fmla="*/ 574 w 642"/>
                <a:gd name="T65" fmla="*/ 110 h 181"/>
                <a:gd name="T66" fmla="*/ 550 w 642"/>
                <a:gd name="T67" fmla="*/ 112 h 181"/>
                <a:gd name="T68" fmla="*/ 524 w 642"/>
                <a:gd name="T69" fmla="*/ 110 h 181"/>
                <a:gd name="T70" fmla="*/ 502 w 642"/>
                <a:gd name="T71" fmla="*/ 104 h 181"/>
                <a:gd name="T72" fmla="*/ 484 w 642"/>
                <a:gd name="T73" fmla="*/ 95 h 181"/>
                <a:gd name="T74" fmla="*/ 469 w 642"/>
                <a:gd name="T75" fmla="*/ 84 h 181"/>
                <a:gd name="T76" fmla="*/ 460 w 642"/>
                <a:gd name="T77" fmla="*/ 71 h 181"/>
                <a:gd name="T78" fmla="*/ 457 w 642"/>
                <a:gd name="T79" fmla="*/ 56 h 181"/>
                <a:gd name="T80" fmla="*/ 460 w 642"/>
                <a:gd name="T81" fmla="*/ 42 h 181"/>
                <a:gd name="T82" fmla="*/ 469 w 642"/>
                <a:gd name="T83" fmla="*/ 28 h 181"/>
                <a:gd name="T84" fmla="*/ 484 w 642"/>
                <a:gd name="T85" fmla="*/ 16 h 181"/>
                <a:gd name="T86" fmla="*/ 502 w 642"/>
                <a:gd name="T87" fmla="*/ 8 h 181"/>
                <a:gd name="T88" fmla="*/ 524 w 642"/>
                <a:gd name="T89" fmla="*/ 3 h 181"/>
                <a:gd name="T90" fmla="*/ 550 w 642"/>
                <a:gd name="T9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2" h="181">
                  <a:moveTo>
                    <a:pt x="63" y="106"/>
                  </a:moveTo>
                  <a:lnTo>
                    <a:pt x="81" y="107"/>
                  </a:lnTo>
                  <a:lnTo>
                    <a:pt x="98" y="112"/>
                  </a:lnTo>
                  <a:lnTo>
                    <a:pt x="113" y="121"/>
                  </a:lnTo>
                  <a:lnTo>
                    <a:pt x="122" y="131"/>
                  </a:lnTo>
                  <a:lnTo>
                    <a:pt x="125" y="144"/>
                  </a:lnTo>
                  <a:lnTo>
                    <a:pt x="122" y="156"/>
                  </a:lnTo>
                  <a:lnTo>
                    <a:pt x="113" y="166"/>
                  </a:lnTo>
                  <a:lnTo>
                    <a:pt x="100" y="174"/>
                  </a:lnTo>
                  <a:lnTo>
                    <a:pt x="83" y="179"/>
                  </a:lnTo>
                  <a:lnTo>
                    <a:pt x="63" y="181"/>
                  </a:lnTo>
                  <a:lnTo>
                    <a:pt x="41" y="179"/>
                  </a:lnTo>
                  <a:lnTo>
                    <a:pt x="25" y="174"/>
                  </a:lnTo>
                  <a:lnTo>
                    <a:pt x="12" y="165"/>
                  </a:lnTo>
                  <a:lnTo>
                    <a:pt x="3" y="156"/>
                  </a:lnTo>
                  <a:lnTo>
                    <a:pt x="0" y="144"/>
                  </a:lnTo>
                  <a:lnTo>
                    <a:pt x="3" y="131"/>
                  </a:lnTo>
                  <a:lnTo>
                    <a:pt x="13" y="122"/>
                  </a:lnTo>
                  <a:lnTo>
                    <a:pt x="26" y="113"/>
                  </a:lnTo>
                  <a:lnTo>
                    <a:pt x="44" y="108"/>
                  </a:lnTo>
                  <a:lnTo>
                    <a:pt x="63" y="106"/>
                  </a:lnTo>
                  <a:close/>
                  <a:moveTo>
                    <a:pt x="550" y="0"/>
                  </a:moveTo>
                  <a:lnTo>
                    <a:pt x="574" y="3"/>
                  </a:lnTo>
                  <a:lnTo>
                    <a:pt x="596" y="8"/>
                  </a:lnTo>
                  <a:lnTo>
                    <a:pt x="615" y="16"/>
                  </a:lnTo>
                  <a:lnTo>
                    <a:pt x="630" y="28"/>
                  </a:lnTo>
                  <a:lnTo>
                    <a:pt x="638" y="42"/>
                  </a:lnTo>
                  <a:lnTo>
                    <a:pt x="642" y="56"/>
                  </a:lnTo>
                  <a:lnTo>
                    <a:pt x="638" y="71"/>
                  </a:lnTo>
                  <a:lnTo>
                    <a:pt x="630" y="84"/>
                  </a:lnTo>
                  <a:lnTo>
                    <a:pt x="615" y="95"/>
                  </a:lnTo>
                  <a:lnTo>
                    <a:pt x="596" y="104"/>
                  </a:lnTo>
                  <a:lnTo>
                    <a:pt x="574" y="110"/>
                  </a:lnTo>
                  <a:lnTo>
                    <a:pt x="550" y="112"/>
                  </a:lnTo>
                  <a:lnTo>
                    <a:pt x="524" y="110"/>
                  </a:lnTo>
                  <a:lnTo>
                    <a:pt x="502" y="104"/>
                  </a:lnTo>
                  <a:lnTo>
                    <a:pt x="484" y="95"/>
                  </a:lnTo>
                  <a:lnTo>
                    <a:pt x="469" y="84"/>
                  </a:lnTo>
                  <a:lnTo>
                    <a:pt x="460" y="71"/>
                  </a:lnTo>
                  <a:lnTo>
                    <a:pt x="457" y="56"/>
                  </a:lnTo>
                  <a:lnTo>
                    <a:pt x="460" y="42"/>
                  </a:lnTo>
                  <a:lnTo>
                    <a:pt x="469" y="28"/>
                  </a:lnTo>
                  <a:lnTo>
                    <a:pt x="484" y="16"/>
                  </a:lnTo>
                  <a:lnTo>
                    <a:pt x="502" y="8"/>
                  </a:lnTo>
                  <a:lnTo>
                    <a:pt x="524" y="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7994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99" name="Freeform 271">
              <a:extLst>
                <a:ext uri="{FF2B5EF4-FFF2-40B4-BE49-F238E27FC236}">
                  <a16:creationId xmlns:a16="http://schemas.microsoft.com/office/drawing/2014/main" id="{7568E39B-6207-4CAE-B18C-352459F4E2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6922" y="3994831"/>
              <a:ext cx="235367" cy="134965"/>
            </a:xfrm>
            <a:custGeom>
              <a:avLst/>
              <a:gdLst>
                <a:gd name="T0" fmla="*/ 846 w 998"/>
                <a:gd name="T1" fmla="*/ 495 h 571"/>
                <a:gd name="T2" fmla="*/ 864 w 998"/>
                <a:gd name="T3" fmla="*/ 496 h 571"/>
                <a:gd name="T4" fmla="*/ 883 w 998"/>
                <a:gd name="T5" fmla="*/ 501 h 571"/>
                <a:gd name="T6" fmla="*/ 897 w 998"/>
                <a:gd name="T7" fmla="*/ 510 h 571"/>
                <a:gd name="T8" fmla="*/ 906 w 998"/>
                <a:gd name="T9" fmla="*/ 520 h 571"/>
                <a:gd name="T10" fmla="*/ 910 w 998"/>
                <a:gd name="T11" fmla="*/ 533 h 571"/>
                <a:gd name="T12" fmla="*/ 906 w 998"/>
                <a:gd name="T13" fmla="*/ 545 h 571"/>
                <a:gd name="T14" fmla="*/ 897 w 998"/>
                <a:gd name="T15" fmla="*/ 555 h 571"/>
                <a:gd name="T16" fmla="*/ 883 w 998"/>
                <a:gd name="T17" fmla="*/ 564 h 571"/>
                <a:gd name="T18" fmla="*/ 866 w 998"/>
                <a:gd name="T19" fmla="*/ 569 h 571"/>
                <a:gd name="T20" fmla="*/ 846 w 998"/>
                <a:gd name="T21" fmla="*/ 571 h 571"/>
                <a:gd name="T22" fmla="*/ 824 w 998"/>
                <a:gd name="T23" fmla="*/ 569 h 571"/>
                <a:gd name="T24" fmla="*/ 807 w 998"/>
                <a:gd name="T25" fmla="*/ 564 h 571"/>
                <a:gd name="T26" fmla="*/ 794 w 998"/>
                <a:gd name="T27" fmla="*/ 555 h 571"/>
                <a:gd name="T28" fmla="*/ 786 w 998"/>
                <a:gd name="T29" fmla="*/ 545 h 571"/>
                <a:gd name="T30" fmla="*/ 783 w 998"/>
                <a:gd name="T31" fmla="*/ 533 h 571"/>
                <a:gd name="T32" fmla="*/ 786 w 998"/>
                <a:gd name="T33" fmla="*/ 520 h 571"/>
                <a:gd name="T34" fmla="*/ 794 w 998"/>
                <a:gd name="T35" fmla="*/ 510 h 571"/>
                <a:gd name="T36" fmla="*/ 808 w 998"/>
                <a:gd name="T37" fmla="*/ 502 h 571"/>
                <a:gd name="T38" fmla="*/ 826 w 998"/>
                <a:gd name="T39" fmla="*/ 496 h 571"/>
                <a:gd name="T40" fmla="*/ 846 w 998"/>
                <a:gd name="T41" fmla="*/ 495 h 571"/>
                <a:gd name="T42" fmla="*/ 934 w 998"/>
                <a:gd name="T43" fmla="*/ 342 h 571"/>
                <a:gd name="T44" fmla="*/ 953 w 998"/>
                <a:gd name="T45" fmla="*/ 343 h 571"/>
                <a:gd name="T46" fmla="*/ 971 w 998"/>
                <a:gd name="T47" fmla="*/ 348 h 571"/>
                <a:gd name="T48" fmla="*/ 986 w 998"/>
                <a:gd name="T49" fmla="*/ 356 h 571"/>
                <a:gd name="T50" fmla="*/ 994 w 998"/>
                <a:gd name="T51" fmla="*/ 367 h 571"/>
                <a:gd name="T52" fmla="*/ 998 w 998"/>
                <a:gd name="T53" fmla="*/ 380 h 571"/>
                <a:gd name="T54" fmla="*/ 995 w 998"/>
                <a:gd name="T55" fmla="*/ 391 h 571"/>
                <a:gd name="T56" fmla="*/ 986 w 998"/>
                <a:gd name="T57" fmla="*/ 402 h 571"/>
                <a:gd name="T58" fmla="*/ 972 w 998"/>
                <a:gd name="T59" fmla="*/ 410 h 571"/>
                <a:gd name="T60" fmla="*/ 954 w 998"/>
                <a:gd name="T61" fmla="*/ 416 h 571"/>
                <a:gd name="T62" fmla="*/ 934 w 998"/>
                <a:gd name="T63" fmla="*/ 418 h 571"/>
                <a:gd name="T64" fmla="*/ 913 w 998"/>
                <a:gd name="T65" fmla="*/ 416 h 571"/>
                <a:gd name="T66" fmla="*/ 896 w 998"/>
                <a:gd name="T67" fmla="*/ 410 h 571"/>
                <a:gd name="T68" fmla="*/ 882 w 998"/>
                <a:gd name="T69" fmla="*/ 402 h 571"/>
                <a:gd name="T70" fmla="*/ 874 w 998"/>
                <a:gd name="T71" fmla="*/ 391 h 571"/>
                <a:gd name="T72" fmla="*/ 870 w 998"/>
                <a:gd name="T73" fmla="*/ 380 h 571"/>
                <a:gd name="T74" fmla="*/ 874 w 998"/>
                <a:gd name="T75" fmla="*/ 368 h 571"/>
                <a:gd name="T76" fmla="*/ 883 w 998"/>
                <a:gd name="T77" fmla="*/ 358 h 571"/>
                <a:gd name="T78" fmla="*/ 897 w 998"/>
                <a:gd name="T79" fmla="*/ 349 h 571"/>
                <a:gd name="T80" fmla="*/ 914 w 998"/>
                <a:gd name="T81" fmla="*/ 344 h 571"/>
                <a:gd name="T82" fmla="*/ 934 w 998"/>
                <a:gd name="T83" fmla="*/ 342 h 571"/>
                <a:gd name="T84" fmla="*/ 63 w 998"/>
                <a:gd name="T85" fmla="*/ 0 h 571"/>
                <a:gd name="T86" fmla="*/ 82 w 998"/>
                <a:gd name="T87" fmla="*/ 2 h 571"/>
                <a:gd name="T88" fmla="*/ 100 w 998"/>
                <a:gd name="T89" fmla="*/ 7 h 571"/>
                <a:gd name="T90" fmla="*/ 115 w 998"/>
                <a:gd name="T91" fmla="*/ 15 h 571"/>
                <a:gd name="T92" fmla="*/ 124 w 998"/>
                <a:gd name="T93" fmla="*/ 26 h 571"/>
                <a:gd name="T94" fmla="*/ 128 w 998"/>
                <a:gd name="T95" fmla="*/ 39 h 571"/>
                <a:gd name="T96" fmla="*/ 125 w 998"/>
                <a:gd name="T97" fmla="*/ 50 h 571"/>
                <a:gd name="T98" fmla="*/ 115 w 998"/>
                <a:gd name="T99" fmla="*/ 61 h 571"/>
                <a:gd name="T100" fmla="*/ 101 w 998"/>
                <a:gd name="T101" fmla="*/ 69 h 571"/>
                <a:gd name="T102" fmla="*/ 83 w 998"/>
                <a:gd name="T103" fmla="*/ 74 h 571"/>
                <a:gd name="T104" fmla="*/ 63 w 998"/>
                <a:gd name="T105" fmla="*/ 77 h 571"/>
                <a:gd name="T106" fmla="*/ 42 w 998"/>
                <a:gd name="T107" fmla="*/ 74 h 571"/>
                <a:gd name="T108" fmla="*/ 25 w 998"/>
                <a:gd name="T109" fmla="*/ 69 h 571"/>
                <a:gd name="T110" fmla="*/ 12 w 998"/>
                <a:gd name="T111" fmla="*/ 61 h 571"/>
                <a:gd name="T112" fmla="*/ 3 w 998"/>
                <a:gd name="T113" fmla="*/ 50 h 571"/>
                <a:gd name="T114" fmla="*/ 0 w 998"/>
                <a:gd name="T115" fmla="*/ 39 h 571"/>
                <a:gd name="T116" fmla="*/ 3 w 998"/>
                <a:gd name="T117" fmla="*/ 27 h 571"/>
                <a:gd name="T118" fmla="*/ 13 w 998"/>
                <a:gd name="T119" fmla="*/ 16 h 571"/>
                <a:gd name="T120" fmla="*/ 26 w 998"/>
                <a:gd name="T121" fmla="*/ 8 h 571"/>
                <a:gd name="T122" fmla="*/ 43 w 998"/>
                <a:gd name="T123" fmla="*/ 3 h 571"/>
                <a:gd name="T124" fmla="*/ 63 w 998"/>
                <a:gd name="T125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8" h="571">
                  <a:moveTo>
                    <a:pt x="846" y="495"/>
                  </a:moveTo>
                  <a:lnTo>
                    <a:pt x="864" y="496"/>
                  </a:lnTo>
                  <a:lnTo>
                    <a:pt x="883" y="501"/>
                  </a:lnTo>
                  <a:lnTo>
                    <a:pt x="897" y="510"/>
                  </a:lnTo>
                  <a:lnTo>
                    <a:pt x="906" y="520"/>
                  </a:lnTo>
                  <a:lnTo>
                    <a:pt x="910" y="533"/>
                  </a:lnTo>
                  <a:lnTo>
                    <a:pt x="906" y="545"/>
                  </a:lnTo>
                  <a:lnTo>
                    <a:pt x="897" y="555"/>
                  </a:lnTo>
                  <a:lnTo>
                    <a:pt x="883" y="564"/>
                  </a:lnTo>
                  <a:lnTo>
                    <a:pt x="866" y="569"/>
                  </a:lnTo>
                  <a:lnTo>
                    <a:pt x="846" y="571"/>
                  </a:lnTo>
                  <a:lnTo>
                    <a:pt x="824" y="569"/>
                  </a:lnTo>
                  <a:lnTo>
                    <a:pt x="807" y="564"/>
                  </a:lnTo>
                  <a:lnTo>
                    <a:pt x="794" y="555"/>
                  </a:lnTo>
                  <a:lnTo>
                    <a:pt x="786" y="545"/>
                  </a:lnTo>
                  <a:lnTo>
                    <a:pt x="783" y="533"/>
                  </a:lnTo>
                  <a:lnTo>
                    <a:pt x="786" y="520"/>
                  </a:lnTo>
                  <a:lnTo>
                    <a:pt x="794" y="510"/>
                  </a:lnTo>
                  <a:lnTo>
                    <a:pt x="808" y="502"/>
                  </a:lnTo>
                  <a:lnTo>
                    <a:pt x="826" y="496"/>
                  </a:lnTo>
                  <a:lnTo>
                    <a:pt x="846" y="495"/>
                  </a:lnTo>
                  <a:close/>
                  <a:moveTo>
                    <a:pt x="934" y="342"/>
                  </a:moveTo>
                  <a:lnTo>
                    <a:pt x="953" y="343"/>
                  </a:lnTo>
                  <a:lnTo>
                    <a:pt x="971" y="348"/>
                  </a:lnTo>
                  <a:lnTo>
                    <a:pt x="986" y="356"/>
                  </a:lnTo>
                  <a:lnTo>
                    <a:pt x="994" y="367"/>
                  </a:lnTo>
                  <a:lnTo>
                    <a:pt x="998" y="380"/>
                  </a:lnTo>
                  <a:lnTo>
                    <a:pt x="995" y="391"/>
                  </a:lnTo>
                  <a:lnTo>
                    <a:pt x="986" y="402"/>
                  </a:lnTo>
                  <a:lnTo>
                    <a:pt x="972" y="410"/>
                  </a:lnTo>
                  <a:lnTo>
                    <a:pt x="954" y="416"/>
                  </a:lnTo>
                  <a:lnTo>
                    <a:pt x="934" y="418"/>
                  </a:lnTo>
                  <a:lnTo>
                    <a:pt x="913" y="416"/>
                  </a:lnTo>
                  <a:lnTo>
                    <a:pt x="896" y="410"/>
                  </a:lnTo>
                  <a:lnTo>
                    <a:pt x="882" y="402"/>
                  </a:lnTo>
                  <a:lnTo>
                    <a:pt x="874" y="391"/>
                  </a:lnTo>
                  <a:lnTo>
                    <a:pt x="870" y="380"/>
                  </a:lnTo>
                  <a:lnTo>
                    <a:pt x="874" y="368"/>
                  </a:lnTo>
                  <a:lnTo>
                    <a:pt x="883" y="358"/>
                  </a:lnTo>
                  <a:lnTo>
                    <a:pt x="897" y="349"/>
                  </a:lnTo>
                  <a:lnTo>
                    <a:pt x="914" y="344"/>
                  </a:lnTo>
                  <a:lnTo>
                    <a:pt x="934" y="342"/>
                  </a:lnTo>
                  <a:close/>
                  <a:moveTo>
                    <a:pt x="63" y="0"/>
                  </a:moveTo>
                  <a:lnTo>
                    <a:pt x="82" y="2"/>
                  </a:lnTo>
                  <a:lnTo>
                    <a:pt x="100" y="7"/>
                  </a:lnTo>
                  <a:lnTo>
                    <a:pt x="115" y="15"/>
                  </a:lnTo>
                  <a:lnTo>
                    <a:pt x="124" y="26"/>
                  </a:lnTo>
                  <a:lnTo>
                    <a:pt x="128" y="39"/>
                  </a:lnTo>
                  <a:lnTo>
                    <a:pt x="125" y="50"/>
                  </a:lnTo>
                  <a:lnTo>
                    <a:pt x="115" y="61"/>
                  </a:lnTo>
                  <a:lnTo>
                    <a:pt x="101" y="69"/>
                  </a:lnTo>
                  <a:lnTo>
                    <a:pt x="83" y="74"/>
                  </a:lnTo>
                  <a:lnTo>
                    <a:pt x="63" y="77"/>
                  </a:lnTo>
                  <a:lnTo>
                    <a:pt x="42" y="74"/>
                  </a:lnTo>
                  <a:lnTo>
                    <a:pt x="25" y="69"/>
                  </a:lnTo>
                  <a:lnTo>
                    <a:pt x="12" y="61"/>
                  </a:lnTo>
                  <a:lnTo>
                    <a:pt x="3" y="50"/>
                  </a:lnTo>
                  <a:lnTo>
                    <a:pt x="0" y="39"/>
                  </a:lnTo>
                  <a:lnTo>
                    <a:pt x="3" y="27"/>
                  </a:lnTo>
                  <a:lnTo>
                    <a:pt x="13" y="16"/>
                  </a:lnTo>
                  <a:lnTo>
                    <a:pt x="26" y="8"/>
                  </a:lnTo>
                  <a:lnTo>
                    <a:pt x="43" y="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7AC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00" name="Freeform 272">
              <a:extLst>
                <a:ext uri="{FF2B5EF4-FFF2-40B4-BE49-F238E27FC236}">
                  <a16:creationId xmlns:a16="http://schemas.microsoft.com/office/drawing/2014/main" id="{429B6BCB-6537-45FF-808C-EE21F10801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9813" y="4001414"/>
              <a:ext cx="235367" cy="184343"/>
            </a:xfrm>
            <a:custGeom>
              <a:avLst/>
              <a:gdLst>
                <a:gd name="T0" fmla="*/ 940 w 995"/>
                <a:gd name="T1" fmla="*/ 679 h 783"/>
                <a:gd name="T2" fmla="*/ 973 w 995"/>
                <a:gd name="T3" fmla="*/ 692 h 783"/>
                <a:gd name="T4" fmla="*/ 992 w 995"/>
                <a:gd name="T5" fmla="*/ 711 h 783"/>
                <a:gd name="T6" fmla="*/ 992 w 995"/>
                <a:gd name="T7" fmla="*/ 735 h 783"/>
                <a:gd name="T8" fmla="*/ 973 w 995"/>
                <a:gd name="T9" fmla="*/ 755 h 783"/>
                <a:gd name="T10" fmla="*/ 940 w 995"/>
                <a:gd name="T11" fmla="*/ 767 h 783"/>
                <a:gd name="T12" fmla="*/ 900 w 995"/>
                <a:gd name="T13" fmla="*/ 767 h 783"/>
                <a:gd name="T14" fmla="*/ 866 w 995"/>
                <a:gd name="T15" fmla="*/ 755 h 783"/>
                <a:gd name="T16" fmla="*/ 847 w 995"/>
                <a:gd name="T17" fmla="*/ 735 h 783"/>
                <a:gd name="T18" fmla="*/ 847 w 995"/>
                <a:gd name="T19" fmla="*/ 711 h 783"/>
                <a:gd name="T20" fmla="*/ 866 w 995"/>
                <a:gd name="T21" fmla="*/ 692 h 783"/>
                <a:gd name="T22" fmla="*/ 900 w 995"/>
                <a:gd name="T23" fmla="*/ 679 h 783"/>
                <a:gd name="T24" fmla="*/ 606 w 995"/>
                <a:gd name="T25" fmla="*/ 634 h 783"/>
                <a:gd name="T26" fmla="*/ 643 w 995"/>
                <a:gd name="T27" fmla="*/ 637 h 783"/>
                <a:gd name="T28" fmla="*/ 689 w 995"/>
                <a:gd name="T29" fmla="*/ 652 h 783"/>
                <a:gd name="T30" fmla="*/ 719 w 995"/>
                <a:gd name="T31" fmla="*/ 677 h 783"/>
                <a:gd name="T32" fmla="*/ 731 w 995"/>
                <a:gd name="T33" fmla="*/ 709 h 783"/>
                <a:gd name="T34" fmla="*/ 718 w 995"/>
                <a:gd name="T35" fmla="*/ 741 h 783"/>
                <a:gd name="T36" fmla="*/ 685 w 995"/>
                <a:gd name="T37" fmla="*/ 767 h 783"/>
                <a:gd name="T38" fmla="*/ 635 w 995"/>
                <a:gd name="T39" fmla="*/ 782 h 783"/>
                <a:gd name="T40" fmla="*/ 585 w 995"/>
                <a:gd name="T41" fmla="*/ 782 h 783"/>
                <a:gd name="T42" fmla="*/ 542 w 995"/>
                <a:gd name="T43" fmla="*/ 772 h 783"/>
                <a:gd name="T44" fmla="*/ 506 w 995"/>
                <a:gd name="T45" fmla="*/ 752 h 783"/>
                <a:gd name="T46" fmla="*/ 486 w 995"/>
                <a:gd name="T47" fmla="*/ 725 h 783"/>
                <a:gd name="T48" fmla="*/ 486 w 995"/>
                <a:gd name="T49" fmla="*/ 692 h 783"/>
                <a:gd name="T50" fmla="*/ 510 w 995"/>
                <a:gd name="T51" fmla="*/ 662 h 783"/>
                <a:gd name="T52" fmla="*/ 553 w 995"/>
                <a:gd name="T53" fmla="*/ 641 h 783"/>
                <a:gd name="T54" fmla="*/ 606 w 995"/>
                <a:gd name="T55" fmla="*/ 634 h 783"/>
                <a:gd name="T56" fmla="*/ 119 w 995"/>
                <a:gd name="T57" fmla="*/ 207 h 783"/>
                <a:gd name="T58" fmla="*/ 159 w 995"/>
                <a:gd name="T59" fmla="*/ 222 h 783"/>
                <a:gd name="T60" fmla="*/ 181 w 995"/>
                <a:gd name="T61" fmla="*/ 245 h 783"/>
                <a:gd name="T62" fmla="*/ 181 w 995"/>
                <a:gd name="T63" fmla="*/ 274 h 783"/>
                <a:gd name="T64" fmla="*/ 157 w 995"/>
                <a:gd name="T65" fmla="*/ 299 h 783"/>
                <a:gd name="T66" fmla="*/ 116 w 995"/>
                <a:gd name="T67" fmla="*/ 313 h 783"/>
                <a:gd name="T68" fmla="*/ 76 w 995"/>
                <a:gd name="T69" fmla="*/ 314 h 783"/>
                <a:gd name="T70" fmla="*/ 41 w 995"/>
                <a:gd name="T71" fmla="*/ 305 h 783"/>
                <a:gd name="T72" fmla="*/ 12 w 995"/>
                <a:gd name="T73" fmla="*/ 286 h 783"/>
                <a:gd name="T74" fmla="*/ 0 w 995"/>
                <a:gd name="T75" fmla="*/ 260 h 783"/>
                <a:gd name="T76" fmla="*/ 13 w 995"/>
                <a:gd name="T77" fmla="*/ 231 h 783"/>
                <a:gd name="T78" fmla="*/ 45 w 995"/>
                <a:gd name="T79" fmla="*/ 212 h 783"/>
                <a:gd name="T80" fmla="*/ 92 w 995"/>
                <a:gd name="T81" fmla="*/ 205 h 783"/>
                <a:gd name="T82" fmla="*/ 874 w 995"/>
                <a:gd name="T83" fmla="*/ 0 h 783"/>
                <a:gd name="T84" fmla="*/ 897 w 995"/>
                <a:gd name="T85" fmla="*/ 5 h 783"/>
                <a:gd name="T86" fmla="*/ 917 w 995"/>
                <a:gd name="T87" fmla="*/ 22 h 783"/>
                <a:gd name="T88" fmla="*/ 917 w 995"/>
                <a:gd name="T89" fmla="*/ 42 h 783"/>
                <a:gd name="T90" fmla="*/ 897 w 995"/>
                <a:gd name="T91" fmla="*/ 58 h 783"/>
                <a:gd name="T92" fmla="*/ 865 w 995"/>
                <a:gd name="T93" fmla="*/ 64 h 783"/>
                <a:gd name="T94" fmla="*/ 834 w 995"/>
                <a:gd name="T95" fmla="*/ 58 h 783"/>
                <a:gd name="T96" fmla="*/ 815 w 995"/>
                <a:gd name="T97" fmla="*/ 42 h 783"/>
                <a:gd name="T98" fmla="*/ 815 w 995"/>
                <a:gd name="T99" fmla="*/ 22 h 783"/>
                <a:gd name="T100" fmla="*/ 835 w 995"/>
                <a:gd name="T101" fmla="*/ 6 h 783"/>
                <a:gd name="T102" fmla="*/ 865 w 995"/>
                <a:gd name="T103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5" h="783">
                  <a:moveTo>
                    <a:pt x="920" y="678"/>
                  </a:moveTo>
                  <a:lnTo>
                    <a:pt x="940" y="679"/>
                  </a:lnTo>
                  <a:lnTo>
                    <a:pt x="958" y="684"/>
                  </a:lnTo>
                  <a:lnTo>
                    <a:pt x="973" y="692"/>
                  </a:lnTo>
                  <a:lnTo>
                    <a:pt x="985" y="700"/>
                  </a:lnTo>
                  <a:lnTo>
                    <a:pt x="992" y="711"/>
                  </a:lnTo>
                  <a:lnTo>
                    <a:pt x="995" y="723"/>
                  </a:lnTo>
                  <a:lnTo>
                    <a:pt x="992" y="735"/>
                  </a:lnTo>
                  <a:lnTo>
                    <a:pt x="985" y="746"/>
                  </a:lnTo>
                  <a:lnTo>
                    <a:pt x="973" y="755"/>
                  </a:lnTo>
                  <a:lnTo>
                    <a:pt x="958" y="763"/>
                  </a:lnTo>
                  <a:lnTo>
                    <a:pt x="940" y="767"/>
                  </a:lnTo>
                  <a:lnTo>
                    <a:pt x="920" y="769"/>
                  </a:lnTo>
                  <a:lnTo>
                    <a:pt x="900" y="767"/>
                  </a:lnTo>
                  <a:lnTo>
                    <a:pt x="882" y="763"/>
                  </a:lnTo>
                  <a:lnTo>
                    <a:pt x="866" y="755"/>
                  </a:lnTo>
                  <a:lnTo>
                    <a:pt x="855" y="746"/>
                  </a:lnTo>
                  <a:lnTo>
                    <a:pt x="847" y="735"/>
                  </a:lnTo>
                  <a:lnTo>
                    <a:pt x="845" y="723"/>
                  </a:lnTo>
                  <a:lnTo>
                    <a:pt x="847" y="711"/>
                  </a:lnTo>
                  <a:lnTo>
                    <a:pt x="855" y="700"/>
                  </a:lnTo>
                  <a:lnTo>
                    <a:pt x="866" y="692"/>
                  </a:lnTo>
                  <a:lnTo>
                    <a:pt x="882" y="684"/>
                  </a:lnTo>
                  <a:lnTo>
                    <a:pt x="900" y="679"/>
                  </a:lnTo>
                  <a:lnTo>
                    <a:pt x="920" y="678"/>
                  </a:lnTo>
                  <a:close/>
                  <a:moveTo>
                    <a:pt x="606" y="634"/>
                  </a:moveTo>
                  <a:lnTo>
                    <a:pt x="625" y="635"/>
                  </a:lnTo>
                  <a:lnTo>
                    <a:pt x="643" y="637"/>
                  </a:lnTo>
                  <a:lnTo>
                    <a:pt x="668" y="643"/>
                  </a:lnTo>
                  <a:lnTo>
                    <a:pt x="689" y="652"/>
                  </a:lnTo>
                  <a:lnTo>
                    <a:pt x="706" y="663"/>
                  </a:lnTo>
                  <a:lnTo>
                    <a:pt x="719" y="677"/>
                  </a:lnTo>
                  <a:lnTo>
                    <a:pt x="728" y="692"/>
                  </a:lnTo>
                  <a:lnTo>
                    <a:pt x="731" y="709"/>
                  </a:lnTo>
                  <a:lnTo>
                    <a:pt x="728" y="726"/>
                  </a:lnTo>
                  <a:lnTo>
                    <a:pt x="718" y="741"/>
                  </a:lnTo>
                  <a:lnTo>
                    <a:pt x="704" y="755"/>
                  </a:lnTo>
                  <a:lnTo>
                    <a:pt x="685" y="767"/>
                  </a:lnTo>
                  <a:lnTo>
                    <a:pt x="661" y="775"/>
                  </a:lnTo>
                  <a:lnTo>
                    <a:pt x="635" y="782"/>
                  </a:lnTo>
                  <a:lnTo>
                    <a:pt x="606" y="783"/>
                  </a:lnTo>
                  <a:lnTo>
                    <a:pt x="585" y="782"/>
                  </a:lnTo>
                  <a:lnTo>
                    <a:pt x="564" y="778"/>
                  </a:lnTo>
                  <a:lnTo>
                    <a:pt x="542" y="772"/>
                  </a:lnTo>
                  <a:lnTo>
                    <a:pt x="522" y="763"/>
                  </a:lnTo>
                  <a:lnTo>
                    <a:pt x="506" y="752"/>
                  </a:lnTo>
                  <a:lnTo>
                    <a:pt x="493" y="738"/>
                  </a:lnTo>
                  <a:lnTo>
                    <a:pt x="486" y="725"/>
                  </a:lnTo>
                  <a:lnTo>
                    <a:pt x="483" y="709"/>
                  </a:lnTo>
                  <a:lnTo>
                    <a:pt x="486" y="692"/>
                  </a:lnTo>
                  <a:lnTo>
                    <a:pt x="495" y="676"/>
                  </a:lnTo>
                  <a:lnTo>
                    <a:pt x="510" y="662"/>
                  </a:lnTo>
                  <a:lnTo>
                    <a:pt x="529" y="651"/>
                  </a:lnTo>
                  <a:lnTo>
                    <a:pt x="553" y="641"/>
                  </a:lnTo>
                  <a:lnTo>
                    <a:pt x="578" y="636"/>
                  </a:lnTo>
                  <a:lnTo>
                    <a:pt x="606" y="634"/>
                  </a:lnTo>
                  <a:close/>
                  <a:moveTo>
                    <a:pt x="92" y="205"/>
                  </a:moveTo>
                  <a:lnTo>
                    <a:pt x="119" y="207"/>
                  </a:lnTo>
                  <a:lnTo>
                    <a:pt x="141" y="212"/>
                  </a:lnTo>
                  <a:lnTo>
                    <a:pt x="159" y="222"/>
                  </a:lnTo>
                  <a:lnTo>
                    <a:pt x="172" y="232"/>
                  </a:lnTo>
                  <a:lnTo>
                    <a:pt x="181" y="245"/>
                  </a:lnTo>
                  <a:lnTo>
                    <a:pt x="184" y="260"/>
                  </a:lnTo>
                  <a:lnTo>
                    <a:pt x="181" y="274"/>
                  </a:lnTo>
                  <a:lnTo>
                    <a:pt x="171" y="287"/>
                  </a:lnTo>
                  <a:lnTo>
                    <a:pt x="157" y="299"/>
                  </a:lnTo>
                  <a:lnTo>
                    <a:pt x="138" y="307"/>
                  </a:lnTo>
                  <a:lnTo>
                    <a:pt x="116" y="313"/>
                  </a:lnTo>
                  <a:lnTo>
                    <a:pt x="92" y="315"/>
                  </a:lnTo>
                  <a:lnTo>
                    <a:pt x="76" y="314"/>
                  </a:lnTo>
                  <a:lnTo>
                    <a:pt x="60" y="311"/>
                  </a:lnTo>
                  <a:lnTo>
                    <a:pt x="41" y="305"/>
                  </a:lnTo>
                  <a:lnTo>
                    <a:pt x="24" y="297"/>
                  </a:lnTo>
                  <a:lnTo>
                    <a:pt x="12" y="286"/>
                  </a:lnTo>
                  <a:lnTo>
                    <a:pt x="3" y="273"/>
                  </a:lnTo>
                  <a:lnTo>
                    <a:pt x="0" y="260"/>
                  </a:lnTo>
                  <a:lnTo>
                    <a:pt x="4" y="245"/>
                  </a:lnTo>
                  <a:lnTo>
                    <a:pt x="13" y="231"/>
                  </a:lnTo>
                  <a:lnTo>
                    <a:pt x="28" y="221"/>
                  </a:lnTo>
                  <a:lnTo>
                    <a:pt x="45" y="212"/>
                  </a:lnTo>
                  <a:lnTo>
                    <a:pt x="68" y="206"/>
                  </a:lnTo>
                  <a:lnTo>
                    <a:pt x="92" y="205"/>
                  </a:lnTo>
                  <a:close/>
                  <a:moveTo>
                    <a:pt x="865" y="0"/>
                  </a:moveTo>
                  <a:lnTo>
                    <a:pt x="874" y="0"/>
                  </a:lnTo>
                  <a:lnTo>
                    <a:pt x="881" y="1"/>
                  </a:lnTo>
                  <a:lnTo>
                    <a:pt x="897" y="5"/>
                  </a:lnTo>
                  <a:lnTo>
                    <a:pt x="909" y="13"/>
                  </a:lnTo>
                  <a:lnTo>
                    <a:pt x="917" y="22"/>
                  </a:lnTo>
                  <a:lnTo>
                    <a:pt x="919" y="32"/>
                  </a:lnTo>
                  <a:lnTo>
                    <a:pt x="917" y="42"/>
                  </a:lnTo>
                  <a:lnTo>
                    <a:pt x="909" y="51"/>
                  </a:lnTo>
                  <a:lnTo>
                    <a:pt x="897" y="58"/>
                  </a:lnTo>
                  <a:lnTo>
                    <a:pt x="883" y="62"/>
                  </a:lnTo>
                  <a:lnTo>
                    <a:pt x="865" y="64"/>
                  </a:lnTo>
                  <a:lnTo>
                    <a:pt x="847" y="62"/>
                  </a:lnTo>
                  <a:lnTo>
                    <a:pt x="834" y="58"/>
                  </a:lnTo>
                  <a:lnTo>
                    <a:pt x="822" y="51"/>
                  </a:lnTo>
                  <a:lnTo>
                    <a:pt x="815" y="42"/>
                  </a:lnTo>
                  <a:lnTo>
                    <a:pt x="812" y="32"/>
                  </a:lnTo>
                  <a:lnTo>
                    <a:pt x="815" y="22"/>
                  </a:lnTo>
                  <a:lnTo>
                    <a:pt x="823" y="13"/>
                  </a:lnTo>
                  <a:lnTo>
                    <a:pt x="835" y="6"/>
                  </a:lnTo>
                  <a:lnTo>
                    <a:pt x="848" y="1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D075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sp>
        <p:nvSpPr>
          <p:cNvPr id="146" name="Right Arrow 9">
            <a:extLst>
              <a:ext uri="{FF2B5EF4-FFF2-40B4-BE49-F238E27FC236}">
                <a16:creationId xmlns:a16="http://schemas.microsoft.com/office/drawing/2014/main" id="{A133B0F1-D481-411D-B274-9D81E305060F}"/>
              </a:ext>
            </a:extLst>
          </p:cNvPr>
          <p:cNvSpPr>
            <a:spLocks noChangeAspect="1"/>
          </p:cNvSpPr>
          <p:nvPr/>
        </p:nvSpPr>
        <p:spPr bwMode="auto">
          <a:xfrm>
            <a:off x="4012507" y="3714314"/>
            <a:ext cx="476447" cy="271279"/>
          </a:xfrm>
          <a:prstGeom prst="rightArrow">
            <a:avLst>
              <a:gd name="adj1" fmla="val 36541"/>
              <a:gd name="adj2" fmla="val 67945"/>
            </a:avLst>
          </a:prstGeom>
          <a:gradFill flip="none" rotWithShape="1">
            <a:gsLst>
              <a:gs pos="0">
                <a:srgbClr val="E4E9F4"/>
              </a:gs>
              <a:gs pos="51000">
                <a:srgbClr val="44546A"/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 dirty="0">
              <a:solidFill>
                <a:prstClr val="white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47" name="Rectangle 1">
            <a:extLst>
              <a:ext uri="{FF2B5EF4-FFF2-40B4-BE49-F238E27FC236}">
                <a16:creationId xmlns:a16="http://schemas.microsoft.com/office/drawing/2014/main" id="{94E42644-A8B3-4258-AC0C-7148D85186C8}"/>
              </a:ext>
            </a:extLst>
          </p:cNvPr>
          <p:cNvSpPr/>
          <p:nvPr/>
        </p:nvSpPr>
        <p:spPr>
          <a:xfrm>
            <a:off x="9635617" y="1846109"/>
            <a:ext cx="2295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Índice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Global de Moran (I)</a:t>
            </a:r>
          </a:p>
        </p:txBody>
      </p:sp>
      <p:sp>
        <p:nvSpPr>
          <p:cNvPr id="148" name="Rectangle 1">
            <a:extLst>
              <a:ext uri="{FF2B5EF4-FFF2-40B4-BE49-F238E27FC236}">
                <a16:creationId xmlns:a16="http://schemas.microsoft.com/office/drawing/2014/main" id="{BB694348-02C8-482E-A46D-5A7B88718700}"/>
              </a:ext>
            </a:extLst>
          </p:cNvPr>
          <p:cNvSpPr/>
          <p:nvPr/>
        </p:nvSpPr>
        <p:spPr>
          <a:xfrm>
            <a:off x="9640533" y="2197610"/>
            <a:ext cx="2295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Getis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Ord (G)</a:t>
            </a:r>
          </a:p>
        </p:txBody>
      </p:sp>
      <p:grpSp>
        <p:nvGrpSpPr>
          <p:cNvPr id="149" name="Group 173">
            <a:extLst>
              <a:ext uri="{FF2B5EF4-FFF2-40B4-BE49-F238E27FC236}">
                <a16:creationId xmlns:a16="http://schemas.microsoft.com/office/drawing/2014/main" id="{455597E0-8832-4A80-A2B3-548AE94BA533}"/>
              </a:ext>
            </a:extLst>
          </p:cNvPr>
          <p:cNvGrpSpPr>
            <a:grpSpLocks noChangeAspect="1"/>
          </p:cNvGrpSpPr>
          <p:nvPr/>
        </p:nvGrpSpPr>
        <p:grpSpPr>
          <a:xfrm>
            <a:off x="8786596" y="1910365"/>
            <a:ext cx="864986" cy="582113"/>
            <a:chOff x="7040880" y="3886200"/>
            <a:chExt cx="611435" cy="411480"/>
          </a:xfrm>
        </p:grpSpPr>
        <p:sp useBgFill="1">
          <p:nvSpPr>
            <p:cNvPr id="150" name="Freeform 219">
              <a:extLst>
                <a:ext uri="{FF2B5EF4-FFF2-40B4-BE49-F238E27FC236}">
                  <a16:creationId xmlns:a16="http://schemas.microsoft.com/office/drawing/2014/main" id="{7CE3903E-A38C-4C5E-8195-53005F86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880" y="3886200"/>
              <a:ext cx="611435" cy="411480"/>
            </a:xfrm>
            <a:custGeom>
              <a:avLst/>
              <a:gdLst>
                <a:gd name="T0" fmla="*/ 1293 w 2586"/>
                <a:gd name="T1" fmla="*/ 0 h 1743"/>
                <a:gd name="T2" fmla="*/ 1324 w 2586"/>
                <a:gd name="T3" fmla="*/ 2 h 1743"/>
                <a:gd name="T4" fmla="*/ 1353 w 2586"/>
                <a:gd name="T5" fmla="*/ 7 h 1743"/>
                <a:gd name="T6" fmla="*/ 1382 w 2586"/>
                <a:gd name="T7" fmla="*/ 18 h 1743"/>
                <a:gd name="T8" fmla="*/ 1409 w 2586"/>
                <a:gd name="T9" fmla="*/ 32 h 1743"/>
                <a:gd name="T10" fmla="*/ 2478 w 2586"/>
                <a:gd name="T11" fmla="*/ 678 h 1743"/>
                <a:gd name="T12" fmla="*/ 2505 w 2586"/>
                <a:gd name="T13" fmla="*/ 698 h 1743"/>
                <a:gd name="T14" fmla="*/ 2529 w 2586"/>
                <a:gd name="T15" fmla="*/ 720 h 1743"/>
                <a:gd name="T16" fmla="*/ 2549 w 2586"/>
                <a:gd name="T17" fmla="*/ 747 h 1743"/>
                <a:gd name="T18" fmla="*/ 2565 w 2586"/>
                <a:gd name="T19" fmla="*/ 775 h 1743"/>
                <a:gd name="T20" fmla="*/ 2576 w 2586"/>
                <a:gd name="T21" fmla="*/ 806 h 1743"/>
                <a:gd name="T22" fmla="*/ 2584 w 2586"/>
                <a:gd name="T23" fmla="*/ 838 h 1743"/>
                <a:gd name="T24" fmla="*/ 2586 w 2586"/>
                <a:gd name="T25" fmla="*/ 872 h 1743"/>
                <a:gd name="T26" fmla="*/ 2584 w 2586"/>
                <a:gd name="T27" fmla="*/ 904 h 1743"/>
                <a:gd name="T28" fmla="*/ 2576 w 2586"/>
                <a:gd name="T29" fmla="*/ 936 h 1743"/>
                <a:gd name="T30" fmla="*/ 2565 w 2586"/>
                <a:gd name="T31" fmla="*/ 967 h 1743"/>
                <a:gd name="T32" fmla="*/ 2549 w 2586"/>
                <a:gd name="T33" fmla="*/ 995 h 1743"/>
                <a:gd name="T34" fmla="*/ 2529 w 2586"/>
                <a:gd name="T35" fmla="*/ 1022 h 1743"/>
                <a:gd name="T36" fmla="*/ 2505 w 2586"/>
                <a:gd name="T37" fmla="*/ 1044 h 1743"/>
                <a:gd name="T38" fmla="*/ 2478 w 2586"/>
                <a:gd name="T39" fmla="*/ 1064 h 1743"/>
                <a:gd name="T40" fmla="*/ 1410 w 2586"/>
                <a:gd name="T41" fmla="*/ 1710 h 1743"/>
                <a:gd name="T42" fmla="*/ 1383 w 2586"/>
                <a:gd name="T43" fmla="*/ 1725 h 1743"/>
                <a:gd name="T44" fmla="*/ 1354 w 2586"/>
                <a:gd name="T45" fmla="*/ 1735 h 1743"/>
                <a:gd name="T46" fmla="*/ 1324 w 2586"/>
                <a:gd name="T47" fmla="*/ 1741 h 1743"/>
                <a:gd name="T48" fmla="*/ 1293 w 2586"/>
                <a:gd name="T49" fmla="*/ 1743 h 1743"/>
                <a:gd name="T50" fmla="*/ 1263 w 2586"/>
                <a:gd name="T51" fmla="*/ 1741 h 1743"/>
                <a:gd name="T52" fmla="*/ 1234 w 2586"/>
                <a:gd name="T53" fmla="*/ 1736 h 1743"/>
                <a:gd name="T54" fmla="*/ 1205 w 2586"/>
                <a:gd name="T55" fmla="*/ 1725 h 1743"/>
                <a:gd name="T56" fmla="*/ 1179 w 2586"/>
                <a:gd name="T57" fmla="*/ 1711 h 1743"/>
                <a:gd name="T58" fmla="*/ 1121 w 2586"/>
                <a:gd name="T59" fmla="*/ 1678 h 1743"/>
                <a:gd name="T60" fmla="*/ 108 w 2586"/>
                <a:gd name="T61" fmla="*/ 1064 h 1743"/>
                <a:gd name="T62" fmla="*/ 81 w 2586"/>
                <a:gd name="T63" fmla="*/ 1044 h 1743"/>
                <a:gd name="T64" fmla="*/ 57 w 2586"/>
                <a:gd name="T65" fmla="*/ 1022 h 1743"/>
                <a:gd name="T66" fmla="*/ 37 w 2586"/>
                <a:gd name="T67" fmla="*/ 995 h 1743"/>
                <a:gd name="T68" fmla="*/ 21 w 2586"/>
                <a:gd name="T69" fmla="*/ 967 h 1743"/>
                <a:gd name="T70" fmla="*/ 10 w 2586"/>
                <a:gd name="T71" fmla="*/ 936 h 1743"/>
                <a:gd name="T72" fmla="*/ 2 w 2586"/>
                <a:gd name="T73" fmla="*/ 904 h 1743"/>
                <a:gd name="T74" fmla="*/ 0 w 2586"/>
                <a:gd name="T75" fmla="*/ 872 h 1743"/>
                <a:gd name="T76" fmla="*/ 2 w 2586"/>
                <a:gd name="T77" fmla="*/ 838 h 1743"/>
                <a:gd name="T78" fmla="*/ 10 w 2586"/>
                <a:gd name="T79" fmla="*/ 806 h 1743"/>
                <a:gd name="T80" fmla="*/ 21 w 2586"/>
                <a:gd name="T81" fmla="*/ 775 h 1743"/>
                <a:gd name="T82" fmla="*/ 37 w 2586"/>
                <a:gd name="T83" fmla="*/ 747 h 1743"/>
                <a:gd name="T84" fmla="*/ 57 w 2586"/>
                <a:gd name="T85" fmla="*/ 720 h 1743"/>
                <a:gd name="T86" fmla="*/ 81 w 2586"/>
                <a:gd name="T87" fmla="*/ 698 h 1743"/>
                <a:gd name="T88" fmla="*/ 108 w 2586"/>
                <a:gd name="T89" fmla="*/ 678 h 1743"/>
                <a:gd name="T90" fmla="*/ 1177 w 2586"/>
                <a:gd name="T91" fmla="*/ 32 h 1743"/>
                <a:gd name="T92" fmla="*/ 1204 w 2586"/>
                <a:gd name="T93" fmla="*/ 18 h 1743"/>
                <a:gd name="T94" fmla="*/ 1233 w 2586"/>
                <a:gd name="T95" fmla="*/ 7 h 1743"/>
                <a:gd name="T96" fmla="*/ 1262 w 2586"/>
                <a:gd name="T97" fmla="*/ 2 h 1743"/>
                <a:gd name="T98" fmla="*/ 1293 w 2586"/>
                <a:gd name="T99" fmla="*/ 0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6" h="1743">
                  <a:moveTo>
                    <a:pt x="1293" y="0"/>
                  </a:moveTo>
                  <a:lnTo>
                    <a:pt x="1324" y="2"/>
                  </a:lnTo>
                  <a:lnTo>
                    <a:pt x="1353" y="7"/>
                  </a:lnTo>
                  <a:lnTo>
                    <a:pt x="1382" y="18"/>
                  </a:lnTo>
                  <a:lnTo>
                    <a:pt x="1409" y="32"/>
                  </a:lnTo>
                  <a:lnTo>
                    <a:pt x="2478" y="678"/>
                  </a:lnTo>
                  <a:lnTo>
                    <a:pt x="2505" y="698"/>
                  </a:lnTo>
                  <a:lnTo>
                    <a:pt x="2529" y="720"/>
                  </a:lnTo>
                  <a:lnTo>
                    <a:pt x="2549" y="747"/>
                  </a:lnTo>
                  <a:lnTo>
                    <a:pt x="2565" y="775"/>
                  </a:lnTo>
                  <a:lnTo>
                    <a:pt x="2576" y="806"/>
                  </a:lnTo>
                  <a:lnTo>
                    <a:pt x="2584" y="838"/>
                  </a:lnTo>
                  <a:lnTo>
                    <a:pt x="2586" y="872"/>
                  </a:lnTo>
                  <a:lnTo>
                    <a:pt x="2584" y="904"/>
                  </a:lnTo>
                  <a:lnTo>
                    <a:pt x="2576" y="936"/>
                  </a:lnTo>
                  <a:lnTo>
                    <a:pt x="2565" y="967"/>
                  </a:lnTo>
                  <a:lnTo>
                    <a:pt x="2549" y="995"/>
                  </a:lnTo>
                  <a:lnTo>
                    <a:pt x="2529" y="1022"/>
                  </a:lnTo>
                  <a:lnTo>
                    <a:pt x="2505" y="1044"/>
                  </a:lnTo>
                  <a:lnTo>
                    <a:pt x="2478" y="1064"/>
                  </a:lnTo>
                  <a:lnTo>
                    <a:pt x="1410" y="1710"/>
                  </a:lnTo>
                  <a:lnTo>
                    <a:pt x="1383" y="1725"/>
                  </a:lnTo>
                  <a:lnTo>
                    <a:pt x="1354" y="1735"/>
                  </a:lnTo>
                  <a:lnTo>
                    <a:pt x="1324" y="1741"/>
                  </a:lnTo>
                  <a:lnTo>
                    <a:pt x="1293" y="1743"/>
                  </a:lnTo>
                  <a:lnTo>
                    <a:pt x="1263" y="1741"/>
                  </a:lnTo>
                  <a:lnTo>
                    <a:pt x="1234" y="1736"/>
                  </a:lnTo>
                  <a:lnTo>
                    <a:pt x="1205" y="1725"/>
                  </a:lnTo>
                  <a:lnTo>
                    <a:pt x="1179" y="1711"/>
                  </a:lnTo>
                  <a:lnTo>
                    <a:pt x="1121" y="1678"/>
                  </a:lnTo>
                  <a:lnTo>
                    <a:pt x="108" y="1064"/>
                  </a:lnTo>
                  <a:lnTo>
                    <a:pt x="81" y="1044"/>
                  </a:lnTo>
                  <a:lnTo>
                    <a:pt x="57" y="1022"/>
                  </a:lnTo>
                  <a:lnTo>
                    <a:pt x="37" y="995"/>
                  </a:lnTo>
                  <a:lnTo>
                    <a:pt x="21" y="967"/>
                  </a:lnTo>
                  <a:lnTo>
                    <a:pt x="10" y="936"/>
                  </a:lnTo>
                  <a:lnTo>
                    <a:pt x="2" y="904"/>
                  </a:lnTo>
                  <a:lnTo>
                    <a:pt x="0" y="872"/>
                  </a:lnTo>
                  <a:lnTo>
                    <a:pt x="2" y="838"/>
                  </a:lnTo>
                  <a:lnTo>
                    <a:pt x="10" y="806"/>
                  </a:lnTo>
                  <a:lnTo>
                    <a:pt x="21" y="775"/>
                  </a:lnTo>
                  <a:lnTo>
                    <a:pt x="37" y="747"/>
                  </a:lnTo>
                  <a:lnTo>
                    <a:pt x="57" y="720"/>
                  </a:lnTo>
                  <a:lnTo>
                    <a:pt x="81" y="698"/>
                  </a:lnTo>
                  <a:lnTo>
                    <a:pt x="108" y="678"/>
                  </a:lnTo>
                  <a:lnTo>
                    <a:pt x="1177" y="32"/>
                  </a:lnTo>
                  <a:lnTo>
                    <a:pt x="1204" y="18"/>
                  </a:lnTo>
                  <a:lnTo>
                    <a:pt x="1233" y="7"/>
                  </a:lnTo>
                  <a:lnTo>
                    <a:pt x="1262" y="2"/>
                  </a:lnTo>
                  <a:lnTo>
                    <a:pt x="129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51" name="Freeform 220">
              <a:extLst>
                <a:ext uri="{FF2B5EF4-FFF2-40B4-BE49-F238E27FC236}">
                  <a16:creationId xmlns:a16="http://schemas.microsoft.com/office/drawing/2014/main" id="{255F00DB-93A7-452A-8927-B0248001D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320" y="3912640"/>
              <a:ext cx="558554" cy="358599"/>
            </a:xfrm>
            <a:custGeom>
              <a:avLst/>
              <a:gdLst>
                <a:gd name="T0" fmla="*/ 1181 w 2362"/>
                <a:gd name="T1" fmla="*/ 0 h 1519"/>
                <a:gd name="T2" fmla="*/ 1201 w 2362"/>
                <a:gd name="T3" fmla="*/ 2 h 1519"/>
                <a:gd name="T4" fmla="*/ 1221 w 2362"/>
                <a:gd name="T5" fmla="*/ 7 h 1519"/>
                <a:gd name="T6" fmla="*/ 1239 w 2362"/>
                <a:gd name="T7" fmla="*/ 16 h 1519"/>
                <a:gd name="T8" fmla="*/ 2307 w 2362"/>
                <a:gd name="T9" fmla="*/ 663 h 1519"/>
                <a:gd name="T10" fmla="*/ 2326 w 2362"/>
                <a:gd name="T11" fmla="*/ 677 h 1519"/>
                <a:gd name="T12" fmla="*/ 2341 w 2362"/>
                <a:gd name="T13" fmla="*/ 694 h 1519"/>
                <a:gd name="T14" fmla="*/ 2353 w 2362"/>
                <a:gd name="T15" fmla="*/ 714 h 1519"/>
                <a:gd name="T16" fmla="*/ 2359 w 2362"/>
                <a:gd name="T17" fmla="*/ 736 h 1519"/>
                <a:gd name="T18" fmla="*/ 2362 w 2362"/>
                <a:gd name="T19" fmla="*/ 760 h 1519"/>
                <a:gd name="T20" fmla="*/ 2359 w 2362"/>
                <a:gd name="T21" fmla="*/ 783 h 1519"/>
                <a:gd name="T22" fmla="*/ 2353 w 2362"/>
                <a:gd name="T23" fmla="*/ 804 h 1519"/>
                <a:gd name="T24" fmla="*/ 2341 w 2362"/>
                <a:gd name="T25" fmla="*/ 824 h 1519"/>
                <a:gd name="T26" fmla="*/ 2326 w 2362"/>
                <a:gd name="T27" fmla="*/ 841 h 1519"/>
                <a:gd name="T28" fmla="*/ 2307 w 2362"/>
                <a:gd name="T29" fmla="*/ 856 h 1519"/>
                <a:gd name="T30" fmla="*/ 1240 w 2362"/>
                <a:gd name="T31" fmla="*/ 1502 h 1519"/>
                <a:gd name="T32" fmla="*/ 1221 w 2362"/>
                <a:gd name="T33" fmla="*/ 1512 h 1519"/>
                <a:gd name="T34" fmla="*/ 1201 w 2362"/>
                <a:gd name="T35" fmla="*/ 1517 h 1519"/>
                <a:gd name="T36" fmla="*/ 1181 w 2362"/>
                <a:gd name="T37" fmla="*/ 1519 h 1519"/>
                <a:gd name="T38" fmla="*/ 1162 w 2362"/>
                <a:gd name="T39" fmla="*/ 1517 h 1519"/>
                <a:gd name="T40" fmla="*/ 1142 w 2362"/>
                <a:gd name="T41" fmla="*/ 1512 h 1519"/>
                <a:gd name="T42" fmla="*/ 1124 w 2362"/>
                <a:gd name="T43" fmla="*/ 1503 h 1519"/>
                <a:gd name="T44" fmla="*/ 1066 w 2362"/>
                <a:gd name="T45" fmla="*/ 1468 h 1519"/>
                <a:gd name="T46" fmla="*/ 55 w 2362"/>
                <a:gd name="T47" fmla="*/ 856 h 1519"/>
                <a:gd name="T48" fmla="*/ 36 w 2362"/>
                <a:gd name="T49" fmla="*/ 841 h 1519"/>
                <a:gd name="T50" fmla="*/ 21 w 2362"/>
                <a:gd name="T51" fmla="*/ 824 h 1519"/>
                <a:gd name="T52" fmla="*/ 9 w 2362"/>
                <a:gd name="T53" fmla="*/ 804 h 1519"/>
                <a:gd name="T54" fmla="*/ 3 w 2362"/>
                <a:gd name="T55" fmla="*/ 783 h 1519"/>
                <a:gd name="T56" fmla="*/ 0 w 2362"/>
                <a:gd name="T57" fmla="*/ 760 h 1519"/>
                <a:gd name="T58" fmla="*/ 3 w 2362"/>
                <a:gd name="T59" fmla="*/ 736 h 1519"/>
                <a:gd name="T60" fmla="*/ 9 w 2362"/>
                <a:gd name="T61" fmla="*/ 714 h 1519"/>
                <a:gd name="T62" fmla="*/ 21 w 2362"/>
                <a:gd name="T63" fmla="*/ 694 h 1519"/>
                <a:gd name="T64" fmla="*/ 36 w 2362"/>
                <a:gd name="T65" fmla="*/ 677 h 1519"/>
                <a:gd name="T66" fmla="*/ 55 w 2362"/>
                <a:gd name="T67" fmla="*/ 663 h 1519"/>
                <a:gd name="T68" fmla="*/ 1123 w 2362"/>
                <a:gd name="T69" fmla="*/ 16 h 1519"/>
                <a:gd name="T70" fmla="*/ 1141 w 2362"/>
                <a:gd name="T71" fmla="*/ 7 h 1519"/>
                <a:gd name="T72" fmla="*/ 1161 w 2362"/>
                <a:gd name="T73" fmla="*/ 2 h 1519"/>
                <a:gd name="T74" fmla="*/ 1181 w 2362"/>
                <a:gd name="T75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62" h="1519">
                  <a:moveTo>
                    <a:pt x="1181" y="0"/>
                  </a:moveTo>
                  <a:lnTo>
                    <a:pt x="1201" y="2"/>
                  </a:lnTo>
                  <a:lnTo>
                    <a:pt x="1221" y="7"/>
                  </a:lnTo>
                  <a:lnTo>
                    <a:pt x="1239" y="16"/>
                  </a:lnTo>
                  <a:lnTo>
                    <a:pt x="2307" y="663"/>
                  </a:lnTo>
                  <a:lnTo>
                    <a:pt x="2326" y="677"/>
                  </a:lnTo>
                  <a:lnTo>
                    <a:pt x="2341" y="694"/>
                  </a:lnTo>
                  <a:lnTo>
                    <a:pt x="2353" y="714"/>
                  </a:lnTo>
                  <a:lnTo>
                    <a:pt x="2359" y="736"/>
                  </a:lnTo>
                  <a:lnTo>
                    <a:pt x="2362" y="760"/>
                  </a:lnTo>
                  <a:lnTo>
                    <a:pt x="2359" y="783"/>
                  </a:lnTo>
                  <a:lnTo>
                    <a:pt x="2353" y="804"/>
                  </a:lnTo>
                  <a:lnTo>
                    <a:pt x="2341" y="824"/>
                  </a:lnTo>
                  <a:lnTo>
                    <a:pt x="2326" y="841"/>
                  </a:lnTo>
                  <a:lnTo>
                    <a:pt x="2307" y="856"/>
                  </a:lnTo>
                  <a:lnTo>
                    <a:pt x="1240" y="1502"/>
                  </a:lnTo>
                  <a:lnTo>
                    <a:pt x="1221" y="1512"/>
                  </a:lnTo>
                  <a:lnTo>
                    <a:pt x="1201" y="1517"/>
                  </a:lnTo>
                  <a:lnTo>
                    <a:pt x="1181" y="1519"/>
                  </a:lnTo>
                  <a:lnTo>
                    <a:pt x="1162" y="1517"/>
                  </a:lnTo>
                  <a:lnTo>
                    <a:pt x="1142" y="1512"/>
                  </a:lnTo>
                  <a:lnTo>
                    <a:pt x="1124" y="1503"/>
                  </a:lnTo>
                  <a:lnTo>
                    <a:pt x="1066" y="1468"/>
                  </a:lnTo>
                  <a:lnTo>
                    <a:pt x="55" y="856"/>
                  </a:lnTo>
                  <a:lnTo>
                    <a:pt x="36" y="841"/>
                  </a:lnTo>
                  <a:lnTo>
                    <a:pt x="21" y="824"/>
                  </a:lnTo>
                  <a:lnTo>
                    <a:pt x="9" y="804"/>
                  </a:lnTo>
                  <a:lnTo>
                    <a:pt x="3" y="783"/>
                  </a:lnTo>
                  <a:lnTo>
                    <a:pt x="0" y="760"/>
                  </a:lnTo>
                  <a:lnTo>
                    <a:pt x="3" y="736"/>
                  </a:lnTo>
                  <a:lnTo>
                    <a:pt x="9" y="714"/>
                  </a:lnTo>
                  <a:lnTo>
                    <a:pt x="21" y="694"/>
                  </a:lnTo>
                  <a:lnTo>
                    <a:pt x="36" y="677"/>
                  </a:lnTo>
                  <a:lnTo>
                    <a:pt x="55" y="663"/>
                  </a:lnTo>
                  <a:lnTo>
                    <a:pt x="1123" y="16"/>
                  </a:lnTo>
                  <a:lnTo>
                    <a:pt x="1141" y="7"/>
                  </a:lnTo>
                  <a:lnTo>
                    <a:pt x="1161" y="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52" name="Freeform 221">
              <a:extLst>
                <a:ext uri="{FF2B5EF4-FFF2-40B4-BE49-F238E27FC236}">
                  <a16:creationId xmlns:a16="http://schemas.microsoft.com/office/drawing/2014/main" id="{57F0C116-BB35-4F3D-B937-67AB7293E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761" y="3939081"/>
              <a:ext cx="505673" cy="305718"/>
            </a:xfrm>
            <a:custGeom>
              <a:avLst/>
              <a:gdLst>
                <a:gd name="T0" fmla="*/ 1068 w 2136"/>
                <a:gd name="T1" fmla="*/ 0 h 1293"/>
                <a:gd name="T2" fmla="*/ 2136 w 2136"/>
                <a:gd name="T3" fmla="*/ 647 h 1293"/>
                <a:gd name="T4" fmla="*/ 1068 w 2136"/>
                <a:gd name="T5" fmla="*/ 1293 h 1293"/>
                <a:gd name="T6" fmla="*/ 1010 w 2136"/>
                <a:gd name="T7" fmla="*/ 1259 h 1293"/>
                <a:gd name="T8" fmla="*/ 0 w 2136"/>
                <a:gd name="T9" fmla="*/ 647 h 1293"/>
                <a:gd name="T10" fmla="*/ 1068 w 2136"/>
                <a:gd name="T11" fmla="*/ 0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6" h="1293">
                  <a:moveTo>
                    <a:pt x="1068" y="0"/>
                  </a:moveTo>
                  <a:lnTo>
                    <a:pt x="2136" y="647"/>
                  </a:lnTo>
                  <a:lnTo>
                    <a:pt x="1068" y="1293"/>
                  </a:lnTo>
                  <a:lnTo>
                    <a:pt x="1010" y="1259"/>
                  </a:lnTo>
                  <a:lnTo>
                    <a:pt x="0" y="647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AAD0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53" name="Freeform 222">
              <a:extLst>
                <a:ext uri="{FF2B5EF4-FFF2-40B4-BE49-F238E27FC236}">
                  <a16:creationId xmlns:a16="http://schemas.microsoft.com/office/drawing/2014/main" id="{D57378AD-53C7-4C27-AF13-FDA6F6DE3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2997" y="4025012"/>
              <a:ext cx="388344" cy="188388"/>
            </a:xfrm>
            <a:custGeom>
              <a:avLst/>
              <a:gdLst>
                <a:gd name="T0" fmla="*/ 969 w 1641"/>
                <a:gd name="T1" fmla="*/ 72 h 794"/>
                <a:gd name="T2" fmla="*/ 998 w 1641"/>
                <a:gd name="T3" fmla="*/ 76 h 794"/>
                <a:gd name="T4" fmla="*/ 1026 w 1641"/>
                <a:gd name="T5" fmla="*/ 82 h 794"/>
                <a:gd name="T6" fmla="*/ 1044 w 1641"/>
                <a:gd name="T7" fmla="*/ 87 h 794"/>
                <a:gd name="T8" fmla="*/ 1127 w 1641"/>
                <a:gd name="T9" fmla="*/ 107 h 794"/>
                <a:gd name="T10" fmla="*/ 1286 w 1641"/>
                <a:gd name="T11" fmla="*/ 156 h 794"/>
                <a:gd name="T12" fmla="*/ 1435 w 1641"/>
                <a:gd name="T13" fmla="*/ 221 h 794"/>
                <a:gd name="T14" fmla="*/ 1575 w 1641"/>
                <a:gd name="T15" fmla="*/ 304 h 794"/>
                <a:gd name="T16" fmla="*/ 1550 w 1641"/>
                <a:gd name="T17" fmla="*/ 406 h 794"/>
                <a:gd name="T18" fmla="*/ 1410 w 1641"/>
                <a:gd name="T19" fmla="*/ 320 h 794"/>
                <a:gd name="T20" fmla="*/ 1259 w 1641"/>
                <a:gd name="T21" fmla="*/ 251 h 794"/>
                <a:gd name="T22" fmla="*/ 1100 w 1641"/>
                <a:gd name="T23" fmla="*/ 202 h 794"/>
                <a:gd name="T24" fmla="*/ 1011 w 1641"/>
                <a:gd name="T25" fmla="*/ 223 h 794"/>
                <a:gd name="T26" fmla="*/ 1012 w 1641"/>
                <a:gd name="T27" fmla="*/ 315 h 794"/>
                <a:gd name="T28" fmla="*/ 1036 w 1641"/>
                <a:gd name="T29" fmla="*/ 416 h 794"/>
                <a:gd name="T30" fmla="*/ 1082 w 1641"/>
                <a:gd name="T31" fmla="*/ 508 h 794"/>
                <a:gd name="T32" fmla="*/ 1147 w 1641"/>
                <a:gd name="T33" fmla="*/ 590 h 794"/>
                <a:gd name="T34" fmla="*/ 1099 w 1641"/>
                <a:gd name="T35" fmla="*/ 680 h 794"/>
                <a:gd name="T36" fmla="*/ 1021 w 1641"/>
                <a:gd name="T37" fmla="*/ 591 h 794"/>
                <a:gd name="T38" fmla="*/ 961 w 1641"/>
                <a:gd name="T39" fmla="*/ 491 h 794"/>
                <a:gd name="T40" fmla="*/ 925 w 1641"/>
                <a:gd name="T41" fmla="*/ 381 h 794"/>
                <a:gd name="T42" fmla="*/ 911 w 1641"/>
                <a:gd name="T43" fmla="*/ 264 h 794"/>
                <a:gd name="T44" fmla="*/ 913 w 1641"/>
                <a:gd name="T45" fmla="*/ 232 h 794"/>
                <a:gd name="T46" fmla="*/ 916 w 1641"/>
                <a:gd name="T47" fmla="*/ 198 h 794"/>
                <a:gd name="T48" fmla="*/ 919 w 1641"/>
                <a:gd name="T49" fmla="*/ 176 h 794"/>
                <a:gd name="T50" fmla="*/ 920 w 1641"/>
                <a:gd name="T51" fmla="*/ 170 h 794"/>
                <a:gd name="T52" fmla="*/ 921 w 1641"/>
                <a:gd name="T53" fmla="*/ 151 h 794"/>
                <a:gd name="T54" fmla="*/ 925 w 1641"/>
                <a:gd name="T55" fmla="*/ 123 h 794"/>
                <a:gd name="T56" fmla="*/ 931 w 1641"/>
                <a:gd name="T57" fmla="*/ 96 h 794"/>
                <a:gd name="T58" fmla="*/ 939 w 1641"/>
                <a:gd name="T59" fmla="*/ 78 h 794"/>
                <a:gd name="T60" fmla="*/ 949 w 1641"/>
                <a:gd name="T61" fmla="*/ 72 h 794"/>
                <a:gd name="T62" fmla="*/ 86 w 1641"/>
                <a:gd name="T63" fmla="*/ 0 h 794"/>
                <a:gd name="T64" fmla="*/ 203 w 1641"/>
                <a:gd name="T65" fmla="*/ 63 h 794"/>
                <a:gd name="T66" fmla="*/ 307 w 1641"/>
                <a:gd name="T67" fmla="*/ 136 h 794"/>
                <a:gd name="T68" fmla="*/ 392 w 1641"/>
                <a:gd name="T69" fmla="*/ 218 h 794"/>
                <a:gd name="T70" fmla="*/ 459 w 1641"/>
                <a:gd name="T71" fmla="*/ 308 h 794"/>
                <a:gd name="T72" fmla="*/ 505 w 1641"/>
                <a:gd name="T73" fmla="*/ 405 h 794"/>
                <a:gd name="T74" fmla="*/ 529 w 1641"/>
                <a:gd name="T75" fmla="*/ 507 h 794"/>
                <a:gd name="T76" fmla="*/ 530 w 1641"/>
                <a:gd name="T77" fmla="*/ 608 h 794"/>
                <a:gd name="T78" fmla="*/ 509 w 1641"/>
                <a:gd name="T79" fmla="*/ 703 h 794"/>
                <a:gd name="T80" fmla="*/ 469 w 1641"/>
                <a:gd name="T81" fmla="*/ 794 h 794"/>
                <a:gd name="T82" fmla="*/ 402 w 1641"/>
                <a:gd name="T83" fmla="*/ 696 h 794"/>
                <a:gd name="T84" fmla="*/ 425 w 1641"/>
                <a:gd name="T85" fmla="*/ 604 h 794"/>
                <a:gd name="T86" fmla="*/ 425 w 1641"/>
                <a:gd name="T87" fmla="*/ 506 h 794"/>
                <a:gd name="T88" fmla="*/ 397 w 1641"/>
                <a:gd name="T89" fmla="*/ 406 h 794"/>
                <a:gd name="T90" fmla="*/ 345 w 1641"/>
                <a:gd name="T91" fmla="*/ 312 h 794"/>
                <a:gd name="T92" fmla="*/ 270 w 1641"/>
                <a:gd name="T93" fmla="*/ 226 h 794"/>
                <a:gd name="T94" fmla="*/ 174 w 1641"/>
                <a:gd name="T95" fmla="*/ 148 h 794"/>
                <a:gd name="T96" fmla="*/ 63 w 1641"/>
                <a:gd name="T97" fmla="*/ 81 h 794"/>
                <a:gd name="T98" fmla="*/ 86 w 1641"/>
                <a:gd name="T99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41" h="794">
                  <a:moveTo>
                    <a:pt x="957" y="72"/>
                  </a:moveTo>
                  <a:lnTo>
                    <a:pt x="969" y="72"/>
                  </a:lnTo>
                  <a:lnTo>
                    <a:pt x="984" y="73"/>
                  </a:lnTo>
                  <a:lnTo>
                    <a:pt x="998" y="76"/>
                  </a:lnTo>
                  <a:lnTo>
                    <a:pt x="1012" y="79"/>
                  </a:lnTo>
                  <a:lnTo>
                    <a:pt x="1026" y="82"/>
                  </a:lnTo>
                  <a:lnTo>
                    <a:pt x="1036" y="84"/>
                  </a:lnTo>
                  <a:lnTo>
                    <a:pt x="1044" y="87"/>
                  </a:lnTo>
                  <a:lnTo>
                    <a:pt x="1046" y="89"/>
                  </a:lnTo>
                  <a:lnTo>
                    <a:pt x="1127" y="107"/>
                  </a:lnTo>
                  <a:lnTo>
                    <a:pt x="1208" y="128"/>
                  </a:lnTo>
                  <a:lnTo>
                    <a:pt x="1286" y="156"/>
                  </a:lnTo>
                  <a:lnTo>
                    <a:pt x="1361" y="186"/>
                  </a:lnTo>
                  <a:lnTo>
                    <a:pt x="1435" y="221"/>
                  </a:lnTo>
                  <a:lnTo>
                    <a:pt x="1507" y="260"/>
                  </a:lnTo>
                  <a:lnTo>
                    <a:pt x="1575" y="304"/>
                  </a:lnTo>
                  <a:lnTo>
                    <a:pt x="1641" y="351"/>
                  </a:lnTo>
                  <a:lnTo>
                    <a:pt x="1550" y="406"/>
                  </a:lnTo>
                  <a:lnTo>
                    <a:pt x="1481" y="361"/>
                  </a:lnTo>
                  <a:lnTo>
                    <a:pt x="1410" y="320"/>
                  </a:lnTo>
                  <a:lnTo>
                    <a:pt x="1336" y="284"/>
                  </a:lnTo>
                  <a:lnTo>
                    <a:pt x="1259" y="251"/>
                  </a:lnTo>
                  <a:lnTo>
                    <a:pt x="1181" y="223"/>
                  </a:lnTo>
                  <a:lnTo>
                    <a:pt x="1100" y="202"/>
                  </a:lnTo>
                  <a:lnTo>
                    <a:pt x="1017" y="185"/>
                  </a:lnTo>
                  <a:lnTo>
                    <a:pt x="1011" y="223"/>
                  </a:lnTo>
                  <a:lnTo>
                    <a:pt x="1009" y="264"/>
                  </a:lnTo>
                  <a:lnTo>
                    <a:pt x="1012" y="315"/>
                  </a:lnTo>
                  <a:lnTo>
                    <a:pt x="1022" y="367"/>
                  </a:lnTo>
                  <a:lnTo>
                    <a:pt x="1036" y="416"/>
                  </a:lnTo>
                  <a:lnTo>
                    <a:pt x="1057" y="463"/>
                  </a:lnTo>
                  <a:lnTo>
                    <a:pt x="1082" y="508"/>
                  </a:lnTo>
                  <a:lnTo>
                    <a:pt x="1113" y="550"/>
                  </a:lnTo>
                  <a:lnTo>
                    <a:pt x="1147" y="590"/>
                  </a:lnTo>
                  <a:lnTo>
                    <a:pt x="1186" y="627"/>
                  </a:lnTo>
                  <a:lnTo>
                    <a:pt x="1099" y="680"/>
                  </a:lnTo>
                  <a:lnTo>
                    <a:pt x="1058" y="637"/>
                  </a:lnTo>
                  <a:lnTo>
                    <a:pt x="1021" y="591"/>
                  </a:lnTo>
                  <a:lnTo>
                    <a:pt x="988" y="541"/>
                  </a:lnTo>
                  <a:lnTo>
                    <a:pt x="961" y="491"/>
                  </a:lnTo>
                  <a:lnTo>
                    <a:pt x="940" y="437"/>
                  </a:lnTo>
                  <a:lnTo>
                    <a:pt x="925" y="381"/>
                  </a:lnTo>
                  <a:lnTo>
                    <a:pt x="915" y="323"/>
                  </a:lnTo>
                  <a:lnTo>
                    <a:pt x="911" y="264"/>
                  </a:lnTo>
                  <a:lnTo>
                    <a:pt x="912" y="249"/>
                  </a:lnTo>
                  <a:lnTo>
                    <a:pt x="913" y="232"/>
                  </a:lnTo>
                  <a:lnTo>
                    <a:pt x="915" y="215"/>
                  </a:lnTo>
                  <a:lnTo>
                    <a:pt x="916" y="198"/>
                  </a:lnTo>
                  <a:lnTo>
                    <a:pt x="918" y="185"/>
                  </a:lnTo>
                  <a:lnTo>
                    <a:pt x="919" y="176"/>
                  </a:lnTo>
                  <a:lnTo>
                    <a:pt x="920" y="173"/>
                  </a:lnTo>
                  <a:lnTo>
                    <a:pt x="920" y="170"/>
                  </a:lnTo>
                  <a:lnTo>
                    <a:pt x="920" y="162"/>
                  </a:lnTo>
                  <a:lnTo>
                    <a:pt x="921" y="151"/>
                  </a:lnTo>
                  <a:lnTo>
                    <a:pt x="923" y="138"/>
                  </a:lnTo>
                  <a:lnTo>
                    <a:pt x="925" y="123"/>
                  </a:lnTo>
                  <a:lnTo>
                    <a:pt x="928" y="108"/>
                  </a:lnTo>
                  <a:lnTo>
                    <a:pt x="931" y="96"/>
                  </a:lnTo>
                  <a:lnTo>
                    <a:pt x="935" y="84"/>
                  </a:lnTo>
                  <a:lnTo>
                    <a:pt x="939" y="78"/>
                  </a:lnTo>
                  <a:lnTo>
                    <a:pt x="946" y="76"/>
                  </a:lnTo>
                  <a:lnTo>
                    <a:pt x="949" y="72"/>
                  </a:lnTo>
                  <a:lnTo>
                    <a:pt x="957" y="72"/>
                  </a:lnTo>
                  <a:close/>
                  <a:moveTo>
                    <a:pt x="86" y="0"/>
                  </a:moveTo>
                  <a:lnTo>
                    <a:pt x="146" y="29"/>
                  </a:lnTo>
                  <a:lnTo>
                    <a:pt x="203" y="63"/>
                  </a:lnTo>
                  <a:lnTo>
                    <a:pt x="257" y="98"/>
                  </a:lnTo>
                  <a:lnTo>
                    <a:pt x="307" y="136"/>
                  </a:lnTo>
                  <a:lnTo>
                    <a:pt x="351" y="176"/>
                  </a:lnTo>
                  <a:lnTo>
                    <a:pt x="392" y="218"/>
                  </a:lnTo>
                  <a:lnTo>
                    <a:pt x="428" y="263"/>
                  </a:lnTo>
                  <a:lnTo>
                    <a:pt x="459" y="308"/>
                  </a:lnTo>
                  <a:lnTo>
                    <a:pt x="485" y="356"/>
                  </a:lnTo>
                  <a:lnTo>
                    <a:pt x="505" y="405"/>
                  </a:lnTo>
                  <a:lnTo>
                    <a:pt x="521" y="455"/>
                  </a:lnTo>
                  <a:lnTo>
                    <a:pt x="529" y="507"/>
                  </a:lnTo>
                  <a:lnTo>
                    <a:pt x="533" y="559"/>
                  </a:lnTo>
                  <a:lnTo>
                    <a:pt x="530" y="608"/>
                  </a:lnTo>
                  <a:lnTo>
                    <a:pt x="522" y="657"/>
                  </a:lnTo>
                  <a:lnTo>
                    <a:pt x="509" y="703"/>
                  </a:lnTo>
                  <a:lnTo>
                    <a:pt x="491" y="750"/>
                  </a:lnTo>
                  <a:lnTo>
                    <a:pt x="469" y="794"/>
                  </a:lnTo>
                  <a:lnTo>
                    <a:pt x="382" y="741"/>
                  </a:lnTo>
                  <a:lnTo>
                    <a:pt x="402" y="696"/>
                  </a:lnTo>
                  <a:lnTo>
                    <a:pt x="416" y="650"/>
                  </a:lnTo>
                  <a:lnTo>
                    <a:pt x="425" y="604"/>
                  </a:lnTo>
                  <a:lnTo>
                    <a:pt x="428" y="556"/>
                  </a:lnTo>
                  <a:lnTo>
                    <a:pt x="425" y="506"/>
                  </a:lnTo>
                  <a:lnTo>
                    <a:pt x="414" y="455"/>
                  </a:lnTo>
                  <a:lnTo>
                    <a:pt x="397" y="406"/>
                  </a:lnTo>
                  <a:lnTo>
                    <a:pt x="374" y="359"/>
                  </a:lnTo>
                  <a:lnTo>
                    <a:pt x="345" y="312"/>
                  </a:lnTo>
                  <a:lnTo>
                    <a:pt x="310" y="268"/>
                  </a:lnTo>
                  <a:lnTo>
                    <a:pt x="270" y="226"/>
                  </a:lnTo>
                  <a:lnTo>
                    <a:pt x="225" y="185"/>
                  </a:lnTo>
                  <a:lnTo>
                    <a:pt x="174" y="148"/>
                  </a:lnTo>
                  <a:lnTo>
                    <a:pt x="121" y="113"/>
                  </a:lnTo>
                  <a:lnTo>
                    <a:pt x="63" y="81"/>
                  </a:lnTo>
                  <a:lnTo>
                    <a:pt x="0" y="5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54" name="Freeform 223">
              <a:extLst>
                <a:ext uri="{FF2B5EF4-FFF2-40B4-BE49-F238E27FC236}">
                  <a16:creationId xmlns:a16="http://schemas.microsoft.com/office/drawing/2014/main" id="{E9CB0C01-4A7E-4FE2-9DCE-51714EC6B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743" y="4010140"/>
              <a:ext cx="271014" cy="152033"/>
            </a:xfrm>
            <a:custGeom>
              <a:avLst/>
              <a:gdLst>
                <a:gd name="T0" fmla="*/ 828 w 1149"/>
                <a:gd name="T1" fmla="*/ 124 h 641"/>
                <a:gd name="T2" fmla="*/ 759 w 1149"/>
                <a:gd name="T3" fmla="*/ 158 h 641"/>
                <a:gd name="T4" fmla="*/ 732 w 1149"/>
                <a:gd name="T5" fmla="*/ 210 h 641"/>
                <a:gd name="T6" fmla="*/ 759 w 1149"/>
                <a:gd name="T7" fmla="*/ 264 h 641"/>
                <a:gd name="T8" fmla="*/ 828 w 1149"/>
                <a:gd name="T9" fmla="*/ 298 h 641"/>
                <a:gd name="T10" fmla="*/ 920 w 1149"/>
                <a:gd name="T11" fmla="*/ 304 h 641"/>
                <a:gd name="T12" fmla="*/ 999 w 1149"/>
                <a:gd name="T13" fmla="*/ 278 h 641"/>
                <a:gd name="T14" fmla="*/ 1041 w 1149"/>
                <a:gd name="T15" fmla="*/ 230 h 641"/>
                <a:gd name="T16" fmla="*/ 1033 w 1149"/>
                <a:gd name="T17" fmla="*/ 173 h 641"/>
                <a:gd name="T18" fmla="*/ 976 w 1149"/>
                <a:gd name="T19" fmla="*/ 132 h 641"/>
                <a:gd name="T20" fmla="*/ 889 w 1149"/>
                <a:gd name="T21" fmla="*/ 115 h 641"/>
                <a:gd name="T22" fmla="*/ 970 w 1149"/>
                <a:gd name="T23" fmla="*/ 60 h 641"/>
                <a:gd name="T24" fmla="*/ 1073 w 1149"/>
                <a:gd name="T25" fmla="*/ 98 h 641"/>
                <a:gd name="T26" fmla="*/ 1136 w 1149"/>
                <a:gd name="T27" fmla="*/ 161 h 641"/>
                <a:gd name="T28" fmla="*/ 1146 w 1149"/>
                <a:gd name="T29" fmla="*/ 237 h 641"/>
                <a:gd name="T30" fmla="*/ 1099 w 1149"/>
                <a:gd name="T31" fmla="*/ 304 h 641"/>
                <a:gd name="T32" fmla="*/ 1009 w 1149"/>
                <a:gd name="T33" fmla="*/ 352 h 641"/>
                <a:gd name="T34" fmla="*/ 889 w 1149"/>
                <a:gd name="T35" fmla="*/ 370 h 641"/>
                <a:gd name="T36" fmla="*/ 769 w 1149"/>
                <a:gd name="T37" fmla="*/ 352 h 641"/>
                <a:gd name="T38" fmla="*/ 678 w 1149"/>
                <a:gd name="T39" fmla="*/ 304 h 641"/>
                <a:gd name="T40" fmla="*/ 631 w 1149"/>
                <a:gd name="T41" fmla="*/ 237 h 641"/>
                <a:gd name="T42" fmla="*/ 641 w 1149"/>
                <a:gd name="T43" fmla="*/ 161 h 641"/>
                <a:gd name="T44" fmla="*/ 704 w 1149"/>
                <a:gd name="T45" fmla="*/ 98 h 641"/>
                <a:gd name="T46" fmla="*/ 807 w 1149"/>
                <a:gd name="T47" fmla="*/ 60 h 641"/>
                <a:gd name="T48" fmla="*/ 313 w 1149"/>
                <a:gd name="T49" fmla="*/ 0 h 641"/>
                <a:gd name="T50" fmla="*/ 434 w 1149"/>
                <a:gd name="T51" fmla="*/ 18 h 641"/>
                <a:gd name="T52" fmla="*/ 526 w 1149"/>
                <a:gd name="T53" fmla="*/ 66 h 641"/>
                <a:gd name="T54" fmla="*/ 573 w 1149"/>
                <a:gd name="T55" fmla="*/ 133 h 641"/>
                <a:gd name="T56" fmla="*/ 563 w 1149"/>
                <a:gd name="T57" fmla="*/ 210 h 641"/>
                <a:gd name="T58" fmla="*/ 515 w 1149"/>
                <a:gd name="T59" fmla="*/ 261 h 641"/>
                <a:gd name="T60" fmla="*/ 606 w 1149"/>
                <a:gd name="T61" fmla="*/ 310 h 641"/>
                <a:gd name="T62" fmla="*/ 664 w 1149"/>
                <a:gd name="T63" fmla="*/ 380 h 641"/>
                <a:gd name="T64" fmla="*/ 674 w 1149"/>
                <a:gd name="T65" fmla="*/ 463 h 641"/>
                <a:gd name="T66" fmla="*/ 630 w 1149"/>
                <a:gd name="T67" fmla="*/ 539 h 641"/>
                <a:gd name="T68" fmla="*/ 545 w 1149"/>
                <a:gd name="T69" fmla="*/ 598 h 641"/>
                <a:gd name="T70" fmla="*/ 428 w 1149"/>
                <a:gd name="T71" fmla="*/ 634 h 641"/>
                <a:gd name="T72" fmla="*/ 292 w 1149"/>
                <a:gd name="T73" fmla="*/ 639 h 641"/>
                <a:gd name="T74" fmla="*/ 168 w 1149"/>
                <a:gd name="T75" fmla="*/ 613 h 641"/>
                <a:gd name="T76" fmla="*/ 70 w 1149"/>
                <a:gd name="T77" fmla="*/ 561 h 641"/>
                <a:gd name="T78" fmla="*/ 12 w 1149"/>
                <a:gd name="T79" fmla="*/ 490 h 641"/>
                <a:gd name="T80" fmla="*/ 3 w 1149"/>
                <a:gd name="T81" fmla="*/ 408 h 641"/>
                <a:gd name="T82" fmla="*/ 46 w 1149"/>
                <a:gd name="T83" fmla="*/ 332 h 641"/>
                <a:gd name="T84" fmla="*/ 130 w 1149"/>
                <a:gd name="T85" fmla="*/ 274 h 641"/>
                <a:gd name="T86" fmla="*/ 80 w 1149"/>
                <a:gd name="T87" fmla="*/ 233 h 641"/>
                <a:gd name="T88" fmla="*/ 50 w 1149"/>
                <a:gd name="T89" fmla="*/ 160 h 641"/>
                <a:gd name="T90" fmla="*/ 80 w 1149"/>
                <a:gd name="T91" fmla="*/ 87 h 641"/>
                <a:gd name="T92" fmla="*/ 158 w 1149"/>
                <a:gd name="T93" fmla="*/ 31 h 641"/>
                <a:gd name="T94" fmla="*/ 271 w 1149"/>
                <a:gd name="T95" fmla="*/ 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9" h="641">
                  <a:moveTo>
                    <a:pt x="889" y="115"/>
                  </a:moveTo>
                  <a:lnTo>
                    <a:pt x="857" y="117"/>
                  </a:lnTo>
                  <a:lnTo>
                    <a:pt x="828" y="124"/>
                  </a:lnTo>
                  <a:lnTo>
                    <a:pt x="801" y="132"/>
                  </a:lnTo>
                  <a:lnTo>
                    <a:pt x="778" y="144"/>
                  </a:lnTo>
                  <a:lnTo>
                    <a:pt x="759" y="158"/>
                  </a:lnTo>
                  <a:lnTo>
                    <a:pt x="744" y="173"/>
                  </a:lnTo>
                  <a:lnTo>
                    <a:pt x="735" y="191"/>
                  </a:lnTo>
                  <a:lnTo>
                    <a:pt x="732" y="210"/>
                  </a:lnTo>
                  <a:lnTo>
                    <a:pt x="735" y="230"/>
                  </a:lnTo>
                  <a:lnTo>
                    <a:pt x="744" y="247"/>
                  </a:lnTo>
                  <a:lnTo>
                    <a:pt x="759" y="264"/>
                  </a:lnTo>
                  <a:lnTo>
                    <a:pt x="778" y="278"/>
                  </a:lnTo>
                  <a:lnTo>
                    <a:pt x="801" y="290"/>
                  </a:lnTo>
                  <a:lnTo>
                    <a:pt x="828" y="298"/>
                  </a:lnTo>
                  <a:lnTo>
                    <a:pt x="857" y="304"/>
                  </a:lnTo>
                  <a:lnTo>
                    <a:pt x="889" y="305"/>
                  </a:lnTo>
                  <a:lnTo>
                    <a:pt x="920" y="304"/>
                  </a:lnTo>
                  <a:lnTo>
                    <a:pt x="949" y="298"/>
                  </a:lnTo>
                  <a:lnTo>
                    <a:pt x="976" y="290"/>
                  </a:lnTo>
                  <a:lnTo>
                    <a:pt x="999" y="278"/>
                  </a:lnTo>
                  <a:lnTo>
                    <a:pt x="1018" y="264"/>
                  </a:lnTo>
                  <a:lnTo>
                    <a:pt x="1033" y="247"/>
                  </a:lnTo>
                  <a:lnTo>
                    <a:pt x="1041" y="230"/>
                  </a:lnTo>
                  <a:lnTo>
                    <a:pt x="1044" y="210"/>
                  </a:lnTo>
                  <a:lnTo>
                    <a:pt x="1041" y="191"/>
                  </a:lnTo>
                  <a:lnTo>
                    <a:pt x="1033" y="173"/>
                  </a:lnTo>
                  <a:lnTo>
                    <a:pt x="1018" y="158"/>
                  </a:lnTo>
                  <a:lnTo>
                    <a:pt x="999" y="144"/>
                  </a:lnTo>
                  <a:lnTo>
                    <a:pt x="976" y="132"/>
                  </a:lnTo>
                  <a:lnTo>
                    <a:pt x="949" y="124"/>
                  </a:lnTo>
                  <a:lnTo>
                    <a:pt x="920" y="117"/>
                  </a:lnTo>
                  <a:lnTo>
                    <a:pt x="889" y="115"/>
                  </a:lnTo>
                  <a:close/>
                  <a:moveTo>
                    <a:pt x="889" y="52"/>
                  </a:moveTo>
                  <a:lnTo>
                    <a:pt x="931" y="54"/>
                  </a:lnTo>
                  <a:lnTo>
                    <a:pt x="970" y="60"/>
                  </a:lnTo>
                  <a:lnTo>
                    <a:pt x="1009" y="70"/>
                  </a:lnTo>
                  <a:lnTo>
                    <a:pt x="1042" y="83"/>
                  </a:lnTo>
                  <a:lnTo>
                    <a:pt x="1073" y="98"/>
                  </a:lnTo>
                  <a:lnTo>
                    <a:pt x="1099" y="117"/>
                  </a:lnTo>
                  <a:lnTo>
                    <a:pt x="1120" y="139"/>
                  </a:lnTo>
                  <a:lnTo>
                    <a:pt x="1136" y="161"/>
                  </a:lnTo>
                  <a:lnTo>
                    <a:pt x="1146" y="185"/>
                  </a:lnTo>
                  <a:lnTo>
                    <a:pt x="1149" y="210"/>
                  </a:lnTo>
                  <a:lnTo>
                    <a:pt x="1146" y="237"/>
                  </a:lnTo>
                  <a:lnTo>
                    <a:pt x="1136" y="261"/>
                  </a:lnTo>
                  <a:lnTo>
                    <a:pt x="1120" y="283"/>
                  </a:lnTo>
                  <a:lnTo>
                    <a:pt x="1099" y="304"/>
                  </a:lnTo>
                  <a:lnTo>
                    <a:pt x="1073" y="323"/>
                  </a:lnTo>
                  <a:lnTo>
                    <a:pt x="1042" y="339"/>
                  </a:lnTo>
                  <a:lnTo>
                    <a:pt x="1009" y="352"/>
                  </a:lnTo>
                  <a:lnTo>
                    <a:pt x="970" y="361"/>
                  </a:lnTo>
                  <a:lnTo>
                    <a:pt x="931" y="368"/>
                  </a:lnTo>
                  <a:lnTo>
                    <a:pt x="889" y="370"/>
                  </a:lnTo>
                  <a:lnTo>
                    <a:pt x="847" y="368"/>
                  </a:lnTo>
                  <a:lnTo>
                    <a:pt x="807" y="361"/>
                  </a:lnTo>
                  <a:lnTo>
                    <a:pt x="769" y="352"/>
                  </a:lnTo>
                  <a:lnTo>
                    <a:pt x="735" y="339"/>
                  </a:lnTo>
                  <a:lnTo>
                    <a:pt x="704" y="323"/>
                  </a:lnTo>
                  <a:lnTo>
                    <a:pt x="678" y="304"/>
                  </a:lnTo>
                  <a:lnTo>
                    <a:pt x="657" y="283"/>
                  </a:lnTo>
                  <a:lnTo>
                    <a:pt x="641" y="261"/>
                  </a:lnTo>
                  <a:lnTo>
                    <a:pt x="631" y="237"/>
                  </a:lnTo>
                  <a:lnTo>
                    <a:pt x="628" y="210"/>
                  </a:lnTo>
                  <a:lnTo>
                    <a:pt x="631" y="185"/>
                  </a:lnTo>
                  <a:lnTo>
                    <a:pt x="641" y="161"/>
                  </a:lnTo>
                  <a:lnTo>
                    <a:pt x="657" y="139"/>
                  </a:lnTo>
                  <a:lnTo>
                    <a:pt x="678" y="117"/>
                  </a:lnTo>
                  <a:lnTo>
                    <a:pt x="704" y="98"/>
                  </a:lnTo>
                  <a:lnTo>
                    <a:pt x="735" y="83"/>
                  </a:lnTo>
                  <a:lnTo>
                    <a:pt x="769" y="70"/>
                  </a:lnTo>
                  <a:lnTo>
                    <a:pt x="807" y="60"/>
                  </a:lnTo>
                  <a:lnTo>
                    <a:pt x="847" y="54"/>
                  </a:lnTo>
                  <a:lnTo>
                    <a:pt x="889" y="52"/>
                  </a:lnTo>
                  <a:close/>
                  <a:moveTo>
                    <a:pt x="313" y="0"/>
                  </a:moveTo>
                  <a:lnTo>
                    <a:pt x="356" y="2"/>
                  </a:lnTo>
                  <a:lnTo>
                    <a:pt x="397" y="8"/>
                  </a:lnTo>
                  <a:lnTo>
                    <a:pt x="434" y="18"/>
                  </a:lnTo>
                  <a:lnTo>
                    <a:pt x="469" y="31"/>
                  </a:lnTo>
                  <a:lnTo>
                    <a:pt x="499" y="47"/>
                  </a:lnTo>
                  <a:lnTo>
                    <a:pt x="526" y="66"/>
                  </a:lnTo>
                  <a:lnTo>
                    <a:pt x="547" y="87"/>
                  </a:lnTo>
                  <a:lnTo>
                    <a:pt x="563" y="109"/>
                  </a:lnTo>
                  <a:lnTo>
                    <a:pt x="573" y="133"/>
                  </a:lnTo>
                  <a:lnTo>
                    <a:pt x="576" y="160"/>
                  </a:lnTo>
                  <a:lnTo>
                    <a:pt x="573" y="185"/>
                  </a:lnTo>
                  <a:lnTo>
                    <a:pt x="563" y="210"/>
                  </a:lnTo>
                  <a:lnTo>
                    <a:pt x="547" y="233"/>
                  </a:lnTo>
                  <a:lnTo>
                    <a:pt x="526" y="254"/>
                  </a:lnTo>
                  <a:lnTo>
                    <a:pt x="515" y="261"/>
                  </a:lnTo>
                  <a:lnTo>
                    <a:pt x="545" y="273"/>
                  </a:lnTo>
                  <a:lnTo>
                    <a:pt x="578" y="291"/>
                  </a:lnTo>
                  <a:lnTo>
                    <a:pt x="606" y="310"/>
                  </a:lnTo>
                  <a:lnTo>
                    <a:pt x="630" y="332"/>
                  </a:lnTo>
                  <a:lnTo>
                    <a:pt x="649" y="355"/>
                  </a:lnTo>
                  <a:lnTo>
                    <a:pt x="664" y="380"/>
                  </a:lnTo>
                  <a:lnTo>
                    <a:pt x="674" y="408"/>
                  </a:lnTo>
                  <a:lnTo>
                    <a:pt x="677" y="435"/>
                  </a:lnTo>
                  <a:lnTo>
                    <a:pt x="674" y="463"/>
                  </a:lnTo>
                  <a:lnTo>
                    <a:pt x="664" y="490"/>
                  </a:lnTo>
                  <a:lnTo>
                    <a:pt x="649" y="516"/>
                  </a:lnTo>
                  <a:lnTo>
                    <a:pt x="630" y="539"/>
                  </a:lnTo>
                  <a:lnTo>
                    <a:pt x="606" y="561"/>
                  </a:lnTo>
                  <a:lnTo>
                    <a:pt x="578" y="581"/>
                  </a:lnTo>
                  <a:lnTo>
                    <a:pt x="545" y="598"/>
                  </a:lnTo>
                  <a:lnTo>
                    <a:pt x="509" y="613"/>
                  </a:lnTo>
                  <a:lnTo>
                    <a:pt x="470" y="624"/>
                  </a:lnTo>
                  <a:lnTo>
                    <a:pt x="428" y="634"/>
                  </a:lnTo>
                  <a:lnTo>
                    <a:pt x="384" y="639"/>
                  </a:lnTo>
                  <a:lnTo>
                    <a:pt x="338" y="641"/>
                  </a:lnTo>
                  <a:lnTo>
                    <a:pt x="292" y="639"/>
                  </a:lnTo>
                  <a:lnTo>
                    <a:pt x="248" y="634"/>
                  </a:lnTo>
                  <a:lnTo>
                    <a:pt x="207" y="624"/>
                  </a:lnTo>
                  <a:lnTo>
                    <a:pt x="168" y="613"/>
                  </a:lnTo>
                  <a:lnTo>
                    <a:pt x="132" y="598"/>
                  </a:lnTo>
                  <a:lnTo>
                    <a:pt x="99" y="581"/>
                  </a:lnTo>
                  <a:lnTo>
                    <a:pt x="70" y="561"/>
                  </a:lnTo>
                  <a:lnTo>
                    <a:pt x="46" y="539"/>
                  </a:lnTo>
                  <a:lnTo>
                    <a:pt x="27" y="516"/>
                  </a:lnTo>
                  <a:lnTo>
                    <a:pt x="12" y="490"/>
                  </a:lnTo>
                  <a:lnTo>
                    <a:pt x="3" y="463"/>
                  </a:lnTo>
                  <a:lnTo>
                    <a:pt x="0" y="435"/>
                  </a:lnTo>
                  <a:lnTo>
                    <a:pt x="3" y="408"/>
                  </a:lnTo>
                  <a:lnTo>
                    <a:pt x="12" y="380"/>
                  </a:lnTo>
                  <a:lnTo>
                    <a:pt x="27" y="355"/>
                  </a:lnTo>
                  <a:lnTo>
                    <a:pt x="46" y="332"/>
                  </a:lnTo>
                  <a:lnTo>
                    <a:pt x="70" y="310"/>
                  </a:lnTo>
                  <a:lnTo>
                    <a:pt x="99" y="291"/>
                  </a:lnTo>
                  <a:lnTo>
                    <a:pt x="130" y="274"/>
                  </a:lnTo>
                  <a:lnTo>
                    <a:pt x="127" y="273"/>
                  </a:lnTo>
                  <a:lnTo>
                    <a:pt x="101" y="254"/>
                  </a:lnTo>
                  <a:lnTo>
                    <a:pt x="80" y="233"/>
                  </a:lnTo>
                  <a:lnTo>
                    <a:pt x="64" y="210"/>
                  </a:lnTo>
                  <a:lnTo>
                    <a:pt x="55" y="185"/>
                  </a:lnTo>
                  <a:lnTo>
                    <a:pt x="50" y="160"/>
                  </a:lnTo>
                  <a:lnTo>
                    <a:pt x="55" y="133"/>
                  </a:lnTo>
                  <a:lnTo>
                    <a:pt x="64" y="109"/>
                  </a:lnTo>
                  <a:lnTo>
                    <a:pt x="80" y="87"/>
                  </a:lnTo>
                  <a:lnTo>
                    <a:pt x="101" y="66"/>
                  </a:lnTo>
                  <a:lnTo>
                    <a:pt x="127" y="47"/>
                  </a:lnTo>
                  <a:lnTo>
                    <a:pt x="158" y="31"/>
                  </a:lnTo>
                  <a:lnTo>
                    <a:pt x="193" y="18"/>
                  </a:lnTo>
                  <a:lnTo>
                    <a:pt x="231" y="8"/>
                  </a:lnTo>
                  <a:lnTo>
                    <a:pt x="271" y="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D0750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55" name="Freeform 224">
              <a:extLst>
                <a:ext uri="{FF2B5EF4-FFF2-40B4-BE49-F238E27FC236}">
                  <a16:creationId xmlns:a16="http://schemas.microsoft.com/office/drawing/2014/main" id="{87F97532-5B5E-4417-BB54-069368EA2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9183" y="4025012"/>
              <a:ext cx="219787" cy="120635"/>
            </a:xfrm>
            <a:custGeom>
              <a:avLst/>
              <a:gdLst>
                <a:gd name="T0" fmla="*/ 262 w 929"/>
                <a:gd name="T1" fmla="*/ 238 h 506"/>
                <a:gd name="T2" fmla="*/ 334 w 929"/>
                <a:gd name="T3" fmla="*/ 254 h 506"/>
                <a:gd name="T4" fmla="*/ 392 w 929"/>
                <a:gd name="T5" fmla="*/ 284 h 506"/>
                <a:gd name="T6" fmla="*/ 430 w 929"/>
                <a:gd name="T7" fmla="*/ 324 h 506"/>
                <a:gd name="T8" fmla="*/ 444 w 929"/>
                <a:gd name="T9" fmla="*/ 370 h 506"/>
                <a:gd name="T10" fmla="*/ 430 w 929"/>
                <a:gd name="T11" fmla="*/ 418 h 506"/>
                <a:gd name="T12" fmla="*/ 392 w 929"/>
                <a:gd name="T13" fmla="*/ 457 h 506"/>
                <a:gd name="T14" fmla="*/ 334 w 929"/>
                <a:gd name="T15" fmla="*/ 487 h 506"/>
                <a:gd name="T16" fmla="*/ 262 w 929"/>
                <a:gd name="T17" fmla="*/ 503 h 506"/>
                <a:gd name="T18" fmla="*/ 183 w 929"/>
                <a:gd name="T19" fmla="*/ 503 h 506"/>
                <a:gd name="T20" fmla="*/ 111 w 929"/>
                <a:gd name="T21" fmla="*/ 487 h 506"/>
                <a:gd name="T22" fmla="*/ 53 w 929"/>
                <a:gd name="T23" fmla="*/ 457 h 506"/>
                <a:gd name="T24" fmla="*/ 15 w 929"/>
                <a:gd name="T25" fmla="*/ 418 h 506"/>
                <a:gd name="T26" fmla="*/ 0 w 929"/>
                <a:gd name="T27" fmla="*/ 370 h 506"/>
                <a:gd name="T28" fmla="*/ 15 w 929"/>
                <a:gd name="T29" fmla="*/ 324 h 506"/>
                <a:gd name="T30" fmla="*/ 53 w 929"/>
                <a:gd name="T31" fmla="*/ 284 h 506"/>
                <a:gd name="T32" fmla="*/ 111 w 929"/>
                <a:gd name="T33" fmla="*/ 254 h 506"/>
                <a:gd name="T34" fmla="*/ 183 w 929"/>
                <a:gd name="T35" fmla="*/ 238 h 506"/>
                <a:gd name="T36" fmla="*/ 773 w 929"/>
                <a:gd name="T37" fmla="*/ 50 h 506"/>
                <a:gd name="T38" fmla="*/ 833 w 929"/>
                <a:gd name="T39" fmla="*/ 59 h 506"/>
                <a:gd name="T40" fmla="*/ 883 w 929"/>
                <a:gd name="T41" fmla="*/ 79 h 506"/>
                <a:gd name="T42" fmla="*/ 917 w 929"/>
                <a:gd name="T43" fmla="*/ 108 h 506"/>
                <a:gd name="T44" fmla="*/ 929 w 929"/>
                <a:gd name="T45" fmla="*/ 145 h 506"/>
                <a:gd name="T46" fmla="*/ 917 w 929"/>
                <a:gd name="T47" fmla="*/ 182 h 506"/>
                <a:gd name="T48" fmla="*/ 883 w 929"/>
                <a:gd name="T49" fmla="*/ 213 h 506"/>
                <a:gd name="T50" fmla="*/ 833 w 929"/>
                <a:gd name="T51" fmla="*/ 233 h 506"/>
                <a:gd name="T52" fmla="*/ 773 w 929"/>
                <a:gd name="T53" fmla="*/ 240 h 506"/>
                <a:gd name="T54" fmla="*/ 712 w 929"/>
                <a:gd name="T55" fmla="*/ 233 h 506"/>
                <a:gd name="T56" fmla="*/ 662 w 929"/>
                <a:gd name="T57" fmla="*/ 213 h 506"/>
                <a:gd name="T58" fmla="*/ 628 w 929"/>
                <a:gd name="T59" fmla="*/ 182 h 506"/>
                <a:gd name="T60" fmla="*/ 616 w 929"/>
                <a:gd name="T61" fmla="*/ 145 h 506"/>
                <a:gd name="T62" fmla="*/ 628 w 929"/>
                <a:gd name="T63" fmla="*/ 108 h 506"/>
                <a:gd name="T64" fmla="*/ 662 w 929"/>
                <a:gd name="T65" fmla="*/ 79 h 506"/>
                <a:gd name="T66" fmla="*/ 712 w 929"/>
                <a:gd name="T67" fmla="*/ 59 h 506"/>
                <a:gd name="T68" fmla="*/ 773 w 929"/>
                <a:gd name="T69" fmla="*/ 50 h 506"/>
                <a:gd name="T70" fmla="*/ 229 w 929"/>
                <a:gd name="T71" fmla="*/ 2 h 506"/>
                <a:gd name="T72" fmla="*/ 285 w 929"/>
                <a:gd name="T73" fmla="*/ 15 h 506"/>
                <a:gd name="T74" fmla="*/ 327 w 929"/>
                <a:gd name="T75" fmla="*/ 42 h 506"/>
                <a:gd name="T76" fmla="*/ 351 w 929"/>
                <a:gd name="T77" fmla="*/ 76 h 506"/>
                <a:gd name="T78" fmla="*/ 351 w 929"/>
                <a:gd name="T79" fmla="*/ 114 h 506"/>
                <a:gd name="T80" fmla="*/ 327 w 929"/>
                <a:gd name="T81" fmla="*/ 147 h 506"/>
                <a:gd name="T82" fmla="*/ 285 w 929"/>
                <a:gd name="T83" fmla="*/ 173 h 506"/>
                <a:gd name="T84" fmla="*/ 229 w 929"/>
                <a:gd name="T85" fmla="*/ 188 h 506"/>
                <a:gd name="T86" fmla="*/ 166 w 929"/>
                <a:gd name="T87" fmla="*/ 188 h 506"/>
                <a:gd name="T88" fmla="*/ 110 w 929"/>
                <a:gd name="T89" fmla="*/ 173 h 506"/>
                <a:gd name="T90" fmla="*/ 69 w 929"/>
                <a:gd name="T91" fmla="*/ 147 h 506"/>
                <a:gd name="T92" fmla="*/ 44 w 929"/>
                <a:gd name="T93" fmla="*/ 114 h 506"/>
                <a:gd name="T94" fmla="*/ 44 w 929"/>
                <a:gd name="T95" fmla="*/ 76 h 506"/>
                <a:gd name="T96" fmla="*/ 69 w 929"/>
                <a:gd name="T97" fmla="*/ 42 h 506"/>
                <a:gd name="T98" fmla="*/ 110 w 929"/>
                <a:gd name="T99" fmla="*/ 15 h 506"/>
                <a:gd name="T100" fmla="*/ 166 w 929"/>
                <a:gd name="T101" fmla="*/ 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9" h="506">
                  <a:moveTo>
                    <a:pt x="222" y="235"/>
                  </a:moveTo>
                  <a:lnTo>
                    <a:pt x="262" y="238"/>
                  </a:lnTo>
                  <a:lnTo>
                    <a:pt x="300" y="244"/>
                  </a:lnTo>
                  <a:lnTo>
                    <a:pt x="334" y="254"/>
                  </a:lnTo>
                  <a:lnTo>
                    <a:pt x="365" y="268"/>
                  </a:lnTo>
                  <a:lnTo>
                    <a:pt x="392" y="284"/>
                  </a:lnTo>
                  <a:lnTo>
                    <a:pt x="414" y="303"/>
                  </a:lnTo>
                  <a:lnTo>
                    <a:pt x="430" y="324"/>
                  </a:lnTo>
                  <a:lnTo>
                    <a:pt x="440" y="346"/>
                  </a:lnTo>
                  <a:lnTo>
                    <a:pt x="444" y="370"/>
                  </a:lnTo>
                  <a:lnTo>
                    <a:pt x="440" y="395"/>
                  </a:lnTo>
                  <a:lnTo>
                    <a:pt x="430" y="418"/>
                  </a:lnTo>
                  <a:lnTo>
                    <a:pt x="414" y="438"/>
                  </a:lnTo>
                  <a:lnTo>
                    <a:pt x="392" y="457"/>
                  </a:lnTo>
                  <a:lnTo>
                    <a:pt x="365" y="474"/>
                  </a:lnTo>
                  <a:lnTo>
                    <a:pt x="334" y="487"/>
                  </a:lnTo>
                  <a:lnTo>
                    <a:pt x="300" y="497"/>
                  </a:lnTo>
                  <a:lnTo>
                    <a:pt x="262" y="503"/>
                  </a:lnTo>
                  <a:lnTo>
                    <a:pt x="222" y="506"/>
                  </a:lnTo>
                  <a:lnTo>
                    <a:pt x="183" y="503"/>
                  </a:lnTo>
                  <a:lnTo>
                    <a:pt x="145" y="497"/>
                  </a:lnTo>
                  <a:lnTo>
                    <a:pt x="111" y="487"/>
                  </a:lnTo>
                  <a:lnTo>
                    <a:pt x="79" y="474"/>
                  </a:lnTo>
                  <a:lnTo>
                    <a:pt x="53" y="457"/>
                  </a:lnTo>
                  <a:lnTo>
                    <a:pt x="31" y="438"/>
                  </a:lnTo>
                  <a:lnTo>
                    <a:pt x="15" y="418"/>
                  </a:lnTo>
                  <a:lnTo>
                    <a:pt x="4" y="395"/>
                  </a:lnTo>
                  <a:lnTo>
                    <a:pt x="0" y="370"/>
                  </a:lnTo>
                  <a:lnTo>
                    <a:pt x="4" y="346"/>
                  </a:lnTo>
                  <a:lnTo>
                    <a:pt x="15" y="324"/>
                  </a:lnTo>
                  <a:lnTo>
                    <a:pt x="31" y="303"/>
                  </a:lnTo>
                  <a:lnTo>
                    <a:pt x="53" y="284"/>
                  </a:lnTo>
                  <a:lnTo>
                    <a:pt x="79" y="268"/>
                  </a:lnTo>
                  <a:lnTo>
                    <a:pt x="111" y="254"/>
                  </a:lnTo>
                  <a:lnTo>
                    <a:pt x="145" y="244"/>
                  </a:lnTo>
                  <a:lnTo>
                    <a:pt x="183" y="238"/>
                  </a:lnTo>
                  <a:lnTo>
                    <a:pt x="222" y="235"/>
                  </a:lnTo>
                  <a:close/>
                  <a:moveTo>
                    <a:pt x="773" y="50"/>
                  </a:moveTo>
                  <a:lnTo>
                    <a:pt x="804" y="52"/>
                  </a:lnTo>
                  <a:lnTo>
                    <a:pt x="833" y="59"/>
                  </a:lnTo>
                  <a:lnTo>
                    <a:pt x="860" y="67"/>
                  </a:lnTo>
                  <a:lnTo>
                    <a:pt x="883" y="79"/>
                  </a:lnTo>
                  <a:lnTo>
                    <a:pt x="902" y="93"/>
                  </a:lnTo>
                  <a:lnTo>
                    <a:pt x="917" y="108"/>
                  </a:lnTo>
                  <a:lnTo>
                    <a:pt x="926" y="126"/>
                  </a:lnTo>
                  <a:lnTo>
                    <a:pt x="929" y="145"/>
                  </a:lnTo>
                  <a:lnTo>
                    <a:pt x="926" y="164"/>
                  </a:lnTo>
                  <a:lnTo>
                    <a:pt x="917" y="182"/>
                  </a:lnTo>
                  <a:lnTo>
                    <a:pt x="902" y="199"/>
                  </a:lnTo>
                  <a:lnTo>
                    <a:pt x="883" y="213"/>
                  </a:lnTo>
                  <a:lnTo>
                    <a:pt x="860" y="225"/>
                  </a:lnTo>
                  <a:lnTo>
                    <a:pt x="833" y="233"/>
                  </a:lnTo>
                  <a:lnTo>
                    <a:pt x="804" y="238"/>
                  </a:lnTo>
                  <a:lnTo>
                    <a:pt x="773" y="240"/>
                  </a:lnTo>
                  <a:lnTo>
                    <a:pt x="741" y="238"/>
                  </a:lnTo>
                  <a:lnTo>
                    <a:pt x="712" y="233"/>
                  </a:lnTo>
                  <a:lnTo>
                    <a:pt x="685" y="225"/>
                  </a:lnTo>
                  <a:lnTo>
                    <a:pt x="662" y="213"/>
                  </a:lnTo>
                  <a:lnTo>
                    <a:pt x="643" y="199"/>
                  </a:lnTo>
                  <a:lnTo>
                    <a:pt x="628" y="182"/>
                  </a:lnTo>
                  <a:lnTo>
                    <a:pt x="619" y="164"/>
                  </a:lnTo>
                  <a:lnTo>
                    <a:pt x="616" y="145"/>
                  </a:lnTo>
                  <a:lnTo>
                    <a:pt x="619" y="126"/>
                  </a:lnTo>
                  <a:lnTo>
                    <a:pt x="628" y="108"/>
                  </a:lnTo>
                  <a:lnTo>
                    <a:pt x="643" y="93"/>
                  </a:lnTo>
                  <a:lnTo>
                    <a:pt x="662" y="79"/>
                  </a:lnTo>
                  <a:lnTo>
                    <a:pt x="685" y="67"/>
                  </a:lnTo>
                  <a:lnTo>
                    <a:pt x="712" y="59"/>
                  </a:lnTo>
                  <a:lnTo>
                    <a:pt x="741" y="52"/>
                  </a:lnTo>
                  <a:lnTo>
                    <a:pt x="773" y="50"/>
                  </a:lnTo>
                  <a:close/>
                  <a:moveTo>
                    <a:pt x="197" y="0"/>
                  </a:moveTo>
                  <a:lnTo>
                    <a:pt x="229" y="2"/>
                  </a:lnTo>
                  <a:lnTo>
                    <a:pt x="259" y="7"/>
                  </a:lnTo>
                  <a:lnTo>
                    <a:pt x="285" y="15"/>
                  </a:lnTo>
                  <a:lnTo>
                    <a:pt x="308" y="27"/>
                  </a:lnTo>
                  <a:lnTo>
                    <a:pt x="327" y="42"/>
                  </a:lnTo>
                  <a:lnTo>
                    <a:pt x="341" y="58"/>
                  </a:lnTo>
                  <a:lnTo>
                    <a:pt x="351" y="76"/>
                  </a:lnTo>
                  <a:lnTo>
                    <a:pt x="354" y="95"/>
                  </a:lnTo>
                  <a:lnTo>
                    <a:pt x="351" y="114"/>
                  </a:lnTo>
                  <a:lnTo>
                    <a:pt x="341" y="132"/>
                  </a:lnTo>
                  <a:lnTo>
                    <a:pt x="327" y="147"/>
                  </a:lnTo>
                  <a:lnTo>
                    <a:pt x="308" y="161"/>
                  </a:lnTo>
                  <a:lnTo>
                    <a:pt x="285" y="173"/>
                  </a:lnTo>
                  <a:lnTo>
                    <a:pt x="259" y="182"/>
                  </a:lnTo>
                  <a:lnTo>
                    <a:pt x="229" y="188"/>
                  </a:lnTo>
                  <a:lnTo>
                    <a:pt x="197" y="190"/>
                  </a:lnTo>
                  <a:lnTo>
                    <a:pt x="166" y="188"/>
                  </a:lnTo>
                  <a:lnTo>
                    <a:pt x="137" y="182"/>
                  </a:lnTo>
                  <a:lnTo>
                    <a:pt x="110" y="173"/>
                  </a:lnTo>
                  <a:lnTo>
                    <a:pt x="88" y="161"/>
                  </a:lnTo>
                  <a:lnTo>
                    <a:pt x="69" y="147"/>
                  </a:lnTo>
                  <a:lnTo>
                    <a:pt x="54" y="132"/>
                  </a:lnTo>
                  <a:lnTo>
                    <a:pt x="44" y="114"/>
                  </a:lnTo>
                  <a:lnTo>
                    <a:pt x="41" y="95"/>
                  </a:lnTo>
                  <a:lnTo>
                    <a:pt x="44" y="76"/>
                  </a:lnTo>
                  <a:lnTo>
                    <a:pt x="54" y="58"/>
                  </a:lnTo>
                  <a:lnTo>
                    <a:pt x="69" y="42"/>
                  </a:lnTo>
                  <a:lnTo>
                    <a:pt x="88" y="27"/>
                  </a:lnTo>
                  <a:lnTo>
                    <a:pt x="110" y="15"/>
                  </a:lnTo>
                  <a:lnTo>
                    <a:pt x="137" y="7"/>
                  </a:lnTo>
                  <a:lnTo>
                    <a:pt x="166" y="2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8CF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56" name="Freeform 225">
              <a:extLst>
                <a:ext uri="{FF2B5EF4-FFF2-40B4-BE49-F238E27FC236}">
                  <a16:creationId xmlns:a16="http://schemas.microsoft.com/office/drawing/2014/main" id="{A5C37634-D09E-4548-8116-1A8CFBBEA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9862" y="3983700"/>
              <a:ext cx="277625" cy="216482"/>
            </a:xfrm>
            <a:custGeom>
              <a:avLst/>
              <a:gdLst>
                <a:gd name="T0" fmla="*/ 833 w 1170"/>
                <a:gd name="T1" fmla="*/ 814 h 915"/>
                <a:gd name="T2" fmla="*/ 874 w 1170"/>
                <a:gd name="T3" fmla="*/ 846 h 915"/>
                <a:gd name="T4" fmla="*/ 865 w 1170"/>
                <a:gd name="T5" fmla="*/ 888 h 915"/>
                <a:gd name="T6" fmla="*/ 812 w 1170"/>
                <a:gd name="T7" fmla="*/ 913 h 915"/>
                <a:gd name="T8" fmla="*/ 744 w 1170"/>
                <a:gd name="T9" fmla="*/ 908 h 915"/>
                <a:gd name="T10" fmla="*/ 702 w 1170"/>
                <a:gd name="T11" fmla="*/ 875 h 915"/>
                <a:gd name="T12" fmla="*/ 712 w 1170"/>
                <a:gd name="T13" fmla="*/ 834 h 915"/>
                <a:gd name="T14" fmla="*/ 765 w 1170"/>
                <a:gd name="T15" fmla="*/ 808 h 915"/>
                <a:gd name="T16" fmla="*/ 581 w 1170"/>
                <a:gd name="T17" fmla="*/ 485 h 915"/>
                <a:gd name="T18" fmla="*/ 634 w 1170"/>
                <a:gd name="T19" fmla="*/ 509 h 915"/>
                <a:gd name="T20" fmla="*/ 642 w 1170"/>
                <a:gd name="T21" fmla="*/ 550 h 915"/>
                <a:gd name="T22" fmla="*/ 602 w 1170"/>
                <a:gd name="T23" fmla="*/ 581 h 915"/>
                <a:gd name="T24" fmla="*/ 534 w 1170"/>
                <a:gd name="T25" fmla="*/ 586 h 915"/>
                <a:gd name="T26" fmla="*/ 483 w 1170"/>
                <a:gd name="T27" fmla="*/ 562 h 915"/>
                <a:gd name="T28" fmla="*/ 474 w 1170"/>
                <a:gd name="T29" fmla="*/ 522 h 915"/>
                <a:gd name="T30" fmla="*/ 514 w 1170"/>
                <a:gd name="T31" fmla="*/ 490 h 915"/>
                <a:gd name="T32" fmla="*/ 86 w 1170"/>
                <a:gd name="T33" fmla="*/ 393 h 915"/>
                <a:gd name="T34" fmla="*/ 146 w 1170"/>
                <a:gd name="T35" fmla="*/ 408 h 915"/>
                <a:gd name="T36" fmla="*/ 170 w 1170"/>
                <a:gd name="T37" fmla="*/ 445 h 915"/>
                <a:gd name="T38" fmla="*/ 146 w 1170"/>
                <a:gd name="T39" fmla="*/ 482 h 915"/>
                <a:gd name="T40" fmla="*/ 86 w 1170"/>
                <a:gd name="T41" fmla="*/ 497 h 915"/>
                <a:gd name="T42" fmla="*/ 25 w 1170"/>
                <a:gd name="T43" fmla="*/ 482 h 915"/>
                <a:gd name="T44" fmla="*/ 0 w 1170"/>
                <a:gd name="T45" fmla="*/ 445 h 915"/>
                <a:gd name="T46" fmla="*/ 25 w 1170"/>
                <a:gd name="T47" fmla="*/ 408 h 915"/>
                <a:gd name="T48" fmla="*/ 86 w 1170"/>
                <a:gd name="T49" fmla="*/ 393 h 915"/>
                <a:gd name="T50" fmla="*/ 1145 w 1170"/>
                <a:gd name="T51" fmla="*/ 292 h 915"/>
                <a:gd name="T52" fmla="*/ 1170 w 1170"/>
                <a:gd name="T53" fmla="*/ 321 h 915"/>
                <a:gd name="T54" fmla="*/ 1145 w 1170"/>
                <a:gd name="T55" fmla="*/ 352 h 915"/>
                <a:gd name="T56" fmla="*/ 1089 w 1170"/>
                <a:gd name="T57" fmla="*/ 357 h 915"/>
                <a:gd name="T58" fmla="*/ 1050 w 1170"/>
                <a:gd name="T59" fmla="*/ 334 h 915"/>
                <a:gd name="T60" fmla="*/ 1058 w 1170"/>
                <a:gd name="T61" fmla="*/ 299 h 915"/>
                <a:gd name="T62" fmla="*/ 1109 w 1170"/>
                <a:gd name="T63" fmla="*/ 284 h 915"/>
                <a:gd name="T64" fmla="*/ 570 w 1170"/>
                <a:gd name="T65" fmla="*/ 240 h 915"/>
                <a:gd name="T66" fmla="*/ 596 w 1170"/>
                <a:gd name="T67" fmla="*/ 271 h 915"/>
                <a:gd name="T68" fmla="*/ 570 w 1170"/>
                <a:gd name="T69" fmla="*/ 301 h 915"/>
                <a:gd name="T70" fmla="*/ 514 w 1170"/>
                <a:gd name="T71" fmla="*/ 307 h 915"/>
                <a:gd name="T72" fmla="*/ 474 w 1170"/>
                <a:gd name="T73" fmla="*/ 282 h 915"/>
                <a:gd name="T74" fmla="*/ 484 w 1170"/>
                <a:gd name="T75" fmla="*/ 248 h 915"/>
                <a:gd name="T76" fmla="*/ 533 w 1170"/>
                <a:gd name="T77" fmla="*/ 233 h 915"/>
                <a:gd name="T78" fmla="*/ 849 w 1170"/>
                <a:gd name="T79" fmla="*/ 8 h 915"/>
                <a:gd name="T80" fmla="*/ 874 w 1170"/>
                <a:gd name="T81" fmla="*/ 36 h 915"/>
                <a:gd name="T82" fmla="*/ 849 w 1170"/>
                <a:gd name="T83" fmla="*/ 66 h 915"/>
                <a:gd name="T84" fmla="*/ 794 w 1170"/>
                <a:gd name="T85" fmla="*/ 71 h 915"/>
                <a:gd name="T86" fmla="*/ 757 w 1170"/>
                <a:gd name="T87" fmla="*/ 48 h 915"/>
                <a:gd name="T88" fmla="*/ 766 w 1170"/>
                <a:gd name="T89" fmla="*/ 15 h 915"/>
                <a:gd name="T90" fmla="*/ 813 w 1170"/>
                <a:gd name="T91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0" h="915">
                  <a:moveTo>
                    <a:pt x="789" y="806"/>
                  </a:moveTo>
                  <a:lnTo>
                    <a:pt x="812" y="808"/>
                  </a:lnTo>
                  <a:lnTo>
                    <a:pt x="833" y="814"/>
                  </a:lnTo>
                  <a:lnTo>
                    <a:pt x="851" y="822"/>
                  </a:lnTo>
                  <a:lnTo>
                    <a:pt x="865" y="834"/>
                  </a:lnTo>
                  <a:lnTo>
                    <a:pt x="874" y="846"/>
                  </a:lnTo>
                  <a:lnTo>
                    <a:pt x="877" y="861"/>
                  </a:lnTo>
                  <a:lnTo>
                    <a:pt x="874" y="875"/>
                  </a:lnTo>
                  <a:lnTo>
                    <a:pt x="865" y="888"/>
                  </a:lnTo>
                  <a:lnTo>
                    <a:pt x="851" y="899"/>
                  </a:lnTo>
                  <a:lnTo>
                    <a:pt x="833" y="908"/>
                  </a:lnTo>
                  <a:lnTo>
                    <a:pt x="812" y="913"/>
                  </a:lnTo>
                  <a:lnTo>
                    <a:pt x="789" y="915"/>
                  </a:lnTo>
                  <a:lnTo>
                    <a:pt x="765" y="913"/>
                  </a:lnTo>
                  <a:lnTo>
                    <a:pt x="744" y="908"/>
                  </a:lnTo>
                  <a:lnTo>
                    <a:pt x="726" y="899"/>
                  </a:lnTo>
                  <a:lnTo>
                    <a:pt x="712" y="888"/>
                  </a:lnTo>
                  <a:lnTo>
                    <a:pt x="702" y="875"/>
                  </a:lnTo>
                  <a:lnTo>
                    <a:pt x="699" y="861"/>
                  </a:lnTo>
                  <a:lnTo>
                    <a:pt x="702" y="846"/>
                  </a:lnTo>
                  <a:lnTo>
                    <a:pt x="712" y="834"/>
                  </a:lnTo>
                  <a:lnTo>
                    <a:pt x="726" y="822"/>
                  </a:lnTo>
                  <a:lnTo>
                    <a:pt x="744" y="814"/>
                  </a:lnTo>
                  <a:lnTo>
                    <a:pt x="765" y="808"/>
                  </a:lnTo>
                  <a:lnTo>
                    <a:pt x="789" y="806"/>
                  </a:lnTo>
                  <a:close/>
                  <a:moveTo>
                    <a:pt x="558" y="483"/>
                  </a:moveTo>
                  <a:lnTo>
                    <a:pt x="581" y="485"/>
                  </a:lnTo>
                  <a:lnTo>
                    <a:pt x="602" y="490"/>
                  </a:lnTo>
                  <a:lnTo>
                    <a:pt x="620" y="498"/>
                  </a:lnTo>
                  <a:lnTo>
                    <a:pt x="634" y="509"/>
                  </a:lnTo>
                  <a:lnTo>
                    <a:pt x="642" y="522"/>
                  </a:lnTo>
                  <a:lnTo>
                    <a:pt x="645" y="536"/>
                  </a:lnTo>
                  <a:lnTo>
                    <a:pt x="642" y="550"/>
                  </a:lnTo>
                  <a:lnTo>
                    <a:pt x="634" y="562"/>
                  </a:lnTo>
                  <a:lnTo>
                    <a:pt x="620" y="573"/>
                  </a:lnTo>
                  <a:lnTo>
                    <a:pt x="602" y="581"/>
                  </a:lnTo>
                  <a:lnTo>
                    <a:pt x="581" y="586"/>
                  </a:lnTo>
                  <a:lnTo>
                    <a:pt x="558" y="589"/>
                  </a:lnTo>
                  <a:lnTo>
                    <a:pt x="534" y="586"/>
                  </a:lnTo>
                  <a:lnTo>
                    <a:pt x="514" y="581"/>
                  </a:lnTo>
                  <a:lnTo>
                    <a:pt x="496" y="573"/>
                  </a:lnTo>
                  <a:lnTo>
                    <a:pt x="483" y="562"/>
                  </a:lnTo>
                  <a:lnTo>
                    <a:pt x="474" y="550"/>
                  </a:lnTo>
                  <a:lnTo>
                    <a:pt x="471" y="536"/>
                  </a:lnTo>
                  <a:lnTo>
                    <a:pt x="474" y="522"/>
                  </a:lnTo>
                  <a:lnTo>
                    <a:pt x="483" y="509"/>
                  </a:lnTo>
                  <a:lnTo>
                    <a:pt x="496" y="498"/>
                  </a:lnTo>
                  <a:lnTo>
                    <a:pt x="514" y="490"/>
                  </a:lnTo>
                  <a:lnTo>
                    <a:pt x="534" y="485"/>
                  </a:lnTo>
                  <a:lnTo>
                    <a:pt x="558" y="483"/>
                  </a:lnTo>
                  <a:close/>
                  <a:moveTo>
                    <a:pt x="86" y="393"/>
                  </a:moveTo>
                  <a:lnTo>
                    <a:pt x="108" y="395"/>
                  </a:lnTo>
                  <a:lnTo>
                    <a:pt x="129" y="401"/>
                  </a:lnTo>
                  <a:lnTo>
                    <a:pt x="146" y="408"/>
                  </a:lnTo>
                  <a:lnTo>
                    <a:pt x="158" y="419"/>
                  </a:lnTo>
                  <a:lnTo>
                    <a:pt x="167" y="431"/>
                  </a:lnTo>
                  <a:lnTo>
                    <a:pt x="170" y="445"/>
                  </a:lnTo>
                  <a:lnTo>
                    <a:pt x="167" y="459"/>
                  </a:lnTo>
                  <a:lnTo>
                    <a:pt x="158" y="471"/>
                  </a:lnTo>
                  <a:lnTo>
                    <a:pt x="146" y="482"/>
                  </a:lnTo>
                  <a:lnTo>
                    <a:pt x="129" y="489"/>
                  </a:lnTo>
                  <a:lnTo>
                    <a:pt x="108" y="495"/>
                  </a:lnTo>
                  <a:lnTo>
                    <a:pt x="86" y="497"/>
                  </a:lnTo>
                  <a:lnTo>
                    <a:pt x="63" y="495"/>
                  </a:lnTo>
                  <a:lnTo>
                    <a:pt x="42" y="489"/>
                  </a:lnTo>
                  <a:lnTo>
                    <a:pt x="25" y="482"/>
                  </a:lnTo>
                  <a:lnTo>
                    <a:pt x="12" y="471"/>
                  </a:lnTo>
                  <a:lnTo>
                    <a:pt x="3" y="459"/>
                  </a:lnTo>
                  <a:lnTo>
                    <a:pt x="0" y="445"/>
                  </a:lnTo>
                  <a:lnTo>
                    <a:pt x="3" y="431"/>
                  </a:lnTo>
                  <a:lnTo>
                    <a:pt x="12" y="419"/>
                  </a:lnTo>
                  <a:lnTo>
                    <a:pt x="25" y="408"/>
                  </a:lnTo>
                  <a:lnTo>
                    <a:pt x="42" y="401"/>
                  </a:lnTo>
                  <a:lnTo>
                    <a:pt x="63" y="395"/>
                  </a:lnTo>
                  <a:lnTo>
                    <a:pt x="86" y="393"/>
                  </a:lnTo>
                  <a:close/>
                  <a:moveTo>
                    <a:pt x="1109" y="284"/>
                  </a:moveTo>
                  <a:lnTo>
                    <a:pt x="1128" y="285"/>
                  </a:lnTo>
                  <a:lnTo>
                    <a:pt x="1145" y="292"/>
                  </a:lnTo>
                  <a:lnTo>
                    <a:pt x="1159" y="299"/>
                  </a:lnTo>
                  <a:lnTo>
                    <a:pt x="1167" y="310"/>
                  </a:lnTo>
                  <a:lnTo>
                    <a:pt x="1170" y="321"/>
                  </a:lnTo>
                  <a:lnTo>
                    <a:pt x="1167" y="334"/>
                  </a:lnTo>
                  <a:lnTo>
                    <a:pt x="1159" y="345"/>
                  </a:lnTo>
                  <a:lnTo>
                    <a:pt x="1145" y="352"/>
                  </a:lnTo>
                  <a:lnTo>
                    <a:pt x="1128" y="357"/>
                  </a:lnTo>
                  <a:lnTo>
                    <a:pt x="1109" y="359"/>
                  </a:lnTo>
                  <a:lnTo>
                    <a:pt x="1089" y="357"/>
                  </a:lnTo>
                  <a:lnTo>
                    <a:pt x="1072" y="352"/>
                  </a:lnTo>
                  <a:lnTo>
                    <a:pt x="1058" y="345"/>
                  </a:lnTo>
                  <a:lnTo>
                    <a:pt x="1050" y="334"/>
                  </a:lnTo>
                  <a:lnTo>
                    <a:pt x="1047" y="321"/>
                  </a:lnTo>
                  <a:lnTo>
                    <a:pt x="1050" y="310"/>
                  </a:lnTo>
                  <a:lnTo>
                    <a:pt x="1058" y="299"/>
                  </a:lnTo>
                  <a:lnTo>
                    <a:pt x="1072" y="292"/>
                  </a:lnTo>
                  <a:lnTo>
                    <a:pt x="1089" y="285"/>
                  </a:lnTo>
                  <a:lnTo>
                    <a:pt x="1109" y="284"/>
                  </a:lnTo>
                  <a:close/>
                  <a:moveTo>
                    <a:pt x="533" y="233"/>
                  </a:moveTo>
                  <a:lnTo>
                    <a:pt x="553" y="235"/>
                  </a:lnTo>
                  <a:lnTo>
                    <a:pt x="570" y="240"/>
                  </a:lnTo>
                  <a:lnTo>
                    <a:pt x="584" y="248"/>
                  </a:lnTo>
                  <a:lnTo>
                    <a:pt x="593" y="259"/>
                  </a:lnTo>
                  <a:lnTo>
                    <a:pt x="596" y="271"/>
                  </a:lnTo>
                  <a:lnTo>
                    <a:pt x="593" y="282"/>
                  </a:lnTo>
                  <a:lnTo>
                    <a:pt x="584" y="293"/>
                  </a:lnTo>
                  <a:lnTo>
                    <a:pt x="570" y="301"/>
                  </a:lnTo>
                  <a:lnTo>
                    <a:pt x="553" y="307"/>
                  </a:lnTo>
                  <a:lnTo>
                    <a:pt x="533" y="309"/>
                  </a:lnTo>
                  <a:lnTo>
                    <a:pt x="514" y="307"/>
                  </a:lnTo>
                  <a:lnTo>
                    <a:pt x="496" y="301"/>
                  </a:lnTo>
                  <a:lnTo>
                    <a:pt x="484" y="293"/>
                  </a:lnTo>
                  <a:lnTo>
                    <a:pt x="474" y="282"/>
                  </a:lnTo>
                  <a:lnTo>
                    <a:pt x="471" y="271"/>
                  </a:lnTo>
                  <a:lnTo>
                    <a:pt x="474" y="259"/>
                  </a:lnTo>
                  <a:lnTo>
                    <a:pt x="484" y="248"/>
                  </a:lnTo>
                  <a:lnTo>
                    <a:pt x="496" y="240"/>
                  </a:lnTo>
                  <a:lnTo>
                    <a:pt x="514" y="235"/>
                  </a:lnTo>
                  <a:lnTo>
                    <a:pt x="533" y="233"/>
                  </a:lnTo>
                  <a:close/>
                  <a:moveTo>
                    <a:pt x="813" y="0"/>
                  </a:moveTo>
                  <a:lnTo>
                    <a:pt x="832" y="2"/>
                  </a:lnTo>
                  <a:lnTo>
                    <a:pt x="849" y="8"/>
                  </a:lnTo>
                  <a:lnTo>
                    <a:pt x="862" y="15"/>
                  </a:lnTo>
                  <a:lnTo>
                    <a:pt x="870" y="26"/>
                  </a:lnTo>
                  <a:lnTo>
                    <a:pt x="874" y="36"/>
                  </a:lnTo>
                  <a:lnTo>
                    <a:pt x="870" y="48"/>
                  </a:lnTo>
                  <a:lnTo>
                    <a:pt x="862" y="58"/>
                  </a:lnTo>
                  <a:lnTo>
                    <a:pt x="849" y="66"/>
                  </a:lnTo>
                  <a:lnTo>
                    <a:pt x="832" y="71"/>
                  </a:lnTo>
                  <a:lnTo>
                    <a:pt x="813" y="73"/>
                  </a:lnTo>
                  <a:lnTo>
                    <a:pt x="794" y="71"/>
                  </a:lnTo>
                  <a:lnTo>
                    <a:pt x="778" y="66"/>
                  </a:lnTo>
                  <a:lnTo>
                    <a:pt x="766" y="58"/>
                  </a:lnTo>
                  <a:lnTo>
                    <a:pt x="757" y="48"/>
                  </a:lnTo>
                  <a:lnTo>
                    <a:pt x="754" y="36"/>
                  </a:lnTo>
                  <a:lnTo>
                    <a:pt x="757" y="26"/>
                  </a:lnTo>
                  <a:lnTo>
                    <a:pt x="766" y="15"/>
                  </a:lnTo>
                  <a:lnTo>
                    <a:pt x="778" y="8"/>
                  </a:lnTo>
                  <a:lnTo>
                    <a:pt x="794" y="2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28813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sp>
        <p:nvSpPr>
          <p:cNvPr id="157" name="Right Arrow 9">
            <a:extLst>
              <a:ext uri="{FF2B5EF4-FFF2-40B4-BE49-F238E27FC236}">
                <a16:creationId xmlns:a16="http://schemas.microsoft.com/office/drawing/2014/main" id="{C9A00325-D1A1-48A2-8A61-80D0646C457A}"/>
              </a:ext>
            </a:extLst>
          </p:cNvPr>
          <p:cNvSpPr>
            <a:spLocks noChangeAspect="1"/>
          </p:cNvSpPr>
          <p:nvPr/>
        </p:nvSpPr>
        <p:spPr bwMode="auto">
          <a:xfrm>
            <a:off x="7983364" y="3633815"/>
            <a:ext cx="476447" cy="271279"/>
          </a:xfrm>
          <a:prstGeom prst="rightArrow">
            <a:avLst>
              <a:gd name="adj1" fmla="val 36541"/>
              <a:gd name="adj2" fmla="val 67945"/>
            </a:avLst>
          </a:prstGeom>
          <a:gradFill flip="none" rotWithShape="1">
            <a:gsLst>
              <a:gs pos="0">
                <a:srgbClr val="E4E9F4"/>
              </a:gs>
              <a:gs pos="51000">
                <a:srgbClr val="44546A"/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 dirty="0">
              <a:solidFill>
                <a:prstClr val="white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58" name="Rectangle 1">
            <a:extLst>
              <a:ext uri="{FF2B5EF4-FFF2-40B4-BE49-F238E27FC236}">
                <a16:creationId xmlns:a16="http://schemas.microsoft.com/office/drawing/2014/main" id="{68659149-4219-49E6-A17A-183C7E69C47A}"/>
              </a:ext>
            </a:extLst>
          </p:cNvPr>
          <p:cNvSpPr/>
          <p:nvPr/>
        </p:nvSpPr>
        <p:spPr>
          <a:xfrm>
            <a:off x="9699528" y="3569214"/>
            <a:ext cx="2295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Mínimos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Quadrados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" name="Group 7">
            <a:extLst>
              <a:ext uri="{FF2B5EF4-FFF2-40B4-BE49-F238E27FC236}">
                <a16:creationId xmlns:a16="http://schemas.microsoft.com/office/drawing/2014/main" id="{3609BEAC-3DC2-47EB-B06B-02A0CA7FE552}"/>
              </a:ext>
            </a:extLst>
          </p:cNvPr>
          <p:cNvGrpSpPr>
            <a:grpSpLocks noChangeAspect="1"/>
          </p:cNvGrpSpPr>
          <p:nvPr/>
        </p:nvGrpSpPr>
        <p:grpSpPr>
          <a:xfrm>
            <a:off x="8849841" y="3561870"/>
            <a:ext cx="754207" cy="623750"/>
            <a:chOff x="5166284" y="5090854"/>
            <a:chExt cx="589856" cy="487827"/>
          </a:xfrm>
        </p:grpSpPr>
        <p:sp useBgFill="1">
          <p:nvSpPr>
            <p:cNvPr id="161" name="Freeform 48">
              <a:extLst>
                <a:ext uri="{FF2B5EF4-FFF2-40B4-BE49-F238E27FC236}">
                  <a16:creationId xmlns:a16="http://schemas.microsoft.com/office/drawing/2014/main" id="{6B992D98-D40D-43E2-BC99-33990968E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284" y="5090854"/>
              <a:ext cx="589856" cy="487827"/>
            </a:xfrm>
            <a:custGeom>
              <a:avLst/>
              <a:gdLst>
                <a:gd name="T0" fmla="*/ 112 w 2586"/>
                <a:gd name="T1" fmla="*/ 0 h 2136"/>
                <a:gd name="T2" fmla="*/ 2474 w 2586"/>
                <a:gd name="T3" fmla="*/ 0 h 2136"/>
                <a:gd name="T4" fmla="*/ 2499 w 2586"/>
                <a:gd name="T5" fmla="*/ 3 h 2136"/>
                <a:gd name="T6" fmla="*/ 2524 w 2586"/>
                <a:gd name="T7" fmla="*/ 12 h 2136"/>
                <a:gd name="T8" fmla="*/ 2544 w 2586"/>
                <a:gd name="T9" fmla="*/ 24 h 2136"/>
                <a:gd name="T10" fmla="*/ 2562 w 2586"/>
                <a:gd name="T11" fmla="*/ 42 h 2136"/>
                <a:gd name="T12" fmla="*/ 2574 w 2586"/>
                <a:gd name="T13" fmla="*/ 62 h 2136"/>
                <a:gd name="T14" fmla="*/ 2583 w 2586"/>
                <a:gd name="T15" fmla="*/ 87 h 2136"/>
                <a:gd name="T16" fmla="*/ 2586 w 2586"/>
                <a:gd name="T17" fmla="*/ 112 h 2136"/>
                <a:gd name="T18" fmla="*/ 2586 w 2586"/>
                <a:gd name="T19" fmla="*/ 2024 h 2136"/>
                <a:gd name="T20" fmla="*/ 2583 w 2586"/>
                <a:gd name="T21" fmla="*/ 2049 h 2136"/>
                <a:gd name="T22" fmla="*/ 2574 w 2586"/>
                <a:gd name="T23" fmla="*/ 2074 h 2136"/>
                <a:gd name="T24" fmla="*/ 2562 w 2586"/>
                <a:gd name="T25" fmla="*/ 2094 h 2136"/>
                <a:gd name="T26" fmla="*/ 2544 w 2586"/>
                <a:gd name="T27" fmla="*/ 2112 h 2136"/>
                <a:gd name="T28" fmla="*/ 2524 w 2586"/>
                <a:gd name="T29" fmla="*/ 2124 h 2136"/>
                <a:gd name="T30" fmla="*/ 2499 w 2586"/>
                <a:gd name="T31" fmla="*/ 2133 h 2136"/>
                <a:gd name="T32" fmla="*/ 2474 w 2586"/>
                <a:gd name="T33" fmla="*/ 2136 h 2136"/>
                <a:gd name="T34" fmla="*/ 112 w 2586"/>
                <a:gd name="T35" fmla="*/ 2136 h 2136"/>
                <a:gd name="T36" fmla="*/ 87 w 2586"/>
                <a:gd name="T37" fmla="*/ 2133 h 2136"/>
                <a:gd name="T38" fmla="*/ 62 w 2586"/>
                <a:gd name="T39" fmla="*/ 2124 h 2136"/>
                <a:gd name="T40" fmla="*/ 42 w 2586"/>
                <a:gd name="T41" fmla="*/ 2112 h 2136"/>
                <a:gd name="T42" fmla="*/ 24 w 2586"/>
                <a:gd name="T43" fmla="*/ 2094 h 2136"/>
                <a:gd name="T44" fmla="*/ 12 w 2586"/>
                <a:gd name="T45" fmla="*/ 2074 h 2136"/>
                <a:gd name="T46" fmla="*/ 3 w 2586"/>
                <a:gd name="T47" fmla="*/ 2049 h 2136"/>
                <a:gd name="T48" fmla="*/ 0 w 2586"/>
                <a:gd name="T49" fmla="*/ 2024 h 2136"/>
                <a:gd name="T50" fmla="*/ 0 w 2586"/>
                <a:gd name="T51" fmla="*/ 112 h 2136"/>
                <a:gd name="T52" fmla="*/ 3 w 2586"/>
                <a:gd name="T53" fmla="*/ 87 h 2136"/>
                <a:gd name="T54" fmla="*/ 12 w 2586"/>
                <a:gd name="T55" fmla="*/ 62 h 2136"/>
                <a:gd name="T56" fmla="*/ 24 w 2586"/>
                <a:gd name="T57" fmla="*/ 42 h 2136"/>
                <a:gd name="T58" fmla="*/ 42 w 2586"/>
                <a:gd name="T59" fmla="*/ 24 h 2136"/>
                <a:gd name="T60" fmla="*/ 62 w 2586"/>
                <a:gd name="T61" fmla="*/ 12 h 2136"/>
                <a:gd name="T62" fmla="*/ 87 w 2586"/>
                <a:gd name="T63" fmla="*/ 3 h 2136"/>
                <a:gd name="T64" fmla="*/ 112 w 2586"/>
                <a:gd name="T65" fmla="*/ 0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86" h="2136">
                  <a:moveTo>
                    <a:pt x="112" y="0"/>
                  </a:moveTo>
                  <a:lnTo>
                    <a:pt x="2474" y="0"/>
                  </a:lnTo>
                  <a:lnTo>
                    <a:pt x="2499" y="3"/>
                  </a:lnTo>
                  <a:lnTo>
                    <a:pt x="2524" y="12"/>
                  </a:lnTo>
                  <a:lnTo>
                    <a:pt x="2544" y="24"/>
                  </a:lnTo>
                  <a:lnTo>
                    <a:pt x="2562" y="42"/>
                  </a:lnTo>
                  <a:lnTo>
                    <a:pt x="2574" y="62"/>
                  </a:lnTo>
                  <a:lnTo>
                    <a:pt x="2583" y="87"/>
                  </a:lnTo>
                  <a:lnTo>
                    <a:pt x="2586" y="112"/>
                  </a:lnTo>
                  <a:lnTo>
                    <a:pt x="2586" y="2024"/>
                  </a:lnTo>
                  <a:lnTo>
                    <a:pt x="2583" y="2049"/>
                  </a:lnTo>
                  <a:lnTo>
                    <a:pt x="2574" y="2074"/>
                  </a:lnTo>
                  <a:lnTo>
                    <a:pt x="2562" y="2094"/>
                  </a:lnTo>
                  <a:lnTo>
                    <a:pt x="2544" y="2112"/>
                  </a:lnTo>
                  <a:lnTo>
                    <a:pt x="2524" y="2124"/>
                  </a:lnTo>
                  <a:lnTo>
                    <a:pt x="2499" y="2133"/>
                  </a:lnTo>
                  <a:lnTo>
                    <a:pt x="2474" y="2136"/>
                  </a:lnTo>
                  <a:lnTo>
                    <a:pt x="112" y="2136"/>
                  </a:lnTo>
                  <a:lnTo>
                    <a:pt x="87" y="2133"/>
                  </a:lnTo>
                  <a:lnTo>
                    <a:pt x="62" y="2124"/>
                  </a:lnTo>
                  <a:lnTo>
                    <a:pt x="42" y="2112"/>
                  </a:lnTo>
                  <a:lnTo>
                    <a:pt x="24" y="2094"/>
                  </a:lnTo>
                  <a:lnTo>
                    <a:pt x="12" y="2074"/>
                  </a:lnTo>
                  <a:lnTo>
                    <a:pt x="3" y="2049"/>
                  </a:lnTo>
                  <a:lnTo>
                    <a:pt x="0" y="2024"/>
                  </a:lnTo>
                  <a:lnTo>
                    <a:pt x="0" y="112"/>
                  </a:lnTo>
                  <a:lnTo>
                    <a:pt x="3" y="87"/>
                  </a:lnTo>
                  <a:lnTo>
                    <a:pt x="12" y="62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2" y="12"/>
                  </a:lnTo>
                  <a:lnTo>
                    <a:pt x="87" y="3"/>
                  </a:lnTo>
                  <a:lnTo>
                    <a:pt x="112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62" name="Freeform 49">
              <a:extLst>
                <a:ext uri="{FF2B5EF4-FFF2-40B4-BE49-F238E27FC236}">
                  <a16:creationId xmlns:a16="http://schemas.microsoft.com/office/drawing/2014/main" id="{C848F490-6A44-4076-9EB2-D24991A61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1791" y="5116361"/>
              <a:ext cx="538841" cy="436812"/>
            </a:xfrm>
            <a:custGeom>
              <a:avLst/>
              <a:gdLst>
                <a:gd name="T0" fmla="*/ 1687 w 2362"/>
                <a:gd name="T1" fmla="*/ 1181 h 1912"/>
                <a:gd name="T2" fmla="*/ 2081 w 2362"/>
                <a:gd name="T3" fmla="*/ 1181 h 1912"/>
                <a:gd name="T4" fmla="*/ 2081 w 2362"/>
                <a:gd name="T5" fmla="*/ 1631 h 1912"/>
                <a:gd name="T6" fmla="*/ 1687 w 2362"/>
                <a:gd name="T7" fmla="*/ 1631 h 1912"/>
                <a:gd name="T8" fmla="*/ 1687 w 2362"/>
                <a:gd name="T9" fmla="*/ 1181 h 1912"/>
                <a:gd name="T10" fmla="*/ 1181 w 2362"/>
                <a:gd name="T11" fmla="*/ 1181 h 1912"/>
                <a:gd name="T12" fmla="*/ 1575 w 2362"/>
                <a:gd name="T13" fmla="*/ 1181 h 1912"/>
                <a:gd name="T14" fmla="*/ 1575 w 2362"/>
                <a:gd name="T15" fmla="*/ 1631 h 1912"/>
                <a:gd name="T16" fmla="*/ 1181 w 2362"/>
                <a:gd name="T17" fmla="*/ 1631 h 1912"/>
                <a:gd name="T18" fmla="*/ 1181 w 2362"/>
                <a:gd name="T19" fmla="*/ 1181 h 1912"/>
                <a:gd name="T20" fmla="*/ 675 w 2362"/>
                <a:gd name="T21" fmla="*/ 1181 h 1912"/>
                <a:gd name="T22" fmla="*/ 1069 w 2362"/>
                <a:gd name="T23" fmla="*/ 1181 h 1912"/>
                <a:gd name="T24" fmla="*/ 1069 w 2362"/>
                <a:gd name="T25" fmla="*/ 1631 h 1912"/>
                <a:gd name="T26" fmla="*/ 675 w 2362"/>
                <a:gd name="T27" fmla="*/ 1631 h 1912"/>
                <a:gd name="T28" fmla="*/ 675 w 2362"/>
                <a:gd name="T29" fmla="*/ 1181 h 1912"/>
                <a:gd name="T30" fmla="*/ 1687 w 2362"/>
                <a:gd name="T31" fmla="*/ 619 h 1912"/>
                <a:gd name="T32" fmla="*/ 2081 w 2362"/>
                <a:gd name="T33" fmla="*/ 619 h 1912"/>
                <a:gd name="T34" fmla="*/ 2081 w 2362"/>
                <a:gd name="T35" fmla="*/ 1068 h 1912"/>
                <a:gd name="T36" fmla="*/ 1687 w 2362"/>
                <a:gd name="T37" fmla="*/ 1068 h 1912"/>
                <a:gd name="T38" fmla="*/ 1687 w 2362"/>
                <a:gd name="T39" fmla="*/ 619 h 1912"/>
                <a:gd name="T40" fmla="*/ 1181 w 2362"/>
                <a:gd name="T41" fmla="*/ 619 h 1912"/>
                <a:gd name="T42" fmla="*/ 1575 w 2362"/>
                <a:gd name="T43" fmla="*/ 619 h 1912"/>
                <a:gd name="T44" fmla="*/ 1575 w 2362"/>
                <a:gd name="T45" fmla="*/ 1068 h 1912"/>
                <a:gd name="T46" fmla="*/ 1181 w 2362"/>
                <a:gd name="T47" fmla="*/ 1068 h 1912"/>
                <a:gd name="T48" fmla="*/ 1181 w 2362"/>
                <a:gd name="T49" fmla="*/ 619 h 1912"/>
                <a:gd name="T50" fmla="*/ 675 w 2362"/>
                <a:gd name="T51" fmla="*/ 619 h 1912"/>
                <a:gd name="T52" fmla="*/ 1069 w 2362"/>
                <a:gd name="T53" fmla="*/ 619 h 1912"/>
                <a:gd name="T54" fmla="*/ 1069 w 2362"/>
                <a:gd name="T55" fmla="*/ 1068 h 1912"/>
                <a:gd name="T56" fmla="*/ 675 w 2362"/>
                <a:gd name="T57" fmla="*/ 1068 h 1912"/>
                <a:gd name="T58" fmla="*/ 675 w 2362"/>
                <a:gd name="T59" fmla="*/ 619 h 1912"/>
                <a:gd name="T60" fmla="*/ 169 w 2362"/>
                <a:gd name="T61" fmla="*/ 169 h 1912"/>
                <a:gd name="T62" fmla="*/ 169 w 2362"/>
                <a:gd name="T63" fmla="*/ 1743 h 1912"/>
                <a:gd name="T64" fmla="*/ 2193 w 2362"/>
                <a:gd name="T65" fmla="*/ 1743 h 1912"/>
                <a:gd name="T66" fmla="*/ 2193 w 2362"/>
                <a:gd name="T67" fmla="*/ 169 h 1912"/>
                <a:gd name="T68" fmla="*/ 169 w 2362"/>
                <a:gd name="T69" fmla="*/ 169 h 1912"/>
                <a:gd name="T70" fmla="*/ 0 w 2362"/>
                <a:gd name="T71" fmla="*/ 0 h 1912"/>
                <a:gd name="T72" fmla="*/ 2362 w 2362"/>
                <a:gd name="T73" fmla="*/ 0 h 1912"/>
                <a:gd name="T74" fmla="*/ 2362 w 2362"/>
                <a:gd name="T75" fmla="*/ 1912 h 1912"/>
                <a:gd name="T76" fmla="*/ 0 w 2362"/>
                <a:gd name="T77" fmla="*/ 1912 h 1912"/>
                <a:gd name="T78" fmla="*/ 0 w 2362"/>
                <a:gd name="T79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2" h="1912">
                  <a:moveTo>
                    <a:pt x="1687" y="1181"/>
                  </a:moveTo>
                  <a:lnTo>
                    <a:pt x="2081" y="1181"/>
                  </a:lnTo>
                  <a:lnTo>
                    <a:pt x="2081" y="1631"/>
                  </a:lnTo>
                  <a:lnTo>
                    <a:pt x="1687" y="1631"/>
                  </a:lnTo>
                  <a:lnTo>
                    <a:pt x="1687" y="1181"/>
                  </a:lnTo>
                  <a:close/>
                  <a:moveTo>
                    <a:pt x="1181" y="1181"/>
                  </a:moveTo>
                  <a:lnTo>
                    <a:pt x="1575" y="1181"/>
                  </a:lnTo>
                  <a:lnTo>
                    <a:pt x="1575" y="1631"/>
                  </a:lnTo>
                  <a:lnTo>
                    <a:pt x="1181" y="1631"/>
                  </a:lnTo>
                  <a:lnTo>
                    <a:pt x="1181" y="1181"/>
                  </a:lnTo>
                  <a:close/>
                  <a:moveTo>
                    <a:pt x="675" y="1181"/>
                  </a:moveTo>
                  <a:lnTo>
                    <a:pt x="1069" y="1181"/>
                  </a:lnTo>
                  <a:lnTo>
                    <a:pt x="1069" y="1631"/>
                  </a:lnTo>
                  <a:lnTo>
                    <a:pt x="675" y="1631"/>
                  </a:lnTo>
                  <a:lnTo>
                    <a:pt x="675" y="1181"/>
                  </a:lnTo>
                  <a:close/>
                  <a:moveTo>
                    <a:pt x="1687" y="619"/>
                  </a:moveTo>
                  <a:lnTo>
                    <a:pt x="2081" y="619"/>
                  </a:lnTo>
                  <a:lnTo>
                    <a:pt x="2081" y="1068"/>
                  </a:lnTo>
                  <a:lnTo>
                    <a:pt x="1687" y="1068"/>
                  </a:lnTo>
                  <a:lnTo>
                    <a:pt x="1687" y="619"/>
                  </a:lnTo>
                  <a:close/>
                  <a:moveTo>
                    <a:pt x="1181" y="619"/>
                  </a:moveTo>
                  <a:lnTo>
                    <a:pt x="1575" y="619"/>
                  </a:lnTo>
                  <a:lnTo>
                    <a:pt x="1575" y="1068"/>
                  </a:lnTo>
                  <a:lnTo>
                    <a:pt x="1181" y="1068"/>
                  </a:lnTo>
                  <a:lnTo>
                    <a:pt x="1181" y="619"/>
                  </a:lnTo>
                  <a:close/>
                  <a:moveTo>
                    <a:pt x="675" y="619"/>
                  </a:moveTo>
                  <a:lnTo>
                    <a:pt x="1069" y="619"/>
                  </a:lnTo>
                  <a:lnTo>
                    <a:pt x="1069" y="1068"/>
                  </a:lnTo>
                  <a:lnTo>
                    <a:pt x="675" y="1068"/>
                  </a:lnTo>
                  <a:lnTo>
                    <a:pt x="675" y="619"/>
                  </a:lnTo>
                  <a:close/>
                  <a:moveTo>
                    <a:pt x="169" y="169"/>
                  </a:moveTo>
                  <a:lnTo>
                    <a:pt x="169" y="1743"/>
                  </a:lnTo>
                  <a:lnTo>
                    <a:pt x="2193" y="1743"/>
                  </a:lnTo>
                  <a:lnTo>
                    <a:pt x="2193" y="169"/>
                  </a:lnTo>
                  <a:lnTo>
                    <a:pt x="169" y="169"/>
                  </a:lnTo>
                  <a:close/>
                  <a:moveTo>
                    <a:pt x="0" y="0"/>
                  </a:moveTo>
                  <a:lnTo>
                    <a:pt x="2362" y="0"/>
                  </a:lnTo>
                  <a:lnTo>
                    <a:pt x="2362" y="1912"/>
                  </a:lnTo>
                  <a:lnTo>
                    <a:pt x="0" y="1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63" name="Freeform 50">
              <a:extLst>
                <a:ext uri="{FF2B5EF4-FFF2-40B4-BE49-F238E27FC236}">
                  <a16:creationId xmlns:a16="http://schemas.microsoft.com/office/drawing/2014/main" id="{B07646C8-DDBD-4DC1-B86E-D2CAB37F5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5560" y="5181724"/>
              <a:ext cx="411305" cy="306088"/>
            </a:xfrm>
            <a:custGeom>
              <a:avLst/>
              <a:gdLst>
                <a:gd name="T0" fmla="*/ 0 w 1800"/>
                <a:gd name="T1" fmla="*/ 900 h 1350"/>
                <a:gd name="T2" fmla="*/ 282 w 1800"/>
                <a:gd name="T3" fmla="*/ 900 h 1350"/>
                <a:gd name="T4" fmla="*/ 282 w 1800"/>
                <a:gd name="T5" fmla="*/ 1350 h 1350"/>
                <a:gd name="T6" fmla="*/ 0 w 1800"/>
                <a:gd name="T7" fmla="*/ 1350 h 1350"/>
                <a:gd name="T8" fmla="*/ 0 w 1800"/>
                <a:gd name="T9" fmla="*/ 900 h 1350"/>
                <a:gd name="T10" fmla="*/ 0 w 1800"/>
                <a:gd name="T11" fmla="*/ 338 h 1350"/>
                <a:gd name="T12" fmla="*/ 282 w 1800"/>
                <a:gd name="T13" fmla="*/ 338 h 1350"/>
                <a:gd name="T14" fmla="*/ 282 w 1800"/>
                <a:gd name="T15" fmla="*/ 787 h 1350"/>
                <a:gd name="T16" fmla="*/ 0 w 1800"/>
                <a:gd name="T17" fmla="*/ 787 h 1350"/>
                <a:gd name="T18" fmla="*/ 0 w 1800"/>
                <a:gd name="T19" fmla="*/ 338 h 1350"/>
                <a:gd name="T20" fmla="*/ 1406 w 1800"/>
                <a:gd name="T21" fmla="*/ 0 h 1350"/>
                <a:gd name="T22" fmla="*/ 1800 w 1800"/>
                <a:gd name="T23" fmla="*/ 0 h 1350"/>
                <a:gd name="T24" fmla="*/ 1800 w 1800"/>
                <a:gd name="T25" fmla="*/ 225 h 1350"/>
                <a:gd name="T26" fmla="*/ 1406 w 1800"/>
                <a:gd name="T27" fmla="*/ 225 h 1350"/>
                <a:gd name="T28" fmla="*/ 1406 w 1800"/>
                <a:gd name="T29" fmla="*/ 0 h 1350"/>
                <a:gd name="T30" fmla="*/ 900 w 1800"/>
                <a:gd name="T31" fmla="*/ 0 h 1350"/>
                <a:gd name="T32" fmla="*/ 1294 w 1800"/>
                <a:gd name="T33" fmla="*/ 0 h 1350"/>
                <a:gd name="T34" fmla="*/ 1294 w 1800"/>
                <a:gd name="T35" fmla="*/ 225 h 1350"/>
                <a:gd name="T36" fmla="*/ 900 w 1800"/>
                <a:gd name="T37" fmla="*/ 225 h 1350"/>
                <a:gd name="T38" fmla="*/ 900 w 1800"/>
                <a:gd name="T39" fmla="*/ 0 h 1350"/>
                <a:gd name="T40" fmla="*/ 394 w 1800"/>
                <a:gd name="T41" fmla="*/ 0 h 1350"/>
                <a:gd name="T42" fmla="*/ 788 w 1800"/>
                <a:gd name="T43" fmla="*/ 0 h 1350"/>
                <a:gd name="T44" fmla="*/ 788 w 1800"/>
                <a:gd name="T45" fmla="*/ 225 h 1350"/>
                <a:gd name="T46" fmla="*/ 394 w 1800"/>
                <a:gd name="T47" fmla="*/ 225 h 1350"/>
                <a:gd name="T48" fmla="*/ 394 w 1800"/>
                <a:gd name="T49" fmla="*/ 0 h 1350"/>
                <a:gd name="T50" fmla="*/ 0 w 1800"/>
                <a:gd name="T51" fmla="*/ 0 h 1350"/>
                <a:gd name="T52" fmla="*/ 282 w 1800"/>
                <a:gd name="T53" fmla="*/ 0 h 1350"/>
                <a:gd name="T54" fmla="*/ 282 w 1800"/>
                <a:gd name="T55" fmla="*/ 225 h 1350"/>
                <a:gd name="T56" fmla="*/ 0 w 1800"/>
                <a:gd name="T57" fmla="*/ 225 h 1350"/>
                <a:gd name="T58" fmla="*/ 0 w 1800"/>
                <a:gd name="T59" fmla="*/ 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0" h="1350">
                  <a:moveTo>
                    <a:pt x="0" y="900"/>
                  </a:moveTo>
                  <a:lnTo>
                    <a:pt x="282" y="900"/>
                  </a:lnTo>
                  <a:lnTo>
                    <a:pt x="282" y="1350"/>
                  </a:lnTo>
                  <a:lnTo>
                    <a:pt x="0" y="1350"/>
                  </a:lnTo>
                  <a:lnTo>
                    <a:pt x="0" y="900"/>
                  </a:lnTo>
                  <a:close/>
                  <a:moveTo>
                    <a:pt x="0" y="338"/>
                  </a:moveTo>
                  <a:lnTo>
                    <a:pt x="282" y="338"/>
                  </a:lnTo>
                  <a:lnTo>
                    <a:pt x="282" y="787"/>
                  </a:lnTo>
                  <a:lnTo>
                    <a:pt x="0" y="787"/>
                  </a:lnTo>
                  <a:lnTo>
                    <a:pt x="0" y="338"/>
                  </a:lnTo>
                  <a:close/>
                  <a:moveTo>
                    <a:pt x="1406" y="0"/>
                  </a:moveTo>
                  <a:lnTo>
                    <a:pt x="1800" y="0"/>
                  </a:lnTo>
                  <a:lnTo>
                    <a:pt x="1800" y="225"/>
                  </a:lnTo>
                  <a:lnTo>
                    <a:pt x="1406" y="225"/>
                  </a:lnTo>
                  <a:lnTo>
                    <a:pt x="1406" y="0"/>
                  </a:lnTo>
                  <a:close/>
                  <a:moveTo>
                    <a:pt x="900" y="0"/>
                  </a:moveTo>
                  <a:lnTo>
                    <a:pt x="1294" y="0"/>
                  </a:lnTo>
                  <a:lnTo>
                    <a:pt x="1294" y="225"/>
                  </a:lnTo>
                  <a:lnTo>
                    <a:pt x="900" y="225"/>
                  </a:lnTo>
                  <a:lnTo>
                    <a:pt x="900" y="0"/>
                  </a:lnTo>
                  <a:close/>
                  <a:moveTo>
                    <a:pt x="394" y="0"/>
                  </a:moveTo>
                  <a:lnTo>
                    <a:pt x="788" y="0"/>
                  </a:lnTo>
                  <a:lnTo>
                    <a:pt x="788" y="225"/>
                  </a:lnTo>
                  <a:lnTo>
                    <a:pt x="394" y="225"/>
                  </a:lnTo>
                  <a:lnTo>
                    <a:pt x="394" y="0"/>
                  </a:lnTo>
                  <a:close/>
                  <a:moveTo>
                    <a:pt x="0" y="0"/>
                  </a:moveTo>
                  <a:lnTo>
                    <a:pt x="282" y="0"/>
                  </a:lnTo>
                  <a:lnTo>
                    <a:pt x="282" y="225"/>
                  </a:lnTo>
                  <a:lnTo>
                    <a:pt x="0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C6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sp>
        <p:nvSpPr>
          <p:cNvPr id="166" name="Rectangle 1">
            <a:extLst>
              <a:ext uri="{FF2B5EF4-FFF2-40B4-BE49-F238E27FC236}">
                <a16:creationId xmlns:a16="http://schemas.microsoft.com/office/drawing/2014/main" id="{ECC9966D-5C71-45F5-A1EA-72AD9BCECEBD}"/>
              </a:ext>
            </a:extLst>
          </p:cNvPr>
          <p:cNvSpPr/>
          <p:nvPr/>
        </p:nvSpPr>
        <p:spPr>
          <a:xfrm>
            <a:off x="9675700" y="5121780"/>
            <a:ext cx="2711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Lag Model (SAR)</a:t>
            </a:r>
          </a:p>
        </p:txBody>
      </p:sp>
      <p:sp>
        <p:nvSpPr>
          <p:cNvPr id="167" name="Rectangle 1">
            <a:extLst>
              <a:ext uri="{FF2B5EF4-FFF2-40B4-BE49-F238E27FC236}">
                <a16:creationId xmlns:a16="http://schemas.microsoft.com/office/drawing/2014/main" id="{91EF8160-295F-4751-9E89-8F91DED770BC}"/>
              </a:ext>
            </a:extLst>
          </p:cNvPr>
          <p:cNvSpPr/>
          <p:nvPr/>
        </p:nvSpPr>
        <p:spPr>
          <a:xfrm>
            <a:off x="9675693" y="5421815"/>
            <a:ext cx="2711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Error Model (CAR)</a:t>
            </a:r>
          </a:p>
        </p:txBody>
      </p:sp>
      <p:sp>
        <p:nvSpPr>
          <p:cNvPr id="169" name="Rectangle 1">
            <a:extLst>
              <a:ext uri="{FF2B5EF4-FFF2-40B4-BE49-F238E27FC236}">
                <a16:creationId xmlns:a16="http://schemas.microsoft.com/office/drawing/2014/main" id="{8E2D7EED-1015-472B-B726-5E389F2126B6}"/>
              </a:ext>
            </a:extLst>
          </p:cNvPr>
          <p:cNvSpPr/>
          <p:nvPr/>
        </p:nvSpPr>
        <p:spPr>
          <a:xfrm>
            <a:off x="9666159" y="5740913"/>
            <a:ext cx="257345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Multiplicadores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Lagrange</a:t>
            </a:r>
          </a:p>
        </p:txBody>
      </p:sp>
      <p:grpSp>
        <p:nvGrpSpPr>
          <p:cNvPr id="170" name="Group 298">
            <a:extLst>
              <a:ext uri="{FF2B5EF4-FFF2-40B4-BE49-F238E27FC236}">
                <a16:creationId xmlns:a16="http://schemas.microsoft.com/office/drawing/2014/main" id="{BCEECCA3-45EF-429B-B4F3-1C95F23A2421}"/>
              </a:ext>
            </a:extLst>
          </p:cNvPr>
          <p:cNvGrpSpPr>
            <a:grpSpLocks noChangeAspect="1"/>
          </p:cNvGrpSpPr>
          <p:nvPr/>
        </p:nvGrpSpPr>
        <p:grpSpPr>
          <a:xfrm>
            <a:off x="8838250" y="5342739"/>
            <a:ext cx="753822" cy="474629"/>
            <a:chOff x="3764280" y="5117346"/>
            <a:chExt cx="666378" cy="419571"/>
          </a:xfrm>
        </p:grpSpPr>
        <p:sp useBgFill="1">
          <p:nvSpPr>
            <p:cNvPr id="171" name="Freeform 41">
              <a:extLst>
                <a:ext uri="{FF2B5EF4-FFF2-40B4-BE49-F238E27FC236}">
                  <a16:creationId xmlns:a16="http://schemas.microsoft.com/office/drawing/2014/main" id="{316EBFC5-8397-4245-A22C-CAA42738F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280" y="5117346"/>
              <a:ext cx="666378" cy="419571"/>
            </a:xfrm>
            <a:custGeom>
              <a:avLst/>
              <a:gdLst>
                <a:gd name="T0" fmla="*/ 1964 w 2642"/>
                <a:gd name="T1" fmla="*/ 12 h 1667"/>
                <a:gd name="T2" fmla="*/ 2587 w 2642"/>
                <a:gd name="T3" fmla="*/ 388 h 1667"/>
                <a:gd name="T4" fmla="*/ 2628 w 2642"/>
                <a:gd name="T5" fmla="*/ 449 h 1667"/>
                <a:gd name="T6" fmla="*/ 2636 w 2642"/>
                <a:gd name="T7" fmla="*/ 524 h 1667"/>
                <a:gd name="T8" fmla="*/ 2604 w 2642"/>
                <a:gd name="T9" fmla="*/ 592 h 1667"/>
                <a:gd name="T10" fmla="*/ 2498 w 2642"/>
                <a:gd name="T11" fmla="*/ 666 h 1667"/>
                <a:gd name="T12" fmla="*/ 2604 w 2642"/>
                <a:gd name="T13" fmla="*/ 741 h 1667"/>
                <a:gd name="T14" fmla="*/ 2636 w 2642"/>
                <a:gd name="T15" fmla="*/ 808 h 1667"/>
                <a:gd name="T16" fmla="*/ 2628 w 2642"/>
                <a:gd name="T17" fmla="*/ 882 h 1667"/>
                <a:gd name="T18" fmla="*/ 2587 w 2642"/>
                <a:gd name="T19" fmla="*/ 944 h 1667"/>
                <a:gd name="T20" fmla="*/ 2571 w 2642"/>
                <a:gd name="T21" fmla="*/ 1042 h 1667"/>
                <a:gd name="T22" fmla="*/ 2623 w 2642"/>
                <a:gd name="T23" fmla="*/ 1095 h 1667"/>
                <a:gd name="T24" fmla="*/ 2642 w 2642"/>
                <a:gd name="T25" fmla="*/ 1167 h 1667"/>
                <a:gd name="T26" fmla="*/ 2623 w 2642"/>
                <a:gd name="T27" fmla="*/ 1240 h 1667"/>
                <a:gd name="T28" fmla="*/ 2571 w 2642"/>
                <a:gd name="T29" fmla="*/ 1293 h 1667"/>
                <a:gd name="T30" fmla="*/ 1936 w 2642"/>
                <a:gd name="T31" fmla="*/ 1664 h 1667"/>
                <a:gd name="T32" fmla="*/ 1839 w 2642"/>
                <a:gd name="T33" fmla="*/ 1655 h 1667"/>
                <a:gd name="T34" fmla="*/ 1216 w 2642"/>
                <a:gd name="T35" fmla="*/ 1278 h 1667"/>
                <a:gd name="T36" fmla="*/ 1175 w 2642"/>
                <a:gd name="T37" fmla="*/ 1217 h 1667"/>
                <a:gd name="T38" fmla="*/ 1167 w 2642"/>
                <a:gd name="T39" fmla="*/ 1147 h 1667"/>
                <a:gd name="T40" fmla="*/ 1086 w 2642"/>
                <a:gd name="T41" fmla="*/ 1199 h 1667"/>
                <a:gd name="T42" fmla="*/ 1063 w 2642"/>
                <a:gd name="T43" fmla="*/ 1285 h 1667"/>
                <a:gd name="T44" fmla="*/ 1003 w 2642"/>
                <a:gd name="T45" fmla="*/ 1345 h 1667"/>
                <a:gd name="T46" fmla="*/ 917 w 2642"/>
                <a:gd name="T47" fmla="*/ 1368 h 1667"/>
                <a:gd name="T48" fmla="*/ 747 w 2642"/>
                <a:gd name="T49" fmla="*/ 1357 h 1667"/>
                <a:gd name="T50" fmla="*/ 678 w 2642"/>
                <a:gd name="T51" fmla="*/ 1310 h 1667"/>
                <a:gd name="T52" fmla="*/ 640 w 2642"/>
                <a:gd name="T53" fmla="*/ 1235 h 1667"/>
                <a:gd name="T54" fmla="*/ 312 w 2642"/>
                <a:gd name="T55" fmla="*/ 1178 h 1667"/>
                <a:gd name="T56" fmla="*/ 138 w 2642"/>
                <a:gd name="T57" fmla="*/ 1178 h 1667"/>
                <a:gd name="T58" fmla="*/ 59 w 2642"/>
                <a:gd name="T59" fmla="*/ 1141 h 1667"/>
                <a:gd name="T60" fmla="*/ 11 w 2642"/>
                <a:gd name="T61" fmla="*/ 1071 h 1667"/>
                <a:gd name="T62" fmla="*/ 0 w 2642"/>
                <a:gd name="T63" fmla="*/ 900 h 1667"/>
                <a:gd name="T64" fmla="*/ 22 w 2642"/>
                <a:gd name="T65" fmla="*/ 814 h 1667"/>
                <a:gd name="T66" fmla="*/ 83 w 2642"/>
                <a:gd name="T67" fmla="*/ 754 h 1667"/>
                <a:gd name="T68" fmla="*/ 168 w 2642"/>
                <a:gd name="T69" fmla="*/ 731 h 1667"/>
                <a:gd name="T70" fmla="*/ 336 w 2642"/>
                <a:gd name="T71" fmla="*/ 741 h 1667"/>
                <a:gd name="T72" fmla="*/ 427 w 2642"/>
                <a:gd name="T73" fmla="*/ 643 h 1667"/>
                <a:gd name="T74" fmla="*/ 488 w 2642"/>
                <a:gd name="T75" fmla="*/ 572 h 1667"/>
                <a:gd name="T76" fmla="*/ 580 w 2642"/>
                <a:gd name="T77" fmla="*/ 544 h 1667"/>
                <a:gd name="T78" fmla="*/ 711 w 2642"/>
                <a:gd name="T79" fmla="*/ 376 h 1667"/>
                <a:gd name="T80" fmla="*/ 734 w 2642"/>
                <a:gd name="T81" fmla="*/ 291 h 1667"/>
                <a:gd name="T82" fmla="*/ 794 w 2642"/>
                <a:gd name="T83" fmla="*/ 230 h 1667"/>
                <a:gd name="T84" fmla="*/ 880 w 2642"/>
                <a:gd name="T85" fmla="*/ 207 h 1667"/>
                <a:gd name="T86" fmla="*/ 1051 w 2642"/>
                <a:gd name="T87" fmla="*/ 218 h 1667"/>
                <a:gd name="T88" fmla="*/ 1121 w 2642"/>
                <a:gd name="T89" fmla="*/ 267 h 1667"/>
                <a:gd name="T90" fmla="*/ 1158 w 2642"/>
                <a:gd name="T91" fmla="*/ 345 h 1667"/>
                <a:gd name="T92" fmla="*/ 1168 w 2642"/>
                <a:gd name="T93" fmla="*/ 452 h 1667"/>
                <a:gd name="T94" fmla="*/ 1211 w 2642"/>
                <a:gd name="T95" fmla="*/ 389 h 1667"/>
                <a:gd name="T96" fmla="*/ 1835 w 2642"/>
                <a:gd name="T97" fmla="*/ 12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42" h="1667">
                  <a:moveTo>
                    <a:pt x="1899" y="0"/>
                  </a:moveTo>
                  <a:lnTo>
                    <a:pt x="1932" y="2"/>
                  </a:lnTo>
                  <a:lnTo>
                    <a:pt x="1964" y="12"/>
                  </a:lnTo>
                  <a:lnTo>
                    <a:pt x="1993" y="25"/>
                  </a:lnTo>
                  <a:lnTo>
                    <a:pt x="2566" y="373"/>
                  </a:lnTo>
                  <a:lnTo>
                    <a:pt x="2587" y="388"/>
                  </a:lnTo>
                  <a:lnTo>
                    <a:pt x="2604" y="406"/>
                  </a:lnTo>
                  <a:lnTo>
                    <a:pt x="2619" y="427"/>
                  </a:lnTo>
                  <a:lnTo>
                    <a:pt x="2628" y="449"/>
                  </a:lnTo>
                  <a:lnTo>
                    <a:pt x="2636" y="473"/>
                  </a:lnTo>
                  <a:lnTo>
                    <a:pt x="2638" y="499"/>
                  </a:lnTo>
                  <a:lnTo>
                    <a:pt x="2636" y="524"/>
                  </a:lnTo>
                  <a:lnTo>
                    <a:pt x="2628" y="548"/>
                  </a:lnTo>
                  <a:lnTo>
                    <a:pt x="2619" y="570"/>
                  </a:lnTo>
                  <a:lnTo>
                    <a:pt x="2604" y="592"/>
                  </a:lnTo>
                  <a:lnTo>
                    <a:pt x="2587" y="610"/>
                  </a:lnTo>
                  <a:lnTo>
                    <a:pt x="2567" y="624"/>
                  </a:lnTo>
                  <a:lnTo>
                    <a:pt x="2498" y="666"/>
                  </a:lnTo>
                  <a:lnTo>
                    <a:pt x="2566" y="708"/>
                  </a:lnTo>
                  <a:lnTo>
                    <a:pt x="2587" y="723"/>
                  </a:lnTo>
                  <a:lnTo>
                    <a:pt x="2604" y="741"/>
                  </a:lnTo>
                  <a:lnTo>
                    <a:pt x="2619" y="761"/>
                  </a:lnTo>
                  <a:lnTo>
                    <a:pt x="2628" y="784"/>
                  </a:lnTo>
                  <a:lnTo>
                    <a:pt x="2636" y="808"/>
                  </a:lnTo>
                  <a:lnTo>
                    <a:pt x="2638" y="833"/>
                  </a:lnTo>
                  <a:lnTo>
                    <a:pt x="2636" y="859"/>
                  </a:lnTo>
                  <a:lnTo>
                    <a:pt x="2628" y="882"/>
                  </a:lnTo>
                  <a:lnTo>
                    <a:pt x="2619" y="905"/>
                  </a:lnTo>
                  <a:lnTo>
                    <a:pt x="2604" y="925"/>
                  </a:lnTo>
                  <a:lnTo>
                    <a:pt x="2587" y="944"/>
                  </a:lnTo>
                  <a:lnTo>
                    <a:pt x="2567" y="959"/>
                  </a:lnTo>
                  <a:lnTo>
                    <a:pt x="2500" y="999"/>
                  </a:lnTo>
                  <a:lnTo>
                    <a:pt x="2571" y="1042"/>
                  </a:lnTo>
                  <a:lnTo>
                    <a:pt x="2591" y="1056"/>
                  </a:lnTo>
                  <a:lnTo>
                    <a:pt x="2609" y="1074"/>
                  </a:lnTo>
                  <a:lnTo>
                    <a:pt x="2623" y="1095"/>
                  </a:lnTo>
                  <a:lnTo>
                    <a:pt x="2634" y="1118"/>
                  </a:lnTo>
                  <a:lnTo>
                    <a:pt x="2640" y="1142"/>
                  </a:lnTo>
                  <a:lnTo>
                    <a:pt x="2642" y="1167"/>
                  </a:lnTo>
                  <a:lnTo>
                    <a:pt x="2640" y="1193"/>
                  </a:lnTo>
                  <a:lnTo>
                    <a:pt x="2634" y="1217"/>
                  </a:lnTo>
                  <a:lnTo>
                    <a:pt x="2623" y="1240"/>
                  </a:lnTo>
                  <a:lnTo>
                    <a:pt x="2609" y="1260"/>
                  </a:lnTo>
                  <a:lnTo>
                    <a:pt x="2591" y="1278"/>
                  </a:lnTo>
                  <a:lnTo>
                    <a:pt x="2571" y="1293"/>
                  </a:lnTo>
                  <a:lnTo>
                    <a:pt x="1998" y="1641"/>
                  </a:lnTo>
                  <a:lnTo>
                    <a:pt x="1968" y="1655"/>
                  </a:lnTo>
                  <a:lnTo>
                    <a:pt x="1936" y="1664"/>
                  </a:lnTo>
                  <a:lnTo>
                    <a:pt x="1904" y="1667"/>
                  </a:lnTo>
                  <a:lnTo>
                    <a:pt x="1871" y="1664"/>
                  </a:lnTo>
                  <a:lnTo>
                    <a:pt x="1839" y="1655"/>
                  </a:lnTo>
                  <a:lnTo>
                    <a:pt x="1810" y="1641"/>
                  </a:lnTo>
                  <a:lnTo>
                    <a:pt x="1237" y="1293"/>
                  </a:lnTo>
                  <a:lnTo>
                    <a:pt x="1216" y="1278"/>
                  </a:lnTo>
                  <a:lnTo>
                    <a:pt x="1199" y="1260"/>
                  </a:lnTo>
                  <a:lnTo>
                    <a:pt x="1184" y="1239"/>
                  </a:lnTo>
                  <a:lnTo>
                    <a:pt x="1175" y="1217"/>
                  </a:lnTo>
                  <a:lnTo>
                    <a:pt x="1168" y="1193"/>
                  </a:lnTo>
                  <a:lnTo>
                    <a:pt x="1166" y="1167"/>
                  </a:lnTo>
                  <a:lnTo>
                    <a:pt x="1167" y="1147"/>
                  </a:lnTo>
                  <a:lnTo>
                    <a:pt x="1172" y="1128"/>
                  </a:lnTo>
                  <a:lnTo>
                    <a:pt x="1086" y="1181"/>
                  </a:lnTo>
                  <a:lnTo>
                    <a:pt x="1086" y="1199"/>
                  </a:lnTo>
                  <a:lnTo>
                    <a:pt x="1083" y="1230"/>
                  </a:lnTo>
                  <a:lnTo>
                    <a:pt x="1075" y="1258"/>
                  </a:lnTo>
                  <a:lnTo>
                    <a:pt x="1063" y="1285"/>
                  </a:lnTo>
                  <a:lnTo>
                    <a:pt x="1046" y="1308"/>
                  </a:lnTo>
                  <a:lnTo>
                    <a:pt x="1026" y="1328"/>
                  </a:lnTo>
                  <a:lnTo>
                    <a:pt x="1003" y="1345"/>
                  </a:lnTo>
                  <a:lnTo>
                    <a:pt x="976" y="1357"/>
                  </a:lnTo>
                  <a:lnTo>
                    <a:pt x="948" y="1365"/>
                  </a:lnTo>
                  <a:lnTo>
                    <a:pt x="917" y="1368"/>
                  </a:lnTo>
                  <a:lnTo>
                    <a:pt x="805" y="1368"/>
                  </a:lnTo>
                  <a:lnTo>
                    <a:pt x="775" y="1366"/>
                  </a:lnTo>
                  <a:lnTo>
                    <a:pt x="747" y="1357"/>
                  </a:lnTo>
                  <a:lnTo>
                    <a:pt x="722" y="1346"/>
                  </a:lnTo>
                  <a:lnTo>
                    <a:pt x="698" y="1330"/>
                  </a:lnTo>
                  <a:lnTo>
                    <a:pt x="678" y="1310"/>
                  </a:lnTo>
                  <a:lnTo>
                    <a:pt x="661" y="1288"/>
                  </a:lnTo>
                  <a:lnTo>
                    <a:pt x="649" y="1262"/>
                  </a:lnTo>
                  <a:lnTo>
                    <a:pt x="640" y="1235"/>
                  </a:lnTo>
                  <a:lnTo>
                    <a:pt x="370" y="1155"/>
                  </a:lnTo>
                  <a:lnTo>
                    <a:pt x="342" y="1169"/>
                  </a:lnTo>
                  <a:lnTo>
                    <a:pt x="312" y="1178"/>
                  </a:lnTo>
                  <a:lnTo>
                    <a:pt x="281" y="1181"/>
                  </a:lnTo>
                  <a:lnTo>
                    <a:pt x="168" y="1181"/>
                  </a:lnTo>
                  <a:lnTo>
                    <a:pt x="138" y="1178"/>
                  </a:lnTo>
                  <a:lnTo>
                    <a:pt x="110" y="1170"/>
                  </a:lnTo>
                  <a:lnTo>
                    <a:pt x="83" y="1158"/>
                  </a:lnTo>
                  <a:lnTo>
                    <a:pt x="59" y="1141"/>
                  </a:lnTo>
                  <a:lnTo>
                    <a:pt x="39" y="1121"/>
                  </a:lnTo>
                  <a:lnTo>
                    <a:pt x="22" y="1098"/>
                  </a:lnTo>
                  <a:lnTo>
                    <a:pt x="11" y="1071"/>
                  </a:lnTo>
                  <a:lnTo>
                    <a:pt x="2" y="1043"/>
                  </a:lnTo>
                  <a:lnTo>
                    <a:pt x="0" y="1012"/>
                  </a:lnTo>
                  <a:lnTo>
                    <a:pt x="0" y="900"/>
                  </a:lnTo>
                  <a:lnTo>
                    <a:pt x="2" y="869"/>
                  </a:lnTo>
                  <a:lnTo>
                    <a:pt x="11" y="841"/>
                  </a:lnTo>
                  <a:lnTo>
                    <a:pt x="22" y="814"/>
                  </a:lnTo>
                  <a:lnTo>
                    <a:pt x="39" y="791"/>
                  </a:lnTo>
                  <a:lnTo>
                    <a:pt x="59" y="771"/>
                  </a:lnTo>
                  <a:lnTo>
                    <a:pt x="83" y="754"/>
                  </a:lnTo>
                  <a:lnTo>
                    <a:pt x="110" y="742"/>
                  </a:lnTo>
                  <a:lnTo>
                    <a:pt x="138" y="734"/>
                  </a:lnTo>
                  <a:lnTo>
                    <a:pt x="168" y="731"/>
                  </a:lnTo>
                  <a:lnTo>
                    <a:pt x="281" y="731"/>
                  </a:lnTo>
                  <a:lnTo>
                    <a:pt x="308" y="733"/>
                  </a:lnTo>
                  <a:lnTo>
                    <a:pt x="336" y="741"/>
                  </a:lnTo>
                  <a:lnTo>
                    <a:pt x="412" y="707"/>
                  </a:lnTo>
                  <a:lnTo>
                    <a:pt x="416" y="674"/>
                  </a:lnTo>
                  <a:lnTo>
                    <a:pt x="427" y="643"/>
                  </a:lnTo>
                  <a:lnTo>
                    <a:pt x="443" y="616"/>
                  </a:lnTo>
                  <a:lnTo>
                    <a:pt x="463" y="592"/>
                  </a:lnTo>
                  <a:lnTo>
                    <a:pt x="488" y="572"/>
                  </a:lnTo>
                  <a:lnTo>
                    <a:pt x="516" y="557"/>
                  </a:lnTo>
                  <a:lnTo>
                    <a:pt x="547" y="547"/>
                  </a:lnTo>
                  <a:lnTo>
                    <a:pt x="580" y="544"/>
                  </a:lnTo>
                  <a:lnTo>
                    <a:pt x="636" y="544"/>
                  </a:lnTo>
                  <a:lnTo>
                    <a:pt x="711" y="460"/>
                  </a:lnTo>
                  <a:lnTo>
                    <a:pt x="711" y="376"/>
                  </a:lnTo>
                  <a:lnTo>
                    <a:pt x="714" y="345"/>
                  </a:lnTo>
                  <a:lnTo>
                    <a:pt x="722" y="317"/>
                  </a:lnTo>
                  <a:lnTo>
                    <a:pt x="734" y="291"/>
                  </a:lnTo>
                  <a:lnTo>
                    <a:pt x="751" y="267"/>
                  </a:lnTo>
                  <a:lnTo>
                    <a:pt x="771" y="247"/>
                  </a:lnTo>
                  <a:lnTo>
                    <a:pt x="794" y="230"/>
                  </a:lnTo>
                  <a:lnTo>
                    <a:pt x="821" y="218"/>
                  </a:lnTo>
                  <a:lnTo>
                    <a:pt x="849" y="210"/>
                  </a:lnTo>
                  <a:lnTo>
                    <a:pt x="880" y="207"/>
                  </a:lnTo>
                  <a:lnTo>
                    <a:pt x="992" y="207"/>
                  </a:lnTo>
                  <a:lnTo>
                    <a:pt x="1023" y="210"/>
                  </a:lnTo>
                  <a:lnTo>
                    <a:pt x="1051" y="218"/>
                  </a:lnTo>
                  <a:lnTo>
                    <a:pt x="1076" y="230"/>
                  </a:lnTo>
                  <a:lnTo>
                    <a:pt x="1101" y="247"/>
                  </a:lnTo>
                  <a:lnTo>
                    <a:pt x="1121" y="267"/>
                  </a:lnTo>
                  <a:lnTo>
                    <a:pt x="1138" y="291"/>
                  </a:lnTo>
                  <a:lnTo>
                    <a:pt x="1150" y="317"/>
                  </a:lnTo>
                  <a:lnTo>
                    <a:pt x="1158" y="345"/>
                  </a:lnTo>
                  <a:lnTo>
                    <a:pt x="1161" y="376"/>
                  </a:lnTo>
                  <a:lnTo>
                    <a:pt x="1161" y="445"/>
                  </a:lnTo>
                  <a:lnTo>
                    <a:pt x="1168" y="452"/>
                  </a:lnTo>
                  <a:lnTo>
                    <a:pt x="1179" y="429"/>
                  </a:lnTo>
                  <a:lnTo>
                    <a:pt x="1193" y="407"/>
                  </a:lnTo>
                  <a:lnTo>
                    <a:pt x="1211" y="389"/>
                  </a:lnTo>
                  <a:lnTo>
                    <a:pt x="1232" y="373"/>
                  </a:lnTo>
                  <a:lnTo>
                    <a:pt x="1805" y="25"/>
                  </a:lnTo>
                  <a:lnTo>
                    <a:pt x="1835" y="12"/>
                  </a:lnTo>
                  <a:lnTo>
                    <a:pt x="1867" y="2"/>
                  </a:lnTo>
                  <a:lnTo>
                    <a:pt x="1899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72" name="Freeform 42">
              <a:extLst>
                <a:ext uri="{FF2B5EF4-FFF2-40B4-BE49-F238E27FC236}">
                  <a16:creationId xmlns:a16="http://schemas.microsoft.com/office/drawing/2014/main" id="{F5B3040D-097D-4B39-80C4-E236E80E08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486" y="5145552"/>
              <a:ext cx="609965" cy="363158"/>
            </a:xfrm>
            <a:custGeom>
              <a:avLst/>
              <a:gdLst>
                <a:gd name="T0" fmla="*/ 2410 w 2418"/>
                <a:gd name="T1" fmla="*/ 1034 h 1443"/>
                <a:gd name="T2" fmla="*/ 2416 w 2418"/>
                <a:gd name="T3" fmla="*/ 1067 h 1443"/>
                <a:gd name="T4" fmla="*/ 1828 w 2418"/>
                <a:gd name="T5" fmla="*/ 1432 h 1443"/>
                <a:gd name="T6" fmla="*/ 1774 w 2418"/>
                <a:gd name="T7" fmla="*/ 1440 h 1443"/>
                <a:gd name="T8" fmla="*/ 1174 w 2418"/>
                <a:gd name="T9" fmla="*/ 1077 h 1443"/>
                <a:gd name="T10" fmla="*/ 1168 w 2418"/>
                <a:gd name="T11" fmla="*/ 1044 h 1443"/>
                <a:gd name="T12" fmla="*/ 1299 w 2418"/>
                <a:gd name="T13" fmla="*/ 956 h 1443"/>
                <a:gd name="T14" fmla="*/ 1755 w 2418"/>
                <a:gd name="T15" fmla="*/ 1218 h 1443"/>
                <a:gd name="T16" fmla="*/ 1852 w 2418"/>
                <a:gd name="T17" fmla="*/ 1208 h 1443"/>
                <a:gd name="T18" fmla="*/ 768 w 2418"/>
                <a:gd name="T19" fmla="*/ 207 h 1443"/>
                <a:gd name="T20" fmla="*/ 913 w 2418"/>
                <a:gd name="T21" fmla="*/ 219 h 1443"/>
                <a:gd name="T22" fmla="*/ 936 w 2418"/>
                <a:gd name="T23" fmla="*/ 264 h 1443"/>
                <a:gd name="T24" fmla="*/ 1132 w 2418"/>
                <a:gd name="T25" fmla="*/ 576 h 1443"/>
                <a:gd name="T26" fmla="*/ 1080 w 2418"/>
                <a:gd name="T27" fmla="*/ 629 h 1443"/>
                <a:gd name="T28" fmla="*/ 774 w 2418"/>
                <a:gd name="T29" fmla="*/ 432 h 1443"/>
                <a:gd name="T30" fmla="*/ 637 w 2418"/>
                <a:gd name="T31" fmla="*/ 601 h 1443"/>
                <a:gd name="T32" fmla="*/ 1051 w 2418"/>
                <a:gd name="T33" fmla="*/ 702 h 1443"/>
                <a:gd name="T34" fmla="*/ 1050 w 2418"/>
                <a:gd name="T35" fmla="*/ 750 h 1443"/>
                <a:gd name="T36" fmla="*/ 634 w 2418"/>
                <a:gd name="T37" fmla="*/ 730 h 1443"/>
                <a:gd name="T38" fmla="*/ 598 w 2418"/>
                <a:gd name="T39" fmla="*/ 766 h 1443"/>
                <a:gd name="T40" fmla="*/ 450 w 2418"/>
                <a:gd name="T41" fmla="*/ 766 h 1443"/>
                <a:gd name="T42" fmla="*/ 225 w 2418"/>
                <a:gd name="T43" fmla="*/ 835 h 1443"/>
                <a:gd name="T44" fmla="*/ 646 w 2418"/>
                <a:gd name="T45" fmla="*/ 943 h 1443"/>
                <a:gd name="T46" fmla="*/ 693 w 2418"/>
                <a:gd name="T47" fmla="*/ 919 h 1443"/>
                <a:gd name="T48" fmla="*/ 829 w 2418"/>
                <a:gd name="T49" fmla="*/ 924 h 1443"/>
                <a:gd name="T50" fmla="*/ 1070 w 2418"/>
                <a:gd name="T51" fmla="*/ 819 h 1443"/>
                <a:gd name="T52" fmla="*/ 861 w 2418"/>
                <a:gd name="T53" fmla="*/ 1006 h 1443"/>
                <a:gd name="T54" fmla="*/ 850 w 2418"/>
                <a:gd name="T55" fmla="*/ 1121 h 1443"/>
                <a:gd name="T56" fmla="*/ 805 w 2418"/>
                <a:gd name="T57" fmla="*/ 1144 h 1443"/>
                <a:gd name="T58" fmla="*/ 659 w 2418"/>
                <a:gd name="T59" fmla="*/ 1132 h 1443"/>
                <a:gd name="T60" fmla="*/ 637 w 2418"/>
                <a:gd name="T61" fmla="*/ 1087 h 1443"/>
                <a:gd name="T62" fmla="*/ 214 w 2418"/>
                <a:gd name="T63" fmla="*/ 932 h 1443"/>
                <a:gd name="T64" fmla="*/ 169 w 2418"/>
                <a:gd name="T65" fmla="*/ 956 h 1443"/>
                <a:gd name="T66" fmla="*/ 23 w 2418"/>
                <a:gd name="T67" fmla="*/ 945 h 1443"/>
                <a:gd name="T68" fmla="*/ 0 w 2418"/>
                <a:gd name="T69" fmla="*/ 900 h 1443"/>
                <a:gd name="T70" fmla="*/ 11 w 2418"/>
                <a:gd name="T71" fmla="*/ 754 h 1443"/>
                <a:gd name="T72" fmla="*/ 56 w 2418"/>
                <a:gd name="T73" fmla="*/ 732 h 1443"/>
                <a:gd name="T74" fmla="*/ 203 w 2418"/>
                <a:gd name="T75" fmla="*/ 744 h 1443"/>
                <a:gd name="T76" fmla="*/ 412 w 2418"/>
                <a:gd name="T77" fmla="*/ 601 h 1443"/>
                <a:gd name="T78" fmla="*/ 435 w 2418"/>
                <a:gd name="T79" fmla="*/ 556 h 1443"/>
                <a:gd name="T80" fmla="*/ 574 w 2418"/>
                <a:gd name="T81" fmla="*/ 544 h 1443"/>
                <a:gd name="T82" fmla="*/ 711 w 2418"/>
                <a:gd name="T83" fmla="*/ 376 h 1443"/>
                <a:gd name="T84" fmla="*/ 723 w 2418"/>
                <a:gd name="T85" fmla="*/ 230 h 1443"/>
                <a:gd name="T86" fmla="*/ 768 w 2418"/>
                <a:gd name="T87" fmla="*/ 207 h 1443"/>
                <a:gd name="T88" fmla="*/ 1823 w 2418"/>
                <a:gd name="T89" fmla="*/ 11 h 1443"/>
                <a:gd name="T90" fmla="*/ 2411 w 2418"/>
                <a:gd name="T91" fmla="*/ 375 h 1443"/>
                <a:gd name="T92" fmla="*/ 2405 w 2418"/>
                <a:gd name="T93" fmla="*/ 409 h 1443"/>
                <a:gd name="T94" fmla="*/ 1805 w 2418"/>
                <a:gd name="T95" fmla="*/ 771 h 1443"/>
                <a:gd name="T96" fmla="*/ 1751 w 2418"/>
                <a:gd name="T97" fmla="*/ 764 h 1443"/>
                <a:gd name="T98" fmla="*/ 1163 w 2418"/>
                <a:gd name="T99" fmla="*/ 398 h 1443"/>
                <a:gd name="T100" fmla="*/ 1169 w 2418"/>
                <a:gd name="T101" fmla="*/ 364 h 1443"/>
                <a:gd name="T102" fmla="*/ 1768 w 2418"/>
                <a:gd name="T103" fmla="*/ 2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18" h="1443">
                  <a:moveTo>
                    <a:pt x="2280" y="953"/>
                  </a:moveTo>
                  <a:lnTo>
                    <a:pt x="2401" y="1026"/>
                  </a:lnTo>
                  <a:lnTo>
                    <a:pt x="2410" y="1034"/>
                  </a:lnTo>
                  <a:lnTo>
                    <a:pt x="2416" y="1044"/>
                  </a:lnTo>
                  <a:lnTo>
                    <a:pt x="2418" y="1055"/>
                  </a:lnTo>
                  <a:lnTo>
                    <a:pt x="2416" y="1067"/>
                  </a:lnTo>
                  <a:lnTo>
                    <a:pt x="2410" y="1077"/>
                  </a:lnTo>
                  <a:lnTo>
                    <a:pt x="2401" y="1085"/>
                  </a:lnTo>
                  <a:lnTo>
                    <a:pt x="1828" y="1432"/>
                  </a:lnTo>
                  <a:lnTo>
                    <a:pt x="1811" y="1440"/>
                  </a:lnTo>
                  <a:lnTo>
                    <a:pt x="1792" y="1443"/>
                  </a:lnTo>
                  <a:lnTo>
                    <a:pt x="1774" y="1440"/>
                  </a:lnTo>
                  <a:lnTo>
                    <a:pt x="1756" y="1432"/>
                  </a:lnTo>
                  <a:lnTo>
                    <a:pt x="1183" y="1085"/>
                  </a:lnTo>
                  <a:lnTo>
                    <a:pt x="1174" y="1077"/>
                  </a:lnTo>
                  <a:lnTo>
                    <a:pt x="1168" y="1067"/>
                  </a:lnTo>
                  <a:lnTo>
                    <a:pt x="1166" y="1055"/>
                  </a:lnTo>
                  <a:lnTo>
                    <a:pt x="1168" y="1044"/>
                  </a:lnTo>
                  <a:lnTo>
                    <a:pt x="1174" y="1034"/>
                  </a:lnTo>
                  <a:lnTo>
                    <a:pt x="1183" y="1026"/>
                  </a:lnTo>
                  <a:lnTo>
                    <a:pt x="1299" y="956"/>
                  </a:lnTo>
                  <a:lnTo>
                    <a:pt x="1692" y="1195"/>
                  </a:lnTo>
                  <a:lnTo>
                    <a:pt x="1723" y="1208"/>
                  </a:lnTo>
                  <a:lnTo>
                    <a:pt x="1755" y="1218"/>
                  </a:lnTo>
                  <a:lnTo>
                    <a:pt x="1787" y="1221"/>
                  </a:lnTo>
                  <a:lnTo>
                    <a:pt x="1820" y="1218"/>
                  </a:lnTo>
                  <a:lnTo>
                    <a:pt x="1852" y="1208"/>
                  </a:lnTo>
                  <a:lnTo>
                    <a:pt x="1881" y="1195"/>
                  </a:lnTo>
                  <a:lnTo>
                    <a:pt x="2280" y="953"/>
                  </a:lnTo>
                  <a:close/>
                  <a:moveTo>
                    <a:pt x="768" y="207"/>
                  </a:moveTo>
                  <a:lnTo>
                    <a:pt x="880" y="207"/>
                  </a:lnTo>
                  <a:lnTo>
                    <a:pt x="898" y="210"/>
                  </a:lnTo>
                  <a:lnTo>
                    <a:pt x="913" y="219"/>
                  </a:lnTo>
                  <a:lnTo>
                    <a:pt x="925" y="230"/>
                  </a:lnTo>
                  <a:lnTo>
                    <a:pt x="933" y="246"/>
                  </a:lnTo>
                  <a:lnTo>
                    <a:pt x="936" y="264"/>
                  </a:lnTo>
                  <a:lnTo>
                    <a:pt x="936" y="376"/>
                  </a:lnTo>
                  <a:lnTo>
                    <a:pt x="936" y="379"/>
                  </a:lnTo>
                  <a:lnTo>
                    <a:pt x="1132" y="576"/>
                  </a:lnTo>
                  <a:lnTo>
                    <a:pt x="1112" y="591"/>
                  </a:lnTo>
                  <a:lnTo>
                    <a:pt x="1094" y="608"/>
                  </a:lnTo>
                  <a:lnTo>
                    <a:pt x="1080" y="629"/>
                  </a:lnTo>
                  <a:lnTo>
                    <a:pt x="883" y="432"/>
                  </a:lnTo>
                  <a:lnTo>
                    <a:pt x="880" y="432"/>
                  </a:lnTo>
                  <a:lnTo>
                    <a:pt x="774" y="432"/>
                  </a:lnTo>
                  <a:lnTo>
                    <a:pt x="635" y="588"/>
                  </a:lnTo>
                  <a:lnTo>
                    <a:pt x="636" y="595"/>
                  </a:lnTo>
                  <a:lnTo>
                    <a:pt x="637" y="601"/>
                  </a:lnTo>
                  <a:lnTo>
                    <a:pt x="637" y="631"/>
                  </a:lnTo>
                  <a:lnTo>
                    <a:pt x="1058" y="675"/>
                  </a:lnTo>
                  <a:lnTo>
                    <a:pt x="1051" y="702"/>
                  </a:lnTo>
                  <a:lnTo>
                    <a:pt x="1048" y="732"/>
                  </a:lnTo>
                  <a:lnTo>
                    <a:pt x="1049" y="741"/>
                  </a:lnTo>
                  <a:lnTo>
                    <a:pt x="1050" y="750"/>
                  </a:lnTo>
                  <a:lnTo>
                    <a:pt x="637" y="707"/>
                  </a:lnTo>
                  <a:lnTo>
                    <a:pt x="637" y="713"/>
                  </a:lnTo>
                  <a:lnTo>
                    <a:pt x="634" y="730"/>
                  </a:lnTo>
                  <a:lnTo>
                    <a:pt x="625" y="746"/>
                  </a:lnTo>
                  <a:lnTo>
                    <a:pt x="614" y="758"/>
                  </a:lnTo>
                  <a:lnTo>
                    <a:pt x="598" y="766"/>
                  </a:lnTo>
                  <a:lnTo>
                    <a:pt x="580" y="769"/>
                  </a:lnTo>
                  <a:lnTo>
                    <a:pt x="468" y="769"/>
                  </a:lnTo>
                  <a:lnTo>
                    <a:pt x="450" y="766"/>
                  </a:lnTo>
                  <a:lnTo>
                    <a:pt x="434" y="757"/>
                  </a:lnTo>
                  <a:lnTo>
                    <a:pt x="421" y="745"/>
                  </a:lnTo>
                  <a:lnTo>
                    <a:pt x="225" y="835"/>
                  </a:lnTo>
                  <a:lnTo>
                    <a:pt x="225" y="838"/>
                  </a:lnTo>
                  <a:lnTo>
                    <a:pt x="639" y="960"/>
                  </a:lnTo>
                  <a:lnTo>
                    <a:pt x="646" y="943"/>
                  </a:lnTo>
                  <a:lnTo>
                    <a:pt x="659" y="931"/>
                  </a:lnTo>
                  <a:lnTo>
                    <a:pt x="674" y="922"/>
                  </a:lnTo>
                  <a:lnTo>
                    <a:pt x="693" y="919"/>
                  </a:lnTo>
                  <a:lnTo>
                    <a:pt x="805" y="919"/>
                  </a:lnTo>
                  <a:lnTo>
                    <a:pt x="818" y="920"/>
                  </a:lnTo>
                  <a:lnTo>
                    <a:pt x="829" y="924"/>
                  </a:lnTo>
                  <a:lnTo>
                    <a:pt x="840" y="932"/>
                  </a:lnTo>
                  <a:lnTo>
                    <a:pt x="1061" y="795"/>
                  </a:lnTo>
                  <a:lnTo>
                    <a:pt x="1070" y="819"/>
                  </a:lnTo>
                  <a:lnTo>
                    <a:pt x="1084" y="840"/>
                  </a:lnTo>
                  <a:lnTo>
                    <a:pt x="1100" y="860"/>
                  </a:lnTo>
                  <a:lnTo>
                    <a:pt x="861" y="1006"/>
                  </a:lnTo>
                  <a:lnTo>
                    <a:pt x="861" y="1087"/>
                  </a:lnTo>
                  <a:lnTo>
                    <a:pt x="859" y="1105"/>
                  </a:lnTo>
                  <a:lnTo>
                    <a:pt x="850" y="1121"/>
                  </a:lnTo>
                  <a:lnTo>
                    <a:pt x="838" y="1132"/>
                  </a:lnTo>
                  <a:lnTo>
                    <a:pt x="823" y="1141"/>
                  </a:lnTo>
                  <a:lnTo>
                    <a:pt x="805" y="1144"/>
                  </a:lnTo>
                  <a:lnTo>
                    <a:pt x="693" y="1144"/>
                  </a:lnTo>
                  <a:lnTo>
                    <a:pt x="675" y="1141"/>
                  </a:lnTo>
                  <a:lnTo>
                    <a:pt x="659" y="1132"/>
                  </a:lnTo>
                  <a:lnTo>
                    <a:pt x="648" y="1121"/>
                  </a:lnTo>
                  <a:lnTo>
                    <a:pt x="639" y="1105"/>
                  </a:lnTo>
                  <a:lnTo>
                    <a:pt x="637" y="1087"/>
                  </a:lnTo>
                  <a:lnTo>
                    <a:pt x="637" y="1037"/>
                  </a:lnTo>
                  <a:lnTo>
                    <a:pt x="222" y="916"/>
                  </a:lnTo>
                  <a:lnTo>
                    <a:pt x="214" y="932"/>
                  </a:lnTo>
                  <a:lnTo>
                    <a:pt x="203" y="944"/>
                  </a:lnTo>
                  <a:lnTo>
                    <a:pt x="187" y="953"/>
                  </a:lnTo>
                  <a:lnTo>
                    <a:pt x="169" y="956"/>
                  </a:lnTo>
                  <a:lnTo>
                    <a:pt x="56" y="956"/>
                  </a:lnTo>
                  <a:lnTo>
                    <a:pt x="38" y="954"/>
                  </a:lnTo>
                  <a:lnTo>
                    <a:pt x="23" y="945"/>
                  </a:lnTo>
                  <a:lnTo>
                    <a:pt x="11" y="934"/>
                  </a:lnTo>
                  <a:lnTo>
                    <a:pt x="3" y="918"/>
                  </a:lnTo>
                  <a:lnTo>
                    <a:pt x="0" y="900"/>
                  </a:lnTo>
                  <a:lnTo>
                    <a:pt x="0" y="788"/>
                  </a:lnTo>
                  <a:lnTo>
                    <a:pt x="3" y="770"/>
                  </a:lnTo>
                  <a:lnTo>
                    <a:pt x="11" y="754"/>
                  </a:lnTo>
                  <a:lnTo>
                    <a:pt x="23" y="743"/>
                  </a:lnTo>
                  <a:lnTo>
                    <a:pt x="38" y="734"/>
                  </a:lnTo>
                  <a:lnTo>
                    <a:pt x="56" y="732"/>
                  </a:lnTo>
                  <a:lnTo>
                    <a:pt x="169" y="732"/>
                  </a:lnTo>
                  <a:lnTo>
                    <a:pt x="187" y="735"/>
                  </a:lnTo>
                  <a:lnTo>
                    <a:pt x="203" y="744"/>
                  </a:lnTo>
                  <a:lnTo>
                    <a:pt x="214" y="756"/>
                  </a:lnTo>
                  <a:lnTo>
                    <a:pt x="412" y="667"/>
                  </a:lnTo>
                  <a:lnTo>
                    <a:pt x="412" y="601"/>
                  </a:lnTo>
                  <a:lnTo>
                    <a:pt x="415" y="583"/>
                  </a:lnTo>
                  <a:lnTo>
                    <a:pt x="423" y="567"/>
                  </a:lnTo>
                  <a:lnTo>
                    <a:pt x="435" y="556"/>
                  </a:lnTo>
                  <a:lnTo>
                    <a:pt x="450" y="547"/>
                  </a:lnTo>
                  <a:lnTo>
                    <a:pt x="468" y="544"/>
                  </a:lnTo>
                  <a:lnTo>
                    <a:pt x="574" y="544"/>
                  </a:lnTo>
                  <a:lnTo>
                    <a:pt x="713" y="389"/>
                  </a:lnTo>
                  <a:lnTo>
                    <a:pt x="712" y="382"/>
                  </a:lnTo>
                  <a:lnTo>
                    <a:pt x="711" y="376"/>
                  </a:lnTo>
                  <a:lnTo>
                    <a:pt x="711" y="264"/>
                  </a:lnTo>
                  <a:lnTo>
                    <a:pt x="714" y="246"/>
                  </a:lnTo>
                  <a:lnTo>
                    <a:pt x="723" y="230"/>
                  </a:lnTo>
                  <a:lnTo>
                    <a:pt x="734" y="219"/>
                  </a:lnTo>
                  <a:lnTo>
                    <a:pt x="750" y="210"/>
                  </a:lnTo>
                  <a:lnTo>
                    <a:pt x="768" y="207"/>
                  </a:lnTo>
                  <a:close/>
                  <a:moveTo>
                    <a:pt x="1787" y="0"/>
                  </a:moveTo>
                  <a:lnTo>
                    <a:pt x="1805" y="2"/>
                  </a:lnTo>
                  <a:lnTo>
                    <a:pt x="1823" y="11"/>
                  </a:lnTo>
                  <a:lnTo>
                    <a:pt x="2396" y="357"/>
                  </a:lnTo>
                  <a:lnTo>
                    <a:pt x="2405" y="364"/>
                  </a:lnTo>
                  <a:lnTo>
                    <a:pt x="2411" y="375"/>
                  </a:lnTo>
                  <a:lnTo>
                    <a:pt x="2413" y="387"/>
                  </a:lnTo>
                  <a:lnTo>
                    <a:pt x="2411" y="398"/>
                  </a:lnTo>
                  <a:lnTo>
                    <a:pt x="2405" y="409"/>
                  </a:lnTo>
                  <a:lnTo>
                    <a:pt x="2396" y="416"/>
                  </a:lnTo>
                  <a:lnTo>
                    <a:pt x="1823" y="764"/>
                  </a:lnTo>
                  <a:lnTo>
                    <a:pt x="1805" y="771"/>
                  </a:lnTo>
                  <a:lnTo>
                    <a:pt x="1787" y="774"/>
                  </a:lnTo>
                  <a:lnTo>
                    <a:pt x="1768" y="771"/>
                  </a:lnTo>
                  <a:lnTo>
                    <a:pt x="1751" y="764"/>
                  </a:lnTo>
                  <a:lnTo>
                    <a:pt x="1178" y="416"/>
                  </a:lnTo>
                  <a:lnTo>
                    <a:pt x="1169" y="409"/>
                  </a:lnTo>
                  <a:lnTo>
                    <a:pt x="1163" y="398"/>
                  </a:lnTo>
                  <a:lnTo>
                    <a:pt x="1161" y="387"/>
                  </a:lnTo>
                  <a:lnTo>
                    <a:pt x="1163" y="375"/>
                  </a:lnTo>
                  <a:lnTo>
                    <a:pt x="1169" y="364"/>
                  </a:lnTo>
                  <a:lnTo>
                    <a:pt x="1178" y="357"/>
                  </a:lnTo>
                  <a:lnTo>
                    <a:pt x="1751" y="11"/>
                  </a:lnTo>
                  <a:lnTo>
                    <a:pt x="1768" y="2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9595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  <p:sp>
          <p:nvSpPr>
            <p:cNvPr id="173" name="Freeform 43">
              <a:extLst>
                <a:ext uri="{FF2B5EF4-FFF2-40B4-BE49-F238E27FC236}">
                  <a16:creationId xmlns:a16="http://schemas.microsoft.com/office/drawing/2014/main" id="{645CCB0E-5A35-48EE-9F4F-EB47BD1EBE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6314" y="5300688"/>
              <a:ext cx="324374" cy="123403"/>
            </a:xfrm>
            <a:custGeom>
              <a:avLst/>
              <a:gdLst>
                <a:gd name="T0" fmla="*/ 1155 w 1290"/>
                <a:gd name="T1" fmla="*/ 1 h 489"/>
                <a:gd name="T2" fmla="*/ 1273 w 1290"/>
                <a:gd name="T3" fmla="*/ 73 h 489"/>
                <a:gd name="T4" fmla="*/ 1282 w 1290"/>
                <a:gd name="T5" fmla="*/ 80 h 489"/>
                <a:gd name="T6" fmla="*/ 1288 w 1290"/>
                <a:gd name="T7" fmla="*/ 91 h 489"/>
                <a:gd name="T8" fmla="*/ 1290 w 1290"/>
                <a:gd name="T9" fmla="*/ 102 h 489"/>
                <a:gd name="T10" fmla="*/ 1288 w 1290"/>
                <a:gd name="T11" fmla="*/ 114 h 489"/>
                <a:gd name="T12" fmla="*/ 1282 w 1290"/>
                <a:gd name="T13" fmla="*/ 124 h 489"/>
                <a:gd name="T14" fmla="*/ 1273 w 1290"/>
                <a:gd name="T15" fmla="*/ 132 h 489"/>
                <a:gd name="T16" fmla="*/ 700 w 1290"/>
                <a:gd name="T17" fmla="*/ 480 h 489"/>
                <a:gd name="T18" fmla="*/ 682 w 1290"/>
                <a:gd name="T19" fmla="*/ 487 h 489"/>
                <a:gd name="T20" fmla="*/ 664 w 1290"/>
                <a:gd name="T21" fmla="*/ 489 h 489"/>
                <a:gd name="T22" fmla="*/ 645 w 1290"/>
                <a:gd name="T23" fmla="*/ 487 h 489"/>
                <a:gd name="T24" fmla="*/ 628 w 1290"/>
                <a:gd name="T25" fmla="*/ 480 h 489"/>
                <a:gd name="T26" fmla="*/ 277 w 1290"/>
                <a:gd name="T27" fmla="*/ 266 h 489"/>
                <a:gd name="T28" fmla="*/ 298 w 1290"/>
                <a:gd name="T29" fmla="*/ 241 h 489"/>
                <a:gd name="T30" fmla="*/ 315 w 1290"/>
                <a:gd name="T31" fmla="*/ 211 h 489"/>
                <a:gd name="T32" fmla="*/ 328 w 1290"/>
                <a:gd name="T33" fmla="*/ 181 h 489"/>
                <a:gd name="T34" fmla="*/ 336 w 1290"/>
                <a:gd name="T35" fmla="*/ 147 h 489"/>
                <a:gd name="T36" fmla="*/ 339 w 1290"/>
                <a:gd name="T37" fmla="*/ 112 h 489"/>
                <a:gd name="T38" fmla="*/ 338 w 1290"/>
                <a:gd name="T39" fmla="*/ 106 h 489"/>
                <a:gd name="T40" fmla="*/ 338 w 1290"/>
                <a:gd name="T41" fmla="*/ 100 h 489"/>
                <a:gd name="T42" fmla="*/ 569 w 1290"/>
                <a:gd name="T43" fmla="*/ 241 h 489"/>
                <a:gd name="T44" fmla="*/ 600 w 1290"/>
                <a:gd name="T45" fmla="*/ 256 h 489"/>
                <a:gd name="T46" fmla="*/ 632 w 1290"/>
                <a:gd name="T47" fmla="*/ 264 h 489"/>
                <a:gd name="T48" fmla="*/ 664 w 1290"/>
                <a:gd name="T49" fmla="*/ 267 h 489"/>
                <a:gd name="T50" fmla="*/ 697 w 1290"/>
                <a:gd name="T51" fmla="*/ 264 h 489"/>
                <a:gd name="T52" fmla="*/ 729 w 1290"/>
                <a:gd name="T53" fmla="*/ 256 h 489"/>
                <a:gd name="T54" fmla="*/ 758 w 1290"/>
                <a:gd name="T55" fmla="*/ 241 h 489"/>
                <a:gd name="T56" fmla="*/ 1155 w 1290"/>
                <a:gd name="T57" fmla="*/ 1 h 489"/>
                <a:gd name="T58" fmla="*/ 113 w 1290"/>
                <a:gd name="T59" fmla="*/ 0 h 489"/>
                <a:gd name="T60" fmla="*/ 138 w 1290"/>
                <a:gd name="T61" fmla="*/ 3 h 489"/>
                <a:gd name="T62" fmla="*/ 162 w 1290"/>
                <a:gd name="T63" fmla="*/ 12 h 489"/>
                <a:gd name="T64" fmla="*/ 183 w 1290"/>
                <a:gd name="T65" fmla="*/ 25 h 489"/>
                <a:gd name="T66" fmla="*/ 201 w 1290"/>
                <a:gd name="T67" fmla="*/ 42 h 489"/>
                <a:gd name="T68" fmla="*/ 213 w 1290"/>
                <a:gd name="T69" fmla="*/ 63 h 489"/>
                <a:gd name="T70" fmla="*/ 222 w 1290"/>
                <a:gd name="T71" fmla="*/ 87 h 489"/>
                <a:gd name="T72" fmla="*/ 225 w 1290"/>
                <a:gd name="T73" fmla="*/ 113 h 489"/>
                <a:gd name="T74" fmla="*/ 222 w 1290"/>
                <a:gd name="T75" fmla="*/ 138 h 489"/>
                <a:gd name="T76" fmla="*/ 213 w 1290"/>
                <a:gd name="T77" fmla="*/ 162 h 489"/>
                <a:gd name="T78" fmla="*/ 201 w 1290"/>
                <a:gd name="T79" fmla="*/ 183 h 489"/>
                <a:gd name="T80" fmla="*/ 183 w 1290"/>
                <a:gd name="T81" fmla="*/ 201 h 489"/>
                <a:gd name="T82" fmla="*/ 162 w 1290"/>
                <a:gd name="T83" fmla="*/ 213 h 489"/>
                <a:gd name="T84" fmla="*/ 138 w 1290"/>
                <a:gd name="T85" fmla="*/ 222 h 489"/>
                <a:gd name="T86" fmla="*/ 113 w 1290"/>
                <a:gd name="T87" fmla="*/ 225 h 489"/>
                <a:gd name="T88" fmla="*/ 87 w 1290"/>
                <a:gd name="T89" fmla="*/ 222 h 489"/>
                <a:gd name="T90" fmla="*/ 63 w 1290"/>
                <a:gd name="T91" fmla="*/ 213 h 489"/>
                <a:gd name="T92" fmla="*/ 42 w 1290"/>
                <a:gd name="T93" fmla="*/ 201 h 489"/>
                <a:gd name="T94" fmla="*/ 25 w 1290"/>
                <a:gd name="T95" fmla="*/ 183 h 489"/>
                <a:gd name="T96" fmla="*/ 12 w 1290"/>
                <a:gd name="T97" fmla="*/ 162 h 489"/>
                <a:gd name="T98" fmla="*/ 3 w 1290"/>
                <a:gd name="T99" fmla="*/ 138 h 489"/>
                <a:gd name="T100" fmla="*/ 0 w 1290"/>
                <a:gd name="T101" fmla="*/ 113 h 489"/>
                <a:gd name="T102" fmla="*/ 3 w 1290"/>
                <a:gd name="T103" fmla="*/ 87 h 489"/>
                <a:gd name="T104" fmla="*/ 12 w 1290"/>
                <a:gd name="T105" fmla="*/ 63 h 489"/>
                <a:gd name="T106" fmla="*/ 25 w 1290"/>
                <a:gd name="T107" fmla="*/ 42 h 489"/>
                <a:gd name="T108" fmla="*/ 42 w 1290"/>
                <a:gd name="T109" fmla="*/ 25 h 489"/>
                <a:gd name="T110" fmla="*/ 63 w 1290"/>
                <a:gd name="T111" fmla="*/ 12 h 489"/>
                <a:gd name="T112" fmla="*/ 87 w 1290"/>
                <a:gd name="T113" fmla="*/ 3 h 489"/>
                <a:gd name="T114" fmla="*/ 113 w 1290"/>
                <a:gd name="T115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0" h="489">
                  <a:moveTo>
                    <a:pt x="1155" y="1"/>
                  </a:moveTo>
                  <a:lnTo>
                    <a:pt x="1273" y="73"/>
                  </a:lnTo>
                  <a:lnTo>
                    <a:pt x="1282" y="80"/>
                  </a:lnTo>
                  <a:lnTo>
                    <a:pt x="1288" y="91"/>
                  </a:lnTo>
                  <a:lnTo>
                    <a:pt x="1290" y="102"/>
                  </a:lnTo>
                  <a:lnTo>
                    <a:pt x="1288" y="114"/>
                  </a:lnTo>
                  <a:lnTo>
                    <a:pt x="1282" y="124"/>
                  </a:lnTo>
                  <a:lnTo>
                    <a:pt x="1273" y="132"/>
                  </a:lnTo>
                  <a:lnTo>
                    <a:pt x="700" y="480"/>
                  </a:lnTo>
                  <a:lnTo>
                    <a:pt x="682" y="487"/>
                  </a:lnTo>
                  <a:lnTo>
                    <a:pt x="664" y="489"/>
                  </a:lnTo>
                  <a:lnTo>
                    <a:pt x="645" y="487"/>
                  </a:lnTo>
                  <a:lnTo>
                    <a:pt x="628" y="480"/>
                  </a:lnTo>
                  <a:lnTo>
                    <a:pt x="277" y="266"/>
                  </a:lnTo>
                  <a:lnTo>
                    <a:pt x="298" y="241"/>
                  </a:lnTo>
                  <a:lnTo>
                    <a:pt x="315" y="211"/>
                  </a:lnTo>
                  <a:lnTo>
                    <a:pt x="328" y="181"/>
                  </a:lnTo>
                  <a:lnTo>
                    <a:pt x="336" y="147"/>
                  </a:lnTo>
                  <a:lnTo>
                    <a:pt x="339" y="112"/>
                  </a:lnTo>
                  <a:lnTo>
                    <a:pt x="338" y="106"/>
                  </a:lnTo>
                  <a:lnTo>
                    <a:pt x="338" y="100"/>
                  </a:lnTo>
                  <a:lnTo>
                    <a:pt x="569" y="241"/>
                  </a:lnTo>
                  <a:lnTo>
                    <a:pt x="600" y="256"/>
                  </a:lnTo>
                  <a:lnTo>
                    <a:pt x="632" y="264"/>
                  </a:lnTo>
                  <a:lnTo>
                    <a:pt x="664" y="267"/>
                  </a:lnTo>
                  <a:lnTo>
                    <a:pt x="697" y="264"/>
                  </a:lnTo>
                  <a:lnTo>
                    <a:pt x="729" y="256"/>
                  </a:lnTo>
                  <a:lnTo>
                    <a:pt x="758" y="241"/>
                  </a:lnTo>
                  <a:lnTo>
                    <a:pt x="1155" y="1"/>
                  </a:lnTo>
                  <a:close/>
                  <a:moveTo>
                    <a:pt x="113" y="0"/>
                  </a:moveTo>
                  <a:lnTo>
                    <a:pt x="138" y="3"/>
                  </a:lnTo>
                  <a:lnTo>
                    <a:pt x="162" y="12"/>
                  </a:lnTo>
                  <a:lnTo>
                    <a:pt x="183" y="25"/>
                  </a:lnTo>
                  <a:lnTo>
                    <a:pt x="201" y="42"/>
                  </a:lnTo>
                  <a:lnTo>
                    <a:pt x="213" y="63"/>
                  </a:lnTo>
                  <a:lnTo>
                    <a:pt x="222" y="87"/>
                  </a:lnTo>
                  <a:lnTo>
                    <a:pt x="225" y="113"/>
                  </a:lnTo>
                  <a:lnTo>
                    <a:pt x="222" y="138"/>
                  </a:lnTo>
                  <a:lnTo>
                    <a:pt x="213" y="162"/>
                  </a:lnTo>
                  <a:lnTo>
                    <a:pt x="201" y="183"/>
                  </a:lnTo>
                  <a:lnTo>
                    <a:pt x="183" y="201"/>
                  </a:lnTo>
                  <a:lnTo>
                    <a:pt x="162" y="213"/>
                  </a:lnTo>
                  <a:lnTo>
                    <a:pt x="138" y="222"/>
                  </a:lnTo>
                  <a:lnTo>
                    <a:pt x="113" y="225"/>
                  </a:lnTo>
                  <a:lnTo>
                    <a:pt x="87" y="222"/>
                  </a:lnTo>
                  <a:lnTo>
                    <a:pt x="63" y="213"/>
                  </a:lnTo>
                  <a:lnTo>
                    <a:pt x="42" y="201"/>
                  </a:lnTo>
                  <a:lnTo>
                    <a:pt x="25" y="183"/>
                  </a:lnTo>
                  <a:lnTo>
                    <a:pt x="12" y="162"/>
                  </a:lnTo>
                  <a:lnTo>
                    <a:pt x="3" y="138"/>
                  </a:lnTo>
                  <a:lnTo>
                    <a:pt x="0" y="113"/>
                  </a:lnTo>
                  <a:lnTo>
                    <a:pt x="3" y="87"/>
                  </a:lnTo>
                  <a:lnTo>
                    <a:pt x="12" y="63"/>
                  </a:lnTo>
                  <a:lnTo>
                    <a:pt x="25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6FC6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799" dirty="0">
                <a:latin typeface="Arial" charset="0"/>
              </a:endParaRPr>
            </a:p>
          </p:txBody>
        </p:sp>
      </p:grpSp>
      <p:sp>
        <p:nvSpPr>
          <p:cNvPr id="174" name="Right Arrow 9">
            <a:extLst>
              <a:ext uri="{FF2B5EF4-FFF2-40B4-BE49-F238E27FC236}">
                <a16:creationId xmlns:a16="http://schemas.microsoft.com/office/drawing/2014/main" id="{85E0126F-F84B-45EA-8726-9F0053FE38BC}"/>
              </a:ext>
            </a:extLst>
          </p:cNvPr>
          <p:cNvSpPr>
            <a:spLocks noChangeAspect="1"/>
          </p:cNvSpPr>
          <p:nvPr/>
        </p:nvSpPr>
        <p:spPr bwMode="auto">
          <a:xfrm rot="2043033">
            <a:off x="7971988" y="4560158"/>
            <a:ext cx="476447" cy="271279"/>
          </a:xfrm>
          <a:prstGeom prst="rightArrow">
            <a:avLst>
              <a:gd name="adj1" fmla="val 36541"/>
              <a:gd name="adj2" fmla="val 67945"/>
            </a:avLst>
          </a:prstGeom>
          <a:gradFill flip="none" rotWithShape="1">
            <a:gsLst>
              <a:gs pos="0">
                <a:srgbClr val="E4E9F4"/>
              </a:gs>
              <a:gs pos="51000">
                <a:srgbClr val="44546A"/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 dirty="0">
              <a:solidFill>
                <a:prstClr val="white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65" name="Retângulo 164">
            <a:extLst>
              <a:ext uri="{FF2B5EF4-FFF2-40B4-BE49-F238E27FC236}">
                <a16:creationId xmlns:a16="http://schemas.microsoft.com/office/drawing/2014/main" id="{37A756FE-BCEB-4921-8C14-89AC1148A3AC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68" name="Retângulo 167">
            <a:extLst>
              <a:ext uri="{FF2B5EF4-FFF2-40B4-BE49-F238E27FC236}">
                <a16:creationId xmlns:a16="http://schemas.microsoft.com/office/drawing/2014/main" id="{A7B5CB99-7A5B-436C-9D9E-60211316FF43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0619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53" grpId="0"/>
      <p:bldP spid="54" grpId="0"/>
      <p:bldP spid="55" grpId="0"/>
      <p:bldP spid="56" grpId="0"/>
      <p:bldP spid="59" grpId="0"/>
      <p:bldP spid="60" grpId="0"/>
      <p:bldP spid="62" grpId="0"/>
      <p:bldP spid="69" grpId="0" animBg="1"/>
      <p:bldP spid="71" grpId="0" animBg="1"/>
      <p:bldP spid="72" grpId="0"/>
      <p:bldP spid="73" grpId="0" animBg="1"/>
      <p:bldP spid="76" grpId="0" animBg="1"/>
      <p:bldP spid="77" grpId="0"/>
      <p:bldP spid="79" grpId="0"/>
      <p:bldP spid="81" grpId="0"/>
      <p:bldP spid="82" grpId="0" animBg="1"/>
      <p:bldP spid="83" grpId="0" animBg="1"/>
      <p:bldP spid="84" grpId="0" animBg="1"/>
      <p:bldP spid="74" grpId="0"/>
      <p:bldP spid="75" grpId="0"/>
      <p:bldP spid="85" grpId="0"/>
      <p:bldP spid="86" grpId="0"/>
      <p:bldP spid="87" grpId="0"/>
      <p:bldP spid="88" grpId="0"/>
      <p:bldP spid="89" grpId="0"/>
      <p:bldP spid="146" grpId="0" animBg="1"/>
      <p:bldP spid="147" grpId="0"/>
      <p:bldP spid="148" grpId="0"/>
      <p:bldP spid="157" grpId="0" animBg="1"/>
      <p:bldP spid="158" grpId="0"/>
      <p:bldP spid="166" grpId="0"/>
      <p:bldP spid="167" grpId="0"/>
      <p:bldP spid="169" grpId="0"/>
      <p:bldP spid="1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1A43960-5066-4E6E-8F2A-A1E693207CFF}"/>
              </a:ext>
            </a:extLst>
          </p:cNvPr>
          <p:cNvSpPr txBox="1">
            <a:spLocks/>
          </p:cNvSpPr>
          <p:nvPr/>
        </p:nvSpPr>
        <p:spPr>
          <a:xfrm>
            <a:off x="2986225" y="6388792"/>
            <a:ext cx="1970778" cy="332850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Área de Estudo</a:t>
            </a: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327400" y="933773"/>
            <a:ext cx="71703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4F5250E-3916-40D8-B18C-145A7DDD1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572" y="1340133"/>
            <a:ext cx="4650445" cy="4846702"/>
          </a:xfrm>
          <a:prstGeom prst="rect">
            <a:avLst/>
          </a:prstGeom>
          <a:ln>
            <a:noFill/>
          </a:ln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A1BFEDFC-00DB-4D86-8BE2-BEAD6C76A5D6}"/>
              </a:ext>
            </a:extLst>
          </p:cNvPr>
          <p:cNvSpPr/>
          <p:nvPr/>
        </p:nvSpPr>
        <p:spPr>
          <a:xfrm>
            <a:off x="6822918" y="1809513"/>
            <a:ext cx="4748180" cy="448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Portland (OR)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Salt Lake City (UT)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Phoenix (AZ)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Austin (TX)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Variabilidade 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Climática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Populacional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Programas de Conservação do Recurso Hídrico</a:t>
            </a: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327400" y="933773"/>
            <a:ext cx="71703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2B3E110-D57E-4A4F-9878-27B2C1870102}"/>
              </a:ext>
            </a:extLst>
          </p:cNvPr>
          <p:cNvSpPr txBox="1">
            <a:spLocks/>
          </p:cNvSpPr>
          <p:nvPr/>
        </p:nvSpPr>
        <p:spPr>
          <a:xfrm>
            <a:off x="0" y="5945891"/>
            <a:ext cx="12191999" cy="308191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Variável Dependente - Demanda Residencial de Água (Média mensal)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9CBD0B-E8F3-4A06-94C7-49ED6955B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6" y="1666884"/>
            <a:ext cx="6401388" cy="35355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9CF3758-3D15-4B44-A9C5-134A1A5D5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221" y="1667154"/>
            <a:ext cx="5792779" cy="35352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8943A6B-3093-447F-9E8C-E2D021E42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137736"/>
            <a:ext cx="12304294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327400" y="933773"/>
            <a:ext cx="71703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2B3E110-D57E-4A4F-9878-27B2C1870102}"/>
              </a:ext>
            </a:extLst>
          </p:cNvPr>
          <p:cNvSpPr txBox="1">
            <a:spLocks/>
          </p:cNvSpPr>
          <p:nvPr/>
        </p:nvSpPr>
        <p:spPr>
          <a:xfrm>
            <a:off x="0" y="5481864"/>
            <a:ext cx="12191999" cy="332079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Variáveis Exploratórias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D931E5-4E8C-4A15-A3FB-B3B4DAF10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75" y="1781174"/>
            <a:ext cx="10517677" cy="356077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D1E08E0-AED6-45E1-95A5-C7EF6274838E}"/>
              </a:ext>
            </a:extLst>
          </p:cNvPr>
          <p:cNvSpPr/>
          <p:nvPr/>
        </p:nvSpPr>
        <p:spPr>
          <a:xfrm>
            <a:off x="4652785" y="2890541"/>
            <a:ext cx="436740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D054373-CFC4-4C0E-BE24-06A726105897}"/>
              </a:ext>
            </a:extLst>
          </p:cNvPr>
          <p:cNvSpPr/>
          <p:nvPr/>
        </p:nvSpPr>
        <p:spPr>
          <a:xfrm>
            <a:off x="3712985" y="2890541"/>
            <a:ext cx="401815" cy="15388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6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327400" y="933773"/>
            <a:ext cx="7170330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A64F23-2333-43F3-8AA0-57D188B74C89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7C925C-E946-45AC-82AC-F92C46C2BD36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2B3E110-D57E-4A4F-9878-27B2C1870102}"/>
              </a:ext>
            </a:extLst>
          </p:cNvPr>
          <p:cNvSpPr txBox="1">
            <a:spLocks/>
          </p:cNvSpPr>
          <p:nvPr/>
        </p:nvSpPr>
        <p:spPr>
          <a:xfrm>
            <a:off x="53009" y="1679280"/>
            <a:ext cx="3631095" cy="332079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Índice de Moran (I)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F23F985-EE4F-4DA6-BB82-421D2ACE0B8B}"/>
              </a:ext>
            </a:extLst>
          </p:cNvPr>
          <p:cNvSpPr txBox="1">
            <a:spLocks/>
          </p:cNvSpPr>
          <p:nvPr/>
        </p:nvSpPr>
        <p:spPr>
          <a:xfrm>
            <a:off x="-256167" y="4492158"/>
            <a:ext cx="3631095" cy="332079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Getis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(G)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BAC2BD4-822D-4DAF-98C3-D1B0D2EB93F4}"/>
              </a:ext>
            </a:extLst>
          </p:cNvPr>
          <p:cNvSpPr txBox="1">
            <a:spLocks/>
          </p:cNvSpPr>
          <p:nvPr/>
        </p:nvSpPr>
        <p:spPr>
          <a:xfrm>
            <a:off x="6146799" y="1743475"/>
            <a:ext cx="3631095" cy="332079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(SAR)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24D6FD5-42CD-4E20-98CD-7CD80A454492}"/>
              </a:ext>
            </a:extLst>
          </p:cNvPr>
          <p:cNvSpPr txBox="1">
            <a:spLocks/>
          </p:cNvSpPr>
          <p:nvPr/>
        </p:nvSpPr>
        <p:spPr>
          <a:xfrm>
            <a:off x="6270934" y="4147843"/>
            <a:ext cx="3631095" cy="332079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(CAR)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D11F6E-8102-4DF2-A272-4B9BB17D1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426" y="2079409"/>
            <a:ext cx="3878126" cy="132741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651A7B2-B15B-42AC-9C80-B5706FE68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427" y="3413473"/>
            <a:ext cx="3878126" cy="82421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C464D0A-015B-494C-A8CE-C2BB7975F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04" y="4940198"/>
            <a:ext cx="2724468" cy="147441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0FCAD15C-E99C-4C37-B742-8E1B275B7BF2}"/>
              </a:ext>
            </a:extLst>
          </p:cNvPr>
          <p:cNvSpPr/>
          <p:nvPr/>
        </p:nvSpPr>
        <p:spPr>
          <a:xfrm>
            <a:off x="481900" y="1590379"/>
            <a:ext cx="5664899" cy="497770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C5A4492-C46D-45BB-AE97-A5D8A40758EC}"/>
              </a:ext>
            </a:extLst>
          </p:cNvPr>
          <p:cNvSpPr txBox="1">
            <a:spLocks/>
          </p:cNvSpPr>
          <p:nvPr/>
        </p:nvSpPr>
        <p:spPr>
          <a:xfrm>
            <a:off x="520306" y="1259203"/>
            <a:ext cx="3700735" cy="30580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Análise Exploratória Espacial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EB8D2A4-9CCB-4B91-A8EC-5C1CF5EEF31D}"/>
              </a:ext>
            </a:extLst>
          </p:cNvPr>
          <p:cNvSpPr/>
          <p:nvPr/>
        </p:nvSpPr>
        <p:spPr>
          <a:xfrm>
            <a:off x="6273101" y="1590379"/>
            <a:ext cx="5664899" cy="497770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FAC847E-6A0A-4C7D-B32A-C7EE7B9D12E6}"/>
              </a:ext>
            </a:extLst>
          </p:cNvPr>
          <p:cNvSpPr txBox="1">
            <a:spLocks/>
          </p:cNvSpPr>
          <p:nvPr/>
        </p:nvSpPr>
        <p:spPr>
          <a:xfrm>
            <a:off x="6270934" y="1239805"/>
            <a:ext cx="2665088" cy="30580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Regressão Espacial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215E3B52-8E33-44AE-9F91-545599798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675" y="2313312"/>
            <a:ext cx="3631095" cy="675368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06CFAEE9-483B-4C54-A40B-AA74ADE595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699" y="2986363"/>
            <a:ext cx="5081401" cy="834260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8AA485C0-6A7E-4032-AFD2-2DDD318447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5109" y="4682132"/>
            <a:ext cx="4537073" cy="630149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3D7BAD7-52C2-4892-B92D-D5AA5A1682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9955" y="5313291"/>
            <a:ext cx="4733141" cy="962673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52BD1A82-D6A9-4F5F-9ED7-A92B33E988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0488" y="5543436"/>
            <a:ext cx="2648613" cy="8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4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8517F6F-15BF-4E1A-96BC-48FE7AE287C9}"/>
              </a:ext>
            </a:extLst>
          </p:cNvPr>
          <p:cNvSpPr/>
          <p:nvPr/>
        </p:nvSpPr>
        <p:spPr>
          <a:xfrm>
            <a:off x="-122830" y="1"/>
            <a:ext cx="12437660" cy="6858000"/>
          </a:xfrm>
          <a:prstGeom prst="rect">
            <a:avLst/>
          </a:prstGeom>
          <a:solidFill>
            <a:srgbClr val="E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3BB794D-4492-4EB9-8E44-62E380C7B39E}"/>
              </a:ext>
            </a:extLst>
          </p:cNvPr>
          <p:cNvSpPr txBox="1">
            <a:spLocks/>
          </p:cNvSpPr>
          <p:nvPr/>
        </p:nvSpPr>
        <p:spPr>
          <a:xfrm>
            <a:off x="834526" y="453316"/>
            <a:ext cx="1510748" cy="369332"/>
          </a:xfrm>
          <a:prstGeom prst="rect">
            <a:avLst/>
          </a:prstGeom>
        </p:spPr>
        <p:txBody>
          <a:bodyPr wrap="non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438EB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endParaRPr lang="en-US" sz="4000" b="1" dirty="0">
              <a:solidFill>
                <a:srgbClr val="438EB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1A43960-5066-4E6E-8F2A-A1E693207CFF}"/>
              </a:ext>
            </a:extLst>
          </p:cNvPr>
          <p:cNvSpPr txBox="1">
            <a:spLocks/>
          </p:cNvSpPr>
          <p:nvPr/>
        </p:nvSpPr>
        <p:spPr>
          <a:xfrm>
            <a:off x="425449" y="5813533"/>
            <a:ext cx="9637662" cy="369332"/>
          </a:xfrm>
          <a:prstGeom prst="rect">
            <a:avLst/>
          </a:prstGeom>
        </p:spPr>
        <p:txBody>
          <a:bodyPr wrap="square" lIns="0" tIns="0" rIns="0" bIns="0"/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Arial"/>
              <a:buChar char="•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682AA"/>
              </a:buClr>
              <a:buSzPct val="80000"/>
              <a:buFont typeface="Lucida Grande"/>
              <a:buChar char="-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Comparação dos modelos – Média Mensal</a:t>
            </a:r>
          </a:p>
        </p:txBody>
      </p:sp>
      <p:cxnSp>
        <p:nvCxnSpPr>
          <p:cNvPr id="12" name="Straight Connector 306">
            <a:extLst>
              <a:ext uri="{FF2B5EF4-FFF2-40B4-BE49-F238E27FC236}">
                <a16:creationId xmlns:a16="http://schemas.microsoft.com/office/drawing/2014/main" id="{0F1BCFD9-CAF8-41D6-B13B-0AEF206CF89B}"/>
              </a:ext>
            </a:extLst>
          </p:cNvPr>
          <p:cNvCxnSpPr>
            <a:cxnSpLocks/>
          </p:cNvCxnSpPr>
          <p:nvPr/>
        </p:nvCxnSpPr>
        <p:spPr bwMode="auto">
          <a:xfrm>
            <a:off x="3875314" y="933773"/>
            <a:ext cx="6622416" cy="0"/>
          </a:xfrm>
          <a:prstGeom prst="line">
            <a:avLst/>
          </a:prstGeom>
          <a:noFill/>
          <a:ln w="38100" cap="flat" cmpd="sng" algn="ctr">
            <a:solidFill>
              <a:srgbClr val="8AC7D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2" descr="Resultado de imagem para inpe logo">
            <a:extLst>
              <a:ext uri="{FF2B5EF4-FFF2-40B4-BE49-F238E27FC236}">
                <a16:creationId xmlns:a16="http://schemas.microsoft.com/office/drawing/2014/main" id="{6995DE51-EE5B-4E00-8EF5-6229EB0D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20" y="285750"/>
            <a:ext cx="862467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DA1C45E-9C9C-48EA-A875-0912FC198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03" y="1395984"/>
            <a:ext cx="9444131" cy="4319695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4A99CA0F-BD4B-4203-A52A-BDB52A932662}"/>
              </a:ext>
            </a:extLst>
          </p:cNvPr>
          <p:cNvSpPr/>
          <p:nvPr/>
        </p:nvSpPr>
        <p:spPr>
          <a:xfrm>
            <a:off x="9955122" y="2624447"/>
            <a:ext cx="2342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Imóvel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(-)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80A298C7-E6CB-4593-BB74-ADAC951F2AEE}"/>
              </a:ext>
            </a:extLst>
          </p:cNvPr>
          <p:cNvSpPr/>
          <p:nvPr/>
        </p:nvSpPr>
        <p:spPr>
          <a:xfrm>
            <a:off x="9942310" y="2981151"/>
            <a:ext cx="2342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da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propriedade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(+)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C4EC6DE-E9BB-4932-B91E-C307471AADE7}"/>
              </a:ext>
            </a:extLst>
          </p:cNvPr>
          <p:cNvGrpSpPr/>
          <p:nvPr/>
        </p:nvGrpSpPr>
        <p:grpSpPr>
          <a:xfrm>
            <a:off x="779462" y="2813923"/>
            <a:ext cx="9134524" cy="306289"/>
            <a:chOff x="779462" y="2813923"/>
            <a:chExt cx="9134524" cy="306289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595423B6-621E-439A-B249-15C3179B159B}"/>
                </a:ext>
              </a:extLst>
            </p:cNvPr>
            <p:cNvSpPr/>
            <p:nvPr/>
          </p:nvSpPr>
          <p:spPr>
            <a:xfrm>
              <a:off x="779462" y="2813923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5C54AA12-B5E9-4A44-BE99-D29E3BBA0D6E}"/>
                </a:ext>
              </a:extLst>
            </p:cNvPr>
            <p:cNvSpPr/>
            <p:nvPr/>
          </p:nvSpPr>
          <p:spPr>
            <a:xfrm>
              <a:off x="781328" y="2966323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Rectangle 1">
            <a:extLst>
              <a:ext uri="{FF2B5EF4-FFF2-40B4-BE49-F238E27FC236}">
                <a16:creationId xmlns:a16="http://schemas.microsoft.com/office/drawing/2014/main" id="{4F28D184-4DB5-4039-93DB-1E6A577F4DFD}"/>
              </a:ext>
            </a:extLst>
          </p:cNvPr>
          <p:cNvSpPr/>
          <p:nvPr/>
        </p:nvSpPr>
        <p:spPr>
          <a:xfrm>
            <a:off x="12349172" y="4716417"/>
            <a:ext cx="3530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D85D5F8-D336-4248-A049-23E85AC3F2A9}"/>
              </a:ext>
            </a:extLst>
          </p:cNvPr>
          <p:cNvGrpSpPr/>
          <p:nvPr/>
        </p:nvGrpSpPr>
        <p:grpSpPr>
          <a:xfrm>
            <a:off x="772224" y="3255203"/>
            <a:ext cx="9144034" cy="1671066"/>
            <a:chOff x="772224" y="3255203"/>
            <a:chExt cx="9144034" cy="1671066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F122ACDA-D0F3-4F5C-9A80-5E9F6E633FA1}"/>
                </a:ext>
              </a:extLst>
            </p:cNvPr>
            <p:cNvSpPr/>
            <p:nvPr/>
          </p:nvSpPr>
          <p:spPr>
            <a:xfrm>
              <a:off x="783600" y="3255203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0D364DEA-6506-4F1A-A7C0-1988CBC2D758}"/>
                </a:ext>
              </a:extLst>
            </p:cNvPr>
            <p:cNvSpPr/>
            <p:nvPr/>
          </p:nvSpPr>
          <p:spPr>
            <a:xfrm>
              <a:off x="772224" y="4772380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AA44EE25-6B55-4548-8940-397E38163F7C}"/>
              </a:ext>
            </a:extLst>
          </p:cNvPr>
          <p:cNvGrpSpPr/>
          <p:nvPr/>
        </p:nvGrpSpPr>
        <p:grpSpPr>
          <a:xfrm>
            <a:off x="779462" y="4175998"/>
            <a:ext cx="9134524" cy="306289"/>
            <a:chOff x="779462" y="2813923"/>
            <a:chExt cx="9134524" cy="306289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544B2C7-8F87-4AD4-93C6-2E832BF03444}"/>
                </a:ext>
              </a:extLst>
            </p:cNvPr>
            <p:cNvSpPr/>
            <p:nvPr/>
          </p:nvSpPr>
          <p:spPr>
            <a:xfrm>
              <a:off x="779462" y="2813923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2DA15FC2-42E2-405B-BFF1-27EB8AB89B44}"/>
                </a:ext>
              </a:extLst>
            </p:cNvPr>
            <p:cNvSpPr/>
            <p:nvPr/>
          </p:nvSpPr>
          <p:spPr>
            <a:xfrm>
              <a:off x="781328" y="2966323"/>
              <a:ext cx="9132658" cy="153889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Retângulo 29">
            <a:extLst>
              <a:ext uri="{FF2B5EF4-FFF2-40B4-BE49-F238E27FC236}">
                <a16:creationId xmlns:a16="http://schemas.microsoft.com/office/drawing/2014/main" id="{06BDE236-120E-4BF5-9EFA-66C7F931DADA}"/>
              </a:ext>
            </a:extLst>
          </p:cNvPr>
          <p:cNvSpPr/>
          <p:nvPr/>
        </p:nvSpPr>
        <p:spPr>
          <a:xfrm>
            <a:off x="11422870" y="6353174"/>
            <a:ext cx="771297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068B362-9541-453D-95A0-2FCB0D7F0FE3}"/>
              </a:ext>
            </a:extLst>
          </p:cNvPr>
          <p:cNvSpPr/>
          <p:nvPr/>
        </p:nvSpPr>
        <p:spPr>
          <a:xfrm>
            <a:off x="11103770" y="6353174"/>
            <a:ext cx="281906" cy="214935"/>
          </a:xfrm>
          <a:prstGeom prst="rect">
            <a:avLst/>
          </a:prstGeom>
          <a:solidFill>
            <a:srgbClr val="8AC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987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612</Words>
  <Application>Microsoft Office PowerPoint</Application>
  <PresentationFormat>Widescreen</PresentationFormat>
  <Paragraphs>133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Determinants of Single Family residential water use across scales in four western US Cities</dc:title>
  <dc:creator>Diogo da Fonseca Reis</dc:creator>
  <cp:lastModifiedBy>Diogo da Fonseca Reis</cp:lastModifiedBy>
  <cp:revision>248</cp:revision>
  <dcterms:created xsi:type="dcterms:W3CDTF">2017-11-13T15:00:05Z</dcterms:created>
  <dcterms:modified xsi:type="dcterms:W3CDTF">2017-11-25T13:09:27Z</dcterms:modified>
</cp:coreProperties>
</file>