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4"/>
  </p:notesMasterIdLst>
  <p:handoutMasterIdLst>
    <p:handoutMasterId r:id="rId85"/>
  </p:handoutMasterIdLst>
  <p:sldIdLst>
    <p:sldId id="384" r:id="rId2"/>
    <p:sldId id="448" r:id="rId3"/>
    <p:sldId id="386" r:id="rId4"/>
    <p:sldId id="387" r:id="rId5"/>
    <p:sldId id="449" r:id="rId6"/>
    <p:sldId id="388" r:id="rId7"/>
    <p:sldId id="389" r:id="rId8"/>
    <p:sldId id="453" r:id="rId9"/>
    <p:sldId id="390" r:id="rId10"/>
    <p:sldId id="393" r:id="rId11"/>
    <p:sldId id="455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480" r:id="rId20"/>
    <p:sldId id="481" r:id="rId21"/>
    <p:sldId id="482" r:id="rId22"/>
    <p:sldId id="483" r:id="rId23"/>
    <p:sldId id="484" r:id="rId24"/>
    <p:sldId id="485" r:id="rId25"/>
    <p:sldId id="486" r:id="rId26"/>
    <p:sldId id="487" r:id="rId27"/>
    <p:sldId id="488" r:id="rId28"/>
    <p:sldId id="489" r:id="rId29"/>
    <p:sldId id="490" r:id="rId30"/>
    <p:sldId id="491" r:id="rId31"/>
    <p:sldId id="492" r:id="rId32"/>
    <p:sldId id="493" r:id="rId33"/>
    <p:sldId id="494" r:id="rId34"/>
    <p:sldId id="495" r:id="rId35"/>
    <p:sldId id="496" r:id="rId36"/>
    <p:sldId id="498" r:id="rId37"/>
    <p:sldId id="499" r:id="rId38"/>
    <p:sldId id="500" r:id="rId39"/>
    <p:sldId id="501" r:id="rId40"/>
    <p:sldId id="502" r:id="rId41"/>
    <p:sldId id="503" r:id="rId42"/>
    <p:sldId id="398" r:id="rId43"/>
    <p:sldId id="460" r:id="rId44"/>
    <p:sldId id="399" r:id="rId45"/>
    <p:sldId id="461" r:id="rId46"/>
    <p:sldId id="405" r:id="rId47"/>
    <p:sldId id="406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9" r:id="rId59"/>
    <p:sldId id="418" r:id="rId60"/>
    <p:sldId id="420" r:id="rId61"/>
    <p:sldId id="421" r:id="rId62"/>
    <p:sldId id="422" r:id="rId63"/>
    <p:sldId id="504" r:id="rId64"/>
    <p:sldId id="430" r:id="rId65"/>
    <p:sldId id="431" r:id="rId66"/>
    <p:sldId id="432" r:id="rId67"/>
    <p:sldId id="505" r:id="rId68"/>
    <p:sldId id="506" r:id="rId69"/>
    <p:sldId id="434" r:id="rId70"/>
    <p:sldId id="435" r:id="rId71"/>
    <p:sldId id="436" r:id="rId72"/>
    <p:sldId id="437" r:id="rId73"/>
    <p:sldId id="438" r:id="rId74"/>
    <p:sldId id="439" r:id="rId75"/>
    <p:sldId id="440" r:id="rId76"/>
    <p:sldId id="441" r:id="rId77"/>
    <p:sldId id="442" r:id="rId78"/>
    <p:sldId id="443" r:id="rId79"/>
    <p:sldId id="444" r:id="rId80"/>
    <p:sldId id="445" r:id="rId81"/>
    <p:sldId id="446" r:id="rId82"/>
    <p:sldId id="507" r:id="rId83"/>
  </p:sldIdLst>
  <p:sldSz cx="12192000" cy="6858000"/>
  <p:notesSz cx="7300913" cy="958691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CCFFCC"/>
    <a:srgbClr val="CCCCFF"/>
    <a:srgbClr val="008000"/>
    <a:srgbClr val="66FF33"/>
    <a:srgbClr val="FFCCCC"/>
    <a:srgbClr val="FFCC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9" autoAdjust="0"/>
  </p:normalViewPr>
  <p:slideViewPr>
    <p:cSldViewPr>
      <p:cViewPr varScale="1">
        <p:scale>
          <a:sx n="98" d="100"/>
          <a:sy n="98" d="100"/>
        </p:scale>
        <p:origin x="965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F5550EB7-A6C4-442F-AC98-DFE074B37B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9373B301-6DFA-0FE7-2E6E-959B0344973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44C92230-264E-91C4-9270-53C3C265DAB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7488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B2C56581-8A65-A5B0-579D-762F00A66DF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7488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197F2E-F996-467B-93D5-B83F1BC31F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6D374FF-B94A-1D31-8A9F-8BF4009D05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AD4E3EF-53A5-6811-B099-9B3443B16FA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2A2D12E-20E5-A4C3-9927-6413BBF6136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388100" cy="3594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CA9A24E1-E5A0-E327-E4BD-BC912934AC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2950"/>
            <a:ext cx="53514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3A0FF8C8-68E6-0855-2DCB-F670342D9D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7488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826A76FB-5A60-4E59-4037-89E227033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7488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9C1A5B71-37A9-4719-9CD0-08DC6BEBBCE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69A9DB2-78EC-CD60-AB0A-226C8EFFD4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B1D07B-9EE8-4219-9794-0785490E8283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62D43DF-C882-A59A-D24F-A6894C4BEBF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DA33B67-4549-18CB-4597-3BF377014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65881CE-CCB3-C890-170C-869F303DB0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CCA344-B71A-4CD9-86AF-41D19FFA100F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556D1ACF-495A-8ADC-B6BA-75FB441966C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F1A0BA0F-BBF3-6D0D-498C-AFD844BCA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89318D57-28F1-701D-0688-E0DF123F81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73EEF8-B9BC-45ED-8E37-84E054D84530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78CD0F4-49D4-CB18-B9D3-9EEF48A457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05CA4B5-223F-B1C2-B96A-0B2309F844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BCB3B319-FAE2-A22E-A2F3-FC405E8DAA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04F41F-F9D0-40FE-BB37-3536103C8989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0484884-4237-95C4-9769-E48E61D5FF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85228AC2-A464-15D6-EFCE-4DF229556D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208CB434-8E2A-9DC9-BB2A-B39B0A00D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AFAA00-D62C-4AAA-BBFE-C1EF9571BEF6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43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B8C5EA9F-1F0F-08A1-D4BD-097B791B33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5A65ECB0-0936-7FA8-93FA-3650E0921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DA0BC5BD-4C99-7D06-F539-66A1EE400F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83135BB-8ADE-408A-BD13-735DE6516A8F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44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529160F2-5A95-0609-122D-B51E12ABF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7938"/>
            <a:ext cx="316388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46EDA2BF-596C-4B43-FE7A-529791A14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9128125"/>
            <a:ext cx="31638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103" tIns="0" rIns="20103" bIns="0" anchor="b"/>
          <a:lstStyle>
            <a:lvl1pPr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04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04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04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04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pt-BR" sz="1100" b="0" i="1"/>
              <a:t>7</a:t>
            </a:r>
          </a:p>
        </p:txBody>
      </p:sp>
      <p:sp>
        <p:nvSpPr>
          <p:cNvPr id="63493" name="Rectangle 4">
            <a:extLst>
              <a:ext uri="{FF2B5EF4-FFF2-40B4-BE49-F238E27FC236}">
                <a16:creationId xmlns:a16="http://schemas.microsoft.com/office/drawing/2014/main" id="{F9E77B22-2A94-D8B8-D957-20CEDB1FA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28125"/>
            <a:ext cx="31638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63494" name="Rectangle 5">
            <a:extLst>
              <a:ext uri="{FF2B5EF4-FFF2-40B4-BE49-F238E27FC236}">
                <a16:creationId xmlns:a16="http://schemas.microsoft.com/office/drawing/2014/main" id="{22719473-0EAA-5C82-6B28-AD6F2245C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38"/>
            <a:ext cx="316388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63495" name="Rectangle 6">
            <a:extLst>
              <a:ext uri="{FF2B5EF4-FFF2-40B4-BE49-F238E27FC236}">
                <a16:creationId xmlns:a16="http://schemas.microsoft.com/office/drawing/2014/main" id="{E0D18C76-DC39-6D37-9CFD-5C888B008D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3050" cy="4033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92" tIns="46908" rIns="95492" bIns="46908"/>
          <a:lstStyle/>
          <a:p>
            <a:pPr eaLnBrk="1" hangingPunct="1"/>
            <a:endParaRPr lang="en-US" altLang="pt-BR"/>
          </a:p>
        </p:txBody>
      </p:sp>
      <p:sp>
        <p:nvSpPr>
          <p:cNvPr id="63496" name="Rectangle 7">
            <a:extLst>
              <a:ext uri="{FF2B5EF4-FFF2-40B4-BE49-F238E27FC236}">
                <a16:creationId xmlns:a16="http://schemas.microsoft.com/office/drawing/2014/main" id="{9B81DA43-0440-9B6A-4736-67F1BB2B12F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271588" y="954088"/>
            <a:ext cx="4970462" cy="27971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002E9A5D-206B-6625-440E-28D1797AAA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B796FBB-DEE9-4ACE-9336-9CCB4ADB09CD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45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504D16BD-6BFE-5228-4172-72924FABEDF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17C439EF-A665-0524-8939-FB171CE99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03AA4975-89CA-9FE4-01A2-6FFEDE181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2F1869F-18D9-49C3-9453-BC20585A6087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46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5BEB2309-ED89-28A8-64C9-61F7467AD0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8F7EB857-121B-456B-9486-D41ED01D6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DF53EF05-C4AE-2A1B-E996-A9670C645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6AF452E-E9F7-4DD9-8844-F7E527AD2992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47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CFD7EDA6-930C-0A4E-A4C0-B6528E4C2A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B726CBC5-140D-E8FB-8634-9CAB14AD7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27F0F797-BA24-7DA4-C17E-0CEF8825E6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BF6C2B8-122F-4C21-822A-41A22A70B1D5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48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80FC4FD3-C39C-F4B4-717C-38C179529C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C6A7793C-08B9-CECA-3F35-212A45F20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00FF7C62-1ADC-BD2F-A447-AE3E7CED9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2B86B6-D5A8-45AC-AE76-41571B6778AF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49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D30205C8-6020-5708-D5E0-27F96ED102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FE2AEBEB-CA4B-9484-1369-E3EA6DDDEF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7AEC53-AFBC-D886-1D65-71DA88E031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EEDE3A-21EB-44B1-8177-AE2227D287F5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2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A596FB-4986-3A90-F04E-7CA0553D51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0C5778D-7931-3F47-1590-E94A758AC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F642BA9F-F485-B021-580F-0F0355D0E2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E05A34-39EE-4B01-9B43-B9DFEBF827BC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50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3728A69-750B-D8B1-C399-810080A07AF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D74B8D3E-8AAE-B995-0FF2-7CB5F2FDA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28C5E8D7-CD23-79D1-ED2B-6FD83B2F28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FB9BB7-CB6B-4709-997C-FAC968D80945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51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0E05973-FF71-DB73-01F6-A30CF786D2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C776608C-C4FA-7643-C5F7-FCFEE10CC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2E2A2F00-80F0-1EA2-607C-8E9EDADB02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640F054-77BB-4545-9939-4C14343C5874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52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BEC77912-9E0D-5DBC-8FB7-F83B0A8878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F6B4CBBC-805D-DEF6-277D-F9D4886D5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797AE192-4C3E-55EB-FC28-E21BE992C8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DE58BE-3A76-48C6-A9FA-3B9E5B14705D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53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1B5FBD2F-201F-AD9A-0846-9B2A5FB9F2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B8339E2F-4D94-C839-3F55-46A9721E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FEC6AC48-F9C3-40E7-7AC4-CC26F56BB2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E66AF1-42C7-4AF9-81DB-48263381B74D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54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F2DB177-A779-1AB3-7E78-9B8E2C6349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60F59476-BBA9-87BA-88BA-C81D16D8D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F9890327-D977-F418-23C1-763FDF46C1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CEE68D-058B-4044-B4DE-4EBA86418637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55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39DE623-C782-8E5A-9403-0E10AF55DB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C37E754A-2828-15F4-A68A-136DB5E9A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2C79041C-4F4A-3698-EE33-F0CE5938B7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6A2E25C-BF9E-438A-8907-E99627CED1F1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56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B884D73B-8DBA-7C6C-459E-C3901F2A40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4FDEA6C8-C827-1551-BBE4-7576C7006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C2242DD1-1216-2CE1-A049-EE1EEBBCF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279A22-905E-4CC0-81D7-776AF362191E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57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CF49C582-D277-C124-120A-9447C3B5AFA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C78818DC-7754-1128-A348-A397C5A83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A05C7C38-141D-7667-F7EE-BC83A6C57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57FB82-329A-4838-8010-623C92056469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58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7BABCA17-CA73-B2F6-E332-CC8C390B9A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C382ECB9-1A01-BC06-A1C5-11D6B2EF4A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93D9BA3E-D745-5B55-F940-F84E7A8690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0939D1-C97A-4F8A-ABDD-C7D9C7B05906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59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344EBDC5-598D-6298-975A-ED0A95A2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7938"/>
            <a:ext cx="316388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010A5679-7268-E438-4C2F-F241BFF1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9128125"/>
            <a:ext cx="31638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103" tIns="0" rIns="20103" bIns="0" anchor="b"/>
          <a:lstStyle>
            <a:lvl1pPr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04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04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04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04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04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pt-BR" sz="1100" b="0" i="1"/>
              <a:t>18</a:t>
            </a:r>
          </a:p>
        </p:txBody>
      </p:sp>
      <p:sp>
        <p:nvSpPr>
          <p:cNvPr id="94213" name="Rectangle 4">
            <a:extLst>
              <a:ext uri="{FF2B5EF4-FFF2-40B4-BE49-F238E27FC236}">
                <a16:creationId xmlns:a16="http://schemas.microsoft.com/office/drawing/2014/main" id="{A3F3CAF5-B63D-8D2B-DE6E-672F2646E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28125"/>
            <a:ext cx="31638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94214" name="Rectangle 5">
            <a:extLst>
              <a:ext uri="{FF2B5EF4-FFF2-40B4-BE49-F238E27FC236}">
                <a16:creationId xmlns:a16="http://schemas.microsoft.com/office/drawing/2014/main" id="{A2CD8C57-D81B-9A71-3AB9-64C1F6677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38"/>
            <a:ext cx="316388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94215" name="Rectangle 6">
            <a:extLst>
              <a:ext uri="{FF2B5EF4-FFF2-40B4-BE49-F238E27FC236}">
                <a16:creationId xmlns:a16="http://schemas.microsoft.com/office/drawing/2014/main" id="{4A49B14E-5F74-3744-7298-63EFD9B30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1363"/>
            <a:ext cx="5354637" cy="4037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92" tIns="46908" rIns="95492" bIns="46908"/>
          <a:lstStyle/>
          <a:p>
            <a:pPr eaLnBrk="1" hangingPunct="1"/>
            <a:endParaRPr lang="en-US" altLang="pt-BR"/>
          </a:p>
        </p:txBody>
      </p:sp>
      <p:sp>
        <p:nvSpPr>
          <p:cNvPr id="94216" name="Rectangle 7">
            <a:extLst>
              <a:ext uri="{FF2B5EF4-FFF2-40B4-BE49-F238E27FC236}">
                <a16:creationId xmlns:a16="http://schemas.microsoft.com/office/drawing/2014/main" id="{36EBBED4-A12F-D28A-2CA5-A016293836B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990600" y="1020763"/>
            <a:ext cx="5319713" cy="2992437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315A2497-7FAE-0D86-5023-45C201F046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55CF603-1C62-44E8-8A9A-1B9E6EE52F82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3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83948AB-E1D2-87E0-EF30-2C6F68244E4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212C3C9-C20E-A8FF-E20F-674DB0157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4FA74646-6BB2-B795-BF73-125C16DFE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E3A7408-772D-4212-8FB1-985144D62019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60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2A84AEAB-90FB-39DB-9DC7-4092621697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2FFEF509-F7A9-DF24-C610-B23FCBE645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C29B777C-AEAB-4BD2-FF67-3D9DDA5CA9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7B8D20-581B-440C-98EF-0D4435153520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61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75FB039E-D29D-7C8E-9FF9-02EE88D335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34CD3A2A-F0D8-75A0-ABC2-ACA6D02CB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7C8C0486-5F5F-FFF0-77E8-658787C3E8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31D6D6-AB87-454D-8BCA-268711F6BCBE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62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0567D16F-C008-AD20-2ABF-A383A97E31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775EC46A-DA12-5BCE-E177-23604094F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E7FB4A9C-05EF-2D17-F9F1-DFECBCEC5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9F17B8A-78FE-4893-B7C1-CDDEA73777ED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64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F2364EF3-FA5D-CD1B-AA47-53EADAC887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96A28062-F931-BFAD-1E44-4BBC44DFD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E2CFF39A-8629-56D2-BD38-4A2BBDBDCA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8D42129-AFE9-4E0D-83DE-00E13207BA3B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65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71A75FFB-2445-E1C0-B5A6-0E2C3EC42C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985DE925-D989-CFEF-4573-EACDA7B55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F1E025F8-65E5-CBDC-CBF7-3B68F8F584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4E6455F-B3DE-41E6-B4D8-52A68E8A0668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66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7577515A-D3FF-01EB-2ED4-5B1C2CBC5C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B662A0B6-E443-80F5-6D64-B867676128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A70DD958-264C-8754-6BFE-390D6358E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65346D5-9B14-448D-BF1C-B486B6D983BD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67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FB23314E-E290-BAF7-B40C-B8858319B4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6A29B8F8-76F9-94B2-7C31-354E9C525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452A06DA-D6DC-9D9A-C508-542F902104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0573B29-1E9A-4D38-A322-EADEBEE24E5B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68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2448F4D8-3DF5-EF7A-99DC-EA8ADD30D8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E7280EB9-FF9E-DA58-DBFA-BA96768CB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6D4AF400-DA6F-AB08-9275-7A0919403C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D06B10-5D5A-42AE-A025-D6785B16DF60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76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D500C885-C7F3-3BA5-4CFC-B6743383D27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87697C54-287F-2EE3-EC49-E51D4F682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E5CD1349-3E98-66BC-FA1D-0CF28C012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362A0B-3319-42B6-8D98-0DFC96203619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77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BD6462F3-1565-4DC1-9560-FBB6A28BC1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80EE4B91-0F90-B96C-7EAE-E9350D742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0199083-BBBE-5349-EFE0-BB087A9986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781076-97B5-4D36-B4BC-C48476A1C093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4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4A1CCFC5-CF3D-9D5B-1078-6B6064B00F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3484F135-4A10-E2D1-1617-1365D3114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65ABAE64-AF8A-10AB-2911-278981C99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4DB2B5-FC78-4DCC-A6A0-48EE8C69C2A8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5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AC17404-16A6-7C09-03B8-122A88CAF7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356E6993-A8CE-228E-0233-766CB38BA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19C7E99-5DBC-E11B-0B00-5F3C766744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C7F555-6D65-427C-A18F-87C6980D0E25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6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2E946068-7D59-16E6-FE00-8C93D5BE3A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42BE4A16-4BDA-EB4B-8774-15251F405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A9531517-B58D-8F09-DC3E-854650B1C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3863F1E-309E-42D8-8C04-32D69F05160B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7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3F57093B-EAA3-9C48-654F-F5F897D823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0085CF87-A8ED-24A1-4599-F96C7AA50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E42ABACB-3EB1-11AC-79B0-2B9616358E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523670-BD59-405F-838B-0A11045D659C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90173BA-8115-D767-BF53-484973FF936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0FA78872-A3C2-074F-5EC3-5EAA466EB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60F4D3DB-296C-BCA5-9FC3-7CD814A2E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7B4365-95D9-4A75-8964-0AEA3FB70AD4}" type="slidenum">
              <a:rPr lang="pt-BR" altLang="pt-BR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Verdana" panose="020B060403050404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BDF53B2-4442-DD42-7C5C-4DEDCB3824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1161F30-9AD9-4408-2253-8F08F881D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4637" cy="4313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8C1A0E6-AB7A-DAB9-6F1C-D0A627819088}"/>
              </a:ext>
            </a:extLst>
          </p:cNvPr>
          <p:cNvGrpSpPr>
            <a:grpSpLocks/>
          </p:cNvGrpSpPr>
          <p:nvPr/>
        </p:nvGrpSpPr>
        <p:grpSpPr bwMode="auto">
          <a:xfrm>
            <a:off x="-4763" y="0"/>
            <a:ext cx="12196763" cy="6867525"/>
            <a:chOff x="-2" y="0"/>
            <a:chExt cx="5762" cy="432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CB64172-1B2D-DC64-C144-458083B2165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0CCB27AE-B74C-66FE-C744-C06D0D983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A92B357B-AC38-0FF9-9FD4-78DE8BC52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A9BE3794-D37E-8D3B-1115-2CB10B353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1" name="Rectangle 7">
                <a:extLst>
                  <a:ext uri="{FF2B5EF4-FFF2-40B4-BE49-F238E27FC236}">
                    <a16:creationId xmlns:a16="http://schemas.microsoft.com/office/drawing/2014/main" id="{AE23CD4D-36A4-607E-A174-29453693D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206009C1-A300-5C2E-71AF-ED668A5CD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9378EB0B-1785-AA3E-555A-5F662F823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DA911225-7DFE-C02E-D225-71DE2105A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49708EFA-8D82-C3B0-940A-3AB0B9FC8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6" name="Rectangle 12">
                <a:extLst>
                  <a:ext uri="{FF2B5EF4-FFF2-40B4-BE49-F238E27FC236}">
                    <a16:creationId xmlns:a16="http://schemas.microsoft.com/office/drawing/2014/main" id="{67EC91D7-9438-85F1-0D16-A62324A7A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7" name="Rectangle 13">
                <a:extLst>
                  <a:ext uri="{FF2B5EF4-FFF2-40B4-BE49-F238E27FC236}">
                    <a16:creationId xmlns:a16="http://schemas.microsoft.com/office/drawing/2014/main" id="{67BCC030-BA6F-60F4-8E21-B4C81C5EE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FF101F47-2522-5B04-332E-FEC8593D9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EF5A2AA0-254B-6A47-A696-A8DAAAB81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CDDE9333-0F72-D9C0-9015-9BA201665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1" name="Rectangle 17">
                <a:extLst>
                  <a:ext uri="{FF2B5EF4-FFF2-40B4-BE49-F238E27FC236}">
                    <a16:creationId xmlns:a16="http://schemas.microsoft.com/office/drawing/2014/main" id="{857530BB-A623-5BFF-D9E7-E3A3FF542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2" name="Rectangle 18">
                <a:extLst>
                  <a:ext uri="{FF2B5EF4-FFF2-40B4-BE49-F238E27FC236}">
                    <a16:creationId xmlns:a16="http://schemas.microsoft.com/office/drawing/2014/main" id="{80F2FA03-3326-F883-4F83-AF6318C8B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3" name="Rectangle 19">
                <a:extLst>
                  <a:ext uri="{FF2B5EF4-FFF2-40B4-BE49-F238E27FC236}">
                    <a16:creationId xmlns:a16="http://schemas.microsoft.com/office/drawing/2014/main" id="{A90F44DA-69AC-16B3-AB0E-5A1472FC5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4" name="Rectangle 20">
                <a:extLst>
                  <a:ext uri="{FF2B5EF4-FFF2-40B4-BE49-F238E27FC236}">
                    <a16:creationId xmlns:a16="http://schemas.microsoft.com/office/drawing/2014/main" id="{773872AF-5D9E-6C89-8135-EA182548F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5" name="Rectangle 21">
                <a:extLst>
                  <a:ext uri="{FF2B5EF4-FFF2-40B4-BE49-F238E27FC236}">
                    <a16:creationId xmlns:a16="http://schemas.microsoft.com/office/drawing/2014/main" id="{D4D476BE-1547-15CF-20F6-2D7194553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6" name="Rectangle 22">
                <a:extLst>
                  <a:ext uri="{FF2B5EF4-FFF2-40B4-BE49-F238E27FC236}">
                    <a16:creationId xmlns:a16="http://schemas.microsoft.com/office/drawing/2014/main" id="{D04635D2-208F-817A-897F-0A5798123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7" name="Rectangle 23">
                <a:extLst>
                  <a:ext uri="{FF2B5EF4-FFF2-40B4-BE49-F238E27FC236}">
                    <a16:creationId xmlns:a16="http://schemas.microsoft.com/office/drawing/2014/main" id="{C34B4DD9-3216-F1BC-4C31-A96E3E496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8" name="Rectangle 24">
                <a:extLst>
                  <a:ext uri="{FF2B5EF4-FFF2-40B4-BE49-F238E27FC236}">
                    <a16:creationId xmlns:a16="http://schemas.microsoft.com/office/drawing/2014/main" id="{77F5C7B6-53E9-B0EC-E599-06BBFC0EE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29" name="Rectangle 25">
                <a:extLst>
                  <a:ext uri="{FF2B5EF4-FFF2-40B4-BE49-F238E27FC236}">
                    <a16:creationId xmlns:a16="http://schemas.microsoft.com/office/drawing/2014/main" id="{3CA94E6A-DC3D-8A97-E960-44242D3FE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0" name="Rectangle 26">
                <a:extLst>
                  <a:ext uri="{FF2B5EF4-FFF2-40B4-BE49-F238E27FC236}">
                    <a16:creationId xmlns:a16="http://schemas.microsoft.com/office/drawing/2014/main" id="{D95138C6-E3F0-A2E9-5F7E-6846122C8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1" name="Rectangle 27">
                <a:extLst>
                  <a:ext uri="{FF2B5EF4-FFF2-40B4-BE49-F238E27FC236}">
                    <a16:creationId xmlns:a16="http://schemas.microsoft.com/office/drawing/2014/main" id="{66DD302D-B247-C7FA-2A12-1F802C4EB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2" name="Rectangle 28">
                <a:extLst>
                  <a:ext uri="{FF2B5EF4-FFF2-40B4-BE49-F238E27FC236}">
                    <a16:creationId xmlns:a16="http://schemas.microsoft.com/office/drawing/2014/main" id="{DAB5674F-8DCC-31C1-D1B1-6675E14D9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3" name="Rectangle 29">
                <a:extLst>
                  <a:ext uri="{FF2B5EF4-FFF2-40B4-BE49-F238E27FC236}">
                    <a16:creationId xmlns:a16="http://schemas.microsoft.com/office/drawing/2014/main" id="{1BE489B3-0711-E6EC-0B2D-E10B2FB70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4" name="Rectangle 30">
                <a:extLst>
                  <a:ext uri="{FF2B5EF4-FFF2-40B4-BE49-F238E27FC236}">
                    <a16:creationId xmlns:a16="http://schemas.microsoft.com/office/drawing/2014/main" id="{592984AC-A8AC-55A3-F834-87B98350C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5" name="Rectangle 31">
                <a:extLst>
                  <a:ext uri="{FF2B5EF4-FFF2-40B4-BE49-F238E27FC236}">
                    <a16:creationId xmlns:a16="http://schemas.microsoft.com/office/drawing/2014/main" id="{AFA23086-9645-074A-1C4C-8B6D86E1B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6" name="Rectangle 32">
                <a:extLst>
                  <a:ext uri="{FF2B5EF4-FFF2-40B4-BE49-F238E27FC236}">
                    <a16:creationId xmlns:a16="http://schemas.microsoft.com/office/drawing/2014/main" id="{F9164CB8-620A-6273-742E-4CD28A8AC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7" name="Rectangle 33">
                <a:extLst>
                  <a:ext uri="{FF2B5EF4-FFF2-40B4-BE49-F238E27FC236}">
                    <a16:creationId xmlns:a16="http://schemas.microsoft.com/office/drawing/2014/main" id="{D25EBAEA-39C8-3191-FF02-7ECE80EE6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8" name="Rectangle 34">
                <a:extLst>
                  <a:ext uri="{FF2B5EF4-FFF2-40B4-BE49-F238E27FC236}">
                    <a16:creationId xmlns:a16="http://schemas.microsoft.com/office/drawing/2014/main" id="{94CC9628-6DB7-36EF-270B-6CBC8A1DE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39" name="Rectangle 35">
                <a:extLst>
                  <a:ext uri="{FF2B5EF4-FFF2-40B4-BE49-F238E27FC236}">
                    <a16:creationId xmlns:a16="http://schemas.microsoft.com/office/drawing/2014/main" id="{5465A7FD-3A00-E98D-E815-159B73A20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0" name="Rectangle 36">
                <a:extLst>
                  <a:ext uri="{FF2B5EF4-FFF2-40B4-BE49-F238E27FC236}">
                    <a16:creationId xmlns:a16="http://schemas.microsoft.com/office/drawing/2014/main" id="{1A292CAC-9688-5828-146C-2636BAE94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1" name="Rectangle 37">
                <a:extLst>
                  <a:ext uri="{FF2B5EF4-FFF2-40B4-BE49-F238E27FC236}">
                    <a16:creationId xmlns:a16="http://schemas.microsoft.com/office/drawing/2014/main" id="{B482F912-644B-CB3C-3E03-69C8FF4EF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2" name="Rectangle 38">
                <a:extLst>
                  <a:ext uri="{FF2B5EF4-FFF2-40B4-BE49-F238E27FC236}">
                    <a16:creationId xmlns:a16="http://schemas.microsoft.com/office/drawing/2014/main" id="{81584155-BE76-2732-05B1-C26EDA77B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3" name="Rectangle 39">
                <a:extLst>
                  <a:ext uri="{FF2B5EF4-FFF2-40B4-BE49-F238E27FC236}">
                    <a16:creationId xmlns:a16="http://schemas.microsoft.com/office/drawing/2014/main" id="{00FD871D-5343-1CE9-D4D9-ED1AEDDF2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4" name="Rectangle 40">
                <a:extLst>
                  <a:ext uri="{FF2B5EF4-FFF2-40B4-BE49-F238E27FC236}">
                    <a16:creationId xmlns:a16="http://schemas.microsoft.com/office/drawing/2014/main" id="{50435D7F-09C1-B397-DFA3-447CD5FC7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5" name="Rectangle 41">
                <a:extLst>
                  <a:ext uri="{FF2B5EF4-FFF2-40B4-BE49-F238E27FC236}">
                    <a16:creationId xmlns:a16="http://schemas.microsoft.com/office/drawing/2014/main" id="{F5E24A3A-BDF6-40D6-C90D-B560CCBD0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6" name="Rectangle 42">
                <a:extLst>
                  <a:ext uri="{FF2B5EF4-FFF2-40B4-BE49-F238E27FC236}">
                    <a16:creationId xmlns:a16="http://schemas.microsoft.com/office/drawing/2014/main" id="{F67D8080-EE27-3FEB-7242-B6C3B0DB7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7" name="Rectangle 43">
                <a:extLst>
                  <a:ext uri="{FF2B5EF4-FFF2-40B4-BE49-F238E27FC236}">
                    <a16:creationId xmlns:a16="http://schemas.microsoft.com/office/drawing/2014/main" id="{5732D59C-4685-145D-DECB-DE7FEA291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id="{88245810-DBDD-740D-B871-908B23AED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49" name="Rectangle 45">
                <a:extLst>
                  <a:ext uri="{FF2B5EF4-FFF2-40B4-BE49-F238E27FC236}">
                    <a16:creationId xmlns:a16="http://schemas.microsoft.com/office/drawing/2014/main" id="{63803492-9F7B-E609-A244-4EDA7CF2A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0" name="Rectangle 46">
                <a:extLst>
                  <a:ext uri="{FF2B5EF4-FFF2-40B4-BE49-F238E27FC236}">
                    <a16:creationId xmlns:a16="http://schemas.microsoft.com/office/drawing/2014/main" id="{8A97B6B0-06B0-1041-4C45-8645BEA9A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1" name="Rectangle 47">
                <a:extLst>
                  <a:ext uri="{FF2B5EF4-FFF2-40B4-BE49-F238E27FC236}">
                    <a16:creationId xmlns:a16="http://schemas.microsoft.com/office/drawing/2014/main" id="{DC15F8A5-8542-51D2-4510-0FDA8A491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2" name="Rectangle 48">
                <a:extLst>
                  <a:ext uri="{FF2B5EF4-FFF2-40B4-BE49-F238E27FC236}">
                    <a16:creationId xmlns:a16="http://schemas.microsoft.com/office/drawing/2014/main" id="{AF4E304A-60A6-B18A-C019-FF5E4FB88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3" name="Rectangle 49">
                <a:extLst>
                  <a:ext uri="{FF2B5EF4-FFF2-40B4-BE49-F238E27FC236}">
                    <a16:creationId xmlns:a16="http://schemas.microsoft.com/office/drawing/2014/main" id="{6CACBE69-41BA-57E9-7C55-9EFDF1D1E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4" name="Rectangle 50">
                <a:extLst>
                  <a:ext uri="{FF2B5EF4-FFF2-40B4-BE49-F238E27FC236}">
                    <a16:creationId xmlns:a16="http://schemas.microsoft.com/office/drawing/2014/main" id="{185E657A-E81C-0CC0-8128-EFA5F9DE4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5" name="Rectangle 51">
                <a:extLst>
                  <a:ext uri="{FF2B5EF4-FFF2-40B4-BE49-F238E27FC236}">
                    <a16:creationId xmlns:a16="http://schemas.microsoft.com/office/drawing/2014/main" id="{89221836-B517-174B-A279-69E2364E7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:a16="http://schemas.microsoft.com/office/drawing/2014/main" id="{BA87C150-DDB4-E6DA-61B5-D470DFD36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7" name="Rectangle 53">
                <a:extLst>
                  <a:ext uri="{FF2B5EF4-FFF2-40B4-BE49-F238E27FC236}">
                    <a16:creationId xmlns:a16="http://schemas.microsoft.com/office/drawing/2014/main" id="{3034E5FE-F0FF-88D1-77FB-78331C20D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8" name="Rectangle 54">
                <a:extLst>
                  <a:ext uri="{FF2B5EF4-FFF2-40B4-BE49-F238E27FC236}">
                    <a16:creationId xmlns:a16="http://schemas.microsoft.com/office/drawing/2014/main" id="{4C3E4188-706F-3EAF-9AAC-6E725F2C8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59" name="Rectangle 55">
                <a:extLst>
                  <a:ext uri="{FF2B5EF4-FFF2-40B4-BE49-F238E27FC236}">
                    <a16:creationId xmlns:a16="http://schemas.microsoft.com/office/drawing/2014/main" id="{46F7EEB4-8427-A767-5514-E0BD1220B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60" name="Rectangle 56">
                <a:extLst>
                  <a:ext uri="{FF2B5EF4-FFF2-40B4-BE49-F238E27FC236}">
                    <a16:creationId xmlns:a16="http://schemas.microsoft.com/office/drawing/2014/main" id="{182C0B68-A1B4-450C-8CC7-3CE1B310B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61" name="Rectangle 57">
                <a:extLst>
                  <a:ext uri="{FF2B5EF4-FFF2-40B4-BE49-F238E27FC236}">
                    <a16:creationId xmlns:a16="http://schemas.microsoft.com/office/drawing/2014/main" id="{B1F3D5BF-30F1-0687-3976-2981C209F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62" name="Rectangle 58">
                <a:extLst>
                  <a:ext uri="{FF2B5EF4-FFF2-40B4-BE49-F238E27FC236}">
                    <a16:creationId xmlns:a16="http://schemas.microsoft.com/office/drawing/2014/main" id="{A97840FF-F0BB-E672-EA3C-C3456470F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63" name="Rectangle 59">
                <a:extLst>
                  <a:ext uri="{FF2B5EF4-FFF2-40B4-BE49-F238E27FC236}">
                    <a16:creationId xmlns:a16="http://schemas.microsoft.com/office/drawing/2014/main" id="{819BB5B8-E388-DAAD-FD71-0FB8003F1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64" name="Rectangle 60">
                <a:extLst>
                  <a:ext uri="{FF2B5EF4-FFF2-40B4-BE49-F238E27FC236}">
                    <a16:creationId xmlns:a16="http://schemas.microsoft.com/office/drawing/2014/main" id="{AE134CC6-4E71-AE66-3BF8-319AB3753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65" name="Rectangle 61">
                <a:extLst>
                  <a:ext uri="{FF2B5EF4-FFF2-40B4-BE49-F238E27FC236}">
                    <a16:creationId xmlns:a16="http://schemas.microsoft.com/office/drawing/2014/main" id="{974F0AE7-B0E8-FB9B-D9B4-497128EB8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66" name="Rectangle 62">
                <a:extLst>
                  <a:ext uri="{FF2B5EF4-FFF2-40B4-BE49-F238E27FC236}">
                    <a16:creationId xmlns:a16="http://schemas.microsoft.com/office/drawing/2014/main" id="{50EBBBE5-AD09-8350-7CB0-811C2E094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  <p:sp>
            <p:nvSpPr>
              <p:cNvPr id="67" name="Rectangle 63">
                <a:extLst>
                  <a:ext uri="{FF2B5EF4-FFF2-40B4-BE49-F238E27FC236}">
                    <a16:creationId xmlns:a16="http://schemas.microsoft.com/office/drawing/2014/main" id="{D753EDDF-7D4B-CB40-AE3E-E1A17AF48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/>
              </a:p>
            </p:txBody>
          </p:sp>
        </p:grpSp>
        <p:sp>
          <p:nvSpPr>
            <p:cNvPr id="6" name="Rectangle 64">
              <a:extLst>
                <a:ext uri="{FF2B5EF4-FFF2-40B4-BE49-F238E27FC236}">
                  <a16:creationId xmlns:a16="http://schemas.microsoft.com/office/drawing/2014/main" id="{9CB89005-030A-71F2-4AE9-CB72829C12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7" name="Rectangle 65">
              <a:extLst>
                <a:ext uri="{FF2B5EF4-FFF2-40B4-BE49-F238E27FC236}">
                  <a16:creationId xmlns:a16="http://schemas.microsoft.com/office/drawing/2014/main" id="{CEA23C1A-B401-6506-D1DE-6089FF2961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</p:grpSp>
      <p:sp>
        <p:nvSpPr>
          <p:cNvPr id="68" name="Rectangle 66">
            <a:extLst>
              <a:ext uri="{FF2B5EF4-FFF2-40B4-BE49-F238E27FC236}">
                <a16:creationId xmlns:a16="http://schemas.microsoft.com/office/drawing/2014/main" id="{06BB68C3-F51D-5307-8899-6B2904A3A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2590800"/>
            <a:ext cx="6523038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 algn="ctr"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kumimoji="1" lang="en-US" altLang="pt-BR" sz="2400" b="0"/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2005668"/>
            <a:ext cx="10238316" cy="52322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402CC591-BEAE-5677-8A0B-7DED8080BD0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50EC0C7C-F8C4-3712-7B74-06C47B4CFB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1" name="Rectangle 71">
            <a:extLst>
              <a:ext uri="{FF2B5EF4-FFF2-40B4-BE49-F238E27FC236}">
                <a16:creationId xmlns:a16="http://schemas.microsoft.com/office/drawing/2014/main" id="{A85DF37F-2A52-0E7E-10C4-4206F69865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57F9-444E-442E-A4D7-68E745BE2C2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103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134A5F21-48AE-D150-01ED-1F2B4257D1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D5D04C1F-34DE-237C-9FBB-B5492394A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C64E2000-85E9-7642-F51A-4808B0BA7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A6591-7D98-4913-8497-19FA684C090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157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26034" y="677864"/>
            <a:ext cx="1046440" cy="5418137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62051" y="677864"/>
            <a:ext cx="7960783" cy="5418137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46DEBC31-8DC1-268A-D8B2-52B90ABF32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F59C3630-8F50-E77E-C8E3-46D78EEF72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3A136FDB-BFB2-BC5B-BEB2-0502487EB4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EA31A-8ED3-4E51-8ED6-E0114C02513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5249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2051" y="1100793"/>
            <a:ext cx="10883900" cy="52322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1384A085-915F-DC64-C15B-ADB2F91A5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D6E21363-DD99-0DDE-DEE3-748D225DEA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3427309A-CCF4-BC38-7AD4-BAD307D01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AE6AC-6F25-4853-A65F-9C15DD70A9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5381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62051" y="1100793"/>
            <a:ext cx="10883900" cy="52322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17084" y="1905000"/>
            <a:ext cx="5304367" cy="20193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724651" y="1905000"/>
            <a:ext cx="5306483" cy="20193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217084" y="4076700"/>
            <a:ext cx="5304367" cy="20193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724651" y="4076700"/>
            <a:ext cx="5306483" cy="20193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B0D37262-5331-9D7F-A25A-A6AEB8608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8CB3513E-13A9-F035-5030-352DE6C937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05744AA9-6F45-DD45-F149-B4077665F4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0AF60-6924-40BD-8740-B1BED69FE3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6360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5114B9C8-BBCB-96CC-8810-78D4632EF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920C24D1-3082-B4F1-B77F-00E6F91E2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98C5DBE6-9630-76E4-50A4-0A7138124E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98C7A-967F-4DB8-AAEF-5E7AD34D8B5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134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CC89B634-C653-DCDA-BAF0-8A2945519D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DDE15B86-EAAF-055B-F9DE-7450A058D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7A20B9A5-4013-C9FC-1A13-3A09FF2D53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1D980-32A1-4548-8EF8-216C9B57E70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776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9DCD143B-0448-B855-8CAA-C458AEA4C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4DBFF5C-5496-9F07-4241-895B650767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FA578348-35DD-33DA-97C8-177CCC3C5A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86B3E-2435-4E31-BE66-0DA063226FC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50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94418"/>
            <a:ext cx="10972800" cy="52322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6B28EEAB-0F69-1039-6EC2-9B67CDFA2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714A91A1-23BC-937B-7DE4-4FE9ED51E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3BC2CFE2-921C-3EF5-ABE7-DB133ABA61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AA67-B789-4335-A289-9AC39CE0F55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8482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E078C2AF-6F16-3366-39B3-169E5B38A7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37C91D64-ED10-574E-6D99-1DA0DCA51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2095BFA6-4DB6-9957-4639-1F51A2E7B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69882-A94D-423F-A197-8E2BF0EC44D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081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206C71A1-51DF-325C-27B6-319507E7F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9C7C5FC9-F4E3-FDD4-09B7-01EB7CB59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E3AA6BE4-3522-D657-B82B-30DC5D9E0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DE258-4DF3-4323-A7CC-BC6D87A71D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5985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2BDB6475-ED3C-6829-3986-9C30CB423C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1EEAADAD-26A2-17CD-98B8-F9F73E090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18740949-D92D-4164-A184-4D7AE0E4F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2557B-B56B-4C85-87EC-3E583C8085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208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63B7C115-25EF-E9F1-EF8F-EEA8AD5F1C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6D1D09B2-0DB2-0519-F86F-D3949E4C31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A4520726-6164-3599-1FE2-B4EC8BA20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0905-807E-4C51-827A-3A8E4F106DA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148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08A7413A-0B03-90D0-468F-B906CA547A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6763" cy="4076700"/>
            <a:chOff x="0" y="0"/>
            <a:chExt cx="5762" cy="4326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FC436C9D-DAE4-693E-9715-BA0B9429ECE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9AB18D39-0F97-1057-0158-A9A422B4AF1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34" name="Rectangle 5">
              <a:extLst>
                <a:ext uri="{FF2B5EF4-FFF2-40B4-BE49-F238E27FC236}">
                  <a16:creationId xmlns:a16="http://schemas.microsoft.com/office/drawing/2014/main" id="{49803111-9C8D-DB15-3ACD-73CDD46C1F5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35" name="Rectangle 6">
              <a:extLst>
                <a:ext uri="{FF2B5EF4-FFF2-40B4-BE49-F238E27FC236}">
                  <a16:creationId xmlns:a16="http://schemas.microsoft.com/office/drawing/2014/main" id="{63EE39CA-E5D7-922A-DEBE-A3E73812221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36" name="Rectangle 7">
              <a:extLst>
                <a:ext uri="{FF2B5EF4-FFF2-40B4-BE49-F238E27FC236}">
                  <a16:creationId xmlns:a16="http://schemas.microsoft.com/office/drawing/2014/main" id="{014BDDC6-17F6-9FB8-4F84-2FD901B2C23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37" name="Rectangle 8">
              <a:extLst>
                <a:ext uri="{FF2B5EF4-FFF2-40B4-BE49-F238E27FC236}">
                  <a16:creationId xmlns:a16="http://schemas.microsoft.com/office/drawing/2014/main" id="{C3278247-86E3-1DA1-E47D-99AF0756134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38" name="Rectangle 9">
              <a:extLst>
                <a:ext uri="{FF2B5EF4-FFF2-40B4-BE49-F238E27FC236}">
                  <a16:creationId xmlns:a16="http://schemas.microsoft.com/office/drawing/2014/main" id="{1FE89780-2FA8-1AF2-6709-BE80BEB8F12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7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39" name="Rectangle 10">
              <a:extLst>
                <a:ext uri="{FF2B5EF4-FFF2-40B4-BE49-F238E27FC236}">
                  <a16:creationId xmlns:a16="http://schemas.microsoft.com/office/drawing/2014/main" id="{E701039F-50E0-0D58-B045-3C93F43DB72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67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0" name="Rectangle 11">
              <a:extLst>
                <a:ext uri="{FF2B5EF4-FFF2-40B4-BE49-F238E27FC236}">
                  <a16:creationId xmlns:a16="http://schemas.microsoft.com/office/drawing/2014/main" id="{3CD87384-2C6F-7402-DC4E-824C8F6C374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76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1" name="Rectangle 12">
              <a:extLst>
                <a:ext uri="{FF2B5EF4-FFF2-40B4-BE49-F238E27FC236}">
                  <a16:creationId xmlns:a16="http://schemas.microsoft.com/office/drawing/2014/main" id="{17873E89-3EB0-A6F9-2FA3-046C5992FA8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86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2" name="Rectangle 13">
              <a:extLst>
                <a:ext uri="{FF2B5EF4-FFF2-40B4-BE49-F238E27FC236}">
                  <a16:creationId xmlns:a16="http://schemas.microsoft.com/office/drawing/2014/main" id="{31035D57-4541-051F-9159-37B4F7FA0F2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3" name="Rectangle 14">
              <a:extLst>
                <a:ext uri="{FF2B5EF4-FFF2-40B4-BE49-F238E27FC236}">
                  <a16:creationId xmlns:a16="http://schemas.microsoft.com/office/drawing/2014/main" id="{988AD01E-601D-EB11-3FAD-A11FCD55E07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4" name="Rectangle 15">
              <a:extLst>
                <a:ext uri="{FF2B5EF4-FFF2-40B4-BE49-F238E27FC236}">
                  <a16:creationId xmlns:a16="http://schemas.microsoft.com/office/drawing/2014/main" id="{5AF4F41F-C2F3-0969-30EE-18ABD0EBDD0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15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5" name="Rectangle 16">
              <a:extLst>
                <a:ext uri="{FF2B5EF4-FFF2-40B4-BE49-F238E27FC236}">
                  <a16:creationId xmlns:a16="http://schemas.microsoft.com/office/drawing/2014/main" id="{6DF193A6-08EA-8452-76CF-0AFF7FDB840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6" name="Rectangle 17">
              <a:extLst>
                <a:ext uri="{FF2B5EF4-FFF2-40B4-BE49-F238E27FC236}">
                  <a16:creationId xmlns:a16="http://schemas.microsoft.com/office/drawing/2014/main" id="{EA4A75BF-CD55-77FC-59F6-82E4A8575C8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7" name="Rectangle 18">
              <a:extLst>
                <a:ext uri="{FF2B5EF4-FFF2-40B4-BE49-F238E27FC236}">
                  <a16:creationId xmlns:a16="http://schemas.microsoft.com/office/drawing/2014/main" id="{3A26B8E1-E72E-B541-2C3D-B2D0DBBC902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44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8" name="Rectangle 19">
              <a:extLst>
                <a:ext uri="{FF2B5EF4-FFF2-40B4-BE49-F238E27FC236}">
                  <a16:creationId xmlns:a16="http://schemas.microsoft.com/office/drawing/2014/main" id="{A68184AE-5854-B937-4B16-CCC3F732AFD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53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49" name="Rectangle 20">
              <a:extLst>
                <a:ext uri="{FF2B5EF4-FFF2-40B4-BE49-F238E27FC236}">
                  <a16:creationId xmlns:a16="http://schemas.microsoft.com/office/drawing/2014/main" id="{80C13918-9344-A1D9-E6C4-8FF9C5BE4BC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63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0" name="Rectangle 21">
              <a:extLst>
                <a:ext uri="{FF2B5EF4-FFF2-40B4-BE49-F238E27FC236}">
                  <a16:creationId xmlns:a16="http://schemas.microsoft.com/office/drawing/2014/main" id="{14A87FA1-5640-E314-D795-3E10D42F1FB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1" name="Rectangle 22">
              <a:extLst>
                <a:ext uri="{FF2B5EF4-FFF2-40B4-BE49-F238E27FC236}">
                  <a16:creationId xmlns:a16="http://schemas.microsoft.com/office/drawing/2014/main" id="{C8260B05-9D03-FE92-387E-B80F822A738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82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2" name="Rectangle 23">
              <a:extLst>
                <a:ext uri="{FF2B5EF4-FFF2-40B4-BE49-F238E27FC236}">
                  <a16:creationId xmlns:a16="http://schemas.microsoft.com/office/drawing/2014/main" id="{93B78A19-7DC7-964E-F97E-B8A5457F449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3" name="Rectangle 24">
              <a:extLst>
                <a:ext uri="{FF2B5EF4-FFF2-40B4-BE49-F238E27FC236}">
                  <a16:creationId xmlns:a16="http://schemas.microsoft.com/office/drawing/2014/main" id="{C14707C1-6F05-DFC0-D449-C7B94F6626C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01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4" name="Rectangle 25">
              <a:extLst>
                <a:ext uri="{FF2B5EF4-FFF2-40B4-BE49-F238E27FC236}">
                  <a16:creationId xmlns:a16="http://schemas.microsoft.com/office/drawing/2014/main" id="{49E304B1-86BD-5BB1-28A2-4B629E20214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1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5" name="Rectangle 26">
              <a:extLst>
                <a:ext uri="{FF2B5EF4-FFF2-40B4-BE49-F238E27FC236}">
                  <a16:creationId xmlns:a16="http://schemas.microsoft.com/office/drawing/2014/main" id="{41310E60-56AA-B40B-2CDB-8E1790FAF2B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0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6" name="Rectangle 27">
              <a:extLst>
                <a:ext uri="{FF2B5EF4-FFF2-40B4-BE49-F238E27FC236}">
                  <a16:creationId xmlns:a16="http://schemas.microsoft.com/office/drawing/2014/main" id="{400825B3-A936-6F1D-123E-337821EDA63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0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7" name="Rectangle 28">
              <a:extLst>
                <a:ext uri="{FF2B5EF4-FFF2-40B4-BE49-F238E27FC236}">
                  <a16:creationId xmlns:a16="http://schemas.microsoft.com/office/drawing/2014/main" id="{6205A55C-B0CB-3057-59CD-D948E577B3C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0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8" name="Rectangle 29">
              <a:extLst>
                <a:ext uri="{FF2B5EF4-FFF2-40B4-BE49-F238E27FC236}">
                  <a16:creationId xmlns:a16="http://schemas.microsoft.com/office/drawing/2014/main" id="{2ECE5E89-5406-C4FC-324F-BF574BCE53D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9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59" name="Rectangle 30">
              <a:extLst>
                <a:ext uri="{FF2B5EF4-FFF2-40B4-BE49-F238E27FC236}">
                  <a16:creationId xmlns:a16="http://schemas.microsoft.com/office/drawing/2014/main" id="{EE62075B-8C99-91FB-4BED-124FB03F49F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59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0" name="Rectangle 31">
              <a:extLst>
                <a:ext uri="{FF2B5EF4-FFF2-40B4-BE49-F238E27FC236}">
                  <a16:creationId xmlns:a16="http://schemas.microsoft.com/office/drawing/2014/main" id="{1361BB20-7930-7AF8-35AB-30C34A20951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1" name="Rectangle 32">
              <a:extLst>
                <a:ext uri="{FF2B5EF4-FFF2-40B4-BE49-F238E27FC236}">
                  <a16:creationId xmlns:a16="http://schemas.microsoft.com/office/drawing/2014/main" id="{152CAAA0-1896-62EC-E772-2EC3EE8E06A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2" name="Rectangle 33">
              <a:extLst>
                <a:ext uri="{FF2B5EF4-FFF2-40B4-BE49-F238E27FC236}">
                  <a16:creationId xmlns:a16="http://schemas.microsoft.com/office/drawing/2014/main" id="{92EB86C3-009C-0DBD-B1EE-34D14975DD9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3" name="Rectangle 34">
              <a:extLst>
                <a:ext uri="{FF2B5EF4-FFF2-40B4-BE49-F238E27FC236}">
                  <a16:creationId xmlns:a16="http://schemas.microsoft.com/office/drawing/2014/main" id="{A6321ECB-6162-73FC-9D97-66850BCFCBE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97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4" name="Rectangle 35">
              <a:extLst>
                <a:ext uri="{FF2B5EF4-FFF2-40B4-BE49-F238E27FC236}">
                  <a16:creationId xmlns:a16="http://schemas.microsoft.com/office/drawing/2014/main" id="{7948BBF5-4FFD-52A1-BF1B-9398FA91AA1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07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5" name="Rectangle 36">
              <a:extLst>
                <a:ext uri="{FF2B5EF4-FFF2-40B4-BE49-F238E27FC236}">
                  <a16:creationId xmlns:a16="http://schemas.microsoft.com/office/drawing/2014/main" id="{C6A8E5F8-E5CE-4E8A-A084-6DA3A529430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16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6" name="Rectangle 37">
              <a:extLst>
                <a:ext uri="{FF2B5EF4-FFF2-40B4-BE49-F238E27FC236}">
                  <a16:creationId xmlns:a16="http://schemas.microsoft.com/office/drawing/2014/main" id="{F671FC01-2F66-2D48-0C4A-4A96255628F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26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7" name="Rectangle 38">
              <a:extLst>
                <a:ext uri="{FF2B5EF4-FFF2-40B4-BE49-F238E27FC236}">
                  <a16:creationId xmlns:a16="http://schemas.microsoft.com/office/drawing/2014/main" id="{C9B9DBF4-BE80-D60A-792A-70318933377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6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8" name="Rectangle 39">
              <a:extLst>
                <a:ext uri="{FF2B5EF4-FFF2-40B4-BE49-F238E27FC236}">
                  <a16:creationId xmlns:a16="http://schemas.microsoft.com/office/drawing/2014/main" id="{A6D4E314-51F9-8F6B-F85A-87430CC4080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45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69" name="Rectangle 40">
              <a:extLst>
                <a:ext uri="{FF2B5EF4-FFF2-40B4-BE49-F238E27FC236}">
                  <a16:creationId xmlns:a16="http://schemas.microsoft.com/office/drawing/2014/main" id="{20994A52-E62F-811C-CA3C-207007BFD81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5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0" name="Rectangle 41">
              <a:extLst>
                <a:ext uri="{FF2B5EF4-FFF2-40B4-BE49-F238E27FC236}">
                  <a16:creationId xmlns:a16="http://schemas.microsoft.com/office/drawing/2014/main" id="{33396B3E-D37C-9B61-4CE6-93E9A0D418E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64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1" name="Rectangle 42">
              <a:extLst>
                <a:ext uri="{FF2B5EF4-FFF2-40B4-BE49-F238E27FC236}">
                  <a16:creationId xmlns:a16="http://schemas.microsoft.com/office/drawing/2014/main" id="{0CA4447B-A792-B105-4967-280A5A6553C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74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2" name="Rectangle 43">
              <a:extLst>
                <a:ext uri="{FF2B5EF4-FFF2-40B4-BE49-F238E27FC236}">
                  <a16:creationId xmlns:a16="http://schemas.microsoft.com/office/drawing/2014/main" id="{B5267A6A-7345-93B8-7F3F-6E8D3952E2C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3" name="Rectangle 44">
              <a:extLst>
                <a:ext uri="{FF2B5EF4-FFF2-40B4-BE49-F238E27FC236}">
                  <a16:creationId xmlns:a16="http://schemas.microsoft.com/office/drawing/2014/main" id="{11EDC263-F06E-2611-0589-819BBF90128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93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4" name="Rectangle 45">
              <a:extLst>
                <a:ext uri="{FF2B5EF4-FFF2-40B4-BE49-F238E27FC236}">
                  <a16:creationId xmlns:a16="http://schemas.microsoft.com/office/drawing/2014/main" id="{C6D834E0-0978-C498-0528-1318C6DBDA4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03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5" name="Rectangle 46">
              <a:extLst>
                <a:ext uri="{FF2B5EF4-FFF2-40B4-BE49-F238E27FC236}">
                  <a16:creationId xmlns:a16="http://schemas.microsoft.com/office/drawing/2014/main" id="{E6FD8257-B1BD-B857-9052-514081EB0DA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12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6" name="Rectangle 47">
              <a:extLst>
                <a:ext uri="{FF2B5EF4-FFF2-40B4-BE49-F238E27FC236}">
                  <a16:creationId xmlns:a16="http://schemas.microsoft.com/office/drawing/2014/main" id="{E4547FF0-5BC4-FA87-722A-8633FD8CF47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22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7" name="Rectangle 48">
              <a:extLst>
                <a:ext uri="{FF2B5EF4-FFF2-40B4-BE49-F238E27FC236}">
                  <a16:creationId xmlns:a16="http://schemas.microsoft.com/office/drawing/2014/main" id="{B3F8D665-81E2-EE70-879B-396E36972EA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2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8" name="Rectangle 49">
              <a:extLst>
                <a:ext uri="{FF2B5EF4-FFF2-40B4-BE49-F238E27FC236}">
                  <a16:creationId xmlns:a16="http://schemas.microsoft.com/office/drawing/2014/main" id="{EC025830-7A97-6A35-1F45-36B4434BBC2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41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79" name="Rectangle 50">
              <a:extLst>
                <a:ext uri="{FF2B5EF4-FFF2-40B4-BE49-F238E27FC236}">
                  <a16:creationId xmlns:a16="http://schemas.microsoft.com/office/drawing/2014/main" id="{406558BA-39A8-3F80-D602-5EDE8BC0B0D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51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0" name="Rectangle 51">
              <a:extLst>
                <a:ext uri="{FF2B5EF4-FFF2-40B4-BE49-F238E27FC236}">
                  <a16:creationId xmlns:a16="http://schemas.microsoft.com/office/drawing/2014/main" id="{FF9C78FA-810A-8E9D-FF6F-F1CD0B1DF4E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1" name="Rectangle 52">
              <a:extLst>
                <a:ext uri="{FF2B5EF4-FFF2-40B4-BE49-F238E27FC236}">
                  <a16:creationId xmlns:a16="http://schemas.microsoft.com/office/drawing/2014/main" id="{1A3C69D4-4264-BCAD-B39D-D3E6D82092D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70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2" name="Rectangle 53">
              <a:extLst>
                <a:ext uri="{FF2B5EF4-FFF2-40B4-BE49-F238E27FC236}">
                  <a16:creationId xmlns:a16="http://schemas.microsoft.com/office/drawing/2014/main" id="{FE3F2676-19B2-1006-D390-43C757E8386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3" name="Rectangle 54">
              <a:extLst>
                <a:ext uri="{FF2B5EF4-FFF2-40B4-BE49-F238E27FC236}">
                  <a16:creationId xmlns:a16="http://schemas.microsoft.com/office/drawing/2014/main" id="{2665119F-439A-202E-145B-FA57B81EE49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9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4" name="Rectangle 55">
              <a:extLst>
                <a:ext uri="{FF2B5EF4-FFF2-40B4-BE49-F238E27FC236}">
                  <a16:creationId xmlns:a16="http://schemas.microsoft.com/office/drawing/2014/main" id="{59C76554-CB4A-E0AB-C40D-8F26AD5A86F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99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5" name="Rectangle 56">
              <a:extLst>
                <a:ext uri="{FF2B5EF4-FFF2-40B4-BE49-F238E27FC236}">
                  <a16:creationId xmlns:a16="http://schemas.microsoft.com/office/drawing/2014/main" id="{5CC98094-5D92-392D-0E49-32C8E5CDEE8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08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6" name="Rectangle 57">
              <a:extLst>
                <a:ext uri="{FF2B5EF4-FFF2-40B4-BE49-F238E27FC236}">
                  <a16:creationId xmlns:a16="http://schemas.microsoft.com/office/drawing/2014/main" id="{794299F2-D99F-4675-0E20-7682E271946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18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7" name="Rectangle 58">
              <a:extLst>
                <a:ext uri="{FF2B5EF4-FFF2-40B4-BE49-F238E27FC236}">
                  <a16:creationId xmlns:a16="http://schemas.microsoft.com/office/drawing/2014/main" id="{A12904CD-934B-E6E0-FCF7-2C26FC78E7D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80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8" name="Rectangle 59">
              <a:extLst>
                <a:ext uri="{FF2B5EF4-FFF2-40B4-BE49-F238E27FC236}">
                  <a16:creationId xmlns:a16="http://schemas.microsoft.com/office/drawing/2014/main" id="{532BE43F-7CE1-03E3-6877-F039E5B3B05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376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89" name="Rectangle 60">
              <a:extLst>
                <a:ext uri="{FF2B5EF4-FFF2-40B4-BE49-F238E27FC236}">
                  <a16:creationId xmlns:a16="http://schemas.microsoft.com/office/drawing/2014/main" id="{18FEA048-25D5-E772-4915-10BDF2A7E1F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472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90" name="Rectangle 61">
              <a:extLst>
                <a:ext uri="{FF2B5EF4-FFF2-40B4-BE49-F238E27FC236}">
                  <a16:creationId xmlns:a16="http://schemas.microsoft.com/office/drawing/2014/main" id="{E9AA3F1B-DD5D-060A-0356-8C194450C7B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568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91" name="Rectangle 62">
              <a:extLst>
                <a:ext uri="{FF2B5EF4-FFF2-40B4-BE49-F238E27FC236}">
                  <a16:creationId xmlns:a16="http://schemas.microsoft.com/office/drawing/2014/main" id="{BEA208F6-B263-1A0E-69F4-2896DF10957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664" y="7"/>
              <a:ext cx="48" cy="4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92" name="Rectangle 63">
              <a:extLst>
                <a:ext uri="{FF2B5EF4-FFF2-40B4-BE49-F238E27FC236}">
                  <a16:creationId xmlns:a16="http://schemas.microsoft.com/office/drawing/2014/main" id="{6BD7A919-D8BD-65BD-B45D-DA19AF220E4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19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  <p:sp>
          <p:nvSpPr>
            <p:cNvPr id="1093" name="Rectangle 64">
              <a:extLst>
                <a:ext uri="{FF2B5EF4-FFF2-40B4-BE49-F238E27FC236}">
                  <a16:creationId xmlns:a16="http://schemas.microsoft.com/office/drawing/2014/main" id="{B87CFE75-D111-EA8C-6883-1507FB90101E}"/>
                </a:ext>
              </a:extLst>
            </p:cNvPr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/>
            </a:p>
          </p:txBody>
        </p:sp>
      </p:grpSp>
      <p:sp>
        <p:nvSpPr>
          <p:cNvPr id="1027" name="Rectangle 65">
            <a:extLst>
              <a:ext uri="{FF2B5EF4-FFF2-40B4-BE49-F238E27FC236}">
                <a16:creationId xmlns:a16="http://schemas.microsoft.com/office/drawing/2014/main" id="{54274D55-F434-6FD2-40D2-2FAA32BC1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3888" y="457200"/>
            <a:ext cx="10883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8" name="Rectangle 66">
            <a:extLst>
              <a:ext uri="{FF2B5EF4-FFF2-40B4-BE49-F238E27FC236}">
                <a16:creationId xmlns:a16="http://schemas.microsoft.com/office/drawing/2014/main" id="{66375861-7211-0A35-9395-4638692B0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4963" y="1196975"/>
            <a:ext cx="116967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139" name="Rectangle 67">
            <a:extLst>
              <a:ext uri="{FF2B5EF4-FFF2-40B4-BE49-F238E27FC236}">
                <a16:creationId xmlns:a16="http://schemas.microsoft.com/office/drawing/2014/main" id="{DFE62F34-0889-9AD2-0D3B-7F21ADDBE5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6700" y="62865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40" name="Rectangle 68">
            <a:extLst>
              <a:ext uri="{FF2B5EF4-FFF2-40B4-BE49-F238E27FC236}">
                <a16:creationId xmlns:a16="http://schemas.microsoft.com/office/drawing/2014/main" id="{E14BADAB-3716-2D1E-C5A8-3FD4B1E422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7900" y="62865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41" name="Rectangle 69">
            <a:extLst>
              <a:ext uri="{FF2B5EF4-FFF2-40B4-BE49-F238E27FC236}">
                <a16:creationId xmlns:a16="http://schemas.microsoft.com/office/drawing/2014/main" id="{8206E131-6161-3682-4453-875052073F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9C08FFFB-18A8-42BD-A695-7CB48366187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3000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Garamond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Garamond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54.w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3.w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2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7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2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3.wmf"/><Relationship Id="rId9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0.png"/><Relationship Id="rId5" Type="http://schemas.openxmlformats.org/officeDocument/2006/relationships/image" Target="../media/image67.png"/><Relationship Id="rId4" Type="http://schemas.openxmlformats.org/officeDocument/2006/relationships/image" Target="../media/image69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png"/><Relationship Id="rId5" Type="http://schemas.openxmlformats.org/officeDocument/2006/relationships/image" Target="../media/image68.png"/><Relationship Id="rId4" Type="http://schemas.openxmlformats.org/officeDocument/2006/relationships/image" Target="../media/image74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1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8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eymar.lopes@inpe.b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026">
            <a:extLst>
              <a:ext uri="{FF2B5EF4-FFF2-40B4-BE49-F238E27FC236}">
                <a16:creationId xmlns:a16="http://schemas.microsoft.com/office/drawing/2014/main" id="{3A89F519-779F-A885-3638-F3D01E9507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830763" y="2736850"/>
            <a:ext cx="6119812" cy="1190625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3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  <a:t>Aula  </a:t>
            </a:r>
            <a:br>
              <a:rPr lang="pt-BR" altLang="pt-BR" sz="3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</a:br>
            <a:r>
              <a:rPr lang="pt-BR" altLang="pt-BR" sz="3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  <a:t> Modelos de Dados Geográficos</a:t>
            </a:r>
            <a:r>
              <a:rPr lang="pt-BR" altLang="pt-BR" sz="3600" dirty="0"/>
              <a:t> </a:t>
            </a:r>
            <a:endParaRPr lang="en-US" altLang="pt-BR" sz="3600" b="0" dirty="0">
              <a:effectLst>
                <a:outerShdw blurRad="38100" dist="38100" dir="2700000" algn="tl">
                  <a:srgbClr val="C0C0C0"/>
                </a:outerShdw>
              </a:effectLst>
              <a:latin typeface="ClassGarmnd BT" pitchFamily="18" charset="0"/>
            </a:endParaRPr>
          </a:p>
        </p:txBody>
      </p:sp>
      <p:sp>
        <p:nvSpPr>
          <p:cNvPr id="283651" name="Rectangle 1027">
            <a:extLst>
              <a:ext uri="{FF2B5EF4-FFF2-40B4-BE49-F238E27FC236}">
                <a16:creationId xmlns:a16="http://schemas.microsoft.com/office/drawing/2014/main" id="{B8DB2C3F-A694-13C6-91A2-88CA5A7236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100388" y="5378450"/>
            <a:ext cx="5486400" cy="1143000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ClrTx/>
              <a:buSzTx/>
              <a:buFontTx/>
              <a:buNone/>
              <a:defRPr/>
            </a:pPr>
            <a:r>
              <a:rPr lang="pt-BR" sz="20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Antonio Miguel V. Monteiro</a:t>
            </a:r>
          </a:p>
          <a:p>
            <a:pPr algn="ctr" eaLnBrk="1" hangingPunct="1">
              <a:lnSpc>
                <a:spcPct val="70000"/>
              </a:lnSpc>
              <a:buClrTx/>
              <a:buSzTx/>
              <a:buFontTx/>
              <a:buNone/>
              <a:defRPr/>
            </a:pPr>
            <a:r>
              <a:rPr lang="pt-BR" sz="20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Gilberto Câmara</a:t>
            </a:r>
            <a:r>
              <a:rPr lang="pt-BR" sz="2200" b="0" dirty="0">
                <a:latin typeface="Garamond" pitchFamily="18" charset="0"/>
              </a:rPr>
              <a:t> </a:t>
            </a:r>
          </a:p>
          <a:p>
            <a:pPr algn="ctr" eaLnBrk="1" hangingPunct="1">
              <a:lnSpc>
                <a:spcPct val="70000"/>
              </a:lnSpc>
              <a:buClrTx/>
              <a:buSzTx/>
              <a:buFontTx/>
              <a:buNone/>
              <a:defRPr/>
            </a:pPr>
            <a:r>
              <a:rPr lang="pt-BR" sz="20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Eymar S. S. Lopes</a:t>
            </a:r>
            <a:endParaRPr lang="pt-BR" sz="2000" b="0" dirty="0">
              <a:solidFill>
                <a:schemeClr val="hlink"/>
              </a:solidFill>
              <a:latin typeface="Garamond" pitchFamily="18" charset="0"/>
            </a:endParaRPr>
          </a:p>
        </p:txBody>
      </p:sp>
      <p:pic>
        <p:nvPicPr>
          <p:cNvPr id="5124" name="Picture 1032" descr="INPElogocompleto">
            <a:extLst>
              <a:ext uri="{FF2B5EF4-FFF2-40B4-BE49-F238E27FC236}">
                <a16:creationId xmlns:a16="http://schemas.microsoft.com/office/drawing/2014/main" id="{431D23C5-E905-F87B-8510-81D9C9E9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4450"/>
            <a:ext cx="2665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148" name="Rectangle 1524">
            <a:extLst>
              <a:ext uri="{FF2B5EF4-FFF2-40B4-BE49-F238E27FC236}">
                <a16:creationId xmlns:a16="http://schemas.microsoft.com/office/drawing/2014/main" id="{A088FE59-2DE6-5242-40DC-D63BA4B48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76375"/>
            <a:ext cx="7056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lang="pt-BR" sz="1800" b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SER-300 - Introdução ao Geoprocessamento</a:t>
            </a:r>
            <a:endParaRPr lang="en-US" sz="1800" b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6" name="Google Shape;93;p2">
            <a:extLst>
              <a:ext uri="{FF2B5EF4-FFF2-40B4-BE49-F238E27FC236}">
                <a16:creationId xmlns:a16="http://schemas.microsoft.com/office/drawing/2014/main" id="{5228DCA5-F159-C9B7-A8B6-70DB8EC3EBD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-19050"/>
            <a:ext cx="21907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Imagem 2">
            <a:extLst>
              <a:ext uri="{FF2B5EF4-FFF2-40B4-BE49-F238E27FC236}">
                <a16:creationId xmlns:a16="http://schemas.microsoft.com/office/drawing/2014/main" id="{BCDDA56C-3933-7AAA-1968-0E1E44EE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276475"/>
            <a:ext cx="19827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Imagem 4">
            <a:extLst>
              <a:ext uri="{FF2B5EF4-FFF2-40B4-BE49-F238E27FC236}">
                <a16:creationId xmlns:a16="http://schemas.microsoft.com/office/drawing/2014/main" id="{92CABAD1-CEC5-6BEB-F6A1-1AC764C8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133600"/>
            <a:ext cx="869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Imagem 6">
            <a:extLst>
              <a:ext uri="{FF2B5EF4-FFF2-40B4-BE49-F238E27FC236}">
                <a16:creationId xmlns:a16="http://schemas.microsoft.com/office/drawing/2014/main" id="{4C9F14FB-F5B9-682B-E1EB-B11F353BB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5445125"/>
            <a:ext cx="7143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CaixaDeTexto 7">
            <a:extLst>
              <a:ext uri="{FF2B5EF4-FFF2-40B4-BE49-F238E27FC236}">
                <a16:creationId xmlns:a16="http://schemas.microsoft.com/office/drawing/2014/main" id="{5F4AD85A-D482-34C6-F272-93AF91E63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3075" y="6291263"/>
            <a:ext cx="1439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pt-BR" altLang="pt-BR" sz="900"/>
              <a:t>Abril de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994" name="Rectangle 2">
            <a:extLst>
              <a:ext uri="{FF2B5EF4-FFF2-40B4-BE49-F238E27FC236}">
                <a16:creationId xmlns:a16="http://schemas.microsoft.com/office/drawing/2014/main" id="{E5EBA5C4-38BB-BCD2-459A-F407EA9B5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15913"/>
            <a:ext cx="8283575" cy="64611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Representação</a:t>
            </a:r>
            <a:r>
              <a:rPr lang="en-US" sz="36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Computacional</a:t>
            </a:r>
            <a:endParaRPr lang="en-US" sz="36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01B912D-AC61-6FC7-61B2-B5469AB33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9788" y="1341438"/>
            <a:ext cx="9432925" cy="55165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0" dirty="0" err="1">
                <a:latin typeface="+mj-lt"/>
              </a:rPr>
              <a:t>Decisões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concretas</a:t>
            </a:r>
            <a:endParaRPr lang="en-US" b="0" dirty="0">
              <a:latin typeface="+mj-lt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b="0" dirty="0" err="1">
                <a:latin typeface="+mj-lt"/>
              </a:rPr>
              <a:t>Atributos</a:t>
            </a:r>
            <a:endParaRPr lang="en-US" b="0" dirty="0">
              <a:latin typeface="+mj-lt"/>
            </a:endParaRPr>
          </a:p>
          <a:p>
            <a:pPr lvl="2" eaLnBrk="1" hangingPunct="1">
              <a:defRPr/>
            </a:pPr>
            <a:r>
              <a:rPr lang="en-US" sz="2800" b="0" dirty="0" err="1">
                <a:latin typeface="+mj-lt"/>
              </a:rPr>
              <a:t>Que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medidas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caracterizam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os</a:t>
            </a:r>
            <a:r>
              <a:rPr lang="en-US" sz="2800" b="0" dirty="0">
                <a:latin typeface="+mj-lt"/>
              </a:rPr>
              <a:t> dados ? </a:t>
            </a:r>
          </a:p>
          <a:p>
            <a:pPr lvl="2" eaLnBrk="1" hangingPunct="1">
              <a:defRPr/>
            </a:pPr>
            <a:r>
              <a:rPr lang="en-US" sz="2800" b="0" dirty="0" err="1">
                <a:latin typeface="+mj-lt"/>
              </a:rPr>
              <a:t>Temos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condição</a:t>
            </a:r>
            <a:r>
              <a:rPr lang="en-US" sz="2800" b="0" dirty="0">
                <a:latin typeface="+mj-lt"/>
              </a:rPr>
              <a:t> de </a:t>
            </a:r>
            <a:r>
              <a:rPr lang="en-US" sz="2800" b="0" dirty="0" err="1">
                <a:latin typeface="+mj-lt"/>
              </a:rPr>
              <a:t>coletar</a:t>
            </a:r>
            <a:r>
              <a:rPr lang="en-US" sz="2800" b="0" dirty="0">
                <a:latin typeface="+mj-lt"/>
              </a:rPr>
              <a:t> as </a:t>
            </a:r>
            <a:r>
              <a:rPr lang="en-US" sz="2800" b="0" dirty="0" err="1">
                <a:latin typeface="+mj-lt"/>
              </a:rPr>
              <a:t>medidas</a:t>
            </a:r>
            <a:r>
              <a:rPr lang="en-US" sz="2800" b="0" dirty="0">
                <a:latin typeface="+mj-lt"/>
              </a:rPr>
              <a:t> ?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b="0" dirty="0" err="1">
                <a:latin typeface="+mj-lt"/>
              </a:rPr>
              <a:t>Partição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geométrica</a:t>
            </a:r>
            <a:r>
              <a:rPr lang="en-US" b="0" dirty="0">
                <a:latin typeface="+mj-lt"/>
              </a:rPr>
              <a:t> do </a:t>
            </a:r>
            <a:r>
              <a:rPr lang="en-US" b="0" dirty="0" err="1">
                <a:latin typeface="+mj-lt"/>
              </a:rPr>
              <a:t>espaço</a:t>
            </a:r>
            <a:r>
              <a:rPr lang="en-US" b="0" dirty="0">
                <a:latin typeface="+mj-lt"/>
              </a:rPr>
              <a:t> (</a:t>
            </a:r>
            <a:r>
              <a:rPr lang="en-US" b="0" dirty="0" err="1">
                <a:latin typeface="+mj-lt"/>
              </a:rPr>
              <a:t>escala</a:t>
            </a:r>
            <a:r>
              <a:rPr lang="en-US" b="0" dirty="0">
                <a:latin typeface="+mj-lt"/>
              </a:rPr>
              <a:t>)</a:t>
            </a:r>
          </a:p>
          <a:p>
            <a:pPr lvl="2" eaLnBrk="1" hangingPunct="1">
              <a:defRPr/>
            </a:pPr>
            <a:r>
              <a:rPr lang="en-US" sz="2800" b="0" dirty="0">
                <a:latin typeface="+mj-lt"/>
              </a:rPr>
              <a:t>Que </a:t>
            </a:r>
            <a:r>
              <a:rPr lang="en-US" sz="2800" b="0" dirty="0" err="1">
                <a:latin typeface="+mj-lt"/>
              </a:rPr>
              <a:t>estruturas</a:t>
            </a:r>
            <a:r>
              <a:rPr lang="en-US" sz="2800" b="0" dirty="0">
                <a:latin typeface="+mj-lt"/>
              </a:rPr>
              <a:t> de dados </a:t>
            </a:r>
            <a:r>
              <a:rPr lang="en-US" sz="2800" b="0" dirty="0" err="1">
                <a:latin typeface="+mj-lt"/>
              </a:rPr>
              <a:t>são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necessárias</a:t>
            </a:r>
            <a:r>
              <a:rPr lang="en-US" sz="2800" b="0" dirty="0">
                <a:latin typeface="+mj-lt"/>
              </a:rPr>
              <a:t> ?</a:t>
            </a:r>
          </a:p>
          <a:p>
            <a:pPr lvl="2" eaLnBrk="1" hangingPunct="1">
              <a:defRPr/>
            </a:pPr>
            <a:r>
              <a:rPr lang="en-US" sz="2800" b="0" dirty="0">
                <a:latin typeface="+mj-lt"/>
              </a:rPr>
              <a:t>Qual o </a:t>
            </a:r>
            <a:r>
              <a:rPr lang="en-US" sz="2800" b="0" dirty="0" err="1">
                <a:latin typeface="+mj-lt"/>
              </a:rPr>
              <a:t>nível</a:t>
            </a:r>
            <a:r>
              <a:rPr lang="en-US" sz="2800" b="0" dirty="0">
                <a:latin typeface="+mj-lt"/>
              </a:rPr>
              <a:t> de </a:t>
            </a:r>
            <a:r>
              <a:rPr lang="en-US" sz="2800" b="0" dirty="0" err="1">
                <a:latin typeface="+mj-lt"/>
              </a:rPr>
              <a:t>detalhe</a:t>
            </a:r>
            <a:r>
              <a:rPr lang="en-US" sz="2800" b="0" dirty="0">
                <a:latin typeface="+mj-lt"/>
              </a:rPr>
              <a:t> ?</a:t>
            </a:r>
          </a:p>
          <a:p>
            <a:pPr lvl="2" eaLnBrk="1" hangingPunct="1">
              <a:defRPr/>
            </a:pPr>
            <a:r>
              <a:rPr lang="en-US" sz="2800" b="0" dirty="0">
                <a:latin typeface="+mj-lt"/>
              </a:rPr>
              <a:t>Qual o </a:t>
            </a:r>
            <a:r>
              <a:rPr lang="en-US" sz="2800" b="0" dirty="0" err="1">
                <a:latin typeface="+mj-lt"/>
              </a:rPr>
              <a:t>limite</a:t>
            </a:r>
            <a:r>
              <a:rPr lang="en-US" sz="2800" b="0" dirty="0">
                <a:latin typeface="+mj-lt"/>
              </a:rPr>
              <a:t> da </a:t>
            </a:r>
            <a:r>
              <a:rPr lang="en-US" sz="2800" b="0" dirty="0" err="1">
                <a:latin typeface="+mj-lt"/>
              </a:rPr>
              <a:t>área</a:t>
            </a:r>
            <a:r>
              <a:rPr lang="en-US" sz="2800" b="0" dirty="0">
                <a:latin typeface="+mj-lt"/>
              </a:rPr>
              <a:t> de dados ?</a:t>
            </a:r>
          </a:p>
          <a:p>
            <a:pPr lvl="2" eaLnBrk="1" hangingPunct="1">
              <a:defRPr/>
            </a:pPr>
            <a:r>
              <a:rPr lang="en-US" sz="2800" b="0" dirty="0" err="1">
                <a:latin typeface="+mj-lt"/>
              </a:rPr>
              <a:t>Onde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os</a:t>
            </a:r>
            <a:r>
              <a:rPr lang="en-US" sz="2800" b="0" dirty="0">
                <a:latin typeface="+mj-lt"/>
              </a:rPr>
              <a:t> dados </a:t>
            </a:r>
            <a:r>
              <a:rPr lang="en-US" sz="2800" b="0" dirty="0" err="1">
                <a:latin typeface="+mj-lt"/>
              </a:rPr>
              <a:t>estarão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armazenados</a:t>
            </a:r>
            <a:r>
              <a:rPr lang="en-US" sz="2800" b="0" dirty="0">
                <a:latin typeface="+mj-lt"/>
              </a:rPr>
              <a:t> ?</a:t>
            </a:r>
          </a:p>
        </p:txBody>
      </p:sp>
      <p:sp>
        <p:nvSpPr>
          <p:cNvPr id="23556" name="Espaço Reservado para Número de Slide 3">
            <a:extLst>
              <a:ext uri="{FF2B5EF4-FFF2-40B4-BE49-F238E27FC236}">
                <a16:creationId xmlns:a16="http://schemas.microsoft.com/office/drawing/2014/main" id="{F0DFA555-11E2-60E9-F09E-12D9157D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822766F-084E-4651-ADE8-4D6A2B5719AB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>
            <a:extLst>
              <a:ext uri="{FF2B5EF4-FFF2-40B4-BE49-F238E27FC236}">
                <a16:creationId xmlns:a16="http://schemas.microsoft.com/office/drawing/2014/main" id="{07E45D1A-F283-AB88-C88A-467EB180B6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1341438"/>
            <a:ext cx="10656888" cy="4191000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b="0" dirty="0" err="1">
                <a:latin typeface="+mj-lt"/>
              </a:rPr>
              <a:t>Análise</a:t>
            </a:r>
            <a:endParaRPr lang="en-US" b="0" dirty="0">
              <a:latin typeface="+mj-lt"/>
            </a:endParaRPr>
          </a:p>
          <a:p>
            <a:pPr lvl="2" eaLnBrk="1" hangingPunct="1">
              <a:defRPr/>
            </a:pPr>
            <a:r>
              <a:rPr lang="en-US" sz="2800" b="0" dirty="0" err="1">
                <a:latin typeface="+mj-lt"/>
              </a:rPr>
              <a:t>Que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procedimentos</a:t>
            </a:r>
            <a:r>
              <a:rPr lang="en-US" sz="2800" b="0" dirty="0">
                <a:latin typeface="+mj-lt"/>
              </a:rPr>
              <a:t> de </a:t>
            </a:r>
            <a:r>
              <a:rPr lang="en-US" sz="2800" b="0" dirty="0" err="1">
                <a:latin typeface="+mj-lt"/>
              </a:rPr>
              <a:t>extração</a:t>
            </a:r>
            <a:r>
              <a:rPr lang="en-US" sz="2800" b="0" dirty="0">
                <a:latin typeface="+mj-lt"/>
              </a:rPr>
              <a:t> de </a:t>
            </a:r>
            <a:r>
              <a:rPr lang="en-US" sz="2800" b="0" dirty="0" err="1">
                <a:latin typeface="+mj-lt"/>
              </a:rPr>
              <a:t>informação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serão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utilizado</a:t>
            </a:r>
            <a:r>
              <a:rPr lang="en-US" sz="2800" b="0" dirty="0">
                <a:latin typeface="+mj-lt"/>
              </a:rPr>
              <a:t>?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b="0" dirty="0">
              <a:latin typeface="+mj-lt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b="0" dirty="0" err="1">
                <a:latin typeface="+mj-lt"/>
              </a:rPr>
              <a:t>Modelo</a:t>
            </a:r>
            <a:r>
              <a:rPr lang="en-US" b="0" dirty="0">
                <a:latin typeface="+mj-lt"/>
              </a:rPr>
              <a:t> de </a:t>
            </a:r>
            <a:r>
              <a:rPr lang="en-US" b="0" dirty="0" err="1">
                <a:latin typeface="+mj-lt"/>
              </a:rPr>
              <a:t>mudança</a:t>
            </a:r>
            <a:endParaRPr lang="en-US" b="0" dirty="0">
              <a:latin typeface="+mj-lt"/>
            </a:endParaRPr>
          </a:p>
          <a:p>
            <a:pPr lvl="2" eaLnBrk="1" hangingPunct="1">
              <a:defRPr/>
            </a:pPr>
            <a:r>
              <a:rPr lang="en-US" sz="2800" b="0" dirty="0" err="1">
                <a:latin typeface="+mj-lt"/>
              </a:rPr>
              <a:t>Qual</a:t>
            </a:r>
            <a:r>
              <a:rPr lang="en-US" sz="2800" b="0" dirty="0">
                <a:latin typeface="+mj-lt"/>
              </a:rPr>
              <a:t> é o </a:t>
            </a:r>
            <a:r>
              <a:rPr lang="en-US" sz="2800" b="0" dirty="0" err="1">
                <a:latin typeface="+mj-lt"/>
              </a:rPr>
              <a:t>modelo</a:t>
            </a:r>
            <a:r>
              <a:rPr lang="en-US" sz="2800" b="0" dirty="0">
                <a:latin typeface="+mj-lt"/>
              </a:rPr>
              <a:t> temporal </a:t>
            </a:r>
            <a:r>
              <a:rPr lang="en-US" sz="2800" b="0" dirty="0" err="1">
                <a:latin typeface="+mj-lt"/>
              </a:rPr>
              <a:t>implícito</a:t>
            </a:r>
            <a:r>
              <a:rPr lang="en-US" sz="2800" b="0" dirty="0">
                <a:latin typeface="+mj-lt"/>
              </a:rPr>
              <a:t> no </a:t>
            </a:r>
            <a:r>
              <a:rPr lang="en-US" sz="2800" b="0" dirty="0" err="1">
                <a:latin typeface="+mj-lt"/>
              </a:rPr>
              <a:t>estudo</a:t>
            </a:r>
            <a:r>
              <a:rPr lang="en-US" sz="2800" b="0" dirty="0">
                <a:latin typeface="+mj-lt"/>
              </a:rPr>
              <a:t>?</a:t>
            </a:r>
          </a:p>
          <a:p>
            <a:pPr lvl="2" eaLnBrk="1" hangingPunct="1">
              <a:defRPr/>
            </a:pPr>
            <a:r>
              <a:rPr lang="en-US" sz="2800" b="0" dirty="0">
                <a:latin typeface="+mj-lt"/>
              </a:rPr>
              <a:t>Ex: </a:t>
            </a:r>
            <a:r>
              <a:rPr lang="en-US" sz="2800" b="0" dirty="0" err="1">
                <a:latin typeface="+mj-lt"/>
              </a:rPr>
              <a:t>câncer</a:t>
            </a:r>
            <a:r>
              <a:rPr lang="en-US" sz="2800" b="0" dirty="0">
                <a:latin typeface="+mj-lt"/>
              </a:rPr>
              <a:t> de </a:t>
            </a:r>
            <a:r>
              <a:rPr lang="en-US" sz="2800" b="0" dirty="0" err="1">
                <a:latin typeface="+mj-lt"/>
              </a:rPr>
              <a:t>esôfago</a:t>
            </a:r>
            <a:r>
              <a:rPr lang="en-US" sz="2800" b="0" dirty="0">
                <a:latin typeface="+mj-lt"/>
              </a:rPr>
              <a:t> e </a:t>
            </a:r>
            <a:r>
              <a:rPr lang="en-US" sz="2800" b="0" dirty="0" err="1">
                <a:latin typeface="+mj-lt"/>
              </a:rPr>
              <a:t>exclusão</a:t>
            </a:r>
            <a:r>
              <a:rPr lang="en-US" sz="2800" b="0" dirty="0">
                <a:latin typeface="+mj-lt"/>
              </a:rPr>
              <a:t>/</a:t>
            </a:r>
            <a:r>
              <a:rPr lang="en-US" sz="2800" b="0" dirty="0" err="1">
                <a:latin typeface="+mj-lt"/>
              </a:rPr>
              <a:t>inclusão</a:t>
            </a:r>
            <a:r>
              <a:rPr lang="en-US" sz="2800" b="0" dirty="0">
                <a:latin typeface="+mj-lt"/>
              </a:rPr>
              <a:t> social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A58C639-73AA-21DE-F937-9F3CB6142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15913"/>
            <a:ext cx="8283575" cy="64611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Representação</a:t>
            </a:r>
            <a:r>
              <a:rPr lang="en-US" sz="36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Computacional</a:t>
            </a:r>
            <a:endParaRPr lang="en-US" sz="36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04" name="Espaço Reservado para Número de Slide 3">
            <a:extLst>
              <a:ext uri="{FF2B5EF4-FFF2-40B4-BE49-F238E27FC236}">
                <a16:creationId xmlns:a16="http://schemas.microsoft.com/office/drawing/2014/main" id="{4373A826-8E72-2E19-A848-0AFBE71D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61E2CF9-8A48-4E50-AA45-EF2B25477656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1961529D-9E0C-0154-50E6-CAC0AD586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0150" y="260350"/>
            <a:ext cx="8955088" cy="533400"/>
          </a:xfrm>
        </p:spPr>
        <p:txBody>
          <a:bodyPr/>
          <a:lstStyle/>
          <a:p>
            <a:pPr eaLnBrk="1" hangingPunct="1"/>
            <a:r>
              <a:rPr lang="pt-BR" altLang="pt-BR"/>
              <a:t>Modelos Lógicos ou Conceituais de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3331BD-3F0A-49E7-6A2B-7707BA7FF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Descrição dos dados nos níveis lógico ou conceitual  e  de visões:</a:t>
            </a:r>
          </a:p>
          <a:p>
            <a:pPr eaLnBrk="1" hangingPunct="1">
              <a:defRPr/>
            </a:pPr>
            <a:endParaRPr lang="pt-BR" dirty="0"/>
          </a:p>
          <a:p>
            <a:pPr marL="514350" indent="-514350"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 (1) Modelos baseados em objetos</a:t>
            </a:r>
          </a:p>
          <a:p>
            <a:pPr lvl="2" eaLnBrk="1" hangingPunct="1">
              <a:defRPr/>
            </a:pPr>
            <a:r>
              <a:rPr lang="pt-BR" dirty="0"/>
              <a:t>  </a:t>
            </a:r>
            <a:r>
              <a:rPr lang="pt-BR" dirty="0">
                <a:solidFill>
                  <a:srgbClr val="FF0000"/>
                </a:solidFill>
              </a:rPr>
              <a:t>Modelo Entidade-Relacionamento (E-R)</a:t>
            </a:r>
          </a:p>
          <a:p>
            <a:pPr lvl="2" eaLnBrk="1" hangingPunct="1">
              <a:defRPr/>
            </a:pPr>
            <a:r>
              <a:rPr lang="pt-BR" dirty="0"/>
              <a:t>  Modelos orientados a objetos (ex.: UML)</a:t>
            </a:r>
          </a:p>
          <a:p>
            <a:pPr eaLnBrk="1" hangingPunct="1">
              <a:defRPr/>
            </a:pPr>
            <a:endParaRPr lang="pt-BR" dirty="0"/>
          </a:p>
          <a:p>
            <a:pPr marL="514350" indent="-514350"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 (2) Modelos baseados em registros</a:t>
            </a:r>
          </a:p>
          <a:p>
            <a:pPr lvl="2" eaLnBrk="1" hangingPunct="1">
              <a:defRPr/>
            </a:pPr>
            <a:r>
              <a:rPr lang="pt-BR" dirty="0">
                <a:solidFill>
                  <a:srgbClr val="FF0000"/>
                </a:solidFill>
              </a:rPr>
              <a:t>Modelo Relacional</a:t>
            </a:r>
          </a:p>
          <a:p>
            <a:pPr lvl="2" eaLnBrk="1" hangingPunct="1">
              <a:defRPr/>
            </a:pPr>
            <a:r>
              <a:rPr lang="pt-BR" dirty="0"/>
              <a:t>Modelo de Redes</a:t>
            </a:r>
          </a:p>
          <a:p>
            <a:pPr lvl="2" eaLnBrk="1" hangingPunct="1">
              <a:defRPr/>
            </a:pPr>
            <a:r>
              <a:rPr lang="pt-BR" dirty="0"/>
              <a:t>Modelo Hierárquico</a:t>
            </a:r>
          </a:p>
        </p:txBody>
      </p:sp>
      <p:sp>
        <p:nvSpPr>
          <p:cNvPr id="27652" name="Espaço Reservado para Número de Slide 3">
            <a:extLst>
              <a:ext uri="{FF2B5EF4-FFF2-40B4-BE49-F238E27FC236}">
                <a16:creationId xmlns:a16="http://schemas.microsoft.com/office/drawing/2014/main" id="{2FD20A95-6D8A-1553-B5E7-E467AF5D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36F154E-8649-4DAE-926B-C0DD1B8F3A0C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>
            <a:extLst>
              <a:ext uri="{FF2B5EF4-FFF2-40B4-BE49-F238E27FC236}">
                <a16:creationId xmlns:a16="http://schemas.microsoft.com/office/drawing/2014/main" id="{C504C6D6-65AD-18D5-4A01-A9064142D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28675" name="Espaço Reservado para Conteúdo 2">
            <a:extLst>
              <a:ext uri="{FF2B5EF4-FFF2-40B4-BE49-F238E27FC236}">
                <a16:creationId xmlns:a16="http://schemas.microsoft.com/office/drawing/2014/main" id="{DAA96912-DFA9-B0E6-BD85-215CCDC382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3888" y="1196975"/>
            <a:ext cx="11407775" cy="4899025"/>
          </a:xfrm>
        </p:spPr>
        <p:txBody>
          <a:bodyPr/>
          <a:lstStyle/>
          <a:p>
            <a:pPr eaLnBrk="1" hangingPunct="1"/>
            <a:r>
              <a:rPr lang="pt-BR" altLang="pt-BR"/>
              <a:t>Modelo de Dados Conceitual de auto nível de abstração</a:t>
            </a:r>
          </a:p>
          <a:p>
            <a:pPr eaLnBrk="1" hangingPunct="1"/>
            <a:endParaRPr lang="pt-BR" altLang="pt-BR"/>
          </a:p>
          <a:p>
            <a:pPr eaLnBrk="1" hangingPunct="1"/>
            <a:r>
              <a:rPr lang="pt-BR" altLang="pt-BR"/>
              <a:t>Baseado na percepção do mundo real como um conjunto de objetos chamados </a:t>
            </a:r>
            <a:r>
              <a:rPr lang="pt-BR" altLang="pt-BR" i="1"/>
              <a:t>entidades e pelo conjunto de relacionamentos entre esses objetos. </a:t>
            </a:r>
          </a:p>
          <a:p>
            <a:pPr eaLnBrk="1" hangingPunct="1"/>
            <a:endParaRPr lang="pt-BR" altLang="pt-BR"/>
          </a:p>
          <a:p>
            <a:pPr eaLnBrk="1" hangingPunct="1"/>
            <a:r>
              <a:rPr lang="pt-BR" altLang="pt-BR"/>
              <a:t>Objetivo: facilitar o projeto do banco de dados representando sua estrutura lógica </a:t>
            </a:r>
          </a:p>
          <a:p>
            <a:pPr eaLnBrk="1" hangingPunct="1"/>
            <a:endParaRPr lang="pt-BR" altLang="pt-BR"/>
          </a:p>
        </p:txBody>
      </p:sp>
      <p:sp>
        <p:nvSpPr>
          <p:cNvPr id="28676" name="Espaço Reservado para Número de Slide 3">
            <a:extLst>
              <a:ext uri="{FF2B5EF4-FFF2-40B4-BE49-F238E27FC236}">
                <a16:creationId xmlns:a16="http://schemas.microsoft.com/office/drawing/2014/main" id="{60E5638F-2B65-F120-5A3A-0DF22F43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8644A446-DEBB-4FE6-B0B0-1EFC7F2DB377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>
            <a:extLst>
              <a:ext uri="{FF2B5EF4-FFF2-40B4-BE49-F238E27FC236}">
                <a16:creationId xmlns:a16="http://schemas.microsoft.com/office/drawing/2014/main" id="{E8764392-EB7A-7491-995D-1CD0673EF2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29699" name="Espaço Reservado para Conteúdo 2">
            <a:extLst>
              <a:ext uri="{FF2B5EF4-FFF2-40B4-BE49-F238E27FC236}">
                <a16:creationId xmlns:a16="http://schemas.microsoft.com/office/drawing/2014/main" id="{566EAC62-5A78-7C22-8BC5-E46AC26185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Conceitos básicos: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pt-BR" altLang="pt-BR" sz="2400"/>
              <a:t>Entidades </a:t>
            </a:r>
          </a:p>
          <a:p>
            <a:pPr lvl="2" eaLnBrk="1" hangingPunct="1"/>
            <a:r>
              <a:rPr lang="pt-BR" altLang="pt-BR" sz="2000"/>
              <a:t>Objetos básicos do mundo real</a:t>
            </a:r>
          </a:p>
          <a:p>
            <a:pPr lvl="2" eaLnBrk="1" hangingPunct="1"/>
            <a:r>
              <a:rPr lang="pt-BR" altLang="pt-BR" sz="2000"/>
              <a:t>Um conjunto de entidades agrupa entidades do mesmo tipo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pt-BR" altLang="pt-BR" sz="2400"/>
              <a:t>Relacionamentos</a:t>
            </a:r>
          </a:p>
          <a:p>
            <a:pPr lvl="2" eaLnBrk="1" hangingPunct="1"/>
            <a:r>
              <a:rPr lang="pt-BR" altLang="pt-BR" sz="2000"/>
              <a:t>Associação entre conjuntos de entidades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pt-BR" altLang="pt-BR" sz="2400"/>
              <a:t>Atributos</a:t>
            </a:r>
          </a:p>
          <a:p>
            <a:pPr lvl="2" eaLnBrk="1" hangingPunct="1"/>
            <a:r>
              <a:rPr lang="pt-BR" altLang="pt-BR" sz="2000"/>
              <a:t>Associados a entidades e a relacionamentos</a:t>
            </a:r>
          </a:p>
          <a:p>
            <a:pPr lvl="2" eaLnBrk="1" hangingPunct="1"/>
            <a:r>
              <a:rPr lang="pt-BR" altLang="pt-BR" sz="2000"/>
              <a:t>Uma entidade é representada por um conjunto de atributos</a:t>
            </a:r>
          </a:p>
          <a:p>
            <a:pPr lvl="2" eaLnBrk="1" hangingPunct="1"/>
            <a:r>
              <a:rPr lang="pt-BR" altLang="pt-BR" sz="2000"/>
              <a:t>Cada atributo possui um domínio</a:t>
            </a:r>
          </a:p>
          <a:p>
            <a:pPr eaLnBrk="1" hangingPunct="1"/>
            <a:endParaRPr lang="pt-BR" altLang="pt-BR" sz="2400"/>
          </a:p>
        </p:txBody>
      </p:sp>
      <p:sp>
        <p:nvSpPr>
          <p:cNvPr id="29700" name="Espaço Reservado para Número de Slide 3">
            <a:extLst>
              <a:ext uri="{FF2B5EF4-FFF2-40B4-BE49-F238E27FC236}">
                <a16:creationId xmlns:a16="http://schemas.microsoft.com/office/drawing/2014/main" id="{78E5BDF5-E921-5122-EC2D-311D0355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59E3CDCC-98A4-4264-8DE5-591A0E599EA3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>
            <a:extLst>
              <a:ext uri="{FF2B5EF4-FFF2-40B4-BE49-F238E27FC236}">
                <a16:creationId xmlns:a16="http://schemas.microsoft.com/office/drawing/2014/main" id="{99B966C8-5B38-B2EB-C009-4A4B80E3FC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A85675-D954-EA94-9A09-5F337D3A8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Representação</a:t>
            </a:r>
            <a:r>
              <a:rPr lang="pt-BR" sz="2400" dirty="0"/>
              <a:t>:</a:t>
            </a:r>
          </a:p>
          <a:p>
            <a:pPr lvl="1" eaLnBrk="1" hangingPunct="1">
              <a:defRPr/>
            </a:pPr>
            <a:r>
              <a:rPr lang="pt-BR" sz="2000" dirty="0">
                <a:latin typeface="+mj-lt"/>
              </a:rPr>
              <a:t>Retângulos: conjunto de entidades</a:t>
            </a:r>
          </a:p>
          <a:p>
            <a:pPr lvl="1" eaLnBrk="1" hangingPunct="1">
              <a:defRPr/>
            </a:pPr>
            <a:r>
              <a:rPr lang="pt-BR" sz="2000" dirty="0">
                <a:latin typeface="+mj-lt"/>
              </a:rPr>
              <a:t>Elipses: atributos</a:t>
            </a:r>
          </a:p>
          <a:p>
            <a:pPr lvl="1" eaLnBrk="1" hangingPunct="1">
              <a:defRPr/>
            </a:pPr>
            <a:r>
              <a:rPr lang="pt-BR" sz="2000" dirty="0">
                <a:latin typeface="+mj-lt"/>
              </a:rPr>
              <a:t>Losangos: relacionamentos </a:t>
            </a:r>
          </a:p>
          <a:p>
            <a:pPr eaLnBrk="1" hangingPunct="1">
              <a:defRPr/>
            </a:pPr>
            <a:endParaRPr lang="pt-BR" sz="24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3F99F73-95D7-2E52-A678-3D7B3D3A5DFF}"/>
              </a:ext>
            </a:extLst>
          </p:cNvPr>
          <p:cNvSpPr/>
          <p:nvPr/>
        </p:nvSpPr>
        <p:spPr bwMode="auto">
          <a:xfrm>
            <a:off x="6816725" y="1831975"/>
            <a:ext cx="649288" cy="287338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AF16CD2-B3E0-F9EF-33F0-9EAD7E565AB5}"/>
              </a:ext>
            </a:extLst>
          </p:cNvPr>
          <p:cNvSpPr/>
          <p:nvPr/>
        </p:nvSpPr>
        <p:spPr bwMode="auto">
          <a:xfrm>
            <a:off x="4984750" y="2276475"/>
            <a:ext cx="720725" cy="2889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Losango 7">
            <a:extLst>
              <a:ext uri="{FF2B5EF4-FFF2-40B4-BE49-F238E27FC236}">
                <a16:creationId xmlns:a16="http://schemas.microsoft.com/office/drawing/2014/main" id="{A5FFFEE4-2AE6-42E9-C595-DC070D8C9A70}"/>
              </a:ext>
            </a:extLst>
          </p:cNvPr>
          <p:cNvSpPr/>
          <p:nvPr/>
        </p:nvSpPr>
        <p:spPr bwMode="auto">
          <a:xfrm>
            <a:off x="5967413" y="2693988"/>
            <a:ext cx="431800" cy="374650"/>
          </a:xfrm>
          <a:prstGeom prst="diamond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t-BR"/>
          </a:p>
        </p:txBody>
      </p:sp>
      <p:pic>
        <p:nvPicPr>
          <p:cNvPr id="30727" name="Picture 2">
            <a:extLst>
              <a:ext uri="{FF2B5EF4-FFF2-40B4-BE49-F238E27FC236}">
                <a16:creationId xmlns:a16="http://schemas.microsoft.com/office/drawing/2014/main" id="{9F43F532-4266-8C0D-D2EB-9F9BAFFA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644900"/>
            <a:ext cx="70485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Espaço Reservado para Número de Slide 3">
            <a:extLst>
              <a:ext uri="{FF2B5EF4-FFF2-40B4-BE49-F238E27FC236}">
                <a16:creationId xmlns:a16="http://schemas.microsoft.com/office/drawing/2014/main" id="{21317841-8E77-C132-B09F-86992FAB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390C34C4-7061-4AD6-BF94-3D64A0B59EED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>
            <a:extLst>
              <a:ext uri="{FF2B5EF4-FFF2-40B4-BE49-F238E27FC236}">
                <a16:creationId xmlns:a16="http://schemas.microsoft.com/office/drawing/2014/main" id="{814C74B2-C59E-C3E4-79A9-D52A09C4C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68DD5-AE67-4F95-C8A5-4429EA716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Atributo identificador:</a:t>
            </a:r>
          </a:p>
          <a:p>
            <a:pPr lvl="1" eaLnBrk="1" hangingPunct="1">
              <a:defRPr/>
            </a:pPr>
            <a:r>
              <a:rPr lang="pt-BR" sz="2000" dirty="0">
                <a:latin typeface="+mj-lt"/>
              </a:rPr>
              <a:t>Atributo que vai identificar unicamente cada instância da entidade (chave primária)</a:t>
            </a:r>
          </a:p>
          <a:p>
            <a:pPr lvl="1" eaLnBrk="1" hangingPunct="1">
              <a:defRPr/>
            </a:pPr>
            <a:r>
              <a:rPr lang="pt-BR" sz="2000" dirty="0">
                <a:latin typeface="+mj-lt"/>
              </a:rPr>
              <a:t>Devem ser sublinhados</a:t>
            </a:r>
          </a:p>
          <a:p>
            <a:pPr eaLnBrk="1" hangingPunct="1">
              <a:defRPr/>
            </a:pPr>
            <a:endParaRPr lang="pt-BR" sz="2400" dirty="0"/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47DCFE1A-85A1-D60F-D340-FCBAC3974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644900"/>
            <a:ext cx="70485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285A0BE-DEAD-2120-7327-B3FC8FECC0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55913" y="4508500"/>
            <a:ext cx="2159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7A56207-1154-CD17-90D6-06C3CDF1AF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51763" y="4437063"/>
            <a:ext cx="2159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1" name="Espaço Reservado para Número de Slide 3">
            <a:extLst>
              <a:ext uri="{FF2B5EF4-FFF2-40B4-BE49-F238E27FC236}">
                <a16:creationId xmlns:a16="http://schemas.microsoft.com/office/drawing/2014/main" id="{82D9793C-9699-5F70-82C1-245C6580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9927663F-352E-4F3D-BAD3-EC12EC2C6454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>
            <a:extLst>
              <a:ext uri="{FF2B5EF4-FFF2-40B4-BE49-F238E27FC236}">
                <a16:creationId xmlns:a16="http://schemas.microsoft.com/office/drawing/2014/main" id="{AD7D0A34-932A-553D-B469-C50286ABA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41234E-7237-B1D9-C3C5-C38B78862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Cardinalidade</a:t>
            </a:r>
            <a:r>
              <a:rPr lang="pt-BR" sz="2400" dirty="0"/>
              <a:t>:</a:t>
            </a:r>
          </a:p>
          <a:p>
            <a:pPr lvl="1" eaLnBrk="1" hangingPunct="1">
              <a:defRPr/>
            </a:pPr>
            <a:r>
              <a:rPr lang="pt-BR" sz="2000" dirty="0">
                <a:latin typeface="+mj-lt"/>
              </a:rPr>
              <a:t>Expressa o número de entidades que a outra entidade pode estar associada</a:t>
            </a:r>
          </a:p>
          <a:p>
            <a:pPr lvl="1" eaLnBrk="1" hangingPunct="1">
              <a:defRPr/>
            </a:pPr>
            <a:r>
              <a:rPr lang="pt-BR" sz="2000" dirty="0">
                <a:latin typeface="+mj-lt"/>
              </a:rPr>
              <a:t>1:1, 1:n, n:1, n:n</a:t>
            </a:r>
          </a:p>
          <a:p>
            <a:pPr lvl="1" eaLnBrk="1" hangingPunct="1">
              <a:defRPr/>
            </a:pPr>
            <a:r>
              <a:rPr lang="pt-BR" sz="2000" dirty="0">
                <a:latin typeface="+mj-lt"/>
              </a:rPr>
              <a:t>Losangos: relacionamentos </a:t>
            </a:r>
          </a:p>
          <a:p>
            <a:pPr eaLnBrk="1" hangingPunct="1">
              <a:defRPr/>
            </a:pPr>
            <a:endParaRPr lang="pt-BR" sz="2400" dirty="0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DF92362F-B45D-55A4-98F5-63204F980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4149725"/>
            <a:ext cx="70485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Espaço Reservado para Número de Slide 3">
            <a:extLst>
              <a:ext uri="{FF2B5EF4-FFF2-40B4-BE49-F238E27FC236}">
                <a16:creationId xmlns:a16="http://schemas.microsoft.com/office/drawing/2014/main" id="{4AACEDB4-7587-9217-6A12-28649746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CCB145F-B51A-4261-AF59-10A56A22E59C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>
            <a:extLst>
              <a:ext uri="{FF2B5EF4-FFF2-40B4-BE49-F238E27FC236}">
                <a16:creationId xmlns:a16="http://schemas.microsoft.com/office/drawing/2014/main" id="{50A9FAAE-EC6E-D228-2108-6228DA9B0D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3795" name="Espaço Reservado para Conteúdo 2">
            <a:extLst>
              <a:ext uri="{FF2B5EF4-FFF2-40B4-BE49-F238E27FC236}">
                <a16:creationId xmlns:a16="http://schemas.microsoft.com/office/drawing/2014/main" id="{BCEC7312-1D72-E6F6-620F-09287BD84B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5475" y="1125538"/>
            <a:ext cx="8304213" cy="790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/>
              <a:t>Exemplo de Cardinalidade</a:t>
            </a:r>
            <a:r>
              <a:rPr lang="pt-BR" altLang="pt-BR" sz="2400"/>
              <a:t>: 1:1</a:t>
            </a:r>
          </a:p>
          <a:p>
            <a:pPr eaLnBrk="1" hangingPunct="1"/>
            <a:endParaRPr lang="pt-BR" altLang="pt-BR" sz="2400"/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BCBB48B4-4EDE-D6C5-8D4E-230243783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773238"/>
            <a:ext cx="7423150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id="{B408B0B7-59D8-0780-8BBC-273EE80C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4244975"/>
            <a:ext cx="6858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Espaço Reservado para Número de Slide 3">
            <a:extLst>
              <a:ext uri="{FF2B5EF4-FFF2-40B4-BE49-F238E27FC236}">
                <a16:creationId xmlns:a16="http://schemas.microsoft.com/office/drawing/2014/main" id="{AA2A760D-64BF-9C01-9973-520E0638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A6503217-1D63-40BA-9DAF-3BA9CDC5F89A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>
            <a:extLst>
              <a:ext uri="{FF2B5EF4-FFF2-40B4-BE49-F238E27FC236}">
                <a16:creationId xmlns:a16="http://schemas.microsoft.com/office/drawing/2014/main" id="{F7CD1E2B-5072-FCCB-FBC3-ED9E347DB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4819" name="Espaço Reservado para Conteúdo 2">
            <a:extLst>
              <a:ext uri="{FF2B5EF4-FFF2-40B4-BE49-F238E27FC236}">
                <a16:creationId xmlns:a16="http://schemas.microsoft.com/office/drawing/2014/main" id="{E6A623B0-F79E-2562-F271-837179738E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5475" y="1125538"/>
            <a:ext cx="8304213" cy="790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/>
              <a:t>Exemplo de Cardinalidade</a:t>
            </a:r>
            <a:r>
              <a:rPr lang="pt-BR" altLang="pt-BR" sz="2400"/>
              <a:t>: 1:N</a:t>
            </a:r>
          </a:p>
          <a:p>
            <a:pPr eaLnBrk="1" hangingPunct="1"/>
            <a:endParaRPr lang="pt-BR" altLang="pt-BR" sz="2400"/>
          </a:p>
        </p:txBody>
      </p:sp>
      <p:pic>
        <p:nvPicPr>
          <p:cNvPr id="34820" name="Picture 2">
            <a:extLst>
              <a:ext uri="{FF2B5EF4-FFF2-40B4-BE49-F238E27FC236}">
                <a16:creationId xmlns:a16="http://schemas.microsoft.com/office/drawing/2014/main" id="{A6CD3B0E-96DB-5F61-BB1B-3A9B59E1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773238"/>
            <a:ext cx="70485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>
            <a:extLst>
              <a:ext uri="{FF2B5EF4-FFF2-40B4-BE49-F238E27FC236}">
                <a16:creationId xmlns:a16="http://schemas.microsoft.com/office/drawing/2014/main" id="{79F3B350-8E84-5E51-1E5D-56F2825C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292600"/>
            <a:ext cx="588168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Espaço Reservado para Número de Slide 3">
            <a:extLst>
              <a:ext uri="{FF2B5EF4-FFF2-40B4-BE49-F238E27FC236}">
                <a16:creationId xmlns:a16="http://schemas.microsoft.com/office/drawing/2014/main" id="{5B20D950-5A42-404E-6C84-722943BA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10689957-9BCC-470E-96A5-A0C0A6485F9A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>
            <a:extLst>
              <a:ext uri="{FF2B5EF4-FFF2-40B4-BE49-F238E27FC236}">
                <a16:creationId xmlns:a16="http://schemas.microsoft.com/office/drawing/2014/main" id="{8DF77FB2-A7A4-7CCB-5526-AF69498B7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211138"/>
            <a:ext cx="7478712" cy="769937"/>
          </a:xfrm>
        </p:spPr>
        <p:txBody>
          <a:bodyPr/>
          <a:lstStyle/>
          <a:p>
            <a:pPr eaLnBrk="1" hangingPunct="1">
              <a:defRPr/>
            </a:pPr>
            <a:r>
              <a:rPr lang="pt-BR" sz="4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Motivação</a:t>
            </a:r>
          </a:p>
        </p:txBody>
      </p:sp>
      <p:sp>
        <p:nvSpPr>
          <p:cNvPr id="1466371" name="Rectangle 3">
            <a:extLst>
              <a:ext uri="{FF2B5EF4-FFF2-40B4-BE49-F238E27FC236}">
                <a16:creationId xmlns:a16="http://schemas.microsoft.com/office/drawing/2014/main" id="{A5F975F3-BDCE-D467-149B-BF592D295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1412875"/>
            <a:ext cx="9478963" cy="4953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2400" b="0" u="sng" dirty="0">
                <a:latin typeface="+mj-lt"/>
              </a:rPr>
              <a:t>Aulas anteriores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Como representar os dados espaciais no computador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Como os </a:t>
            </a:r>
            <a:r>
              <a:rPr lang="pt-BR" sz="2400" b="0" dirty="0" err="1">
                <a:latin typeface="+mj-lt"/>
              </a:rPr>
              <a:t>SIGs</a:t>
            </a:r>
            <a:r>
              <a:rPr lang="pt-BR" sz="2400" b="0" dirty="0">
                <a:latin typeface="+mj-lt"/>
              </a:rPr>
              <a:t> são organizados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2400" b="0" u="sng" dirty="0">
                <a:latin typeface="+mj-lt"/>
              </a:rPr>
              <a:t>Próximas aulas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Como colocar a informação espacial no computador? 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Como fazer com que tal informação seja utilizável?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Como fazer uso das técnicas de análise espacial de dados geográficos ?</a:t>
            </a:r>
          </a:p>
        </p:txBody>
      </p:sp>
      <p:sp>
        <p:nvSpPr>
          <p:cNvPr id="7172" name="Espaço Reservado para Número de Slide 3">
            <a:extLst>
              <a:ext uri="{FF2B5EF4-FFF2-40B4-BE49-F238E27FC236}">
                <a16:creationId xmlns:a16="http://schemas.microsoft.com/office/drawing/2014/main" id="{BBD15EA1-B225-891C-36D8-A20C5DE7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461241F1-B545-47B8-B244-2892E1D3C677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>
            <a:extLst>
              <a:ext uri="{FF2B5EF4-FFF2-40B4-BE49-F238E27FC236}">
                <a16:creationId xmlns:a16="http://schemas.microsoft.com/office/drawing/2014/main" id="{F8F76917-7667-D234-FD3F-D73C50D95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5843" name="Espaço Reservado para Conteúdo 2">
            <a:extLst>
              <a:ext uri="{FF2B5EF4-FFF2-40B4-BE49-F238E27FC236}">
                <a16:creationId xmlns:a16="http://schemas.microsoft.com/office/drawing/2014/main" id="{B63CB15B-59ED-2D67-84F0-6DE85F2D97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5475" y="1125538"/>
            <a:ext cx="8304213" cy="790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/>
              <a:t>Exemplo de Cardinalidade</a:t>
            </a:r>
            <a:r>
              <a:rPr lang="pt-BR" altLang="pt-BR" sz="2400"/>
              <a:t>: N:N</a:t>
            </a:r>
          </a:p>
          <a:p>
            <a:pPr eaLnBrk="1" hangingPunct="1"/>
            <a:endParaRPr lang="pt-BR" altLang="pt-BR" sz="2400"/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086C6DD9-9F63-E0F8-5612-4771FC37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773238"/>
            <a:ext cx="70485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>
            <a:extLst>
              <a:ext uri="{FF2B5EF4-FFF2-40B4-BE49-F238E27FC236}">
                <a16:creationId xmlns:a16="http://schemas.microsoft.com/office/drawing/2014/main" id="{C39894A2-C52D-A59C-F5C2-88F20F7D6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152900"/>
            <a:ext cx="489108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Espaço Reservado para Número de Slide 3">
            <a:extLst>
              <a:ext uri="{FF2B5EF4-FFF2-40B4-BE49-F238E27FC236}">
                <a16:creationId xmlns:a16="http://schemas.microsoft.com/office/drawing/2014/main" id="{7AD43BBF-21E9-5B3C-0E74-848C262F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7822AF31-D60D-4ACC-8B47-84B99862358D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>
            <a:extLst>
              <a:ext uri="{FF2B5EF4-FFF2-40B4-BE49-F238E27FC236}">
                <a16:creationId xmlns:a16="http://schemas.microsoft.com/office/drawing/2014/main" id="{FC85C23B-5C60-59D0-D233-507580F4D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D831F9-2D8D-0714-E7FA-AF89FC9C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1125538"/>
            <a:ext cx="9937750" cy="29511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Relacionamento parcial</a:t>
            </a:r>
          </a:p>
          <a:p>
            <a:pPr>
              <a:defRPr/>
            </a:pPr>
            <a:r>
              <a:rPr lang="pt-BR" sz="2000" dirty="0">
                <a:latin typeface="+mj-lt"/>
              </a:rPr>
              <a:t>Quando não existe obrigatoriedade de todas as entidades de um conjunto participarem do relacionamento</a:t>
            </a:r>
          </a:p>
          <a:p>
            <a:pPr lvl="2">
              <a:defRPr/>
            </a:pPr>
            <a:r>
              <a:rPr lang="pt-BR" dirty="0"/>
              <a:t>Ex. Podem existir proprietários sem cadastro</a:t>
            </a:r>
          </a:p>
          <a:p>
            <a:pPr lvl="2">
              <a:defRPr/>
            </a:pPr>
            <a:r>
              <a:rPr lang="pt-BR" dirty="0"/>
              <a:t>A participação da entidade “proprietário” no relacionamento “possui” é parcial.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2400" dirty="0"/>
          </a:p>
          <a:p>
            <a:pPr eaLnBrk="1" hangingPunct="1">
              <a:defRPr/>
            </a:pPr>
            <a:endParaRPr lang="pt-BR" sz="2400" dirty="0"/>
          </a:p>
        </p:txBody>
      </p:sp>
      <p:pic>
        <p:nvPicPr>
          <p:cNvPr id="36868" name="Picture 2">
            <a:extLst>
              <a:ext uri="{FF2B5EF4-FFF2-40B4-BE49-F238E27FC236}">
                <a16:creationId xmlns:a16="http://schemas.microsoft.com/office/drawing/2014/main" id="{5C468928-9C0E-89BD-1DD9-ECA2AE83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365625"/>
            <a:ext cx="742473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Espaço Reservado para Número de Slide 3">
            <a:extLst>
              <a:ext uri="{FF2B5EF4-FFF2-40B4-BE49-F238E27FC236}">
                <a16:creationId xmlns:a16="http://schemas.microsoft.com/office/drawing/2014/main" id="{7654E484-6E28-1E68-D907-4CAFA1FC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F0666A1D-9EB6-42AC-AEDF-52C272D968AE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>
            <a:extLst>
              <a:ext uri="{FF2B5EF4-FFF2-40B4-BE49-F238E27FC236}">
                <a16:creationId xmlns:a16="http://schemas.microsoft.com/office/drawing/2014/main" id="{F1C14682-97CA-54AC-13DE-32EEA76D2A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16C09-F7EC-4470-6124-5A6536431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1125538"/>
            <a:ext cx="10225087" cy="27352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Relacionamento total </a:t>
            </a:r>
            <a:r>
              <a:rPr lang="pt-BR" sz="2000" dirty="0"/>
              <a:t>(dependência de existência)</a:t>
            </a:r>
            <a:endParaRPr lang="pt-BR" dirty="0"/>
          </a:p>
          <a:p>
            <a:pPr>
              <a:defRPr/>
            </a:pPr>
            <a:r>
              <a:rPr lang="pt-BR" sz="2000" dirty="0">
                <a:latin typeface="+mj-lt"/>
              </a:rPr>
              <a:t>Quando todas as entidades de um conjunto participam obrigatoriamente do relacionamento</a:t>
            </a:r>
          </a:p>
          <a:p>
            <a:pPr lvl="2">
              <a:defRPr/>
            </a:pPr>
            <a:r>
              <a:rPr lang="pt-BR" sz="2000" dirty="0">
                <a:latin typeface="+mj-lt"/>
              </a:rPr>
              <a:t>Ex. Todo cadastro tem que estar a associado a um proprietário.</a:t>
            </a:r>
          </a:p>
          <a:p>
            <a:pPr lvl="2">
              <a:defRPr/>
            </a:pPr>
            <a:r>
              <a:rPr lang="pt-BR" sz="2000" dirty="0">
                <a:latin typeface="+mj-lt"/>
              </a:rPr>
              <a:t>A participação da entidade “cadastro” no relacionamento “possui” é total.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2400" dirty="0">
              <a:latin typeface="+mj-lt"/>
            </a:endParaRPr>
          </a:p>
          <a:p>
            <a:pPr eaLnBrk="1" hangingPunct="1">
              <a:defRPr/>
            </a:pPr>
            <a:endParaRPr lang="pt-BR" sz="2400" dirty="0"/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0A348D6E-644B-FC6D-C5BC-1E42BCBD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005263"/>
            <a:ext cx="742315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Espaço Reservado para Número de Slide 3">
            <a:extLst>
              <a:ext uri="{FF2B5EF4-FFF2-40B4-BE49-F238E27FC236}">
                <a16:creationId xmlns:a16="http://schemas.microsoft.com/office/drawing/2014/main" id="{8AB274AB-68DC-731B-DA7B-19718EE8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B0F0FF1A-4C6B-4370-B58D-6D0B2F80FB0B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>
            <a:extLst>
              <a:ext uri="{FF2B5EF4-FFF2-40B4-BE49-F238E27FC236}">
                <a16:creationId xmlns:a16="http://schemas.microsoft.com/office/drawing/2014/main" id="{A55B2104-3B69-02E3-4E10-0C76D0359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AB3FEE-BE7E-2C0E-49B4-063A83365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1125538"/>
            <a:ext cx="9504363" cy="27352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Entidade fraca</a:t>
            </a:r>
          </a:p>
          <a:p>
            <a:pPr>
              <a:defRPr/>
            </a:pPr>
            <a:r>
              <a:rPr lang="pt-BR" sz="2400" dirty="0"/>
              <a:t>Quando a existência dessa entidade depende da existência de uma outra entidade (dependência de existência).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2400" dirty="0">
              <a:latin typeface="+mj-lt"/>
            </a:endParaRPr>
          </a:p>
          <a:p>
            <a:pPr eaLnBrk="1" hangingPunct="1">
              <a:defRPr/>
            </a:pPr>
            <a:endParaRPr lang="pt-BR" sz="2400" dirty="0"/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88C70A9D-E1E3-08E8-EF5A-D4CB7B609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357563"/>
            <a:ext cx="77279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Espaço Reservado para Número de Slide 3">
            <a:extLst>
              <a:ext uri="{FF2B5EF4-FFF2-40B4-BE49-F238E27FC236}">
                <a16:creationId xmlns:a16="http://schemas.microsoft.com/office/drawing/2014/main" id="{BB59196D-8933-6BF8-C93A-64A38F66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C860882B-90DF-44E8-8278-E423A230EFC5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>
            <a:extLst>
              <a:ext uri="{FF2B5EF4-FFF2-40B4-BE49-F238E27FC236}">
                <a16:creationId xmlns:a16="http://schemas.microsoft.com/office/drawing/2014/main" id="{6AB5229B-71B2-DBCC-005D-5A67517C6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099899-6EA0-09EA-16CF-DA92C0748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1125538"/>
            <a:ext cx="9793287" cy="27352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Auto relacionamento</a:t>
            </a:r>
          </a:p>
          <a:p>
            <a:pPr>
              <a:defRPr/>
            </a:pPr>
            <a:r>
              <a:rPr lang="pt-BR" sz="2400" dirty="0"/>
              <a:t>Associa entidades a um conjunto de entidades desse mesmo conjunto.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pt-BR" sz="2400" dirty="0"/>
              <a:t>Ex. Um lote pode ser composto por outros lotes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2400" dirty="0">
              <a:latin typeface="+mj-lt"/>
            </a:endParaRPr>
          </a:p>
          <a:p>
            <a:pPr eaLnBrk="1" hangingPunct="1">
              <a:defRPr/>
            </a:pPr>
            <a:endParaRPr lang="pt-BR" sz="2400" dirty="0"/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03B604F5-CFEB-97F9-42B2-15AD96C5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357563"/>
            <a:ext cx="407670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Espaço Reservado para Número de Slide 3">
            <a:extLst>
              <a:ext uri="{FF2B5EF4-FFF2-40B4-BE49-F238E27FC236}">
                <a16:creationId xmlns:a16="http://schemas.microsoft.com/office/drawing/2014/main" id="{E849C18D-B8A1-AA06-23E3-17E2E555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74BD9F37-4CFC-4915-A946-F28A55B3CCCB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>
            <a:extLst>
              <a:ext uri="{FF2B5EF4-FFF2-40B4-BE49-F238E27FC236}">
                <a16:creationId xmlns:a16="http://schemas.microsoft.com/office/drawing/2014/main" id="{AABBD281-C221-04F1-52D7-6A00DE40D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3F0E30-61C7-3C43-9762-10E3B7687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1125538"/>
            <a:ext cx="10009187" cy="27352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Relacionamento múltiplo</a:t>
            </a:r>
          </a:p>
          <a:p>
            <a:pPr>
              <a:defRPr/>
            </a:pPr>
            <a:r>
              <a:rPr lang="pt-BR" sz="2400" dirty="0"/>
              <a:t>Associa mais de dois conjuntos de entidades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pt-BR" sz="2400" dirty="0"/>
              <a:t>Ex. Um proprietário pode possuir vários lotes, cada um com um contrato de compra e venda diferente.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2400" dirty="0">
              <a:latin typeface="+mj-lt"/>
            </a:endParaRPr>
          </a:p>
          <a:p>
            <a:pPr eaLnBrk="1" hangingPunct="1">
              <a:defRPr/>
            </a:pPr>
            <a:endParaRPr lang="pt-BR" sz="2400" dirty="0"/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95318C78-ED44-D4D0-DA1C-B404072CB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357563"/>
            <a:ext cx="64135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Espaço Reservado para Número de Slide 3">
            <a:extLst>
              <a:ext uri="{FF2B5EF4-FFF2-40B4-BE49-F238E27FC236}">
                <a16:creationId xmlns:a16="http://schemas.microsoft.com/office/drawing/2014/main" id="{20BAB963-2396-6E35-F552-719219E8E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654207CD-0E5C-4BE1-A476-3F6AB6FCA113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>
            <a:extLst>
              <a:ext uri="{FF2B5EF4-FFF2-40B4-BE49-F238E27FC236}">
                <a16:creationId xmlns:a16="http://schemas.microsoft.com/office/drawing/2014/main" id="{E4F71A12-2BBB-B72A-E786-83C93BCE1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1A25B9-D0D3-F7A4-A4C9-A7F3C919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125538"/>
            <a:ext cx="10153650" cy="27352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dirty="0"/>
              <a:t>Agregação</a:t>
            </a:r>
          </a:p>
          <a:p>
            <a:pPr>
              <a:defRPr/>
            </a:pPr>
            <a:r>
              <a:rPr lang="pt-BR" sz="2400" dirty="0"/>
              <a:t>Agregação é uma abstração na qual os relacionamentos são tratados como conjunto de entidades de nível superior, permitindo o relacionamento entre relacionamentos.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1600" dirty="0">
                <a:latin typeface="+mj-lt"/>
              </a:rPr>
              <a:t>Ex.: um proprietário pode estar associado a vários bancos. Pra cada banco associado, o proprietário pode ter um ou mais empréstimos.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2400" dirty="0">
              <a:latin typeface="+mj-lt"/>
            </a:endParaRPr>
          </a:p>
          <a:p>
            <a:pPr eaLnBrk="1" hangingPunct="1">
              <a:defRPr/>
            </a:pPr>
            <a:endParaRPr lang="pt-BR" sz="2400" dirty="0"/>
          </a:p>
        </p:txBody>
      </p:sp>
      <p:pic>
        <p:nvPicPr>
          <p:cNvPr id="41988" name="Picture 2">
            <a:extLst>
              <a:ext uri="{FF2B5EF4-FFF2-40B4-BE49-F238E27FC236}">
                <a16:creationId xmlns:a16="http://schemas.microsoft.com/office/drawing/2014/main" id="{E5C0AF54-56C8-C8C9-F5DB-FFD57A81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357563"/>
            <a:ext cx="735806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Espaço Reservado para Número de Slide 3">
            <a:extLst>
              <a:ext uri="{FF2B5EF4-FFF2-40B4-BE49-F238E27FC236}">
                <a16:creationId xmlns:a16="http://schemas.microsoft.com/office/drawing/2014/main" id="{8A81CA46-6994-CA10-67F5-B95A9ED5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692D2D52-ED3E-49F7-96C2-1FB620C5F81E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>
            <a:extLst>
              <a:ext uri="{FF2B5EF4-FFF2-40B4-BE49-F238E27FC236}">
                <a16:creationId xmlns:a16="http://schemas.microsoft.com/office/drawing/2014/main" id="{48928F37-0B5E-E83D-F24A-C594EC0D5E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DDA033-2CEF-5DA2-8F75-786512B68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125538"/>
            <a:ext cx="9432925" cy="273526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pt-BR" sz="2400" dirty="0"/>
              <a:t>Generalização </a:t>
            </a:r>
            <a:endParaRPr lang="pt-BR" dirty="0"/>
          </a:p>
          <a:p>
            <a:pPr lvl="1">
              <a:defRPr/>
            </a:pPr>
            <a:r>
              <a:rPr lang="pt-BR" sz="2000" dirty="0">
                <a:latin typeface="+mj-lt"/>
              </a:rPr>
              <a:t>Enfatiza a semelhança entre diferentes tipos de entidades e abstrai suas diferenças.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pt-BR" sz="2400" dirty="0"/>
              <a:t>Especialização</a:t>
            </a:r>
            <a:r>
              <a:rPr lang="pt-BR" dirty="0"/>
              <a:t>: </a:t>
            </a:r>
          </a:p>
          <a:p>
            <a:pPr lvl="1">
              <a:defRPr/>
            </a:pPr>
            <a:r>
              <a:rPr lang="pt-BR" sz="2000" dirty="0">
                <a:latin typeface="+mj-lt"/>
              </a:rPr>
              <a:t>Subdivide entidades semelhantes em conjuntos de entidades mais específicas e enfatiza suas diferenças.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2400" dirty="0">
              <a:latin typeface="+mj-lt"/>
            </a:endParaRPr>
          </a:p>
          <a:p>
            <a:pPr eaLnBrk="1" hangingPunct="1">
              <a:defRPr/>
            </a:pPr>
            <a:endParaRPr lang="pt-BR" sz="2400" dirty="0"/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933DC256-28E6-F86A-F5F2-B6262F91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3940175"/>
            <a:ext cx="43561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Espaço Reservado para Número de Slide 3">
            <a:extLst>
              <a:ext uri="{FF2B5EF4-FFF2-40B4-BE49-F238E27FC236}">
                <a16:creationId xmlns:a16="http://schemas.microsoft.com/office/drawing/2014/main" id="{5C429D88-45DB-1942-3162-F2D3694F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E6F971F9-DBD0-4809-8183-2DDD7A44EA90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>
            <a:extLst>
              <a:ext uri="{FF2B5EF4-FFF2-40B4-BE49-F238E27FC236}">
                <a16:creationId xmlns:a16="http://schemas.microsoft.com/office/drawing/2014/main" id="{B01A253A-6DCB-39C5-3E40-6BC1EA6A8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523875"/>
          </a:xfrm>
        </p:spPr>
        <p:txBody>
          <a:bodyPr/>
          <a:lstStyle/>
          <a:p>
            <a:pPr eaLnBrk="1" hangingPunct="1"/>
            <a:r>
              <a:rPr lang="pt-BR" altLang="pt-BR"/>
              <a:t>Modelo Entidade-Relacionamento (E-R)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91F333FA-83B0-689F-2402-49CCC214A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420813"/>
            <a:ext cx="839787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Espaço Reservado para Número de Slide 3">
            <a:extLst>
              <a:ext uri="{FF2B5EF4-FFF2-40B4-BE49-F238E27FC236}">
                <a16:creationId xmlns:a16="http://schemas.microsoft.com/office/drawing/2014/main" id="{1E24CF3D-1539-79DE-3915-0CC7617B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4102A06F-0CF8-4087-9367-4F59FE2E15F3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>
            <a:extLst>
              <a:ext uri="{FF2B5EF4-FFF2-40B4-BE49-F238E27FC236}">
                <a16:creationId xmlns:a16="http://schemas.microsoft.com/office/drawing/2014/main" id="{94674662-09D1-6D9B-C285-61C3CDFE5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45059" name="Espaço Reservado para Conteúdo 2">
            <a:extLst>
              <a:ext uri="{FF2B5EF4-FFF2-40B4-BE49-F238E27FC236}">
                <a16:creationId xmlns:a16="http://schemas.microsoft.com/office/drawing/2014/main" id="{8F3951A0-9EF4-E906-4439-75E9AB1B80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Primeiro modelo de dados para Sistemas de Bancos  de Dados comerciais </a:t>
            </a:r>
          </a:p>
          <a:p>
            <a:endParaRPr lang="pt-BR" altLang="pt-BR"/>
          </a:p>
          <a:p>
            <a:r>
              <a:rPr lang="pt-BR" altLang="pt-BR"/>
              <a:t>É usado na maioria das aplicações para dados  tradicionais</a:t>
            </a:r>
          </a:p>
          <a:p>
            <a:endParaRPr lang="pt-BR" altLang="pt-BR"/>
          </a:p>
          <a:p>
            <a:r>
              <a:rPr lang="pt-BR" altLang="pt-BR"/>
              <a:t>Os SGBDs relacionais são baseados no modelo  relacional</a:t>
            </a:r>
          </a:p>
          <a:p>
            <a:endParaRPr lang="pt-BR" altLang="pt-BR"/>
          </a:p>
        </p:txBody>
      </p:sp>
      <p:sp>
        <p:nvSpPr>
          <p:cNvPr id="45060" name="Espaço Reservado para Número de Slide 3">
            <a:extLst>
              <a:ext uri="{FF2B5EF4-FFF2-40B4-BE49-F238E27FC236}">
                <a16:creationId xmlns:a16="http://schemas.microsoft.com/office/drawing/2014/main" id="{EA65078B-90B0-F980-BE65-C2F3DEBD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912BD4D4-09A6-4347-8899-BF2DBD89605A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9" name="Rectangle 3">
            <a:extLst>
              <a:ext uri="{FF2B5EF4-FFF2-40B4-BE49-F238E27FC236}">
                <a16:creationId xmlns:a16="http://schemas.microsoft.com/office/drawing/2014/main" id="{89688FC6-609C-155E-D8E9-52DA60517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6763" y="1268413"/>
            <a:ext cx="10658475" cy="4191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b="0" u="sng" dirty="0">
                <a:latin typeface="+mj-lt"/>
              </a:rPr>
              <a:t>Para isto, precisamos responder....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BR" b="0" dirty="0">
              <a:latin typeface="+mj-lt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b="0" dirty="0">
                <a:latin typeface="+mj-lt"/>
              </a:rPr>
              <a:t>Como representar o mundo no computador? 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b="0" dirty="0">
                <a:latin typeface="+mj-lt"/>
              </a:rPr>
              <a:t>É possível representar o mundo no computador?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b="0" dirty="0">
                <a:latin typeface="+mj-lt"/>
              </a:rPr>
              <a:t>Que visão do mundo conseguimos representar no computador?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942D9F-463E-D434-3A18-B1D44F35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211138"/>
            <a:ext cx="74787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lang="pt-BR" sz="4400" b="0" ker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Motivação</a:t>
            </a:r>
            <a:endParaRPr lang="pt-BR" sz="4400" b="0" kern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220" name="Espaço Reservado para Número de Slide 3">
            <a:extLst>
              <a:ext uri="{FF2B5EF4-FFF2-40B4-BE49-F238E27FC236}">
                <a16:creationId xmlns:a16="http://schemas.microsoft.com/office/drawing/2014/main" id="{55E07C63-A322-D33B-B5CD-BE1C2F3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420DF12-B4F7-48E5-B7D5-BE8F83EBBC83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>
            <a:extLst>
              <a:ext uri="{FF2B5EF4-FFF2-40B4-BE49-F238E27FC236}">
                <a16:creationId xmlns:a16="http://schemas.microsoft.com/office/drawing/2014/main" id="{56631DC3-3FEA-6149-CF00-0E040A4A5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46083" name="Espaço Reservado para Conteúdo 2">
            <a:extLst>
              <a:ext uri="{FF2B5EF4-FFF2-40B4-BE49-F238E27FC236}">
                <a16:creationId xmlns:a16="http://schemas.microsoft.com/office/drawing/2014/main" id="{C845285C-80C4-52B8-BD0E-B9E2F148F2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Banco de Dados Relacional</a:t>
            </a:r>
          </a:p>
          <a:p>
            <a:pPr lvl="2"/>
            <a:r>
              <a:rPr lang="pt-BR" altLang="pt-BR"/>
              <a:t>Coleção de tabelas, compostas por colunas e  linhas, inter-relacionadas</a:t>
            </a:r>
          </a:p>
          <a:p>
            <a:endParaRPr lang="pt-BR" altLang="pt-BR"/>
          </a:p>
        </p:txBody>
      </p:sp>
      <p:pic>
        <p:nvPicPr>
          <p:cNvPr id="46084" name="Picture 2">
            <a:extLst>
              <a:ext uri="{FF2B5EF4-FFF2-40B4-BE49-F238E27FC236}">
                <a16:creationId xmlns:a16="http://schemas.microsoft.com/office/drawing/2014/main" id="{67DCD26D-7C07-FEE9-E273-8BE32F54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636838"/>
            <a:ext cx="7397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Espaço Reservado para Número de Slide 3">
            <a:extLst>
              <a:ext uri="{FF2B5EF4-FFF2-40B4-BE49-F238E27FC236}">
                <a16:creationId xmlns:a16="http://schemas.microsoft.com/office/drawing/2014/main" id="{BC19369D-3ED5-04AB-CCA5-28F327126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9C8D2882-3412-44F4-899E-C4A21B1E9473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>
            <a:extLst>
              <a:ext uri="{FF2B5EF4-FFF2-40B4-BE49-F238E27FC236}">
                <a16:creationId xmlns:a16="http://schemas.microsoft.com/office/drawing/2014/main" id="{52EFE922-D6A3-9649-AC56-D4668D479E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47107" name="Espaço Reservado para Conteúdo 2">
            <a:extLst>
              <a:ext uri="{FF2B5EF4-FFF2-40B4-BE49-F238E27FC236}">
                <a16:creationId xmlns:a16="http://schemas.microsoft.com/office/drawing/2014/main" id="{2E10A964-4E10-BB7F-046F-EEA25543C8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3888" y="1196975"/>
            <a:ext cx="11407775" cy="48990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/>
              <a:t>Características:</a:t>
            </a:r>
          </a:p>
          <a:p>
            <a:r>
              <a:rPr lang="pt-BR" altLang="pt-BR"/>
              <a:t>Consiste em um conjunto de tabelas ou </a:t>
            </a:r>
            <a:r>
              <a:rPr lang="pt-BR" altLang="pt-BR" i="1"/>
              <a:t>relações formadas por linhas e colunas</a:t>
            </a:r>
          </a:p>
          <a:p>
            <a:endParaRPr lang="pt-BR" altLang="pt-BR"/>
          </a:p>
          <a:p>
            <a:r>
              <a:rPr lang="pt-BR" altLang="pt-BR"/>
              <a:t>Cada coluna (campo):</a:t>
            </a:r>
          </a:p>
          <a:p>
            <a:pPr lvl="2"/>
            <a:r>
              <a:rPr lang="pt-BR" altLang="pt-BR"/>
              <a:t>Representa um atributo </a:t>
            </a:r>
          </a:p>
          <a:p>
            <a:pPr lvl="2"/>
            <a:r>
              <a:rPr lang="pt-BR" altLang="pt-BR"/>
              <a:t>Está associada a um domínio (conjunto de valores permitidos)</a:t>
            </a:r>
          </a:p>
          <a:p>
            <a:r>
              <a:rPr lang="pt-BR" altLang="pt-BR"/>
              <a:t>Cada linha (registro ou </a:t>
            </a:r>
            <a:r>
              <a:rPr lang="pt-BR" altLang="pt-BR" i="1"/>
              <a:t>tupla ):</a:t>
            </a:r>
          </a:p>
          <a:p>
            <a:pPr lvl="2"/>
            <a:r>
              <a:rPr lang="pt-BR" altLang="pt-BR"/>
              <a:t>Representa um relacionamento entre um conjunto de valores para cada atributo</a:t>
            </a:r>
          </a:p>
          <a:p>
            <a:endParaRPr lang="pt-BR" altLang="pt-BR"/>
          </a:p>
        </p:txBody>
      </p:sp>
      <p:sp>
        <p:nvSpPr>
          <p:cNvPr id="47108" name="Espaço Reservado para Número de Slide 3">
            <a:extLst>
              <a:ext uri="{FF2B5EF4-FFF2-40B4-BE49-F238E27FC236}">
                <a16:creationId xmlns:a16="http://schemas.microsoft.com/office/drawing/2014/main" id="{32052A6A-4857-01CB-6555-5A659143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E1278D2E-5CB4-4656-887F-96357F255FE4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>
            <a:extLst>
              <a:ext uri="{FF2B5EF4-FFF2-40B4-BE49-F238E27FC236}">
                <a16:creationId xmlns:a16="http://schemas.microsoft.com/office/drawing/2014/main" id="{58CA94F4-92F7-CFE9-6170-824076040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48131" name="Espaço Reservado para Conteúdo 2">
            <a:extLst>
              <a:ext uri="{FF2B5EF4-FFF2-40B4-BE49-F238E27FC236}">
                <a16:creationId xmlns:a16="http://schemas.microsoft.com/office/drawing/2014/main" id="{41F80032-CD13-008F-EDD5-024294A59A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1196975"/>
            <a:ext cx="11336338" cy="48990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/>
              <a:t>Conceito de </a:t>
            </a:r>
            <a:r>
              <a:rPr lang="pt-BR" altLang="pt-BR" i="1"/>
              <a:t>relação</a:t>
            </a:r>
          </a:p>
          <a:p>
            <a:pPr lvl="2"/>
            <a:r>
              <a:rPr lang="pt-BR" altLang="pt-BR"/>
              <a:t>Define uma tabela do banco de dados</a:t>
            </a:r>
          </a:p>
          <a:p>
            <a:pPr lvl="2"/>
            <a:r>
              <a:rPr lang="pt-BR" altLang="pt-BR"/>
              <a:t>Domínio de um atributo: conjunto de possíveis valores </a:t>
            </a:r>
          </a:p>
          <a:p>
            <a:pPr lvl="2"/>
            <a:r>
              <a:rPr lang="pt-BR" altLang="pt-BR"/>
              <a:t>Ex.: 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endParaRPr lang="pt-BR" altLang="pt-BR"/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7554DBF6-6D19-DBC0-1BCB-0807E41E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781300"/>
            <a:ext cx="52133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Espaço Reservado para Número de Slide 3">
            <a:extLst>
              <a:ext uri="{FF2B5EF4-FFF2-40B4-BE49-F238E27FC236}">
                <a16:creationId xmlns:a16="http://schemas.microsoft.com/office/drawing/2014/main" id="{EE2BC9E8-270B-FDCB-F121-76EB044C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4E90C3CA-D5CF-4A93-8867-BC9A817CA261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>
            <a:extLst>
              <a:ext uri="{FF2B5EF4-FFF2-40B4-BE49-F238E27FC236}">
                <a16:creationId xmlns:a16="http://schemas.microsoft.com/office/drawing/2014/main" id="{5411B44B-4D97-7663-9053-A8DEAE33B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49155" name="Espaço Reservado para Conteúdo 2">
            <a:extLst>
              <a:ext uri="{FF2B5EF4-FFF2-40B4-BE49-F238E27FC236}">
                <a16:creationId xmlns:a16="http://schemas.microsoft.com/office/drawing/2014/main" id="{8C058980-E706-2CEE-3482-B4C361B682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endParaRPr lang="pt-BR" altLang="pt-BR"/>
          </a:p>
        </p:txBody>
      </p:sp>
      <p:pic>
        <p:nvPicPr>
          <p:cNvPr id="49156" name="Picture 2">
            <a:extLst>
              <a:ext uri="{FF2B5EF4-FFF2-40B4-BE49-F238E27FC236}">
                <a16:creationId xmlns:a16="http://schemas.microsoft.com/office/drawing/2014/main" id="{D2BE0328-97BE-E7E2-6F27-71B2FAD14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125538"/>
            <a:ext cx="94234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Espaço Reservado para Número de Slide 3">
            <a:extLst>
              <a:ext uri="{FF2B5EF4-FFF2-40B4-BE49-F238E27FC236}">
                <a16:creationId xmlns:a16="http://schemas.microsoft.com/office/drawing/2014/main" id="{3D775612-22A8-61FF-68D1-C2810695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4C62C0F-B5E7-4BC3-BFA6-E092AC859127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>
            <a:extLst>
              <a:ext uri="{FF2B5EF4-FFF2-40B4-BE49-F238E27FC236}">
                <a16:creationId xmlns:a16="http://schemas.microsoft.com/office/drawing/2014/main" id="{ABE1FC58-C5C8-F279-DCD4-421D706D8D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50179" name="Espaço Reservado para Conteúdo 2">
            <a:extLst>
              <a:ext uri="{FF2B5EF4-FFF2-40B4-BE49-F238E27FC236}">
                <a16:creationId xmlns:a16="http://schemas.microsoft.com/office/drawing/2014/main" id="{2F5A4B9D-F70E-9213-88EB-CCC0244715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endParaRPr lang="pt-BR" altLang="pt-BR"/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C982B516-5501-071B-30D8-5F37B7806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268413"/>
            <a:ext cx="8339137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Espaço Reservado para Número de Slide 3">
            <a:extLst>
              <a:ext uri="{FF2B5EF4-FFF2-40B4-BE49-F238E27FC236}">
                <a16:creationId xmlns:a16="http://schemas.microsoft.com/office/drawing/2014/main" id="{68215295-4201-CA82-B38F-5C01582D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47C30FF7-C41B-4080-B7D7-BACDDA7B1C92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>
            <a:extLst>
              <a:ext uri="{FF2B5EF4-FFF2-40B4-BE49-F238E27FC236}">
                <a16:creationId xmlns:a16="http://schemas.microsoft.com/office/drawing/2014/main" id="{26D10FA8-A7A3-46C5-E65B-AA6B82A77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51203" name="Espaço Reservado para Conteúdo 2">
            <a:extLst>
              <a:ext uri="{FF2B5EF4-FFF2-40B4-BE49-F238E27FC236}">
                <a16:creationId xmlns:a16="http://schemas.microsoft.com/office/drawing/2014/main" id="{49996627-7B0B-680F-1D85-0D02BF052C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endParaRPr lang="pt-BR" altLang="pt-BR"/>
          </a:p>
        </p:txBody>
      </p:sp>
      <p:pic>
        <p:nvPicPr>
          <p:cNvPr id="51204" name="Picture 2">
            <a:extLst>
              <a:ext uri="{FF2B5EF4-FFF2-40B4-BE49-F238E27FC236}">
                <a16:creationId xmlns:a16="http://schemas.microsoft.com/office/drawing/2014/main" id="{8F60E6D3-1EC5-B690-E052-BDA234B7F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323975"/>
            <a:ext cx="8396287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Espaço Reservado para Número de Slide 3">
            <a:extLst>
              <a:ext uri="{FF2B5EF4-FFF2-40B4-BE49-F238E27FC236}">
                <a16:creationId xmlns:a16="http://schemas.microsoft.com/office/drawing/2014/main" id="{906EC0E9-3ADF-136F-0EEE-1F7A2F2A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27BD7279-16AC-464B-9860-9C473E0483EB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>
            <a:extLst>
              <a:ext uri="{FF2B5EF4-FFF2-40B4-BE49-F238E27FC236}">
                <a16:creationId xmlns:a16="http://schemas.microsoft.com/office/drawing/2014/main" id="{1DC5E6C8-F152-D504-EEFC-4C73CF57B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52227" name="Espaço Reservado para Conteúdo 2">
            <a:extLst>
              <a:ext uri="{FF2B5EF4-FFF2-40B4-BE49-F238E27FC236}">
                <a16:creationId xmlns:a16="http://schemas.microsoft.com/office/drawing/2014/main" id="{27925AD7-1BA9-B04D-0CEB-45DB11EB5D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endParaRPr lang="pt-BR" altLang="pt-BR"/>
          </a:p>
        </p:txBody>
      </p:sp>
      <p:pic>
        <p:nvPicPr>
          <p:cNvPr id="52228" name="Picture 2">
            <a:extLst>
              <a:ext uri="{FF2B5EF4-FFF2-40B4-BE49-F238E27FC236}">
                <a16:creationId xmlns:a16="http://schemas.microsoft.com/office/drawing/2014/main" id="{CCF932A0-D389-9EBD-8122-B93FFDC5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1128713"/>
            <a:ext cx="81629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Espaço Reservado para Número de Slide 3">
            <a:extLst>
              <a:ext uri="{FF2B5EF4-FFF2-40B4-BE49-F238E27FC236}">
                <a16:creationId xmlns:a16="http://schemas.microsoft.com/office/drawing/2014/main" id="{93998136-C854-9692-7F21-871F0D5C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A76FE03-42FE-435F-8A96-4EE8E094623E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3464BBCF-77D9-44EF-0065-0A81D2628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id="{F12CFEA8-B4DA-8C4B-7697-1FBF28E549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endParaRPr lang="pt-BR" altLang="pt-BR"/>
          </a:p>
        </p:txBody>
      </p:sp>
      <p:pic>
        <p:nvPicPr>
          <p:cNvPr id="53252" name="Picture 2">
            <a:extLst>
              <a:ext uri="{FF2B5EF4-FFF2-40B4-BE49-F238E27FC236}">
                <a16:creationId xmlns:a16="http://schemas.microsoft.com/office/drawing/2014/main" id="{C2F5F83E-FA1D-7658-DF3E-FBC09678F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125538"/>
            <a:ext cx="897890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Espaço Reservado para Número de Slide 3">
            <a:extLst>
              <a:ext uri="{FF2B5EF4-FFF2-40B4-BE49-F238E27FC236}">
                <a16:creationId xmlns:a16="http://schemas.microsoft.com/office/drawing/2014/main" id="{76160360-40C5-A439-F595-0C9EFB0D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2F14E876-876D-4CCC-B90D-AEFD271011D7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>
            <a:extLst>
              <a:ext uri="{FF2B5EF4-FFF2-40B4-BE49-F238E27FC236}">
                <a16:creationId xmlns:a16="http://schemas.microsoft.com/office/drawing/2014/main" id="{28A7808F-E474-24D0-619E-7FFDB2E9B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</a:t>
            </a:r>
          </a:p>
        </p:txBody>
      </p:sp>
      <p:sp>
        <p:nvSpPr>
          <p:cNvPr id="54275" name="Espaço Reservado para Conteúdo 2">
            <a:extLst>
              <a:ext uri="{FF2B5EF4-FFF2-40B4-BE49-F238E27FC236}">
                <a16:creationId xmlns:a16="http://schemas.microsoft.com/office/drawing/2014/main" id="{03BB5FEE-41EA-4C06-CCBD-0314596AA0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endParaRPr lang="pt-BR" altLang="pt-BR"/>
          </a:p>
        </p:txBody>
      </p:sp>
      <p:pic>
        <p:nvPicPr>
          <p:cNvPr id="54276" name="Picture 2">
            <a:extLst>
              <a:ext uri="{FF2B5EF4-FFF2-40B4-BE49-F238E27FC236}">
                <a16:creationId xmlns:a16="http://schemas.microsoft.com/office/drawing/2014/main" id="{EAF77B06-69FC-6627-CCE2-5391DB6E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5538"/>
            <a:ext cx="825817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Espaço Reservado para Número de Slide 3">
            <a:extLst>
              <a:ext uri="{FF2B5EF4-FFF2-40B4-BE49-F238E27FC236}">
                <a16:creationId xmlns:a16="http://schemas.microsoft.com/office/drawing/2014/main" id="{01E3E77E-CE7E-2BDE-6817-270ECBF1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E303E633-50D2-4953-AEB2-87818D0692D6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>
            <a:extLst>
              <a:ext uri="{FF2B5EF4-FFF2-40B4-BE49-F238E27FC236}">
                <a16:creationId xmlns:a16="http://schemas.microsoft.com/office/drawing/2014/main" id="{A83F283C-DAAA-E8F5-10DF-12A56CCA62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  - Álgebra Relacional</a:t>
            </a:r>
          </a:p>
        </p:txBody>
      </p:sp>
      <p:sp>
        <p:nvSpPr>
          <p:cNvPr id="55299" name="Espaço Reservado para Conteúdo 2">
            <a:extLst>
              <a:ext uri="{FF2B5EF4-FFF2-40B4-BE49-F238E27FC236}">
                <a16:creationId xmlns:a16="http://schemas.microsoft.com/office/drawing/2014/main" id="{EBC51FC5-4CFA-901B-BEAE-829F1ADD24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endParaRPr lang="pt-BR" altLang="pt-BR"/>
          </a:p>
        </p:txBody>
      </p:sp>
      <p:pic>
        <p:nvPicPr>
          <p:cNvPr id="55300" name="Picture 2">
            <a:extLst>
              <a:ext uri="{FF2B5EF4-FFF2-40B4-BE49-F238E27FC236}">
                <a16:creationId xmlns:a16="http://schemas.microsoft.com/office/drawing/2014/main" id="{ED5B878D-8FCC-1C66-91DC-D4528A59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1125538"/>
            <a:ext cx="102266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Espaço Reservado para Número de Slide 3">
            <a:extLst>
              <a:ext uri="{FF2B5EF4-FFF2-40B4-BE49-F238E27FC236}">
                <a16:creationId xmlns:a16="http://schemas.microsoft.com/office/drawing/2014/main" id="{A5F9E091-A65C-280F-52F2-AAB7C839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3112C119-68F1-40B5-9312-14C47DB8EB71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6" name="Rectangle 2">
            <a:extLst>
              <a:ext uri="{FF2B5EF4-FFF2-40B4-BE49-F238E27FC236}">
                <a16:creationId xmlns:a16="http://schemas.microsoft.com/office/drawing/2014/main" id="{9EB91AAB-613A-06F8-FAF9-5D591B9A5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88913"/>
            <a:ext cx="8162925" cy="762000"/>
          </a:xfrm>
        </p:spPr>
        <p:txBody>
          <a:bodyPr/>
          <a:lstStyle/>
          <a:p>
            <a:pPr eaLnBrk="1" hangingPunct="1">
              <a:defRPr/>
            </a:pPr>
            <a:r>
              <a:rPr lang="pt-BR" sz="4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Hipótese de Trabalho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AEA014B-DFBE-4975-9A30-E7A926648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1268413"/>
            <a:ext cx="10656888" cy="48974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2400" b="0" dirty="0">
              <a:latin typeface="+mj-lt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Benefícios do </a:t>
            </a:r>
            <a:r>
              <a:rPr lang="pt-BR" sz="3200" b="0" dirty="0" err="1">
                <a:latin typeface="+mj-lt"/>
              </a:rPr>
              <a:t>Geoprocessamento</a:t>
            </a:r>
            <a:endParaRPr lang="pt-BR" sz="3200" b="0" dirty="0">
              <a:latin typeface="+mj-lt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3200" b="0" dirty="0">
              <a:latin typeface="+mj-lt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Uso do espaço como linguagem comum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Produção de novas informações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Múltiplas visões do espaço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BR" sz="2400" b="0" dirty="0">
              <a:latin typeface="+mj-lt"/>
            </a:endParaRPr>
          </a:p>
          <a:p>
            <a:pPr lvl="1" eaLnBrk="1" hangingPunct="1">
              <a:defRPr/>
            </a:pPr>
            <a:endParaRPr lang="pt-BR" sz="2400" b="0" dirty="0">
              <a:latin typeface="+mj-lt"/>
            </a:endParaRPr>
          </a:p>
          <a:p>
            <a:pPr lvl="1" eaLnBrk="1" hangingPunct="1">
              <a:defRPr/>
            </a:pPr>
            <a:endParaRPr lang="pt-BR" sz="2400" dirty="0">
              <a:latin typeface="+mj-lt"/>
            </a:endParaRPr>
          </a:p>
        </p:txBody>
      </p:sp>
      <p:sp>
        <p:nvSpPr>
          <p:cNvPr id="11268" name="Espaço Reservado para Número de Slide 3">
            <a:extLst>
              <a:ext uri="{FF2B5EF4-FFF2-40B4-BE49-F238E27FC236}">
                <a16:creationId xmlns:a16="http://schemas.microsoft.com/office/drawing/2014/main" id="{C8C6871C-3316-1291-0435-7DB6B8C4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4427A380-0AA9-435A-9664-CE59DDE98D61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ítulo 1">
            <a:extLst>
              <a:ext uri="{FF2B5EF4-FFF2-40B4-BE49-F238E27FC236}">
                <a16:creationId xmlns:a16="http://schemas.microsoft.com/office/drawing/2014/main" id="{539546BD-1EC2-A9CA-32FE-D5FB5DB0B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  - Álgebra Relacional</a:t>
            </a:r>
          </a:p>
        </p:txBody>
      </p:sp>
      <p:sp>
        <p:nvSpPr>
          <p:cNvPr id="56323" name="Espaço Reservado para Conteúdo 2">
            <a:extLst>
              <a:ext uri="{FF2B5EF4-FFF2-40B4-BE49-F238E27FC236}">
                <a16:creationId xmlns:a16="http://schemas.microsoft.com/office/drawing/2014/main" id="{3BB2A2BF-6E79-E90D-21F0-FDCF76381F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  <a:p>
            <a:endParaRPr lang="pt-BR" altLang="pt-BR"/>
          </a:p>
        </p:txBody>
      </p:sp>
      <p:pic>
        <p:nvPicPr>
          <p:cNvPr id="56324" name="Picture 2">
            <a:extLst>
              <a:ext uri="{FF2B5EF4-FFF2-40B4-BE49-F238E27FC236}">
                <a16:creationId xmlns:a16="http://schemas.microsoft.com/office/drawing/2014/main" id="{44E3C155-1FD9-9C29-D0FA-609C118D0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196975"/>
            <a:ext cx="5942013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Espaço Reservado para Número de Slide 3">
            <a:extLst>
              <a:ext uri="{FF2B5EF4-FFF2-40B4-BE49-F238E27FC236}">
                <a16:creationId xmlns:a16="http://schemas.microsoft.com/office/drawing/2014/main" id="{77EF5922-8B32-891B-5CB8-BB0919D8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69AE99D2-4730-4277-A7C3-78AFBB778359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>
            <a:extLst>
              <a:ext uri="{FF2B5EF4-FFF2-40B4-BE49-F238E27FC236}">
                <a16:creationId xmlns:a16="http://schemas.microsoft.com/office/drawing/2014/main" id="{CC463C74-081F-92C2-423B-1CAF585CF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57200"/>
            <a:ext cx="8162925" cy="523875"/>
          </a:xfrm>
        </p:spPr>
        <p:txBody>
          <a:bodyPr/>
          <a:lstStyle/>
          <a:p>
            <a:pPr algn="ctr"/>
            <a:r>
              <a:rPr lang="pt-BR" altLang="pt-BR"/>
              <a:t>Modelo Relacional  - Normalização</a:t>
            </a:r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30788410-064E-2725-4B61-2F969640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125538"/>
            <a:ext cx="828198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>
            <a:extLst>
              <a:ext uri="{FF2B5EF4-FFF2-40B4-BE49-F238E27FC236}">
                <a16:creationId xmlns:a16="http://schemas.microsoft.com/office/drawing/2014/main" id="{1EFE6055-8467-C8CB-4D8A-2B30237C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068638"/>
            <a:ext cx="7062787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Espaço Reservado para Número de Slide 3">
            <a:extLst>
              <a:ext uri="{FF2B5EF4-FFF2-40B4-BE49-F238E27FC236}">
                <a16:creationId xmlns:a16="http://schemas.microsoft.com/office/drawing/2014/main" id="{BC40982B-FE8B-FDDF-B659-6B60B51F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68CD4072-3FC5-4957-8D85-9FA70281D543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4" name="Rectangle 2">
            <a:extLst>
              <a:ext uri="{FF2B5EF4-FFF2-40B4-BE49-F238E27FC236}">
                <a16:creationId xmlns:a16="http://schemas.microsoft.com/office/drawing/2014/main" id="{E74E1417-CF69-1BD9-034D-4A49A247A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8162925" cy="7016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Modelos</a:t>
            </a:r>
            <a:r>
              <a:rPr lang="en-US" sz="4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Dados </a:t>
            </a:r>
            <a:r>
              <a:rPr lang="en-US" sz="4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Geográficos</a:t>
            </a:r>
            <a:endParaRPr lang="en-US" sz="40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9E9FE94A-558F-D380-AC12-85CCB1D9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84313"/>
            <a:ext cx="8748712" cy="4191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0" dirty="0" err="1">
                <a:latin typeface="+mj-lt"/>
              </a:rPr>
              <a:t>Modelos</a:t>
            </a:r>
            <a:r>
              <a:rPr lang="en-US" b="0" dirty="0">
                <a:latin typeface="+mj-lt"/>
              </a:rPr>
              <a:t> de Dados </a:t>
            </a:r>
            <a:r>
              <a:rPr lang="en-US" b="0" dirty="0" err="1">
                <a:latin typeface="+mj-lt"/>
              </a:rPr>
              <a:t>Tradicionais</a:t>
            </a:r>
            <a:endParaRPr lang="en-US" b="0" dirty="0">
              <a:latin typeface="+mj-lt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400" b="0" dirty="0" err="1">
                <a:latin typeface="+mj-lt"/>
              </a:rPr>
              <a:t>utilizados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para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entidades</a:t>
            </a:r>
            <a:r>
              <a:rPr lang="en-US" sz="2400" b="0" dirty="0">
                <a:latin typeface="+mj-lt"/>
              </a:rPr>
              <a:t> “</a:t>
            </a:r>
            <a:r>
              <a:rPr lang="en-US" sz="2400" b="0" dirty="0" err="1">
                <a:latin typeface="+mj-lt"/>
              </a:rPr>
              <a:t>convencionais</a:t>
            </a:r>
            <a:r>
              <a:rPr lang="en-US" sz="2400" b="0" dirty="0">
                <a:latin typeface="+mj-lt"/>
              </a:rPr>
              <a:t>” </a:t>
            </a:r>
          </a:p>
          <a:p>
            <a:pPr lvl="3" eaLnBrk="1" hangingPunct="1">
              <a:buFontTx/>
              <a:buNone/>
              <a:defRPr/>
            </a:pPr>
            <a:r>
              <a:rPr lang="en-US" b="0" dirty="0">
                <a:latin typeface="+mj-lt"/>
              </a:rPr>
              <a:t>(e.g., dados </a:t>
            </a:r>
            <a:r>
              <a:rPr lang="en-US" b="0" dirty="0" err="1">
                <a:latin typeface="+mj-lt"/>
              </a:rPr>
              <a:t>bancários</a:t>
            </a:r>
            <a:r>
              <a:rPr lang="en-US" b="0" dirty="0">
                <a:latin typeface="+mj-lt"/>
              </a:rPr>
              <a:t>)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400" b="0" dirty="0">
                <a:latin typeface="+mj-lt"/>
              </a:rPr>
              <a:t>        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400" b="0" dirty="0">
                <a:latin typeface="+mj-lt"/>
              </a:rPr>
              <a:t>ex: </a:t>
            </a:r>
            <a:r>
              <a:rPr lang="en-US" sz="2400" b="0" dirty="0" err="1">
                <a:latin typeface="+mj-lt"/>
              </a:rPr>
              <a:t>modelos</a:t>
            </a:r>
            <a:r>
              <a:rPr lang="en-US" sz="2400" b="0" dirty="0">
                <a:latin typeface="+mj-lt"/>
              </a:rPr>
              <a:t> E-R (</a:t>
            </a:r>
            <a:r>
              <a:rPr lang="en-US" sz="2400" b="0" dirty="0" err="1">
                <a:latin typeface="+mj-lt"/>
              </a:rPr>
              <a:t>entidade-relacionamento</a:t>
            </a:r>
            <a:r>
              <a:rPr lang="en-US" sz="2400" b="0" dirty="0">
                <a:latin typeface="+mj-lt"/>
              </a:rPr>
              <a:t>) e </a:t>
            </a:r>
          </a:p>
          <a:p>
            <a:pPr lvl="2" eaLnBrk="1" hangingPunct="1">
              <a:buFontTx/>
              <a:buNone/>
              <a:defRPr/>
            </a:pPr>
            <a:r>
              <a:rPr lang="en-US" sz="2000" b="0" dirty="0">
                <a:latin typeface="+mj-lt"/>
              </a:rPr>
              <a:t>           OMT (“object </a:t>
            </a:r>
            <a:r>
              <a:rPr lang="en-US" sz="2000" b="0" dirty="0" err="1">
                <a:latin typeface="+mj-lt"/>
              </a:rPr>
              <a:t>modelling</a:t>
            </a:r>
            <a:r>
              <a:rPr lang="en-US" sz="2000" b="0" dirty="0">
                <a:latin typeface="+mj-lt"/>
              </a:rPr>
              <a:t> technique”) </a:t>
            </a:r>
          </a:p>
        </p:txBody>
      </p:sp>
      <p:sp>
        <p:nvSpPr>
          <p:cNvPr id="58372" name="Espaço Reservado para Número de Slide 3">
            <a:extLst>
              <a:ext uri="{FF2B5EF4-FFF2-40B4-BE49-F238E27FC236}">
                <a16:creationId xmlns:a16="http://schemas.microsoft.com/office/drawing/2014/main" id="{461E05D4-D0DC-944F-A1A9-381D6E43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EA5CD479-D84F-4720-9412-E8A0516156B8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>
            <a:extLst>
              <a:ext uri="{FF2B5EF4-FFF2-40B4-BE49-F238E27FC236}">
                <a16:creationId xmlns:a16="http://schemas.microsoft.com/office/drawing/2014/main" id="{E365C7B2-3714-4A55-1691-6EB67C28D6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0150" y="1557338"/>
            <a:ext cx="9936163" cy="4191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0" dirty="0" err="1">
                <a:latin typeface="+mj-lt"/>
              </a:rPr>
              <a:t>Modelagem</a:t>
            </a:r>
            <a:r>
              <a:rPr lang="en-US" b="0" dirty="0">
                <a:latin typeface="+mj-lt"/>
              </a:rPr>
              <a:t> de Dados </a:t>
            </a:r>
            <a:r>
              <a:rPr lang="en-US" b="0" dirty="0" err="1">
                <a:latin typeface="+mj-lt"/>
              </a:rPr>
              <a:t>Geográficos</a:t>
            </a:r>
            <a:endParaRPr lang="en-US" b="0" dirty="0">
              <a:latin typeface="+mj-lt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b="0" dirty="0">
              <a:latin typeface="+mj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400" b="0" dirty="0" err="1">
                <a:latin typeface="+mj-lt"/>
              </a:rPr>
              <a:t>Especificar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entidades</a:t>
            </a:r>
            <a:r>
              <a:rPr lang="en-US" sz="2400" b="0" dirty="0">
                <a:latin typeface="+mj-lt"/>
              </a:rPr>
              <a:t> espaciais e </a:t>
            </a:r>
            <a:r>
              <a:rPr lang="en-US" sz="2400" b="0" dirty="0" err="1">
                <a:latin typeface="+mj-lt"/>
              </a:rPr>
              <a:t>seus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relacionamentos</a:t>
            </a:r>
            <a:endParaRPr lang="en-US" sz="2400" b="0" dirty="0">
              <a:latin typeface="+mj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400" b="0" dirty="0" err="1">
                <a:latin typeface="+mj-lt"/>
              </a:rPr>
              <a:t>Conceitos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gerais</a:t>
            </a:r>
            <a:r>
              <a:rPr lang="en-US" sz="2400" b="0" dirty="0">
                <a:latin typeface="+mj-lt"/>
              </a:rPr>
              <a:t>: </a:t>
            </a:r>
            <a:r>
              <a:rPr lang="en-US" sz="2400" dirty="0">
                <a:latin typeface="+mj-lt"/>
              </a:rPr>
              <a:t>geo-</a:t>
            </a:r>
            <a:r>
              <a:rPr lang="en-US" sz="2400" dirty="0" err="1">
                <a:latin typeface="+mj-lt"/>
              </a:rPr>
              <a:t>campos</a:t>
            </a:r>
            <a:r>
              <a:rPr lang="en-US" sz="2400" b="0" dirty="0">
                <a:latin typeface="+mj-lt"/>
              </a:rPr>
              <a:t> e </a:t>
            </a:r>
            <a:r>
              <a:rPr lang="en-US" sz="2400" dirty="0">
                <a:latin typeface="+mj-lt"/>
              </a:rPr>
              <a:t>geo-</a:t>
            </a:r>
            <a:r>
              <a:rPr lang="en-US" sz="2400" dirty="0" err="1">
                <a:latin typeface="+mj-lt"/>
              </a:rPr>
              <a:t>objetos</a:t>
            </a:r>
            <a:endParaRPr lang="en-US" sz="2400" dirty="0">
              <a:latin typeface="+mj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400" b="0" dirty="0" err="1">
                <a:latin typeface="+mj-lt"/>
              </a:rPr>
              <a:t>Problemas</a:t>
            </a:r>
            <a:r>
              <a:rPr lang="en-US" sz="2400" b="0" dirty="0">
                <a:latin typeface="+mj-lt"/>
              </a:rPr>
              <a:t> reais: </a:t>
            </a:r>
            <a:r>
              <a:rPr lang="en-US" sz="2400" b="0" dirty="0" err="1">
                <a:latin typeface="+mj-lt"/>
              </a:rPr>
              <a:t>instanciar</a:t>
            </a:r>
            <a:r>
              <a:rPr lang="en-US" sz="2400" b="0" dirty="0">
                <a:latin typeface="+mj-lt"/>
              </a:rPr>
              <a:t> classes </a:t>
            </a:r>
            <a:r>
              <a:rPr lang="en-US" sz="2400" b="0" dirty="0" err="1">
                <a:latin typeface="+mj-lt"/>
              </a:rPr>
              <a:t>abstratas</a:t>
            </a:r>
            <a:endParaRPr lang="en-US" sz="2400" b="0" dirty="0">
              <a:latin typeface="+mj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400" b="0" dirty="0" err="1">
                <a:latin typeface="+mj-lt"/>
              </a:rPr>
              <a:t>Notação</a:t>
            </a:r>
            <a:r>
              <a:rPr lang="en-US" sz="2400" b="0" dirty="0">
                <a:latin typeface="+mj-lt"/>
              </a:rPr>
              <a:t> para </a:t>
            </a:r>
            <a:r>
              <a:rPr lang="en-US" sz="2400" b="0" dirty="0" err="1">
                <a:latin typeface="+mj-lt"/>
              </a:rPr>
              <a:t>descrição</a:t>
            </a:r>
            <a:r>
              <a:rPr lang="en-US" sz="2400" b="0" dirty="0">
                <a:latin typeface="+mj-lt"/>
              </a:rPr>
              <a:t> dos dados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1C3F83-B71A-1007-D435-86D91F3F6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8162925" cy="7016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Modelos</a:t>
            </a:r>
            <a:r>
              <a:rPr lang="en-US" sz="4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Dados </a:t>
            </a:r>
            <a:r>
              <a:rPr lang="en-US" sz="4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Geográficos</a:t>
            </a:r>
            <a:endParaRPr lang="en-US" sz="40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420" name="Espaço Reservado para Número de Slide 3">
            <a:extLst>
              <a:ext uri="{FF2B5EF4-FFF2-40B4-BE49-F238E27FC236}">
                <a16:creationId xmlns:a16="http://schemas.microsoft.com/office/drawing/2014/main" id="{5A29FA6E-B401-8E8A-C6DD-C8E3B302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189EB91A-195E-4D08-BBC9-945DBC163FCD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4" name="Rectangle 4">
            <a:extLst>
              <a:ext uri="{FF2B5EF4-FFF2-40B4-BE49-F238E27FC236}">
                <a16:creationId xmlns:a16="http://schemas.microsoft.com/office/drawing/2014/main" id="{809C4C01-55CD-8001-D81B-279B14E13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162925" cy="704850"/>
          </a:xfrm>
        </p:spPr>
        <p:txBody>
          <a:bodyPr lIns="88895" tIns="44447" rIns="88895" bIns="44447" anchor="ctr"/>
          <a:lstStyle/>
          <a:p>
            <a:pPr eaLnBrk="1" hangingPunct="1">
              <a:defRPr/>
            </a:pPr>
            <a:r>
              <a:rPr lang="en-US" sz="4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Modelos</a:t>
            </a:r>
            <a:r>
              <a:rPr lang="en-US" sz="4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Dados em SIG</a:t>
            </a:r>
          </a:p>
        </p:txBody>
      </p:sp>
      <p:sp>
        <p:nvSpPr>
          <p:cNvPr id="62467" name="Rectangle 32">
            <a:extLst>
              <a:ext uri="{FF2B5EF4-FFF2-40B4-BE49-F238E27FC236}">
                <a16:creationId xmlns:a16="http://schemas.microsoft.com/office/drawing/2014/main" id="{1CABEAC1-D850-B60E-4B7C-0A9056D3F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019925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62468" name="Group 31">
            <a:extLst>
              <a:ext uri="{FF2B5EF4-FFF2-40B4-BE49-F238E27FC236}">
                <a16:creationId xmlns:a16="http://schemas.microsoft.com/office/drawing/2014/main" id="{9D80556E-A9AC-4A76-0183-B2D97555BCE8}"/>
              </a:ext>
            </a:extLst>
          </p:cNvPr>
          <p:cNvGrpSpPr>
            <a:grpSpLocks/>
          </p:cNvGrpSpPr>
          <p:nvPr/>
        </p:nvGrpSpPr>
        <p:grpSpPr bwMode="auto">
          <a:xfrm>
            <a:off x="1271588" y="1412875"/>
            <a:ext cx="9396412" cy="5445125"/>
            <a:chOff x="240" y="1205"/>
            <a:chExt cx="5083" cy="3066"/>
          </a:xfrm>
        </p:grpSpPr>
        <p:sp>
          <p:nvSpPr>
            <p:cNvPr id="62470" name="Rectangle 2">
              <a:extLst>
                <a:ext uri="{FF2B5EF4-FFF2-40B4-BE49-F238E27FC236}">
                  <a16:creationId xmlns:a16="http://schemas.microsoft.com/office/drawing/2014/main" id="{7700B9BF-732E-22A7-9F1E-DD0160368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983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62471" name="Rectangle 3">
              <a:extLst>
                <a:ext uri="{FF2B5EF4-FFF2-40B4-BE49-F238E27FC236}">
                  <a16:creationId xmlns:a16="http://schemas.microsoft.com/office/drawing/2014/main" id="{09100A68-EFDB-C97E-83DE-00E0000AD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983"/>
              <a:ext cx="18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62472" name="Rectangle 5">
              <a:extLst>
                <a:ext uri="{FF2B5EF4-FFF2-40B4-BE49-F238E27FC236}">
                  <a16:creationId xmlns:a16="http://schemas.microsoft.com/office/drawing/2014/main" id="{75CFA6C9-0447-E4DB-E408-C19DE191E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" y="1205"/>
              <a:ext cx="1347" cy="80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62473" name="Rectangle 6">
              <a:extLst>
                <a:ext uri="{FF2B5EF4-FFF2-40B4-BE49-F238E27FC236}">
                  <a16:creationId xmlns:a16="http://schemas.microsoft.com/office/drawing/2014/main" id="{80C27247-C2EC-7942-94E8-A900BA308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4" y="1205"/>
              <a:ext cx="1395" cy="78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62474" name="Rectangle 7">
              <a:extLst>
                <a:ext uri="{FF2B5EF4-FFF2-40B4-BE49-F238E27FC236}">
                  <a16:creationId xmlns:a16="http://schemas.microsoft.com/office/drawing/2014/main" id="{DF0AF260-E691-4D8B-2651-0564F55F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" y="1205"/>
              <a:ext cx="1577" cy="78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62475" name="Line 8">
              <a:extLst>
                <a:ext uri="{FF2B5EF4-FFF2-40B4-BE49-F238E27FC236}">
                  <a16:creationId xmlns:a16="http://schemas.microsoft.com/office/drawing/2014/main" id="{BEF4B3B2-CFC8-71E7-AA40-8FBE38E89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6" y="1205"/>
              <a:ext cx="0" cy="7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476" name="Line 9">
              <a:extLst>
                <a:ext uri="{FF2B5EF4-FFF2-40B4-BE49-F238E27FC236}">
                  <a16:creationId xmlns:a16="http://schemas.microsoft.com/office/drawing/2014/main" id="{78A7286D-E784-99A1-D457-138F799E15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" y="1466"/>
              <a:ext cx="13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477" name="Line 10">
              <a:extLst>
                <a:ext uri="{FF2B5EF4-FFF2-40B4-BE49-F238E27FC236}">
                  <a16:creationId xmlns:a16="http://schemas.microsoft.com/office/drawing/2014/main" id="{E573024D-D4A3-3743-BE51-8C870D582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4" y="1205"/>
              <a:ext cx="0" cy="7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478" name="Rectangle 11">
              <a:extLst>
                <a:ext uri="{FF2B5EF4-FFF2-40B4-BE49-F238E27FC236}">
                  <a16:creationId xmlns:a16="http://schemas.microsoft.com/office/drawing/2014/main" id="{2EE62307-FC4C-A39C-6BB7-1F6045943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" y="1227"/>
              <a:ext cx="389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700" b="0">
                  <a:latin typeface="Tahoma" panose="020B0604030504040204" pitchFamily="34" charset="0"/>
                </a:rPr>
                <a:t>nome</a:t>
              </a:r>
            </a:p>
          </p:txBody>
        </p:sp>
        <p:sp>
          <p:nvSpPr>
            <p:cNvPr id="62479" name="Rectangle 12">
              <a:extLst>
                <a:ext uri="{FF2B5EF4-FFF2-40B4-BE49-F238E27FC236}">
                  <a16:creationId xmlns:a16="http://schemas.microsoft.com/office/drawing/2014/main" id="{FC9B860C-5B24-ED4E-C1AA-49FFB6EDB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" y="1227"/>
              <a:ext cx="292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700" b="0">
                  <a:latin typeface="Tahoma" panose="020B0604030504040204" pitchFamily="34" charset="0"/>
                </a:rPr>
                <a:t>CPF</a:t>
              </a:r>
            </a:p>
          </p:txBody>
        </p:sp>
        <p:sp>
          <p:nvSpPr>
            <p:cNvPr id="62480" name="Rectangle 13">
              <a:extLst>
                <a:ext uri="{FF2B5EF4-FFF2-40B4-BE49-F238E27FC236}">
                  <a16:creationId xmlns:a16="http://schemas.microsoft.com/office/drawing/2014/main" id="{66EF69C8-7A68-461C-6D8C-C6506ACED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1213"/>
              <a:ext cx="382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700" b="0">
                  <a:latin typeface="Tahoma" panose="020B0604030504040204" pitchFamily="34" charset="0"/>
                </a:rPr>
                <a:t>cargo</a:t>
              </a:r>
            </a:p>
          </p:txBody>
        </p:sp>
        <p:sp>
          <p:nvSpPr>
            <p:cNvPr id="62481" name="Rectangle 14">
              <a:extLst>
                <a:ext uri="{FF2B5EF4-FFF2-40B4-BE49-F238E27FC236}">
                  <a16:creationId xmlns:a16="http://schemas.microsoft.com/office/drawing/2014/main" id="{ACE2667B-56FA-113C-56C5-5DC702A32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" y="2013"/>
              <a:ext cx="73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linguagem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SQL</a:t>
              </a:r>
            </a:p>
          </p:txBody>
        </p:sp>
        <p:sp>
          <p:nvSpPr>
            <p:cNvPr id="62482" name="Rectangle 15">
              <a:extLst>
                <a:ext uri="{FF2B5EF4-FFF2-40B4-BE49-F238E27FC236}">
                  <a16:creationId xmlns:a16="http://schemas.microsoft.com/office/drawing/2014/main" id="{0878352F-DB8C-D3C1-5486-4C9F63C53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1" y="1215"/>
              <a:ext cx="1125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seleção,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projeção,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prod. cartesiano,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união, diferença</a:t>
              </a:r>
            </a:p>
          </p:txBody>
        </p:sp>
        <p:sp>
          <p:nvSpPr>
            <p:cNvPr id="62483" name="Rectangle 16">
              <a:extLst>
                <a:ext uri="{FF2B5EF4-FFF2-40B4-BE49-F238E27FC236}">
                  <a16:creationId xmlns:a16="http://schemas.microsoft.com/office/drawing/2014/main" id="{AC5A3C0C-0A8D-F1AC-77FD-BFA41CA6D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" y="2057"/>
              <a:ext cx="58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relação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(tabela)</a:t>
              </a:r>
            </a:p>
          </p:txBody>
        </p:sp>
        <p:sp>
          <p:nvSpPr>
            <p:cNvPr id="62484" name="Rectangle 17">
              <a:extLst>
                <a:ext uri="{FF2B5EF4-FFF2-40B4-BE49-F238E27FC236}">
                  <a16:creationId xmlns:a16="http://schemas.microsoft.com/office/drawing/2014/main" id="{F6BC32FA-1620-E92F-58F2-F89CC7D73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207"/>
              <a:ext cx="1313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32715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SELECT *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FROM empregados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WHERE cargo=</a:t>
              </a:r>
            </a:p>
            <a:p>
              <a:pPr lvl="3">
                <a:spcBef>
                  <a:spcPct val="0"/>
                </a:spcBef>
                <a:buClrTx/>
                <a:buFontTx/>
                <a:buNone/>
              </a:pPr>
              <a:r>
                <a:rPr lang="en-US" altLang="pt-BR" b="0">
                  <a:latin typeface="Tahoma" panose="020B0604030504040204" pitchFamily="34" charset="0"/>
                </a:rPr>
                <a:t>“DAS-2”</a:t>
              </a:r>
            </a:p>
          </p:txBody>
        </p:sp>
        <p:sp>
          <p:nvSpPr>
            <p:cNvPr id="62485" name="Line 18">
              <a:extLst>
                <a:ext uri="{FF2B5EF4-FFF2-40B4-BE49-F238E27FC236}">
                  <a16:creationId xmlns:a16="http://schemas.microsoft.com/office/drawing/2014/main" id="{BD6C414C-BDB1-395E-4959-F1E8C02FCE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6" y="1643"/>
              <a:ext cx="21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486" name="Line 19">
              <a:extLst>
                <a:ext uri="{FF2B5EF4-FFF2-40B4-BE49-F238E27FC236}">
                  <a16:creationId xmlns:a16="http://schemas.microsoft.com/office/drawing/2014/main" id="{0CBB69C1-FA36-1AB6-0D24-5D71CD7D02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2" y="1643"/>
              <a:ext cx="21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487" name="Rectangle 20">
              <a:extLst>
                <a:ext uri="{FF2B5EF4-FFF2-40B4-BE49-F238E27FC236}">
                  <a16:creationId xmlns:a16="http://schemas.microsoft.com/office/drawing/2014/main" id="{57448A12-258A-987A-45E4-98F17E61E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3" y="2057"/>
              <a:ext cx="678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álgebra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relacional</a:t>
              </a:r>
            </a:p>
          </p:txBody>
        </p:sp>
        <p:sp>
          <p:nvSpPr>
            <p:cNvPr id="62488" name="Rectangle 21">
              <a:extLst>
                <a:ext uri="{FF2B5EF4-FFF2-40B4-BE49-F238E27FC236}">
                  <a16:creationId xmlns:a16="http://schemas.microsoft.com/office/drawing/2014/main" id="{003FEE9F-C486-F622-4EA1-DB044106C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4" y="2629"/>
              <a:ext cx="1395" cy="78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62489" name="Rectangle 22">
              <a:extLst>
                <a:ext uri="{FF2B5EF4-FFF2-40B4-BE49-F238E27FC236}">
                  <a16:creationId xmlns:a16="http://schemas.microsoft.com/office/drawing/2014/main" id="{137CFA24-F5B2-0B10-CCB3-5BF0F56A5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582"/>
              <a:ext cx="1500" cy="81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62490" name="Rectangle 23">
              <a:extLst>
                <a:ext uri="{FF2B5EF4-FFF2-40B4-BE49-F238E27FC236}">
                  <a16:creationId xmlns:a16="http://schemas.microsoft.com/office/drawing/2014/main" id="{68BE2968-CF39-C577-7439-EDFDFA5E0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8" y="3429"/>
              <a:ext cx="73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linguagem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para SIG</a:t>
              </a:r>
            </a:p>
          </p:txBody>
        </p:sp>
        <p:sp>
          <p:nvSpPr>
            <p:cNvPr id="62491" name="Rectangle 24">
              <a:extLst>
                <a:ext uri="{FF2B5EF4-FFF2-40B4-BE49-F238E27FC236}">
                  <a16:creationId xmlns:a16="http://schemas.microsoft.com/office/drawing/2014/main" id="{8219A47C-9864-AB4C-9C9F-15929D246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" y="2688"/>
              <a:ext cx="1129" cy="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consultas espac.,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op. booleanas,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op. matemáticas</a:t>
              </a:r>
            </a:p>
          </p:txBody>
        </p:sp>
        <p:sp>
          <p:nvSpPr>
            <p:cNvPr id="62492" name="Rectangle 25">
              <a:extLst>
                <a:ext uri="{FF2B5EF4-FFF2-40B4-BE49-F238E27FC236}">
                  <a16:creationId xmlns:a16="http://schemas.microsoft.com/office/drawing/2014/main" id="{99C67012-779F-484B-09F4-649B582F8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" y="3423"/>
              <a:ext cx="799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dados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geográficos</a:t>
              </a:r>
            </a:p>
          </p:txBody>
        </p:sp>
        <p:sp>
          <p:nvSpPr>
            <p:cNvPr id="62493" name="Rectangle 26">
              <a:extLst>
                <a:ext uri="{FF2B5EF4-FFF2-40B4-BE49-F238E27FC236}">
                  <a16:creationId xmlns:a16="http://schemas.microsoft.com/office/drawing/2014/main" id="{CA933D3A-EEBD-D827-2678-8B3FFAF37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" y="2703"/>
              <a:ext cx="332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4300" b="0">
                  <a:latin typeface="Tahoma" panose="020B0604030504040204" pitchFamily="34" charset="0"/>
                </a:rPr>
                <a:t> ?</a:t>
              </a:r>
            </a:p>
          </p:txBody>
        </p:sp>
        <p:sp>
          <p:nvSpPr>
            <p:cNvPr id="62494" name="Line 27">
              <a:extLst>
                <a:ext uri="{FF2B5EF4-FFF2-40B4-BE49-F238E27FC236}">
                  <a16:creationId xmlns:a16="http://schemas.microsoft.com/office/drawing/2014/main" id="{A8AF83D2-F4C0-CFE4-24B2-67E1AC736E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2" y="2972"/>
              <a:ext cx="21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495" name="Rectangle 28">
              <a:extLst>
                <a:ext uri="{FF2B5EF4-FFF2-40B4-BE49-F238E27FC236}">
                  <a16:creationId xmlns:a16="http://schemas.microsoft.com/office/drawing/2014/main" id="{1E062D9E-D9F5-B3D7-B203-815DFBB51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" y="3434"/>
              <a:ext cx="728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8895" tIns="44447" rIns="88895" bIns="44447">
              <a:spAutoFit/>
            </a:bodyPr>
            <a:lstStyle>
              <a:lvl1pPr defTabSz="885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885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885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885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885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885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álgebra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geográfica</a:t>
              </a:r>
            </a:p>
          </p:txBody>
        </p:sp>
        <p:pic>
          <p:nvPicPr>
            <p:cNvPr id="62496" name="Picture 29">
              <a:extLst>
                <a:ext uri="{FF2B5EF4-FFF2-40B4-BE49-F238E27FC236}">
                  <a16:creationId xmlns:a16="http://schemas.microsoft.com/office/drawing/2014/main" id="{29402DDE-0F89-4274-6583-A55DBB31005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" y="2646"/>
              <a:ext cx="1301" cy="75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97" name="Line 30">
              <a:extLst>
                <a:ext uri="{FF2B5EF4-FFF2-40B4-BE49-F238E27FC236}">
                  <a16:creationId xmlns:a16="http://schemas.microsoft.com/office/drawing/2014/main" id="{C24F61E9-F248-3A21-273A-CDF334B3AD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3024"/>
              <a:ext cx="21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2469" name="Espaço Reservado para Número de Slide 3">
            <a:extLst>
              <a:ext uri="{FF2B5EF4-FFF2-40B4-BE49-F238E27FC236}">
                <a16:creationId xmlns:a16="http://schemas.microsoft.com/office/drawing/2014/main" id="{CBE82305-70B6-C0A4-E950-96351466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5D07330B-A0D5-4C6D-ACD8-08E7802ADED2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994" name="Rectangle 2">
            <a:extLst>
              <a:ext uri="{FF2B5EF4-FFF2-40B4-BE49-F238E27FC236}">
                <a16:creationId xmlns:a16="http://schemas.microsoft.com/office/drawing/2014/main" id="{78B7E66F-3643-1D52-E7D3-A35C51A21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77825"/>
            <a:ext cx="9034463" cy="523875"/>
          </a:xfrm>
        </p:spPr>
        <p:txBody>
          <a:bodyPr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Campos e Objetos: Abstrações da Realidade</a:t>
            </a:r>
          </a:p>
        </p:txBody>
      </p:sp>
      <p:sp>
        <p:nvSpPr>
          <p:cNvPr id="1492995" name="Rectangle 3">
            <a:extLst>
              <a:ext uri="{FF2B5EF4-FFF2-40B4-BE49-F238E27FC236}">
                <a16:creationId xmlns:a16="http://schemas.microsoft.com/office/drawing/2014/main" id="{8FA9BF34-4DBB-89A4-37AE-C57AA2190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0863" y="1341438"/>
            <a:ext cx="8569325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Objetos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sz="2000" b="0" dirty="0"/>
              <a:t>“elemento único cuja  localização pretende ser exata e possui atributos característicos.” Pode estar</a:t>
            </a:r>
            <a:r>
              <a:rPr lang="en-US" altLang="en-US" sz="2000" b="0" dirty="0"/>
              <a:t> </a:t>
            </a:r>
            <a:r>
              <a:rPr lang="en-US" altLang="en-US" sz="2000" b="0" dirty="0" err="1"/>
              <a:t>associado</a:t>
            </a:r>
            <a:r>
              <a:rPr lang="en-US" altLang="en-US" sz="2000" b="0" dirty="0"/>
              <a:t> a </a:t>
            </a:r>
            <a:r>
              <a:rPr lang="en-US" altLang="en-US" sz="2000" b="0" dirty="0" err="1"/>
              <a:t>múltiplas</a:t>
            </a:r>
            <a:r>
              <a:rPr lang="en-US" altLang="en-US" sz="2000" b="0" dirty="0"/>
              <a:t> </a:t>
            </a:r>
            <a:r>
              <a:rPr lang="en-US" altLang="en-US" sz="2000" b="0" dirty="0" err="1"/>
              <a:t>localizações</a:t>
            </a:r>
            <a:r>
              <a:rPr lang="en-US" altLang="en-US" sz="2000" b="0" dirty="0"/>
              <a:t> </a:t>
            </a:r>
            <a:r>
              <a:rPr lang="en-US" altLang="en-US" sz="2000" b="0" dirty="0" err="1"/>
              <a:t>geográficas</a:t>
            </a:r>
            <a:r>
              <a:rPr lang="en-US" altLang="en-US" sz="2000" b="0" dirty="0"/>
              <a:t>. </a:t>
            </a:r>
            <a:endParaRPr lang="pt-BR" sz="2000" b="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sz="2000" b="0" dirty="0">
                <a:latin typeface="+mj-lt"/>
              </a:rPr>
              <a:t>Aproximações da realidade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pt-BR" sz="2000" b="0" dirty="0">
                <a:latin typeface="+mj-lt"/>
              </a:rPr>
              <a:t>ex. Linha da costa brasileira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sz="2000" b="0" dirty="0">
                <a:latin typeface="+mj-lt"/>
              </a:rPr>
              <a:t>Convenções socialmente aceitas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pt-BR" sz="2000" b="0" dirty="0">
                <a:latin typeface="+mj-lt"/>
              </a:rPr>
              <a:t>ex. Fronteiras entre municípios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pt-BR" sz="3200" b="0" dirty="0"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Campos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sz="2000" b="0" dirty="0"/>
              <a:t>“distribuição espacial de uma variável que possui valores em todos os pontos pertencentes a uma região geográfica.”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sz="2000" b="0" dirty="0" err="1">
                <a:latin typeface="+mj-lt"/>
              </a:rPr>
              <a:t>Discretização</a:t>
            </a:r>
            <a:r>
              <a:rPr lang="pt-BR" sz="2000" b="0" dirty="0">
                <a:latin typeface="+mj-lt"/>
              </a:rPr>
              <a:t> de fenômenos contínuos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pt-BR" sz="2000" b="0" dirty="0">
                <a:latin typeface="+mj-lt"/>
              </a:rPr>
              <a:t>ex. Topografia, </a:t>
            </a:r>
            <a:r>
              <a:rPr lang="en-US" altLang="en-US" sz="2000" b="0" dirty="0" err="1">
                <a:latin typeface="+mj-lt"/>
              </a:rPr>
              <a:t>poluição</a:t>
            </a:r>
            <a:r>
              <a:rPr lang="en-US" altLang="en-US" sz="2000" b="0" dirty="0">
                <a:latin typeface="+mj-lt"/>
              </a:rPr>
              <a:t> num </a:t>
            </a:r>
            <a:r>
              <a:rPr lang="en-US" altLang="en-US" sz="2000" b="0" dirty="0" err="1">
                <a:latin typeface="+mj-lt"/>
              </a:rPr>
              <a:t>lago</a:t>
            </a:r>
            <a:r>
              <a:rPr lang="en-US" altLang="en-US" sz="2000" b="0" dirty="0">
                <a:latin typeface="+mj-lt"/>
              </a:rPr>
              <a:t>, </a:t>
            </a:r>
            <a:r>
              <a:rPr lang="en-US" altLang="en-US" sz="2000" b="0" dirty="0" err="1">
                <a:latin typeface="+mj-lt"/>
              </a:rPr>
              <a:t>imagem</a:t>
            </a:r>
            <a:r>
              <a:rPr lang="en-US" altLang="en-US" sz="2000" b="0" dirty="0">
                <a:latin typeface="+mj-lt"/>
              </a:rPr>
              <a:t> de </a:t>
            </a:r>
            <a:r>
              <a:rPr lang="en-US" altLang="en-US" sz="2000" b="0" dirty="0" err="1">
                <a:latin typeface="+mj-lt"/>
              </a:rPr>
              <a:t>satélite</a:t>
            </a:r>
            <a:endParaRPr lang="pt-BR" sz="2000" b="0" dirty="0">
              <a:latin typeface="+mj-lt"/>
            </a:endParaRPr>
          </a:p>
        </p:txBody>
      </p:sp>
      <p:sp>
        <p:nvSpPr>
          <p:cNvPr id="64516" name="Espaço Reservado para Número de Slide 3">
            <a:extLst>
              <a:ext uri="{FF2B5EF4-FFF2-40B4-BE49-F238E27FC236}">
                <a16:creationId xmlns:a16="http://schemas.microsoft.com/office/drawing/2014/main" id="{B61B2A31-2E13-6E07-B94E-58367318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C0C74BDC-D492-4567-96FD-7CDCC2E90336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  <p:pic>
        <p:nvPicPr>
          <p:cNvPr id="64517" name="Picture 13" descr="Confetes pequenos">
            <a:extLst>
              <a:ext uri="{FF2B5EF4-FFF2-40B4-BE49-F238E27FC236}">
                <a16:creationId xmlns:a16="http://schemas.microsoft.com/office/drawing/2014/main" id="{63DA576B-19EB-01A5-9AAA-81A4F147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63" y="4783138"/>
            <a:ext cx="11223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4518" name="Picture 14" descr="Confetes pequenos">
            <a:extLst>
              <a:ext uri="{FF2B5EF4-FFF2-40B4-BE49-F238E27FC236}">
                <a16:creationId xmlns:a16="http://schemas.microsoft.com/office/drawing/2014/main" id="{198D7628-504B-7F2F-650C-03A96DB63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8" y="4183063"/>
            <a:ext cx="1871662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4519" name="Group 6">
            <a:extLst>
              <a:ext uri="{FF2B5EF4-FFF2-40B4-BE49-F238E27FC236}">
                <a16:creationId xmlns:a16="http://schemas.microsoft.com/office/drawing/2014/main" id="{86518756-74C8-DCA0-6FBF-9592691CBCDF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1306513"/>
            <a:ext cx="1782762" cy="939800"/>
            <a:chOff x="2591" y="2375"/>
            <a:chExt cx="1992" cy="8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1728A8-9AD9-5FF4-2A39-6C1A574C7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2375"/>
              <a:ext cx="1992" cy="81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64564" name="Freeform 8">
              <a:extLst>
                <a:ext uri="{FF2B5EF4-FFF2-40B4-BE49-F238E27FC236}">
                  <a16:creationId xmlns:a16="http://schemas.microsoft.com/office/drawing/2014/main" id="{7664C45B-5385-1EAB-3945-240D5DD69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" y="2462"/>
              <a:ext cx="801" cy="550"/>
            </a:xfrm>
            <a:custGeom>
              <a:avLst/>
              <a:gdLst>
                <a:gd name="T0" fmla="*/ 0 w 801"/>
                <a:gd name="T1" fmla="*/ 549 h 550"/>
                <a:gd name="T2" fmla="*/ 800 w 801"/>
                <a:gd name="T3" fmla="*/ 0 h 550"/>
                <a:gd name="T4" fmla="*/ 0 60000 65536"/>
                <a:gd name="T5" fmla="*/ 0 60000 65536"/>
                <a:gd name="T6" fmla="*/ 0 w 801"/>
                <a:gd name="T7" fmla="*/ 0 h 550"/>
                <a:gd name="T8" fmla="*/ 801 w 801"/>
                <a:gd name="T9" fmla="*/ 550 h 55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1" h="550">
                  <a:moveTo>
                    <a:pt x="0" y="549"/>
                  </a:moveTo>
                  <a:lnTo>
                    <a:pt x="80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65" name="Freeform 9">
              <a:extLst>
                <a:ext uri="{FF2B5EF4-FFF2-40B4-BE49-F238E27FC236}">
                  <a16:creationId xmlns:a16="http://schemas.microsoft.com/office/drawing/2014/main" id="{E4FA2C81-7962-84FC-4A64-A00805A97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" y="2828"/>
              <a:ext cx="580" cy="275"/>
            </a:xfrm>
            <a:custGeom>
              <a:avLst/>
              <a:gdLst>
                <a:gd name="T0" fmla="*/ 0 w 580"/>
                <a:gd name="T1" fmla="*/ 274 h 275"/>
                <a:gd name="T2" fmla="*/ 400 w 580"/>
                <a:gd name="T3" fmla="*/ 0 h 275"/>
                <a:gd name="T4" fmla="*/ 579 w 580"/>
                <a:gd name="T5" fmla="*/ 274 h 275"/>
                <a:gd name="T6" fmla="*/ 0 60000 65536"/>
                <a:gd name="T7" fmla="*/ 0 60000 65536"/>
                <a:gd name="T8" fmla="*/ 0 60000 65536"/>
                <a:gd name="T9" fmla="*/ 0 w 580"/>
                <a:gd name="T10" fmla="*/ 0 h 275"/>
                <a:gd name="T11" fmla="*/ 580 w 580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0" h="275">
                  <a:moveTo>
                    <a:pt x="0" y="274"/>
                  </a:moveTo>
                  <a:lnTo>
                    <a:pt x="400" y="0"/>
                  </a:lnTo>
                  <a:lnTo>
                    <a:pt x="579" y="27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66" name="Freeform 10">
              <a:extLst>
                <a:ext uri="{FF2B5EF4-FFF2-40B4-BE49-F238E27FC236}">
                  <a16:creationId xmlns:a16="http://schemas.microsoft.com/office/drawing/2014/main" id="{3673F342-2A2B-550F-4326-F159B439B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" y="2554"/>
              <a:ext cx="267" cy="549"/>
            </a:xfrm>
            <a:custGeom>
              <a:avLst/>
              <a:gdLst>
                <a:gd name="T0" fmla="*/ 222 w 267"/>
                <a:gd name="T1" fmla="*/ 548 h 549"/>
                <a:gd name="T2" fmla="*/ 0 w 267"/>
                <a:gd name="T3" fmla="*/ 183 h 549"/>
                <a:gd name="T4" fmla="*/ 266 w 267"/>
                <a:gd name="T5" fmla="*/ 0 h 549"/>
                <a:gd name="T6" fmla="*/ 0 60000 65536"/>
                <a:gd name="T7" fmla="*/ 0 60000 65536"/>
                <a:gd name="T8" fmla="*/ 0 60000 65536"/>
                <a:gd name="T9" fmla="*/ 0 w 267"/>
                <a:gd name="T10" fmla="*/ 0 h 549"/>
                <a:gd name="T11" fmla="*/ 267 w 267"/>
                <a:gd name="T12" fmla="*/ 549 h 5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" h="549">
                  <a:moveTo>
                    <a:pt x="222" y="548"/>
                  </a:moveTo>
                  <a:lnTo>
                    <a:pt x="0" y="183"/>
                  </a:lnTo>
                  <a:lnTo>
                    <a:pt x="266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67" name="Rectangle 11">
              <a:extLst>
                <a:ext uri="{FF2B5EF4-FFF2-40B4-BE49-F238E27FC236}">
                  <a16:creationId xmlns:a16="http://schemas.microsoft.com/office/drawing/2014/main" id="{EF5917AC-9EC2-4837-D09A-34941156F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2512"/>
              <a:ext cx="170" cy="12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64568" name="Rectangle 12">
              <a:extLst>
                <a:ext uri="{FF2B5EF4-FFF2-40B4-BE49-F238E27FC236}">
                  <a16:creationId xmlns:a16="http://schemas.microsoft.com/office/drawing/2014/main" id="{899385D2-8306-7499-3ABD-DA52DF7CF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2832"/>
              <a:ext cx="169" cy="12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</p:grpSp>
      <p:pic>
        <p:nvPicPr>
          <p:cNvPr id="64520" name="Picture 5" descr="Confetes pequenos">
            <a:extLst>
              <a:ext uri="{FF2B5EF4-FFF2-40B4-BE49-F238E27FC236}">
                <a16:creationId xmlns:a16="http://schemas.microsoft.com/office/drawing/2014/main" id="{732043D9-7BB6-F318-A820-FFAC8461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5808663"/>
            <a:ext cx="9096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4521" name="Picture 6" descr="Confetes pequenos">
            <a:extLst>
              <a:ext uri="{FF2B5EF4-FFF2-40B4-BE49-F238E27FC236}">
                <a16:creationId xmlns:a16="http://schemas.microsoft.com/office/drawing/2014/main" id="{C2639974-B5B1-E966-1757-80F128570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5815013"/>
            <a:ext cx="9096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4522" name="Group 3">
            <a:extLst>
              <a:ext uri="{FF2B5EF4-FFF2-40B4-BE49-F238E27FC236}">
                <a16:creationId xmlns:a16="http://schemas.microsoft.com/office/drawing/2014/main" id="{01AABA41-0DEB-C0D9-7051-132387591AE1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2374900"/>
            <a:ext cx="3219450" cy="1081088"/>
            <a:chOff x="565" y="981"/>
            <a:chExt cx="4449" cy="1587"/>
          </a:xfrm>
        </p:grpSpPr>
        <p:sp>
          <p:nvSpPr>
            <p:cNvPr id="64523" name="Rectangle 4">
              <a:extLst>
                <a:ext uri="{FF2B5EF4-FFF2-40B4-BE49-F238E27FC236}">
                  <a16:creationId xmlns:a16="http://schemas.microsoft.com/office/drawing/2014/main" id="{DE6C8362-9C1A-0337-C0C7-7E35340FA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162"/>
              <a:ext cx="998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Objeto :Lotes</a:t>
              </a:r>
            </a:p>
          </p:txBody>
        </p:sp>
        <p:sp>
          <p:nvSpPr>
            <p:cNvPr id="64524" name="Rectangle 5">
              <a:extLst>
                <a:ext uri="{FF2B5EF4-FFF2-40B4-BE49-F238E27FC236}">
                  <a16:creationId xmlns:a16="http://schemas.microsoft.com/office/drawing/2014/main" id="{E1EAE126-0B5D-C2C9-2D19-12E92FF24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1215"/>
              <a:ext cx="1337" cy="1353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100">
                <a:latin typeface="Verdana" panose="020B0604030504040204" pitchFamily="34" charset="0"/>
              </a:endParaRPr>
            </a:p>
          </p:txBody>
        </p:sp>
        <p:sp>
          <p:nvSpPr>
            <p:cNvPr id="64525" name="Rectangle 6">
              <a:extLst>
                <a:ext uri="{FF2B5EF4-FFF2-40B4-BE49-F238E27FC236}">
                  <a16:creationId xmlns:a16="http://schemas.microsoft.com/office/drawing/2014/main" id="{EC7B0BFC-1272-A6FF-1FB0-6D462B966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" y="1379"/>
              <a:ext cx="2924" cy="1144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100">
                <a:latin typeface="Verdana" panose="020B0604030504040204" pitchFamily="34" charset="0"/>
              </a:endParaRPr>
            </a:p>
          </p:txBody>
        </p:sp>
        <p:sp>
          <p:nvSpPr>
            <p:cNvPr id="64526" name="Freeform 7">
              <a:extLst>
                <a:ext uri="{FF2B5EF4-FFF2-40B4-BE49-F238E27FC236}">
                  <a16:creationId xmlns:a16="http://schemas.microsoft.com/office/drawing/2014/main" id="{19528202-7EA3-CC38-AB92-FC1E6C21B5A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52" y="1397"/>
              <a:ext cx="52" cy="1126"/>
            </a:xfrm>
            <a:custGeom>
              <a:avLst/>
              <a:gdLst>
                <a:gd name="T0" fmla="*/ 0 w 1"/>
                <a:gd name="T1" fmla="*/ 0 h 1059"/>
                <a:gd name="T2" fmla="*/ 0 w 1"/>
                <a:gd name="T3" fmla="*/ 1954 h 1059"/>
                <a:gd name="T4" fmla="*/ 0 60000 65536"/>
                <a:gd name="T5" fmla="*/ 0 60000 65536"/>
                <a:gd name="T6" fmla="*/ 0 w 1"/>
                <a:gd name="T7" fmla="*/ 0 h 1059"/>
                <a:gd name="T8" fmla="*/ 1 w 1"/>
                <a:gd name="T9" fmla="*/ 1059 h 10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059">
                  <a:moveTo>
                    <a:pt x="0" y="0"/>
                  </a:moveTo>
                  <a:lnTo>
                    <a:pt x="0" y="105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27" name="Freeform 8">
              <a:extLst>
                <a:ext uri="{FF2B5EF4-FFF2-40B4-BE49-F238E27FC236}">
                  <a16:creationId xmlns:a16="http://schemas.microsoft.com/office/drawing/2014/main" id="{1A82C509-92BA-5B3B-A31B-530BE185A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1626"/>
              <a:ext cx="2870" cy="1"/>
            </a:xfrm>
            <a:custGeom>
              <a:avLst/>
              <a:gdLst>
                <a:gd name="T0" fmla="*/ 5156 w 2689"/>
                <a:gd name="T1" fmla="*/ 0 h 1"/>
                <a:gd name="T2" fmla="*/ 0 w 2689"/>
                <a:gd name="T3" fmla="*/ 0 h 1"/>
                <a:gd name="T4" fmla="*/ 0 60000 65536"/>
                <a:gd name="T5" fmla="*/ 0 60000 65536"/>
                <a:gd name="T6" fmla="*/ 0 w 2689"/>
                <a:gd name="T7" fmla="*/ 0 h 1"/>
                <a:gd name="T8" fmla="*/ 2689 w 268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89" h="1">
                  <a:moveTo>
                    <a:pt x="2688" y="0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28" name="Freeform 9">
              <a:extLst>
                <a:ext uri="{FF2B5EF4-FFF2-40B4-BE49-F238E27FC236}">
                  <a16:creationId xmlns:a16="http://schemas.microsoft.com/office/drawing/2014/main" id="{1B15F9BF-46C4-7CE0-B049-1BB4DF3F3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" y="1385"/>
              <a:ext cx="44" cy="1138"/>
            </a:xfrm>
            <a:custGeom>
              <a:avLst/>
              <a:gdLst>
                <a:gd name="T0" fmla="*/ 0 w 1"/>
                <a:gd name="T1" fmla="*/ 0 h 1059"/>
                <a:gd name="T2" fmla="*/ 0 w 1"/>
                <a:gd name="T3" fmla="*/ 2173 h 1059"/>
                <a:gd name="T4" fmla="*/ 0 60000 65536"/>
                <a:gd name="T5" fmla="*/ 0 60000 65536"/>
                <a:gd name="T6" fmla="*/ 0 w 1"/>
                <a:gd name="T7" fmla="*/ 0 h 1059"/>
                <a:gd name="T8" fmla="*/ 1 w 1"/>
                <a:gd name="T9" fmla="*/ 1059 h 10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059">
                  <a:moveTo>
                    <a:pt x="0" y="0"/>
                  </a:moveTo>
                  <a:lnTo>
                    <a:pt x="0" y="105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29" name="Freeform 10">
              <a:extLst>
                <a:ext uri="{FF2B5EF4-FFF2-40B4-BE49-F238E27FC236}">
                  <a16:creationId xmlns:a16="http://schemas.microsoft.com/office/drawing/2014/main" id="{E87A50E7-22DB-A879-45C4-C0C2ACE6C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1914"/>
              <a:ext cx="2870" cy="1"/>
            </a:xfrm>
            <a:custGeom>
              <a:avLst/>
              <a:gdLst>
                <a:gd name="T0" fmla="*/ 5156 w 2689"/>
                <a:gd name="T1" fmla="*/ 0 h 1"/>
                <a:gd name="T2" fmla="*/ 0 w 2689"/>
                <a:gd name="T3" fmla="*/ 0 h 1"/>
                <a:gd name="T4" fmla="*/ 0 60000 65536"/>
                <a:gd name="T5" fmla="*/ 0 60000 65536"/>
                <a:gd name="T6" fmla="*/ 0 w 2689"/>
                <a:gd name="T7" fmla="*/ 0 h 1"/>
                <a:gd name="T8" fmla="*/ 2689 w 268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89" h="1">
                  <a:moveTo>
                    <a:pt x="2688" y="0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30" name="Rectangle 11">
              <a:extLst>
                <a:ext uri="{FF2B5EF4-FFF2-40B4-BE49-F238E27FC236}">
                  <a16:creationId xmlns:a16="http://schemas.microsoft.com/office/drawing/2014/main" id="{7FD70231-7453-74CB-918D-D37423C8F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418"/>
              <a:ext cx="458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geoid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31" name="Rectangle 12">
              <a:extLst>
                <a:ext uri="{FF2B5EF4-FFF2-40B4-BE49-F238E27FC236}">
                  <a16:creationId xmlns:a16="http://schemas.microsoft.com/office/drawing/2014/main" id="{21AFB369-33DB-B3A6-2352-66663B4C9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7" y="1434"/>
              <a:ext cx="43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dono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32" name="Rectangle 13">
              <a:extLst>
                <a:ext uri="{FF2B5EF4-FFF2-40B4-BE49-F238E27FC236}">
                  <a16:creationId xmlns:a16="http://schemas.microsoft.com/office/drawing/2014/main" id="{C1B7A222-DFF3-2235-FB46-A46D2A0F0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1434"/>
              <a:ext cx="844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cadastro IPTU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33" name="Rectangle 14">
              <a:extLst>
                <a:ext uri="{FF2B5EF4-FFF2-40B4-BE49-F238E27FC236}">
                  <a16:creationId xmlns:a16="http://schemas.microsoft.com/office/drawing/2014/main" id="{C972BD19-7FF5-6408-5C67-BB3A2FFF3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" y="1678"/>
              <a:ext cx="518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22	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34" name="Rectangle 15">
              <a:extLst>
                <a:ext uri="{FF2B5EF4-FFF2-40B4-BE49-F238E27FC236}">
                  <a16:creationId xmlns:a16="http://schemas.microsoft.com/office/drawing/2014/main" id="{9FC47207-4C36-5222-3F67-E23D62FF8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6" y="1678"/>
              <a:ext cx="69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Guimarães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35" name="Rectangle 16">
              <a:extLst>
                <a:ext uri="{FF2B5EF4-FFF2-40B4-BE49-F238E27FC236}">
                  <a16:creationId xmlns:a16="http://schemas.microsoft.com/office/drawing/2014/main" id="{F97591CC-6130-10E9-CC18-CB64280D5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1674"/>
              <a:ext cx="73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Caetés  768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36" name="Freeform 17">
              <a:extLst>
                <a:ext uri="{FF2B5EF4-FFF2-40B4-BE49-F238E27FC236}">
                  <a16:creationId xmlns:a16="http://schemas.microsoft.com/office/drawing/2014/main" id="{3E399728-EA27-F017-0AC0-9A1529ECE2E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05" y="1397"/>
              <a:ext cx="61" cy="1081"/>
            </a:xfrm>
            <a:custGeom>
              <a:avLst/>
              <a:gdLst>
                <a:gd name="T0" fmla="*/ 0 w 1"/>
                <a:gd name="T1" fmla="*/ 0 h 1059"/>
                <a:gd name="T2" fmla="*/ 0 w 1"/>
                <a:gd name="T3" fmla="*/ 1298 h 1059"/>
                <a:gd name="T4" fmla="*/ 0 60000 65536"/>
                <a:gd name="T5" fmla="*/ 0 60000 65536"/>
                <a:gd name="T6" fmla="*/ 0 w 1"/>
                <a:gd name="T7" fmla="*/ 0 h 1059"/>
                <a:gd name="T8" fmla="*/ 1 w 1"/>
                <a:gd name="T9" fmla="*/ 1059 h 10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059">
                  <a:moveTo>
                    <a:pt x="0" y="0"/>
                  </a:moveTo>
                  <a:lnTo>
                    <a:pt x="0" y="105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37" name="Rectangle 18">
              <a:extLst>
                <a:ext uri="{FF2B5EF4-FFF2-40B4-BE49-F238E27FC236}">
                  <a16:creationId xmlns:a16="http://schemas.microsoft.com/office/drawing/2014/main" id="{5A4DDA5A-3D9E-9771-CB14-F28560C00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434"/>
              <a:ext cx="624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endereço</a:t>
              </a:r>
            </a:p>
          </p:txBody>
        </p:sp>
        <p:sp>
          <p:nvSpPr>
            <p:cNvPr id="64538" name="Line 19">
              <a:extLst>
                <a:ext uri="{FF2B5EF4-FFF2-40B4-BE49-F238E27FC236}">
                  <a16:creationId xmlns:a16="http://schemas.microsoft.com/office/drawing/2014/main" id="{577C2885-D1DC-32D2-3E54-4326E26452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058"/>
              <a:ext cx="7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539" name="Freeform 20">
              <a:extLst>
                <a:ext uri="{FF2B5EF4-FFF2-40B4-BE49-F238E27FC236}">
                  <a16:creationId xmlns:a16="http://schemas.microsoft.com/office/drawing/2014/main" id="{7D84A623-0C8B-6273-EFC5-47843C7C3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" y="1201"/>
              <a:ext cx="1" cy="858"/>
            </a:xfrm>
            <a:custGeom>
              <a:avLst/>
              <a:gdLst>
                <a:gd name="T0" fmla="*/ 0 w 1"/>
                <a:gd name="T1" fmla="*/ 5635 h 696"/>
                <a:gd name="T2" fmla="*/ 0 w 1"/>
                <a:gd name="T3" fmla="*/ 0 h 696"/>
                <a:gd name="T4" fmla="*/ 0 60000 65536"/>
                <a:gd name="T5" fmla="*/ 0 60000 65536"/>
                <a:gd name="T6" fmla="*/ 0 w 1"/>
                <a:gd name="T7" fmla="*/ 0 h 696"/>
                <a:gd name="T8" fmla="*/ 1 w 1"/>
                <a:gd name="T9" fmla="*/ 696 h 6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96">
                  <a:moveTo>
                    <a:pt x="0" y="695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40" name="Freeform 21">
              <a:extLst>
                <a:ext uri="{FF2B5EF4-FFF2-40B4-BE49-F238E27FC236}">
                  <a16:creationId xmlns:a16="http://schemas.microsoft.com/office/drawing/2014/main" id="{837EC46F-81D9-64CC-A792-8BA14503C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1201"/>
              <a:ext cx="402" cy="858"/>
            </a:xfrm>
            <a:custGeom>
              <a:avLst/>
              <a:gdLst>
                <a:gd name="T0" fmla="*/ 0 w 377"/>
                <a:gd name="T1" fmla="*/ 0 h 696"/>
                <a:gd name="T2" fmla="*/ 0 w 377"/>
                <a:gd name="T3" fmla="*/ 5635 h 696"/>
                <a:gd name="T4" fmla="*/ 714 w 377"/>
                <a:gd name="T5" fmla="*/ 5635 h 696"/>
                <a:gd name="T6" fmla="*/ 0 60000 65536"/>
                <a:gd name="T7" fmla="*/ 0 60000 65536"/>
                <a:gd name="T8" fmla="*/ 0 60000 65536"/>
                <a:gd name="T9" fmla="*/ 0 w 377"/>
                <a:gd name="T10" fmla="*/ 0 h 696"/>
                <a:gd name="T11" fmla="*/ 377 w 377"/>
                <a:gd name="T12" fmla="*/ 696 h 6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7" h="696">
                  <a:moveTo>
                    <a:pt x="0" y="0"/>
                  </a:moveTo>
                  <a:lnTo>
                    <a:pt x="0" y="695"/>
                  </a:lnTo>
                  <a:lnTo>
                    <a:pt x="376" y="695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41" name="Arc 22">
              <a:extLst>
                <a:ext uri="{FF2B5EF4-FFF2-40B4-BE49-F238E27FC236}">
                  <a16:creationId xmlns:a16="http://schemas.microsoft.com/office/drawing/2014/main" id="{A829F402-2753-1197-84D5-C02A9CD9F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" y="2330"/>
              <a:ext cx="959" cy="210"/>
            </a:xfrm>
            <a:custGeom>
              <a:avLst/>
              <a:gdLst>
                <a:gd name="T0" fmla="*/ 0 w 21624"/>
                <a:gd name="T1" fmla="*/ 0 h 21600"/>
                <a:gd name="T2" fmla="*/ 0 w 21624"/>
                <a:gd name="T3" fmla="*/ 0 h 21600"/>
                <a:gd name="T4" fmla="*/ 0 w 21624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24"/>
                <a:gd name="T10" fmla="*/ 0 h 21600"/>
                <a:gd name="T11" fmla="*/ 21624 w 2162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24" h="21600" fill="none" extrusionOk="0">
                  <a:moveTo>
                    <a:pt x="0" y="0"/>
                  </a:moveTo>
                  <a:cubicBezTo>
                    <a:pt x="8" y="0"/>
                    <a:pt x="16" y="-1"/>
                    <a:pt x="24" y="0"/>
                  </a:cubicBezTo>
                  <a:cubicBezTo>
                    <a:pt x="11903" y="0"/>
                    <a:pt x="21553" y="9592"/>
                    <a:pt x="21623" y="21472"/>
                  </a:cubicBezTo>
                </a:path>
                <a:path w="21624" h="21600" stroke="0" extrusionOk="0">
                  <a:moveTo>
                    <a:pt x="0" y="0"/>
                  </a:moveTo>
                  <a:cubicBezTo>
                    <a:pt x="8" y="0"/>
                    <a:pt x="16" y="-1"/>
                    <a:pt x="24" y="0"/>
                  </a:cubicBezTo>
                  <a:cubicBezTo>
                    <a:pt x="11903" y="0"/>
                    <a:pt x="21553" y="9592"/>
                    <a:pt x="21623" y="21472"/>
                  </a:cubicBezTo>
                  <a:lnTo>
                    <a:pt x="24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542" name="Line 23">
              <a:extLst>
                <a:ext uri="{FF2B5EF4-FFF2-40B4-BE49-F238E27FC236}">
                  <a16:creationId xmlns:a16="http://schemas.microsoft.com/office/drawing/2014/main" id="{27C75317-3520-2E23-7171-646A6DA0A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2486"/>
              <a:ext cx="1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543" name="Freeform 24">
              <a:extLst>
                <a:ext uri="{FF2B5EF4-FFF2-40B4-BE49-F238E27FC236}">
                  <a16:creationId xmlns:a16="http://schemas.microsoft.com/office/drawing/2014/main" id="{28FD28C0-D5DB-869E-98F3-62E5CD519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" y="1630"/>
              <a:ext cx="482" cy="429"/>
            </a:xfrm>
            <a:custGeom>
              <a:avLst/>
              <a:gdLst>
                <a:gd name="T0" fmla="*/ 0 w 451"/>
                <a:gd name="T1" fmla="*/ 2818 h 348"/>
                <a:gd name="T2" fmla="*/ 0 w 451"/>
                <a:gd name="T3" fmla="*/ 0 h 348"/>
                <a:gd name="T4" fmla="*/ 874 w 451"/>
                <a:gd name="T5" fmla="*/ 0 h 348"/>
                <a:gd name="T6" fmla="*/ 874 w 451"/>
                <a:gd name="T7" fmla="*/ 2818 h 348"/>
                <a:gd name="T8" fmla="*/ 0 w 451"/>
                <a:gd name="T9" fmla="*/ 2818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1"/>
                <a:gd name="T16" fmla="*/ 0 h 348"/>
                <a:gd name="T17" fmla="*/ 451 w 451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1" h="348">
                  <a:moveTo>
                    <a:pt x="0" y="347"/>
                  </a:moveTo>
                  <a:lnTo>
                    <a:pt x="0" y="0"/>
                  </a:lnTo>
                  <a:lnTo>
                    <a:pt x="450" y="0"/>
                  </a:lnTo>
                  <a:lnTo>
                    <a:pt x="450" y="347"/>
                  </a:lnTo>
                  <a:lnTo>
                    <a:pt x="0" y="34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4544" name="Line 25">
              <a:extLst>
                <a:ext uri="{FF2B5EF4-FFF2-40B4-BE49-F238E27FC236}">
                  <a16:creationId xmlns:a16="http://schemas.microsoft.com/office/drawing/2014/main" id="{DC1DCCD7-9292-531C-89FA-24498D8503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7" y="1630"/>
              <a:ext cx="24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545" name="Line 26">
              <a:extLst>
                <a:ext uri="{FF2B5EF4-FFF2-40B4-BE49-F238E27FC236}">
                  <a16:creationId xmlns:a16="http://schemas.microsoft.com/office/drawing/2014/main" id="{E782F188-E120-EC91-C4E8-B660AFA2F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2" y="1205"/>
              <a:ext cx="0" cy="4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546" name="Line 27">
              <a:extLst>
                <a:ext uri="{FF2B5EF4-FFF2-40B4-BE49-F238E27FC236}">
                  <a16:creationId xmlns:a16="http://schemas.microsoft.com/office/drawing/2014/main" id="{9D3DC86C-40DE-C065-B7E9-F3086D881D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630"/>
              <a:ext cx="4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547" name="Line 28">
              <a:extLst>
                <a:ext uri="{FF2B5EF4-FFF2-40B4-BE49-F238E27FC236}">
                  <a16:creationId xmlns:a16="http://schemas.microsoft.com/office/drawing/2014/main" id="{AA60E33A-E3ED-4222-90A3-782070E04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737"/>
              <a:ext cx="9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548" name="Rectangle 29">
              <a:extLst>
                <a:ext uri="{FF2B5EF4-FFF2-40B4-BE49-F238E27FC236}">
                  <a16:creationId xmlns:a16="http://schemas.microsoft.com/office/drawing/2014/main" id="{60855B60-CC4B-2A50-8268-A5E7D204E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" y="1717"/>
              <a:ext cx="33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Verdana" panose="020B0604030504040204" pitchFamily="34" charset="0"/>
                </a:rPr>
                <a:t>22</a:t>
              </a:r>
            </a:p>
          </p:txBody>
        </p:sp>
        <p:sp>
          <p:nvSpPr>
            <p:cNvPr id="64549" name="Rectangle 30">
              <a:extLst>
                <a:ext uri="{FF2B5EF4-FFF2-40B4-BE49-F238E27FC236}">
                  <a16:creationId xmlns:a16="http://schemas.microsoft.com/office/drawing/2014/main" id="{BCB5A8FC-B702-C1A5-9599-C9799395F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2" y="1665"/>
              <a:ext cx="54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250186</a:t>
              </a:r>
            </a:p>
          </p:txBody>
        </p:sp>
        <p:sp>
          <p:nvSpPr>
            <p:cNvPr id="64550" name="Rectangle 31">
              <a:extLst>
                <a:ext uri="{FF2B5EF4-FFF2-40B4-BE49-F238E27FC236}">
                  <a16:creationId xmlns:a16="http://schemas.microsoft.com/office/drawing/2014/main" id="{396C54EE-54FA-4B8B-5FF7-12F1067B9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" y="981"/>
              <a:ext cx="130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Mapa Cadastral de Lotes</a:t>
              </a:r>
            </a:p>
          </p:txBody>
        </p:sp>
        <p:sp>
          <p:nvSpPr>
            <p:cNvPr id="64551" name="Freeform 32">
              <a:extLst>
                <a:ext uri="{FF2B5EF4-FFF2-40B4-BE49-F238E27FC236}">
                  <a16:creationId xmlns:a16="http://schemas.microsoft.com/office/drawing/2014/main" id="{674F17C0-8921-C65B-A112-C23110BC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2250"/>
              <a:ext cx="2870" cy="2"/>
            </a:xfrm>
            <a:custGeom>
              <a:avLst/>
              <a:gdLst>
                <a:gd name="T0" fmla="*/ 5156 w 2689"/>
                <a:gd name="T1" fmla="*/ 0 h 1"/>
                <a:gd name="T2" fmla="*/ 0 w 2689"/>
                <a:gd name="T3" fmla="*/ 0 h 1"/>
                <a:gd name="T4" fmla="*/ 0 60000 65536"/>
                <a:gd name="T5" fmla="*/ 0 60000 65536"/>
                <a:gd name="T6" fmla="*/ 0 w 2689"/>
                <a:gd name="T7" fmla="*/ 0 h 1"/>
                <a:gd name="T8" fmla="*/ 2689 w 268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89" h="1">
                  <a:moveTo>
                    <a:pt x="2688" y="0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52" name="Rectangle 33">
              <a:extLst>
                <a:ext uri="{FF2B5EF4-FFF2-40B4-BE49-F238E27FC236}">
                  <a16:creationId xmlns:a16="http://schemas.microsoft.com/office/drawing/2014/main" id="{9AF1F030-390A-E516-3BB7-A6A3C0E98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9" y="1999"/>
              <a:ext cx="32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23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53" name="Rectangle 34">
              <a:extLst>
                <a:ext uri="{FF2B5EF4-FFF2-40B4-BE49-F238E27FC236}">
                  <a16:creationId xmlns:a16="http://schemas.microsoft.com/office/drawing/2014/main" id="{9947E138-CBC3-F7FA-8972-407D37F6B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5" y="1999"/>
              <a:ext cx="69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Bevilácqua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54" name="Rectangle 35">
              <a:extLst>
                <a:ext uri="{FF2B5EF4-FFF2-40B4-BE49-F238E27FC236}">
                  <a16:creationId xmlns:a16="http://schemas.microsoft.com/office/drawing/2014/main" id="{D5C8A5AA-9FAB-0DEE-10AB-3C0F9E93A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1999"/>
              <a:ext cx="804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São João 456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55" name="Rectangle 36">
              <a:extLst>
                <a:ext uri="{FF2B5EF4-FFF2-40B4-BE49-F238E27FC236}">
                  <a16:creationId xmlns:a16="http://schemas.microsoft.com/office/drawing/2014/main" id="{E3537715-9192-9FFB-BB9F-EDBDC5968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2" y="1987"/>
              <a:ext cx="54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110427</a:t>
              </a:r>
            </a:p>
          </p:txBody>
        </p:sp>
        <p:sp>
          <p:nvSpPr>
            <p:cNvPr id="64556" name="Rectangle 37">
              <a:extLst>
                <a:ext uri="{FF2B5EF4-FFF2-40B4-BE49-F238E27FC236}">
                  <a16:creationId xmlns:a16="http://schemas.microsoft.com/office/drawing/2014/main" id="{DEDA7BEC-B92B-EF69-627B-B9AA27E66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" y="2296"/>
              <a:ext cx="30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…</a:t>
              </a:r>
            </a:p>
          </p:txBody>
        </p:sp>
        <p:sp>
          <p:nvSpPr>
            <p:cNvPr id="64557" name="Rectangle 38">
              <a:extLst>
                <a:ext uri="{FF2B5EF4-FFF2-40B4-BE49-F238E27FC236}">
                  <a16:creationId xmlns:a16="http://schemas.microsoft.com/office/drawing/2014/main" id="{B5D5FAC2-61A1-44BC-6DF3-05FAAC6DF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2296"/>
              <a:ext cx="30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…</a:t>
              </a:r>
            </a:p>
          </p:txBody>
        </p:sp>
        <p:sp>
          <p:nvSpPr>
            <p:cNvPr id="64558" name="Rectangle 39">
              <a:extLst>
                <a:ext uri="{FF2B5EF4-FFF2-40B4-BE49-F238E27FC236}">
                  <a16:creationId xmlns:a16="http://schemas.microsoft.com/office/drawing/2014/main" id="{3F67ACA9-72AF-01BD-C92B-3C0ED8624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2296"/>
              <a:ext cx="194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…</a:t>
              </a:r>
            </a:p>
          </p:txBody>
        </p:sp>
        <p:sp>
          <p:nvSpPr>
            <p:cNvPr id="64559" name="Rectangle 40">
              <a:extLst>
                <a:ext uri="{FF2B5EF4-FFF2-40B4-BE49-F238E27FC236}">
                  <a16:creationId xmlns:a16="http://schemas.microsoft.com/office/drawing/2014/main" id="{9E1B6165-B070-5B75-2A5C-A46841E80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251"/>
              <a:ext cx="301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Tahoma" panose="020B0604030504040204" pitchFamily="34" charset="0"/>
                </a:rPr>
                <a:t>…</a:t>
              </a:r>
              <a:endParaRPr kumimoji="1" lang="en-US" altLang="pt-BR" sz="500">
                <a:latin typeface="Verdana" panose="020B0604030504040204" pitchFamily="34" charset="0"/>
              </a:endParaRPr>
            </a:p>
          </p:txBody>
        </p:sp>
        <p:sp>
          <p:nvSpPr>
            <p:cNvPr id="64560" name="Rectangle 41">
              <a:extLst>
                <a:ext uri="{FF2B5EF4-FFF2-40B4-BE49-F238E27FC236}">
                  <a16:creationId xmlns:a16="http://schemas.microsoft.com/office/drawing/2014/main" id="{210D277D-5526-49B8-12B3-4638D41FC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" y="1635"/>
              <a:ext cx="214" cy="41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100">
                <a:latin typeface="Verdana" panose="020B0604030504040204" pitchFamily="34" charset="0"/>
              </a:endParaRPr>
            </a:p>
          </p:txBody>
        </p:sp>
        <p:sp>
          <p:nvSpPr>
            <p:cNvPr id="64561" name="Rectangle 42">
              <a:extLst>
                <a:ext uri="{FF2B5EF4-FFF2-40B4-BE49-F238E27FC236}">
                  <a16:creationId xmlns:a16="http://schemas.microsoft.com/office/drawing/2014/main" id="{0A104B9B-E4B8-B308-7822-7684443E9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" y="1724"/>
              <a:ext cx="391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500">
                  <a:latin typeface="Verdana" panose="020B0604030504040204" pitchFamily="34" charset="0"/>
                </a:rPr>
                <a:t>23</a:t>
              </a:r>
            </a:p>
          </p:txBody>
        </p:sp>
        <p:sp>
          <p:nvSpPr>
            <p:cNvPr id="64562" name="Freeform 43">
              <a:extLst>
                <a:ext uri="{FF2B5EF4-FFF2-40B4-BE49-F238E27FC236}">
                  <a16:creationId xmlns:a16="http://schemas.microsoft.com/office/drawing/2014/main" id="{7F8E3887-C0FD-5B63-0DD3-FD669A699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" y="1979"/>
              <a:ext cx="1406" cy="181"/>
            </a:xfrm>
            <a:custGeom>
              <a:avLst/>
              <a:gdLst>
                <a:gd name="T0" fmla="*/ 0 w 1284"/>
                <a:gd name="T1" fmla="*/ 0 h 304"/>
                <a:gd name="T2" fmla="*/ 0 w 1284"/>
                <a:gd name="T3" fmla="*/ 2 h 304"/>
                <a:gd name="T4" fmla="*/ 3179 w 1284"/>
                <a:gd name="T5" fmla="*/ 2 h 304"/>
                <a:gd name="T6" fmla="*/ 0 60000 65536"/>
                <a:gd name="T7" fmla="*/ 0 60000 65536"/>
                <a:gd name="T8" fmla="*/ 0 60000 65536"/>
                <a:gd name="T9" fmla="*/ 0 w 1284"/>
                <a:gd name="T10" fmla="*/ 0 h 304"/>
                <a:gd name="T11" fmla="*/ 1284 w 1284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4" h="304">
                  <a:moveTo>
                    <a:pt x="0" y="0"/>
                  </a:moveTo>
                  <a:lnTo>
                    <a:pt x="0" y="303"/>
                  </a:lnTo>
                  <a:lnTo>
                    <a:pt x="1283" y="30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2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2995" grpId="0" build="p" bldLvl="2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>
            <a:extLst>
              <a:ext uri="{FF2B5EF4-FFF2-40B4-BE49-F238E27FC236}">
                <a16:creationId xmlns:a16="http://schemas.microsoft.com/office/drawing/2014/main" id="{0CEA2632-0592-3997-34B5-84D96CB07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6638925" cy="6413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Geo-</a:t>
            </a:r>
            <a:r>
              <a:rPr lang="en-US" altLang="en-US" sz="36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objetos</a:t>
            </a:r>
            <a:endParaRPr lang="en-US" altLang="en-US" sz="36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B73346B-CCDD-0854-EE1F-818DC40A3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25538"/>
            <a:ext cx="9324975" cy="72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0">
                <a:latin typeface="ClassGarmnd BT" pitchFamily="18" charset="0"/>
              </a:rPr>
              <a:t>Um geo-objeto pode ter múltiplas representações</a:t>
            </a:r>
          </a:p>
        </p:txBody>
      </p:sp>
      <p:grpSp>
        <p:nvGrpSpPr>
          <p:cNvPr id="66564" name="Group 4">
            <a:extLst>
              <a:ext uri="{FF2B5EF4-FFF2-40B4-BE49-F238E27FC236}">
                <a16:creationId xmlns:a16="http://schemas.microsoft.com/office/drawing/2014/main" id="{16E795D1-E694-7D1F-8683-005F7B9935FF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2060575"/>
            <a:ext cx="7921625" cy="4464050"/>
            <a:chOff x="873" y="1640"/>
            <a:chExt cx="4259" cy="2482"/>
          </a:xfrm>
        </p:grpSpPr>
        <p:sp>
          <p:nvSpPr>
            <p:cNvPr id="66566" name="Freeform 5">
              <a:extLst>
                <a:ext uri="{FF2B5EF4-FFF2-40B4-BE49-F238E27FC236}">
                  <a16:creationId xmlns:a16="http://schemas.microsoft.com/office/drawing/2014/main" id="{B16D5275-8719-3A82-986E-0FF13E65B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2797"/>
              <a:ext cx="83" cy="180"/>
            </a:xfrm>
            <a:custGeom>
              <a:avLst/>
              <a:gdLst>
                <a:gd name="T0" fmla="*/ 11 w 83"/>
                <a:gd name="T1" fmla="*/ 180 h 180"/>
                <a:gd name="T2" fmla="*/ 0 w 83"/>
                <a:gd name="T3" fmla="*/ 158 h 180"/>
                <a:gd name="T4" fmla="*/ 15 w 83"/>
                <a:gd name="T5" fmla="*/ 147 h 180"/>
                <a:gd name="T6" fmla="*/ 31 w 83"/>
                <a:gd name="T7" fmla="*/ 143 h 180"/>
                <a:gd name="T8" fmla="*/ 51 w 83"/>
                <a:gd name="T9" fmla="*/ 126 h 180"/>
                <a:gd name="T10" fmla="*/ 67 w 83"/>
                <a:gd name="T11" fmla="*/ 109 h 180"/>
                <a:gd name="T12" fmla="*/ 67 w 83"/>
                <a:gd name="T13" fmla="*/ 93 h 180"/>
                <a:gd name="T14" fmla="*/ 51 w 83"/>
                <a:gd name="T15" fmla="*/ 87 h 180"/>
                <a:gd name="T16" fmla="*/ 46 w 83"/>
                <a:gd name="T17" fmla="*/ 65 h 180"/>
                <a:gd name="T18" fmla="*/ 46 w 83"/>
                <a:gd name="T19" fmla="*/ 48 h 180"/>
                <a:gd name="T20" fmla="*/ 51 w 83"/>
                <a:gd name="T21" fmla="*/ 32 h 180"/>
                <a:gd name="T22" fmla="*/ 67 w 83"/>
                <a:gd name="T23" fmla="*/ 21 h 180"/>
                <a:gd name="T24" fmla="*/ 65 w 83"/>
                <a:gd name="T25" fmla="*/ 8 h 180"/>
                <a:gd name="T26" fmla="*/ 83 w 83"/>
                <a:gd name="T27" fmla="*/ 0 h 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"/>
                <a:gd name="T43" fmla="*/ 0 h 180"/>
                <a:gd name="T44" fmla="*/ 83 w 83"/>
                <a:gd name="T45" fmla="*/ 180 h 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" h="180">
                  <a:moveTo>
                    <a:pt x="11" y="180"/>
                  </a:moveTo>
                  <a:lnTo>
                    <a:pt x="0" y="158"/>
                  </a:lnTo>
                  <a:lnTo>
                    <a:pt x="15" y="147"/>
                  </a:lnTo>
                  <a:lnTo>
                    <a:pt x="31" y="143"/>
                  </a:lnTo>
                  <a:lnTo>
                    <a:pt x="51" y="126"/>
                  </a:lnTo>
                  <a:lnTo>
                    <a:pt x="67" y="109"/>
                  </a:lnTo>
                  <a:lnTo>
                    <a:pt x="67" y="93"/>
                  </a:lnTo>
                  <a:lnTo>
                    <a:pt x="51" y="87"/>
                  </a:lnTo>
                  <a:lnTo>
                    <a:pt x="46" y="65"/>
                  </a:lnTo>
                  <a:lnTo>
                    <a:pt x="46" y="48"/>
                  </a:lnTo>
                  <a:lnTo>
                    <a:pt x="51" y="32"/>
                  </a:lnTo>
                  <a:lnTo>
                    <a:pt x="67" y="21"/>
                  </a:lnTo>
                  <a:lnTo>
                    <a:pt x="65" y="8"/>
                  </a:lnTo>
                  <a:lnTo>
                    <a:pt x="83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567" name="Freeform 6">
              <a:extLst>
                <a:ext uri="{FF2B5EF4-FFF2-40B4-BE49-F238E27FC236}">
                  <a16:creationId xmlns:a16="http://schemas.microsoft.com/office/drawing/2014/main" id="{881E476A-9434-FC51-A571-C5003A1BE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" y="1640"/>
              <a:ext cx="2649" cy="2459"/>
            </a:xfrm>
            <a:custGeom>
              <a:avLst/>
              <a:gdLst>
                <a:gd name="T0" fmla="*/ 188 w 2649"/>
                <a:gd name="T1" fmla="*/ 1062 h 2459"/>
                <a:gd name="T2" fmla="*/ 343 w 2649"/>
                <a:gd name="T3" fmla="*/ 1014 h 2459"/>
                <a:gd name="T4" fmla="*/ 400 w 2649"/>
                <a:gd name="T5" fmla="*/ 875 h 2459"/>
                <a:gd name="T6" fmla="*/ 426 w 2649"/>
                <a:gd name="T7" fmla="*/ 671 h 2459"/>
                <a:gd name="T8" fmla="*/ 358 w 2649"/>
                <a:gd name="T9" fmla="*/ 524 h 2459"/>
                <a:gd name="T10" fmla="*/ 436 w 2649"/>
                <a:gd name="T11" fmla="*/ 446 h 2459"/>
                <a:gd name="T12" fmla="*/ 436 w 2649"/>
                <a:gd name="T13" fmla="*/ 347 h 2459"/>
                <a:gd name="T14" fmla="*/ 586 w 2649"/>
                <a:gd name="T15" fmla="*/ 342 h 2459"/>
                <a:gd name="T16" fmla="*/ 664 w 2649"/>
                <a:gd name="T17" fmla="*/ 425 h 2459"/>
                <a:gd name="T18" fmla="*/ 804 w 2649"/>
                <a:gd name="T19" fmla="*/ 435 h 2459"/>
                <a:gd name="T20" fmla="*/ 955 w 2649"/>
                <a:gd name="T21" fmla="*/ 347 h 2459"/>
                <a:gd name="T22" fmla="*/ 944 w 2649"/>
                <a:gd name="T23" fmla="*/ 265 h 2459"/>
                <a:gd name="T24" fmla="*/ 876 w 2649"/>
                <a:gd name="T25" fmla="*/ 116 h 2459"/>
                <a:gd name="T26" fmla="*/ 991 w 2649"/>
                <a:gd name="T27" fmla="*/ 122 h 2459"/>
                <a:gd name="T28" fmla="*/ 1187 w 2649"/>
                <a:gd name="T29" fmla="*/ 84 h 2459"/>
                <a:gd name="T30" fmla="*/ 1302 w 2649"/>
                <a:gd name="T31" fmla="*/ 0 h 2459"/>
                <a:gd name="T32" fmla="*/ 1364 w 2649"/>
                <a:gd name="T33" fmla="*/ 139 h 2459"/>
                <a:gd name="T34" fmla="*/ 1333 w 2649"/>
                <a:gd name="T35" fmla="*/ 298 h 2459"/>
                <a:gd name="T36" fmla="*/ 1452 w 2649"/>
                <a:gd name="T37" fmla="*/ 419 h 2459"/>
                <a:gd name="T38" fmla="*/ 1581 w 2649"/>
                <a:gd name="T39" fmla="*/ 336 h 2459"/>
                <a:gd name="T40" fmla="*/ 1716 w 2649"/>
                <a:gd name="T41" fmla="*/ 326 h 2459"/>
                <a:gd name="T42" fmla="*/ 1799 w 2649"/>
                <a:gd name="T43" fmla="*/ 286 h 2459"/>
                <a:gd name="T44" fmla="*/ 1966 w 2649"/>
                <a:gd name="T45" fmla="*/ 309 h 2459"/>
                <a:gd name="T46" fmla="*/ 2059 w 2649"/>
                <a:gd name="T47" fmla="*/ 204 h 2459"/>
                <a:gd name="T48" fmla="*/ 2146 w 2649"/>
                <a:gd name="T49" fmla="*/ 78 h 2459"/>
                <a:gd name="T50" fmla="*/ 2198 w 2649"/>
                <a:gd name="T51" fmla="*/ 227 h 2459"/>
                <a:gd name="T52" fmla="*/ 2281 w 2649"/>
                <a:gd name="T53" fmla="*/ 364 h 2459"/>
                <a:gd name="T54" fmla="*/ 2240 w 2649"/>
                <a:gd name="T55" fmla="*/ 524 h 2459"/>
                <a:gd name="T56" fmla="*/ 2370 w 2649"/>
                <a:gd name="T57" fmla="*/ 557 h 2459"/>
                <a:gd name="T58" fmla="*/ 2447 w 2649"/>
                <a:gd name="T59" fmla="*/ 667 h 2459"/>
                <a:gd name="T60" fmla="*/ 2582 w 2649"/>
                <a:gd name="T61" fmla="*/ 629 h 2459"/>
                <a:gd name="T62" fmla="*/ 2644 w 2649"/>
                <a:gd name="T63" fmla="*/ 755 h 2459"/>
                <a:gd name="T64" fmla="*/ 2561 w 2649"/>
                <a:gd name="T65" fmla="*/ 919 h 2459"/>
                <a:gd name="T66" fmla="*/ 2432 w 2649"/>
                <a:gd name="T67" fmla="*/ 1058 h 2459"/>
                <a:gd name="T68" fmla="*/ 2463 w 2649"/>
                <a:gd name="T69" fmla="*/ 1106 h 2459"/>
                <a:gd name="T70" fmla="*/ 2515 w 2649"/>
                <a:gd name="T71" fmla="*/ 1277 h 2459"/>
                <a:gd name="T72" fmla="*/ 2592 w 2649"/>
                <a:gd name="T73" fmla="*/ 1399 h 2459"/>
                <a:gd name="T74" fmla="*/ 2587 w 2649"/>
                <a:gd name="T75" fmla="*/ 1558 h 2459"/>
                <a:gd name="T76" fmla="*/ 2608 w 2649"/>
                <a:gd name="T77" fmla="*/ 1860 h 2459"/>
                <a:gd name="T78" fmla="*/ 2499 w 2649"/>
                <a:gd name="T79" fmla="*/ 1965 h 2459"/>
                <a:gd name="T80" fmla="*/ 2338 w 2649"/>
                <a:gd name="T81" fmla="*/ 1981 h 2459"/>
                <a:gd name="T82" fmla="*/ 2189 w 2649"/>
                <a:gd name="T83" fmla="*/ 1966 h 2459"/>
                <a:gd name="T84" fmla="*/ 2131 w 2649"/>
                <a:gd name="T85" fmla="*/ 2124 h 2459"/>
                <a:gd name="T86" fmla="*/ 2012 w 2649"/>
                <a:gd name="T87" fmla="*/ 2251 h 2459"/>
                <a:gd name="T88" fmla="*/ 1908 w 2649"/>
                <a:gd name="T89" fmla="*/ 2416 h 2459"/>
                <a:gd name="T90" fmla="*/ 1665 w 2649"/>
                <a:gd name="T91" fmla="*/ 2356 h 2459"/>
                <a:gd name="T92" fmla="*/ 1498 w 2649"/>
                <a:gd name="T93" fmla="*/ 2360 h 2459"/>
                <a:gd name="T94" fmla="*/ 1318 w 2649"/>
                <a:gd name="T95" fmla="*/ 2223 h 2459"/>
                <a:gd name="T96" fmla="*/ 1296 w 2649"/>
                <a:gd name="T97" fmla="*/ 2064 h 2459"/>
                <a:gd name="T98" fmla="*/ 1167 w 2649"/>
                <a:gd name="T99" fmla="*/ 1992 h 2459"/>
                <a:gd name="T100" fmla="*/ 1017 w 2649"/>
                <a:gd name="T101" fmla="*/ 1893 h 2459"/>
                <a:gd name="T102" fmla="*/ 866 w 2649"/>
                <a:gd name="T103" fmla="*/ 1828 h 2459"/>
                <a:gd name="T104" fmla="*/ 830 w 2649"/>
                <a:gd name="T105" fmla="*/ 1673 h 2459"/>
                <a:gd name="T106" fmla="*/ 727 w 2649"/>
                <a:gd name="T107" fmla="*/ 1607 h 2459"/>
                <a:gd name="T108" fmla="*/ 607 w 2649"/>
                <a:gd name="T109" fmla="*/ 1695 h 2459"/>
                <a:gd name="T110" fmla="*/ 446 w 2649"/>
                <a:gd name="T111" fmla="*/ 1744 h 2459"/>
                <a:gd name="T112" fmla="*/ 333 w 2649"/>
                <a:gd name="T113" fmla="*/ 1679 h 2459"/>
                <a:gd name="T114" fmla="*/ 250 w 2649"/>
                <a:gd name="T115" fmla="*/ 1641 h 2459"/>
                <a:gd name="T116" fmla="*/ 109 w 2649"/>
                <a:gd name="T117" fmla="*/ 1590 h 2459"/>
                <a:gd name="T118" fmla="*/ 37 w 2649"/>
                <a:gd name="T119" fmla="*/ 1458 h 24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49"/>
                <a:gd name="T181" fmla="*/ 0 h 2459"/>
                <a:gd name="T182" fmla="*/ 2649 w 2649"/>
                <a:gd name="T183" fmla="*/ 2459 h 24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49" h="2459">
                  <a:moveTo>
                    <a:pt x="87" y="1165"/>
                  </a:moveTo>
                  <a:lnTo>
                    <a:pt x="99" y="1140"/>
                  </a:lnTo>
                  <a:lnTo>
                    <a:pt x="105" y="1123"/>
                  </a:lnTo>
                  <a:lnTo>
                    <a:pt x="109" y="1106"/>
                  </a:lnTo>
                  <a:lnTo>
                    <a:pt x="125" y="1106"/>
                  </a:lnTo>
                  <a:lnTo>
                    <a:pt x="141" y="1090"/>
                  </a:lnTo>
                  <a:lnTo>
                    <a:pt x="156" y="1079"/>
                  </a:lnTo>
                  <a:lnTo>
                    <a:pt x="172" y="1068"/>
                  </a:lnTo>
                  <a:lnTo>
                    <a:pt x="188" y="1062"/>
                  </a:lnTo>
                  <a:lnTo>
                    <a:pt x="208" y="1052"/>
                  </a:lnTo>
                  <a:lnTo>
                    <a:pt x="224" y="1046"/>
                  </a:lnTo>
                  <a:lnTo>
                    <a:pt x="239" y="1041"/>
                  </a:lnTo>
                  <a:lnTo>
                    <a:pt x="255" y="1041"/>
                  </a:lnTo>
                  <a:lnTo>
                    <a:pt x="275" y="1041"/>
                  </a:lnTo>
                  <a:lnTo>
                    <a:pt x="291" y="1029"/>
                  </a:lnTo>
                  <a:lnTo>
                    <a:pt x="307" y="1018"/>
                  </a:lnTo>
                  <a:lnTo>
                    <a:pt x="323" y="1014"/>
                  </a:lnTo>
                  <a:lnTo>
                    <a:pt x="343" y="1014"/>
                  </a:lnTo>
                  <a:lnTo>
                    <a:pt x="358" y="1014"/>
                  </a:lnTo>
                  <a:lnTo>
                    <a:pt x="374" y="1002"/>
                  </a:lnTo>
                  <a:lnTo>
                    <a:pt x="379" y="980"/>
                  </a:lnTo>
                  <a:lnTo>
                    <a:pt x="384" y="963"/>
                  </a:lnTo>
                  <a:lnTo>
                    <a:pt x="394" y="942"/>
                  </a:lnTo>
                  <a:lnTo>
                    <a:pt x="400" y="925"/>
                  </a:lnTo>
                  <a:lnTo>
                    <a:pt x="400" y="909"/>
                  </a:lnTo>
                  <a:lnTo>
                    <a:pt x="400" y="892"/>
                  </a:lnTo>
                  <a:lnTo>
                    <a:pt x="400" y="875"/>
                  </a:lnTo>
                  <a:lnTo>
                    <a:pt x="400" y="854"/>
                  </a:lnTo>
                  <a:lnTo>
                    <a:pt x="405" y="820"/>
                  </a:lnTo>
                  <a:lnTo>
                    <a:pt x="405" y="787"/>
                  </a:lnTo>
                  <a:lnTo>
                    <a:pt x="416" y="766"/>
                  </a:lnTo>
                  <a:lnTo>
                    <a:pt x="420" y="749"/>
                  </a:lnTo>
                  <a:lnTo>
                    <a:pt x="426" y="732"/>
                  </a:lnTo>
                  <a:lnTo>
                    <a:pt x="426" y="716"/>
                  </a:lnTo>
                  <a:lnTo>
                    <a:pt x="426" y="688"/>
                  </a:lnTo>
                  <a:lnTo>
                    <a:pt x="426" y="671"/>
                  </a:lnTo>
                  <a:lnTo>
                    <a:pt x="430" y="650"/>
                  </a:lnTo>
                  <a:lnTo>
                    <a:pt x="420" y="633"/>
                  </a:lnTo>
                  <a:lnTo>
                    <a:pt x="420" y="617"/>
                  </a:lnTo>
                  <a:lnTo>
                    <a:pt x="405" y="612"/>
                  </a:lnTo>
                  <a:lnTo>
                    <a:pt x="379" y="595"/>
                  </a:lnTo>
                  <a:lnTo>
                    <a:pt x="369" y="578"/>
                  </a:lnTo>
                  <a:lnTo>
                    <a:pt x="363" y="557"/>
                  </a:lnTo>
                  <a:lnTo>
                    <a:pt x="358" y="540"/>
                  </a:lnTo>
                  <a:lnTo>
                    <a:pt x="358" y="524"/>
                  </a:lnTo>
                  <a:lnTo>
                    <a:pt x="358" y="507"/>
                  </a:lnTo>
                  <a:lnTo>
                    <a:pt x="374" y="501"/>
                  </a:lnTo>
                  <a:lnTo>
                    <a:pt x="390" y="501"/>
                  </a:lnTo>
                  <a:lnTo>
                    <a:pt x="410" y="496"/>
                  </a:lnTo>
                  <a:lnTo>
                    <a:pt x="426" y="496"/>
                  </a:lnTo>
                  <a:lnTo>
                    <a:pt x="442" y="490"/>
                  </a:lnTo>
                  <a:lnTo>
                    <a:pt x="452" y="474"/>
                  </a:lnTo>
                  <a:lnTo>
                    <a:pt x="452" y="457"/>
                  </a:lnTo>
                  <a:lnTo>
                    <a:pt x="436" y="446"/>
                  </a:lnTo>
                  <a:lnTo>
                    <a:pt x="420" y="446"/>
                  </a:lnTo>
                  <a:lnTo>
                    <a:pt x="400" y="446"/>
                  </a:lnTo>
                  <a:lnTo>
                    <a:pt x="390" y="429"/>
                  </a:lnTo>
                  <a:lnTo>
                    <a:pt x="384" y="408"/>
                  </a:lnTo>
                  <a:lnTo>
                    <a:pt x="384" y="391"/>
                  </a:lnTo>
                  <a:lnTo>
                    <a:pt x="400" y="381"/>
                  </a:lnTo>
                  <a:lnTo>
                    <a:pt x="416" y="370"/>
                  </a:lnTo>
                  <a:lnTo>
                    <a:pt x="420" y="353"/>
                  </a:lnTo>
                  <a:lnTo>
                    <a:pt x="436" y="347"/>
                  </a:lnTo>
                  <a:lnTo>
                    <a:pt x="452" y="342"/>
                  </a:lnTo>
                  <a:lnTo>
                    <a:pt x="467" y="342"/>
                  </a:lnTo>
                  <a:lnTo>
                    <a:pt x="483" y="342"/>
                  </a:lnTo>
                  <a:lnTo>
                    <a:pt x="503" y="342"/>
                  </a:lnTo>
                  <a:lnTo>
                    <a:pt x="519" y="342"/>
                  </a:lnTo>
                  <a:lnTo>
                    <a:pt x="535" y="342"/>
                  </a:lnTo>
                  <a:lnTo>
                    <a:pt x="551" y="358"/>
                  </a:lnTo>
                  <a:lnTo>
                    <a:pt x="571" y="342"/>
                  </a:lnTo>
                  <a:lnTo>
                    <a:pt x="586" y="342"/>
                  </a:lnTo>
                  <a:lnTo>
                    <a:pt x="602" y="336"/>
                  </a:lnTo>
                  <a:lnTo>
                    <a:pt x="602" y="320"/>
                  </a:lnTo>
                  <a:lnTo>
                    <a:pt x="618" y="314"/>
                  </a:lnTo>
                  <a:lnTo>
                    <a:pt x="638" y="326"/>
                  </a:lnTo>
                  <a:lnTo>
                    <a:pt x="638" y="342"/>
                  </a:lnTo>
                  <a:lnTo>
                    <a:pt x="638" y="364"/>
                  </a:lnTo>
                  <a:lnTo>
                    <a:pt x="648" y="385"/>
                  </a:lnTo>
                  <a:lnTo>
                    <a:pt x="648" y="408"/>
                  </a:lnTo>
                  <a:lnTo>
                    <a:pt x="664" y="425"/>
                  </a:lnTo>
                  <a:lnTo>
                    <a:pt x="680" y="425"/>
                  </a:lnTo>
                  <a:lnTo>
                    <a:pt x="695" y="429"/>
                  </a:lnTo>
                  <a:lnTo>
                    <a:pt x="711" y="446"/>
                  </a:lnTo>
                  <a:lnTo>
                    <a:pt x="721" y="463"/>
                  </a:lnTo>
                  <a:lnTo>
                    <a:pt x="737" y="463"/>
                  </a:lnTo>
                  <a:lnTo>
                    <a:pt x="753" y="446"/>
                  </a:lnTo>
                  <a:lnTo>
                    <a:pt x="773" y="435"/>
                  </a:lnTo>
                  <a:lnTo>
                    <a:pt x="789" y="441"/>
                  </a:lnTo>
                  <a:lnTo>
                    <a:pt x="804" y="435"/>
                  </a:lnTo>
                  <a:lnTo>
                    <a:pt x="825" y="425"/>
                  </a:lnTo>
                  <a:lnTo>
                    <a:pt x="840" y="414"/>
                  </a:lnTo>
                  <a:lnTo>
                    <a:pt x="856" y="408"/>
                  </a:lnTo>
                  <a:lnTo>
                    <a:pt x="872" y="397"/>
                  </a:lnTo>
                  <a:lnTo>
                    <a:pt x="887" y="391"/>
                  </a:lnTo>
                  <a:lnTo>
                    <a:pt x="908" y="381"/>
                  </a:lnTo>
                  <a:lnTo>
                    <a:pt x="923" y="370"/>
                  </a:lnTo>
                  <a:lnTo>
                    <a:pt x="939" y="364"/>
                  </a:lnTo>
                  <a:lnTo>
                    <a:pt x="955" y="347"/>
                  </a:lnTo>
                  <a:lnTo>
                    <a:pt x="959" y="331"/>
                  </a:lnTo>
                  <a:lnTo>
                    <a:pt x="975" y="326"/>
                  </a:lnTo>
                  <a:lnTo>
                    <a:pt x="996" y="326"/>
                  </a:lnTo>
                  <a:lnTo>
                    <a:pt x="1011" y="309"/>
                  </a:lnTo>
                  <a:lnTo>
                    <a:pt x="991" y="298"/>
                  </a:lnTo>
                  <a:lnTo>
                    <a:pt x="975" y="292"/>
                  </a:lnTo>
                  <a:lnTo>
                    <a:pt x="959" y="292"/>
                  </a:lnTo>
                  <a:lnTo>
                    <a:pt x="944" y="286"/>
                  </a:lnTo>
                  <a:lnTo>
                    <a:pt x="944" y="265"/>
                  </a:lnTo>
                  <a:lnTo>
                    <a:pt x="939" y="248"/>
                  </a:lnTo>
                  <a:lnTo>
                    <a:pt x="933" y="232"/>
                  </a:lnTo>
                  <a:lnTo>
                    <a:pt x="923" y="215"/>
                  </a:lnTo>
                  <a:lnTo>
                    <a:pt x="923" y="193"/>
                  </a:lnTo>
                  <a:lnTo>
                    <a:pt x="918" y="177"/>
                  </a:lnTo>
                  <a:lnTo>
                    <a:pt x="902" y="166"/>
                  </a:lnTo>
                  <a:lnTo>
                    <a:pt x="898" y="149"/>
                  </a:lnTo>
                  <a:lnTo>
                    <a:pt x="887" y="133"/>
                  </a:lnTo>
                  <a:lnTo>
                    <a:pt x="876" y="116"/>
                  </a:lnTo>
                  <a:lnTo>
                    <a:pt x="872" y="99"/>
                  </a:lnTo>
                  <a:lnTo>
                    <a:pt x="887" y="95"/>
                  </a:lnTo>
                  <a:lnTo>
                    <a:pt x="908" y="105"/>
                  </a:lnTo>
                  <a:lnTo>
                    <a:pt x="923" y="105"/>
                  </a:lnTo>
                  <a:lnTo>
                    <a:pt x="939" y="105"/>
                  </a:lnTo>
                  <a:lnTo>
                    <a:pt x="944" y="122"/>
                  </a:lnTo>
                  <a:lnTo>
                    <a:pt x="959" y="122"/>
                  </a:lnTo>
                  <a:lnTo>
                    <a:pt x="975" y="122"/>
                  </a:lnTo>
                  <a:lnTo>
                    <a:pt x="991" y="122"/>
                  </a:lnTo>
                  <a:lnTo>
                    <a:pt x="1006" y="122"/>
                  </a:lnTo>
                  <a:lnTo>
                    <a:pt x="1022" y="122"/>
                  </a:lnTo>
                  <a:lnTo>
                    <a:pt x="1042" y="133"/>
                  </a:lnTo>
                  <a:lnTo>
                    <a:pt x="1058" y="143"/>
                  </a:lnTo>
                  <a:lnTo>
                    <a:pt x="1068" y="122"/>
                  </a:lnTo>
                  <a:lnTo>
                    <a:pt x="1090" y="116"/>
                  </a:lnTo>
                  <a:lnTo>
                    <a:pt x="1141" y="111"/>
                  </a:lnTo>
                  <a:lnTo>
                    <a:pt x="1183" y="105"/>
                  </a:lnTo>
                  <a:lnTo>
                    <a:pt x="1187" y="84"/>
                  </a:lnTo>
                  <a:lnTo>
                    <a:pt x="1187" y="67"/>
                  </a:lnTo>
                  <a:lnTo>
                    <a:pt x="1209" y="61"/>
                  </a:lnTo>
                  <a:lnTo>
                    <a:pt x="1229" y="61"/>
                  </a:lnTo>
                  <a:lnTo>
                    <a:pt x="1245" y="56"/>
                  </a:lnTo>
                  <a:lnTo>
                    <a:pt x="1250" y="40"/>
                  </a:lnTo>
                  <a:lnTo>
                    <a:pt x="1255" y="23"/>
                  </a:lnTo>
                  <a:lnTo>
                    <a:pt x="1270" y="12"/>
                  </a:lnTo>
                  <a:lnTo>
                    <a:pt x="1286" y="0"/>
                  </a:lnTo>
                  <a:lnTo>
                    <a:pt x="1302" y="0"/>
                  </a:lnTo>
                  <a:lnTo>
                    <a:pt x="1318" y="12"/>
                  </a:lnTo>
                  <a:lnTo>
                    <a:pt x="1322" y="34"/>
                  </a:lnTo>
                  <a:lnTo>
                    <a:pt x="1322" y="50"/>
                  </a:lnTo>
                  <a:lnTo>
                    <a:pt x="1328" y="67"/>
                  </a:lnTo>
                  <a:lnTo>
                    <a:pt x="1343" y="72"/>
                  </a:lnTo>
                  <a:lnTo>
                    <a:pt x="1359" y="84"/>
                  </a:lnTo>
                  <a:lnTo>
                    <a:pt x="1364" y="105"/>
                  </a:lnTo>
                  <a:lnTo>
                    <a:pt x="1364" y="122"/>
                  </a:lnTo>
                  <a:lnTo>
                    <a:pt x="1364" y="139"/>
                  </a:lnTo>
                  <a:lnTo>
                    <a:pt x="1364" y="155"/>
                  </a:lnTo>
                  <a:lnTo>
                    <a:pt x="1359" y="177"/>
                  </a:lnTo>
                  <a:lnTo>
                    <a:pt x="1348" y="193"/>
                  </a:lnTo>
                  <a:lnTo>
                    <a:pt x="1348" y="210"/>
                  </a:lnTo>
                  <a:lnTo>
                    <a:pt x="1343" y="227"/>
                  </a:lnTo>
                  <a:lnTo>
                    <a:pt x="1338" y="248"/>
                  </a:lnTo>
                  <a:lnTo>
                    <a:pt x="1333" y="265"/>
                  </a:lnTo>
                  <a:lnTo>
                    <a:pt x="1333" y="282"/>
                  </a:lnTo>
                  <a:lnTo>
                    <a:pt x="1333" y="298"/>
                  </a:lnTo>
                  <a:lnTo>
                    <a:pt x="1338" y="320"/>
                  </a:lnTo>
                  <a:lnTo>
                    <a:pt x="1343" y="336"/>
                  </a:lnTo>
                  <a:lnTo>
                    <a:pt x="1359" y="353"/>
                  </a:lnTo>
                  <a:lnTo>
                    <a:pt x="1374" y="370"/>
                  </a:lnTo>
                  <a:lnTo>
                    <a:pt x="1389" y="385"/>
                  </a:lnTo>
                  <a:lnTo>
                    <a:pt x="1401" y="402"/>
                  </a:lnTo>
                  <a:lnTo>
                    <a:pt x="1421" y="408"/>
                  </a:lnTo>
                  <a:lnTo>
                    <a:pt x="1437" y="408"/>
                  </a:lnTo>
                  <a:lnTo>
                    <a:pt x="1452" y="419"/>
                  </a:lnTo>
                  <a:lnTo>
                    <a:pt x="1468" y="419"/>
                  </a:lnTo>
                  <a:lnTo>
                    <a:pt x="1483" y="402"/>
                  </a:lnTo>
                  <a:lnTo>
                    <a:pt x="1498" y="391"/>
                  </a:lnTo>
                  <a:lnTo>
                    <a:pt x="1514" y="385"/>
                  </a:lnTo>
                  <a:lnTo>
                    <a:pt x="1530" y="381"/>
                  </a:lnTo>
                  <a:lnTo>
                    <a:pt x="1535" y="364"/>
                  </a:lnTo>
                  <a:lnTo>
                    <a:pt x="1550" y="347"/>
                  </a:lnTo>
                  <a:lnTo>
                    <a:pt x="1566" y="336"/>
                  </a:lnTo>
                  <a:lnTo>
                    <a:pt x="1581" y="336"/>
                  </a:lnTo>
                  <a:lnTo>
                    <a:pt x="1597" y="336"/>
                  </a:lnTo>
                  <a:lnTo>
                    <a:pt x="1613" y="336"/>
                  </a:lnTo>
                  <a:lnTo>
                    <a:pt x="1629" y="336"/>
                  </a:lnTo>
                  <a:lnTo>
                    <a:pt x="1649" y="336"/>
                  </a:lnTo>
                  <a:lnTo>
                    <a:pt x="1665" y="342"/>
                  </a:lnTo>
                  <a:lnTo>
                    <a:pt x="1680" y="342"/>
                  </a:lnTo>
                  <a:lnTo>
                    <a:pt x="1696" y="342"/>
                  </a:lnTo>
                  <a:lnTo>
                    <a:pt x="1716" y="342"/>
                  </a:lnTo>
                  <a:lnTo>
                    <a:pt x="1716" y="326"/>
                  </a:lnTo>
                  <a:lnTo>
                    <a:pt x="1701" y="320"/>
                  </a:lnTo>
                  <a:lnTo>
                    <a:pt x="1690" y="303"/>
                  </a:lnTo>
                  <a:lnTo>
                    <a:pt x="1696" y="286"/>
                  </a:lnTo>
                  <a:lnTo>
                    <a:pt x="1716" y="286"/>
                  </a:lnTo>
                  <a:lnTo>
                    <a:pt x="1732" y="282"/>
                  </a:lnTo>
                  <a:lnTo>
                    <a:pt x="1748" y="276"/>
                  </a:lnTo>
                  <a:lnTo>
                    <a:pt x="1763" y="276"/>
                  </a:lnTo>
                  <a:lnTo>
                    <a:pt x="1784" y="286"/>
                  </a:lnTo>
                  <a:lnTo>
                    <a:pt x="1799" y="286"/>
                  </a:lnTo>
                  <a:lnTo>
                    <a:pt x="1815" y="282"/>
                  </a:lnTo>
                  <a:lnTo>
                    <a:pt x="1831" y="286"/>
                  </a:lnTo>
                  <a:lnTo>
                    <a:pt x="1851" y="303"/>
                  </a:lnTo>
                  <a:lnTo>
                    <a:pt x="1867" y="314"/>
                  </a:lnTo>
                  <a:lnTo>
                    <a:pt x="1882" y="320"/>
                  </a:lnTo>
                  <a:lnTo>
                    <a:pt x="1898" y="320"/>
                  </a:lnTo>
                  <a:lnTo>
                    <a:pt x="1918" y="320"/>
                  </a:lnTo>
                  <a:lnTo>
                    <a:pt x="1940" y="314"/>
                  </a:lnTo>
                  <a:lnTo>
                    <a:pt x="1966" y="309"/>
                  </a:lnTo>
                  <a:lnTo>
                    <a:pt x="1986" y="309"/>
                  </a:lnTo>
                  <a:lnTo>
                    <a:pt x="2001" y="309"/>
                  </a:lnTo>
                  <a:lnTo>
                    <a:pt x="2012" y="292"/>
                  </a:lnTo>
                  <a:lnTo>
                    <a:pt x="2017" y="276"/>
                  </a:lnTo>
                  <a:lnTo>
                    <a:pt x="2033" y="265"/>
                  </a:lnTo>
                  <a:lnTo>
                    <a:pt x="2037" y="248"/>
                  </a:lnTo>
                  <a:lnTo>
                    <a:pt x="2037" y="232"/>
                  </a:lnTo>
                  <a:lnTo>
                    <a:pt x="2043" y="215"/>
                  </a:lnTo>
                  <a:lnTo>
                    <a:pt x="2059" y="204"/>
                  </a:lnTo>
                  <a:lnTo>
                    <a:pt x="2074" y="193"/>
                  </a:lnTo>
                  <a:lnTo>
                    <a:pt x="2089" y="177"/>
                  </a:lnTo>
                  <a:lnTo>
                    <a:pt x="2100" y="160"/>
                  </a:lnTo>
                  <a:lnTo>
                    <a:pt x="2110" y="143"/>
                  </a:lnTo>
                  <a:lnTo>
                    <a:pt x="2126" y="133"/>
                  </a:lnTo>
                  <a:lnTo>
                    <a:pt x="2131" y="111"/>
                  </a:lnTo>
                  <a:lnTo>
                    <a:pt x="2131" y="95"/>
                  </a:lnTo>
                  <a:lnTo>
                    <a:pt x="2131" y="78"/>
                  </a:lnTo>
                  <a:lnTo>
                    <a:pt x="2146" y="78"/>
                  </a:lnTo>
                  <a:lnTo>
                    <a:pt x="2162" y="78"/>
                  </a:lnTo>
                  <a:lnTo>
                    <a:pt x="2168" y="95"/>
                  </a:lnTo>
                  <a:lnTo>
                    <a:pt x="2172" y="111"/>
                  </a:lnTo>
                  <a:lnTo>
                    <a:pt x="2182" y="128"/>
                  </a:lnTo>
                  <a:lnTo>
                    <a:pt x="2182" y="149"/>
                  </a:lnTo>
                  <a:lnTo>
                    <a:pt x="2182" y="166"/>
                  </a:lnTo>
                  <a:lnTo>
                    <a:pt x="2194" y="187"/>
                  </a:lnTo>
                  <a:lnTo>
                    <a:pt x="2194" y="210"/>
                  </a:lnTo>
                  <a:lnTo>
                    <a:pt x="2198" y="227"/>
                  </a:lnTo>
                  <a:lnTo>
                    <a:pt x="2204" y="248"/>
                  </a:lnTo>
                  <a:lnTo>
                    <a:pt x="2204" y="265"/>
                  </a:lnTo>
                  <a:lnTo>
                    <a:pt x="2209" y="286"/>
                  </a:lnTo>
                  <a:lnTo>
                    <a:pt x="2214" y="303"/>
                  </a:lnTo>
                  <a:lnTo>
                    <a:pt x="2229" y="314"/>
                  </a:lnTo>
                  <a:lnTo>
                    <a:pt x="2250" y="320"/>
                  </a:lnTo>
                  <a:lnTo>
                    <a:pt x="2265" y="326"/>
                  </a:lnTo>
                  <a:lnTo>
                    <a:pt x="2277" y="347"/>
                  </a:lnTo>
                  <a:lnTo>
                    <a:pt x="2281" y="364"/>
                  </a:lnTo>
                  <a:lnTo>
                    <a:pt x="2287" y="381"/>
                  </a:lnTo>
                  <a:lnTo>
                    <a:pt x="2287" y="397"/>
                  </a:lnTo>
                  <a:lnTo>
                    <a:pt x="2287" y="414"/>
                  </a:lnTo>
                  <a:lnTo>
                    <a:pt x="2281" y="435"/>
                  </a:lnTo>
                  <a:lnTo>
                    <a:pt x="2265" y="446"/>
                  </a:lnTo>
                  <a:lnTo>
                    <a:pt x="2250" y="457"/>
                  </a:lnTo>
                  <a:lnTo>
                    <a:pt x="2240" y="474"/>
                  </a:lnTo>
                  <a:lnTo>
                    <a:pt x="2240" y="490"/>
                  </a:lnTo>
                  <a:lnTo>
                    <a:pt x="2240" y="524"/>
                  </a:lnTo>
                  <a:lnTo>
                    <a:pt x="2240" y="540"/>
                  </a:lnTo>
                  <a:lnTo>
                    <a:pt x="2255" y="551"/>
                  </a:lnTo>
                  <a:lnTo>
                    <a:pt x="2271" y="551"/>
                  </a:lnTo>
                  <a:lnTo>
                    <a:pt x="2287" y="551"/>
                  </a:lnTo>
                  <a:lnTo>
                    <a:pt x="2302" y="551"/>
                  </a:lnTo>
                  <a:lnTo>
                    <a:pt x="2323" y="551"/>
                  </a:lnTo>
                  <a:lnTo>
                    <a:pt x="2338" y="557"/>
                  </a:lnTo>
                  <a:lnTo>
                    <a:pt x="2354" y="557"/>
                  </a:lnTo>
                  <a:lnTo>
                    <a:pt x="2370" y="557"/>
                  </a:lnTo>
                  <a:lnTo>
                    <a:pt x="2390" y="572"/>
                  </a:lnTo>
                  <a:lnTo>
                    <a:pt x="2406" y="584"/>
                  </a:lnTo>
                  <a:lnTo>
                    <a:pt x="2421" y="584"/>
                  </a:lnTo>
                  <a:lnTo>
                    <a:pt x="2421" y="612"/>
                  </a:lnTo>
                  <a:lnTo>
                    <a:pt x="2421" y="629"/>
                  </a:lnTo>
                  <a:lnTo>
                    <a:pt x="2421" y="650"/>
                  </a:lnTo>
                  <a:lnTo>
                    <a:pt x="2421" y="671"/>
                  </a:lnTo>
                  <a:lnTo>
                    <a:pt x="2437" y="683"/>
                  </a:lnTo>
                  <a:lnTo>
                    <a:pt x="2447" y="667"/>
                  </a:lnTo>
                  <a:lnTo>
                    <a:pt x="2447" y="644"/>
                  </a:lnTo>
                  <a:lnTo>
                    <a:pt x="2452" y="623"/>
                  </a:lnTo>
                  <a:lnTo>
                    <a:pt x="2473" y="606"/>
                  </a:lnTo>
                  <a:lnTo>
                    <a:pt x="2493" y="606"/>
                  </a:lnTo>
                  <a:lnTo>
                    <a:pt x="2509" y="606"/>
                  </a:lnTo>
                  <a:lnTo>
                    <a:pt x="2525" y="606"/>
                  </a:lnTo>
                  <a:lnTo>
                    <a:pt x="2541" y="612"/>
                  </a:lnTo>
                  <a:lnTo>
                    <a:pt x="2561" y="617"/>
                  </a:lnTo>
                  <a:lnTo>
                    <a:pt x="2582" y="629"/>
                  </a:lnTo>
                  <a:lnTo>
                    <a:pt x="2598" y="633"/>
                  </a:lnTo>
                  <a:lnTo>
                    <a:pt x="2614" y="639"/>
                  </a:lnTo>
                  <a:lnTo>
                    <a:pt x="2634" y="656"/>
                  </a:lnTo>
                  <a:lnTo>
                    <a:pt x="2649" y="671"/>
                  </a:lnTo>
                  <a:lnTo>
                    <a:pt x="2649" y="688"/>
                  </a:lnTo>
                  <a:lnTo>
                    <a:pt x="2649" y="705"/>
                  </a:lnTo>
                  <a:lnTo>
                    <a:pt x="2649" y="721"/>
                  </a:lnTo>
                  <a:lnTo>
                    <a:pt x="2649" y="738"/>
                  </a:lnTo>
                  <a:lnTo>
                    <a:pt x="2644" y="755"/>
                  </a:lnTo>
                  <a:lnTo>
                    <a:pt x="2639" y="772"/>
                  </a:lnTo>
                  <a:lnTo>
                    <a:pt x="2628" y="793"/>
                  </a:lnTo>
                  <a:lnTo>
                    <a:pt x="2614" y="814"/>
                  </a:lnTo>
                  <a:lnTo>
                    <a:pt x="2608" y="837"/>
                  </a:lnTo>
                  <a:lnTo>
                    <a:pt x="2608" y="854"/>
                  </a:lnTo>
                  <a:lnTo>
                    <a:pt x="2602" y="870"/>
                  </a:lnTo>
                  <a:lnTo>
                    <a:pt x="2587" y="886"/>
                  </a:lnTo>
                  <a:lnTo>
                    <a:pt x="2572" y="903"/>
                  </a:lnTo>
                  <a:lnTo>
                    <a:pt x="2561" y="919"/>
                  </a:lnTo>
                  <a:lnTo>
                    <a:pt x="2561" y="936"/>
                  </a:lnTo>
                  <a:lnTo>
                    <a:pt x="2556" y="953"/>
                  </a:lnTo>
                  <a:lnTo>
                    <a:pt x="2546" y="969"/>
                  </a:lnTo>
                  <a:lnTo>
                    <a:pt x="2541" y="986"/>
                  </a:lnTo>
                  <a:lnTo>
                    <a:pt x="2525" y="1008"/>
                  </a:lnTo>
                  <a:lnTo>
                    <a:pt x="2509" y="1018"/>
                  </a:lnTo>
                  <a:lnTo>
                    <a:pt x="2489" y="1029"/>
                  </a:lnTo>
                  <a:lnTo>
                    <a:pt x="2452" y="1041"/>
                  </a:lnTo>
                  <a:lnTo>
                    <a:pt x="2432" y="1058"/>
                  </a:lnTo>
                  <a:lnTo>
                    <a:pt x="2416" y="1062"/>
                  </a:lnTo>
                  <a:lnTo>
                    <a:pt x="2411" y="1079"/>
                  </a:lnTo>
                  <a:lnTo>
                    <a:pt x="2411" y="1096"/>
                  </a:lnTo>
                  <a:lnTo>
                    <a:pt x="2411" y="1112"/>
                  </a:lnTo>
                  <a:lnTo>
                    <a:pt x="2396" y="1112"/>
                  </a:lnTo>
                  <a:lnTo>
                    <a:pt x="2411" y="1112"/>
                  </a:lnTo>
                  <a:lnTo>
                    <a:pt x="2432" y="1112"/>
                  </a:lnTo>
                  <a:lnTo>
                    <a:pt x="2447" y="1106"/>
                  </a:lnTo>
                  <a:lnTo>
                    <a:pt x="2463" y="1106"/>
                  </a:lnTo>
                  <a:lnTo>
                    <a:pt x="2479" y="1106"/>
                  </a:lnTo>
                  <a:lnTo>
                    <a:pt x="2493" y="1123"/>
                  </a:lnTo>
                  <a:lnTo>
                    <a:pt x="2499" y="1140"/>
                  </a:lnTo>
                  <a:lnTo>
                    <a:pt x="2509" y="1157"/>
                  </a:lnTo>
                  <a:lnTo>
                    <a:pt x="2546" y="1195"/>
                  </a:lnTo>
                  <a:lnTo>
                    <a:pt x="2512" y="1222"/>
                  </a:lnTo>
                  <a:lnTo>
                    <a:pt x="2535" y="1244"/>
                  </a:lnTo>
                  <a:lnTo>
                    <a:pt x="2519" y="1255"/>
                  </a:lnTo>
                  <a:lnTo>
                    <a:pt x="2515" y="1277"/>
                  </a:lnTo>
                  <a:lnTo>
                    <a:pt x="2509" y="1294"/>
                  </a:lnTo>
                  <a:lnTo>
                    <a:pt x="2509" y="1310"/>
                  </a:lnTo>
                  <a:lnTo>
                    <a:pt x="2509" y="1327"/>
                  </a:lnTo>
                  <a:lnTo>
                    <a:pt x="2515" y="1344"/>
                  </a:lnTo>
                  <a:lnTo>
                    <a:pt x="2530" y="1354"/>
                  </a:lnTo>
                  <a:lnTo>
                    <a:pt x="2546" y="1371"/>
                  </a:lnTo>
                  <a:lnTo>
                    <a:pt x="2556" y="1399"/>
                  </a:lnTo>
                  <a:lnTo>
                    <a:pt x="2576" y="1399"/>
                  </a:lnTo>
                  <a:lnTo>
                    <a:pt x="2592" y="1399"/>
                  </a:lnTo>
                  <a:lnTo>
                    <a:pt x="2602" y="1415"/>
                  </a:lnTo>
                  <a:lnTo>
                    <a:pt x="2602" y="1453"/>
                  </a:lnTo>
                  <a:lnTo>
                    <a:pt x="2587" y="1470"/>
                  </a:lnTo>
                  <a:lnTo>
                    <a:pt x="2566" y="1475"/>
                  </a:lnTo>
                  <a:lnTo>
                    <a:pt x="2561" y="1492"/>
                  </a:lnTo>
                  <a:lnTo>
                    <a:pt x="2561" y="1508"/>
                  </a:lnTo>
                  <a:lnTo>
                    <a:pt x="2561" y="1525"/>
                  </a:lnTo>
                  <a:lnTo>
                    <a:pt x="2572" y="1542"/>
                  </a:lnTo>
                  <a:lnTo>
                    <a:pt x="2587" y="1558"/>
                  </a:lnTo>
                  <a:lnTo>
                    <a:pt x="2592" y="1580"/>
                  </a:lnTo>
                  <a:lnTo>
                    <a:pt x="2602" y="1635"/>
                  </a:lnTo>
                  <a:lnTo>
                    <a:pt x="2608" y="1668"/>
                  </a:lnTo>
                  <a:lnTo>
                    <a:pt x="2614" y="1706"/>
                  </a:lnTo>
                  <a:lnTo>
                    <a:pt x="2608" y="1723"/>
                  </a:lnTo>
                  <a:lnTo>
                    <a:pt x="2602" y="1756"/>
                  </a:lnTo>
                  <a:lnTo>
                    <a:pt x="2602" y="1773"/>
                  </a:lnTo>
                  <a:lnTo>
                    <a:pt x="2608" y="1794"/>
                  </a:lnTo>
                  <a:lnTo>
                    <a:pt x="2608" y="1860"/>
                  </a:lnTo>
                  <a:lnTo>
                    <a:pt x="2608" y="1877"/>
                  </a:lnTo>
                  <a:lnTo>
                    <a:pt x="2608" y="1899"/>
                  </a:lnTo>
                  <a:lnTo>
                    <a:pt x="2598" y="1965"/>
                  </a:lnTo>
                  <a:lnTo>
                    <a:pt x="2592" y="1975"/>
                  </a:lnTo>
                  <a:lnTo>
                    <a:pt x="2576" y="1975"/>
                  </a:lnTo>
                  <a:lnTo>
                    <a:pt x="2556" y="1975"/>
                  </a:lnTo>
                  <a:lnTo>
                    <a:pt x="2535" y="1975"/>
                  </a:lnTo>
                  <a:lnTo>
                    <a:pt x="2519" y="1971"/>
                  </a:lnTo>
                  <a:lnTo>
                    <a:pt x="2499" y="1965"/>
                  </a:lnTo>
                  <a:lnTo>
                    <a:pt x="2483" y="1965"/>
                  </a:lnTo>
                  <a:lnTo>
                    <a:pt x="2468" y="1959"/>
                  </a:lnTo>
                  <a:lnTo>
                    <a:pt x="2452" y="1954"/>
                  </a:lnTo>
                  <a:lnTo>
                    <a:pt x="2416" y="1954"/>
                  </a:lnTo>
                  <a:lnTo>
                    <a:pt x="2400" y="1954"/>
                  </a:lnTo>
                  <a:lnTo>
                    <a:pt x="2384" y="1965"/>
                  </a:lnTo>
                  <a:lnTo>
                    <a:pt x="2374" y="1981"/>
                  </a:lnTo>
                  <a:lnTo>
                    <a:pt x="2354" y="1981"/>
                  </a:lnTo>
                  <a:lnTo>
                    <a:pt x="2338" y="1981"/>
                  </a:lnTo>
                  <a:lnTo>
                    <a:pt x="2317" y="1987"/>
                  </a:lnTo>
                  <a:lnTo>
                    <a:pt x="2297" y="1992"/>
                  </a:lnTo>
                  <a:lnTo>
                    <a:pt x="2281" y="1998"/>
                  </a:lnTo>
                  <a:lnTo>
                    <a:pt x="2265" y="2003"/>
                  </a:lnTo>
                  <a:lnTo>
                    <a:pt x="2250" y="2003"/>
                  </a:lnTo>
                  <a:lnTo>
                    <a:pt x="2204" y="1987"/>
                  </a:lnTo>
                  <a:lnTo>
                    <a:pt x="2188" y="1975"/>
                  </a:lnTo>
                  <a:lnTo>
                    <a:pt x="2204" y="1971"/>
                  </a:lnTo>
                  <a:lnTo>
                    <a:pt x="2189" y="1966"/>
                  </a:lnTo>
                  <a:lnTo>
                    <a:pt x="2198" y="1992"/>
                  </a:lnTo>
                  <a:lnTo>
                    <a:pt x="2182" y="2003"/>
                  </a:lnTo>
                  <a:lnTo>
                    <a:pt x="2168" y="2020"/>
                  </a:lnTo>
                  <a:lnTo>
                    <a:pt x="2182" y="2036"/>
                  </a:lnTo>
                  <a:lnTo>
                    <a:pt x="2182" y="2053"/>
                  </a:lnTo>
                  <a:lnTo>
                    <a:pt x="2182" y="2070"/>
                  </a:lnTo>
                  <a:lnTo>
                    <a:pt x="2162" y="2086"/>
                  </a:lnTo>
                  <a:lnTo>
                    <a:pt x="2146" y="2108"/>
                  </a:lnTo>
                  <a:lnTo>
                    <a:pt x="2131" y="2124"/>
                  </a:lnTo>
                  <a:lnTo>
                    <a:pt x="2121" y="2141"/>
                  </a:lnTo>
                  <a:lnTo>
                    <a:pt x="2115" y="2158"/>
                  </a:lnTo>
                  <a:lnTo>
                    <a:pt x="2095" y="2173"/>
                  </a:lnTo>
                  <a:lnTo>
                    <a:pt x="2085" y="2190"/>
                  </a:lnTo>
                  <a:lnTo>
                    <a:pt x="2074" y="2207"/>
                  </a:lnTo>
                  <a:lnTo>
                    <a:pt x="2063" y="2223"/>
                  </a:lnTo>
                  <a:lnTo>
                    <a:pt x="2048" y="2234"/>
                  </a:lnTo>
                  <a:lnTo>
                    <a:pt x="2027" y="2245"/>
                  </a:lnTo>
                  <a:lnTo>
                    <a:pt x="2012" y="2251"/>
                  </a:lnTo>
                  <a:lnTo>
                    <a:pt x="2001" y="2267"/>
                  </a:lnTo>
                  <a:lnTo>
                    <a:pt x="2001" y="2284"/>
                  </a:lnTo>
                  <a:lnTo>
                    <a:pt x="2001" y="2301"/>
                  </a:lnTo>
                  <a:lnTo>
                    <a:pt x="2001" y="2322"/>
                  </a:lnTo>
                  <a:lnTo>
                    <a:pt x="1986" y="2333"/>
                  </a:lnTo>
                  <a:lnTo>
                    <a:pt x="1970" y="2356"/>
                  </a:lnTo>
                  <a:lnTo>
                    <a:pt x="1960" y="2372"/>
                  </a:lnTo>
                  <a:lnTo>
                    <a:pt x="1954" y="2405"/>
                  </a:lnTo>
                  <a:lnTo>
                    <a:pt x="1908" y="2416"/>
                  </a:lnTo>
                  <a:lnTo>
                    <a:pt x="1857" y="2459"/>
                  </a:lnTo>
                  <a:lnTo>
                    <a:pt x="1841" y="2444"/>
                  </a:lnTo>
                  <a:lnTo>
                    <a:pt x="1825" y="2432"/>
                  </a:lnTo>
                  <a:lnTo>
                    <a:pt x="1809" y="2416"/>
                  </a:lnTo>
                  <a:lnTo>
                    <a:pt x="1778" y="2405"/>
                  </a:lnTo>
                  <a:lnTo>
                    <a:pt x="1748" y="2394"/>
                  </a:lnTo>
                  <a:lnTo>
                    <a:pt x="1732" y="2377"/>
                  </a:lnTo>
                  <a:lnTo>
                    <a:pt x="1711" y="2360"/>
                  </a:lnTo>
                  <a:lnTo>
                    <a:pt x="1665" y="2356"/>
                  </a:lnTo>
                  <a:lnTo>
                    <a:pt x="1649" y="2356"/>
                  </a:lnTo>
                  <a:lnTo>
                    <a:pt x="1639" y="2372"/>
                  </a:lnTo>
                  <a:lnTo>
                    <a:pt x="1623" y="2388"/>
                  </a:lnTo>
                  <a:lnTo>
                    <a:pt x="1603" y="2388"/>
                  </a:lnTo>
                  <a:lnTo>
                    <a:pt x="1561" y="2388"/>
                  </a:lnTo>
                  <a:lnTo>
                    <a:pt x="1546" y="2388"/>
                  </a:lnTo>
                  <a:lnTo>
                    <a:pt x="1524" y="2388"/>
                  </a:lnTo>
                  <a:lnTo>
                    <a:pt x="1508" y="2383"/>
                  </a:lnTo>
                  <a:lnTo>
                    <a:pt x="1498" y="2360"/>
                  </a:lnTo>
                  <a:lnTo>
                    <a:pt x="1426" y="2257"/>
                  </a:lnTo>
                  <a:lnTo>
                    <a:pt x="1415" y="2273"/>
                  </a:lnTo>
                  <a:lnTo>
                    <a:pt x="1395" y="2278"/>
                  </a:lnTo>
                  <a:lnTo>
                    <a:pt x="1379" y="2278"/>
                  </a:lnTo>
                  <a:lnTo>
                    <a:pt x="1364" y="2278"/>
                  </a:lnTo>
                  <a:lnTo>
                    <a:pt x="1348" y="2273"/>
                  </a:lnTo>
                  <a:lnTo>
                    <a:pt x="1328" y="2262"/>
                  </a:lnTo>
                  <a:lnTo>
                    <a:pt x="1322" y="2245"/>
                  </a:lnTo>
                  <a:lnTo>
                    <a:pt x="1318" y="2223"/>
                  </a:lnTo>
                  <a:lnTo>
                    <a:pt x="1318" y="2202"/>
                  </a:lnTo>
                  <a:lnTo>
                    <a:pt x="1318" y="2185"/>
                  </a:lnTo>
                  <a:lnTo>
                    <a:pt x="1318" y="2169"/>
                  </a:lnTo>
                  <a:lnTo>
                    <a:pt x="1318" y="2152"/>
                  </a:lnTo>
                  <a:lnTo>
                    <a:pt x="1318" y="2135"/>
                  </a:lnTo>
                  <a:lnTo>
                    <a:pt x="1318" y="2118"/>
                  </a:lnTo>
                  <a:lnTo>
                    <a:pt x="1318" y="2102"/>
                  </a:lnTo>
                  <a:lnTo>
                    <a:pt x="1306" y="2080"/>
                  </a:lnTo>
                  <a:lnTo>
                    <a:pt x="1296" y="2064"/>
                  </a:lnTo>
                  <a:lnTo>
                    <a:pt x="1286" y="2047"/>
                  </a:lnTo>
                  <a:lnTo>
                    <a:pt x="1276" y="2030"/>
                  </a:lnTo>
                  <a:lnTo>
                    <a:pt x="1266" y="2009"/>
                  </a:lnTo>
                  <a:lnTo>
                    <a:pt x="1250" y="1992"/>
                  </a:lnTo>
                  <a:lnTo>
                    <a:pt x="1234" y="1981"/>
                  </a:lnTo>
                  <a:lnTo>
                    <a:pt x="1219" y="1981"/>
                  </a:lnTo>
                  <a:lnTo>
                    <a:pt x="1203" y="1981"/>
                  </a:lnTo>
                  <a:lnTo>
                    <a:pt x="1183" y="1992"/>
                  </a:lnTo>
                  <a:lnTo>
                    <a:pt x="1167" y="1992"/>
                  </a:lnTo>
                  <a:lnTo>
                    <a:pt x="1151" y="1981"/>
                  </a:lnTo>
                  <a:lnTo>
                    <a:pt x="1141" y="1965"/>
                  </a:lnTo>
                  <a:lnTo>
                    <a:pt x="1131" y="1948"/>
                  </a:lnTo>
                  <a:lnTo>
                    <a:pt x="1110" y="1937"/>
                  </a:lnTo>
                  <a:lnTo>
                    <a:pt x="1090" y="1931"/>
                  </a:lnTo>
                  <a:lnTo>
                    <a:pt x="1068" y="1931"/>
                  </a:lnTo>
                  <a:lnTo>
                    <a:pt x="1053" y="1916"/>
                  </a:lnTo>
                  <a:lnTo>
                    <a:pt x="1037" y="1904"/>
                  </a:lnTo>
                  <a:lnTo>
                    <a:pt x="1017" y="1893"/>
                  </a:lnTo>
                  <a:lnTo>
                    <a:pt x="1001" y="1887"/>
                  </a:lnTo>
                  <a:lnTo>
                    <a:pt x="985" y="1887"/>
                  </a:lnTo>
                  <a:lnTo>
                    <a:pt x="969" y="1887"/>
                  </a:lnTo>
                  <a:lnTo>
                    <a:pt x="949" y="1887"/>
                  </a:lnTo>
                  <a:lnTo>
                    <a:pt x="933" y="1882"/>
                  </a:lnTo>
                  <a:lnTo>
                    <a:pt x="918" y="1872"/>
                  </a:lnTo>
                  <a:lnTo>
                    <a:pt x="902" y="1860"/>
                  </a:lnTo>
                  <a:lnTo>
                    <a:pt x="882" y="1844"/>
                  </a:lnTo>
                  <a:lnTo>
                    <a:pt x="866" y="1828"/>
                  </a:lnTo>
                  <a:lnTo>
                    <a:pt x="856" y="1811"/>
                  </a:lnTo>
                  <a:lnTo>
                    <a:pt x="846" y="1794"/>
                  </a:lnTo>
                  <a:lnTo>
                    <a:pt x="835" y="1778"/>
                  </a:lnTo>
                  <a:lnTo>
                    <a:pt x="830" y="1761"/>
                  </a:lnTo>
                  <a:lnTo>
                    <a:pt x="830" y="1744"/>
                  </a:lnTo>
                  <a:lnTo>
                    <a:pt x="825" y="1723"/>
                  </a:lnTo>
                  <a:lnTo>
                    <a:pt x="825" y="1706"/>
                  </a:lnTo>
                  <a:lnTo>
                    <a:pt x="825" y="1689"/>
                  </a:lnTo>
                  <a:lnTo>
                    <a:pt x="830" y="1673"/>
                  </a:lnTo>
                  <a:lnTo>
                    <a:pt x="835" y="1651"/>
                  </a:lnTo>
                  <a:lnTo>
                    <a:pt x="835" y="1635"/>
                  </a:lnTo>
                  <a:lnTo>
                    <a:pt x="835" y="1618"/>
                  </a:lnTo>
                  <a:lnTo>
                    <a:pt x="820" y="1601"/>
                  </a:lnTo>
                  <a:lnTo>
                    <a:pt x="804" y="1601"/>
                  </a:lnTo>
                  <a:lnTo>
                    <a:pt x="789" y="1601"/>
                  </a:lnTo>
                  <a:lnTo>
                    <a:pt x="767" y="1607"/>
                  </a:lnTo>
                  <a:lnTo>
                    <a:pt x="747" y="1607"/>
                  </a:lnTo>
                  <a:lnTo>
                    <a:pt x="727" y="1607"/>
                  </a:lnTo>
                  <a:lnTo>
                    <a:pt x="711" y="1607"/>
                  </a:lnTo>
                  <a:lnTo>
                    <a:pt x="695" y="1618"/>
                  </a:lnTo>
                  <a:lnTo>
                    <a:pt x="690" y="1635"/>
                  </a:lnTo>
                  <a:lnTo>
                    <a:pt x="685" y="1651"/>
                  </a:lnTo>
                  <a:lnTo>
                    <a:pt x="670" y="1662"/>
                  </a:lnTo>
                  <a:lnTo>
                    <a:pt x="654" y="1668"/>
                  </a:lnTo>
                  <a:lnTo>
                    <a:pt x="638" y="1673"/>
                  </a:lnTo>
                  <a:lnTo>
                    <a:pt x="622" y="1685"/>
                  </a:lnTo>
                  <a:lnTo>
                    <a:pt x="607" y="1695"/>
                  </a:lnTo>
                  <a:lnTo>
                    <a:pt x="586" y="1706"/>
                  </a:lnTo>
                  <a:lnTo>
                    <a:pt x="571" y="1717"/>
                  </a:lnTo>
                  <a:lnTo>
                    <a:pt x="555" y="1729"/>
                  </a:lnTo>
                  <a:lnTo>
                    <a:pt x="539" y="1739"/>
                  </a:lnTo>
                  <a:lnTo>
                    <a:pt x="529" y="1756"/>
                  </a:lnTo>
                  <a:lnTo>
                    <a:pt x="509" y="1767"/>
                  </a:lnTo>
                  <a:lnTo>
                    <a:pt x="488" y="1767"/>
                  </a:lnTo>
                  <a:lnTo>
                    <a:pt x="467" y="1761"/>
                  </a:lnTo>
                  <a:lnTo>
                    <a:pt x="446" y="1744"/>
                  </a:lnTo>
                  <a:lnTo>
                    <a:pt x="426" y="1733"/>
                  </a:lnTo>
                  <a:lnTo>
                    <a:pt x="405" y="1733"/>
                  </a:lnTo>
                  <a:lnTo>
                    <a:pt x="384" y="1733"/>
                  </a:lnTo>
                  <a:lnTo>
                    <a:pt x="369" y="1744"/>
                  </a:lnTo>
                  <a:lnTo>
                    <a:pt x="353" y="1744"/>
                  </a:lnTo>
                  <a:lnTo>
                    <a:pt x="333" y="1733"/>
                  </a:lnTo>
                  <a:lnTo>
                    <a:pt x="333" y="1717"/>
                  </a:lnTo>
                  <a:lnTo>
                    <a:pt x="333" y="1695"/>
                  </a:lnTo>
                  <a:lnTo>
                    <a:pt x="333" y="1679"/>
                  </a:lnTo>
                  <a:lnTo>
                    <a:pt x="337" y="1657"/>
                  </a:lnTo>
                  <a:lnTo>
                    <a:pt x="343" y="1635"/>
                  </a:lnTo>
                  <a:lnTo>
                    <a:pt x="343" y="1613"/>
                  </a:lnTo>
                  <a:lnTo>
                    <a:pt x="323" y="1601"/>
                  </a:lnTo>
                  <a:lnTo>
                    <a:pt x="307" y="1607"/>
                  </a:lnTo>
                  <a:lnTo>
                    <a:pt x="301" y="1624"/>
                  </a:lnTo>
                  <a:lnTo>
                    <a:pt x="285" y="1635"/>
                  </a:lnTo>
                  <a:lnTo>
                    <a:pt x="270" y="1641"/>
                  </a:lnTo>
                  <a:lnTo>
                    <a:pt x="250" y="1641"/>
                  </a:lnTo>
                  <a:lnTo>
                    <a:pt x="234" y="1645"/>
                  </a:lnTo>
                  <a:lnTo>
                    <a:pt x="218" y="1645"/>
                  </a:lnTo>
                  <a:lnTo>
                    <a:pt x="202" y="1651"/>
                  </a:lnTo>
                  <a:lnTo>
                    <a:pt x="177" y="1641"/>
                  </a:lnTo>
                  <a:lnTo>
                    <a:pt x="177" y="1624"/>
                  </a:lnTo>
                  <a:lnTo>
                    <a:pt x="161" y="1607"/>
                  </a:lnTo>
                  <a:lnTo>
                    <a:pt x="141" y="1596"/>
                  </a:lnTo>
                  <a:lnTo>
                    <a:pt x="125" y="1590"/>
                  </a:lnTo>
                  <a:lnTo>
                    <a:pt x="109" y="1590"/>
                  </a:lnTo>
                  <a:lnTo>
                    <a:pt x="93" y="1586"/>
                  </a:lnTo>
                  <a:lnTo>
                    <a:pt x="93" y="1569"/>
                  </a:lnTo>
                  <a:lnTo>
                    <a:pt x="109" y="1563"/>
                  </a:lnTo>
                  <a:lnTo>
                    <a:pt x="109" y="1546"/>
                  </a:lnTo>
                  <a:lnTo>
                    <a:pt x="99" y="1530"/>
                  </a:lnTo>
                  <a:lnTo>
                    <a:pt x="83" y="1519"/>
                  </a:lnTo>
                  <a:lnTo>
                    <a:pt x="68" y="1502"/>
                  </a:lnTo>
                  <a:lnTo>
                    <a:pt x="53" y="1481"/>
                  </a:lnTo>
                  <a:lnTo>
                    <a:pt x="37" y="1458"/>
                  </a:lnTo>
                  <a:lnTo>
                    <a:pt x="26" y="1437"/>
                  </a:lnTo>
                  <a:lnTo>
                    <a:pt x="22" y="1420"/>
                  </a:lnTo>
                  <a:lnTo>
                    <a:pt x="11" y="1403"/>
                  </a:lnTo>
                  <a:lnTo>
                    <a:pt x="6" y="1387"/>
                  </a:lnTo>
                  <a:lnTo>
                    <a:pt x="0" y="1348"/>
                  </a:lnTo>
                  <a:lnTo>
                    <a:pt x="22" y="1338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568" name="Freeform 7">
              <a:extLst>
                <a:ext uri="{FF2B5EF4-FFF2-40B4-BE49-F238E27FC236}">
                  <a16:creationId xmlns:a16="http://schemas.microsoft.com/office/drawing/2014/main" id="{69881524-EC5F-9957-410E-2D3438057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2" y="1943"/>
              <a:ext cx="423" cy="418"/>
            </a:xfrm>
            <a:custGeom>
              <a:avLst/>
              <a:gdLst>
                <a:gd name="T0" fmla="*/ 0 w 423"/>
                <a:gd name="T1" fmla="*/ 4 h 418"/>
                <a:gd name="T2" fmla="*/ 19 w 423"/>
                <a:gd name="T3" fmla="*/ 0 h 418"/>
                <a:gd name="T4" fmla="*/ 29 w 423"/>
                <a:gd name="T5" fmla="*/ 17 h 418"/>
                <a:gd name="T6" fmla="*/ 34 w 423"/>
                <a:gd name="T7" fmla="*/ 33 h 418"/>
                <a:gd name="T8" fmla="*/ 45 w 423"/>
                <a:gd name="T9" fmla="*/ 50 h 418"/>
                <a:gd name="T10" fmla="*/ 55 w 423"/>
                <a:gd name="T11" fmla="*/ 67 h 418"/>
                <a:gd name="T12" fmla="*/ 65 w 423"/>
                <a:gd name="T13" fmla="*/ 88 h 418"/>
                <a:gd name="T14" fmla="*/ 71 w 423"/>
                <a:gd name="T15" fmla="*/ 105 h 418"/>
                <a:gd name="T16" fmla="*/ 81 w 423"/>
                <a:gd name="T17" fmla="*/ 122 h 418"/>
                <a:gd name="T18" fmla="*/ 91 w 423"/>
                <a:gd name="T19" fmla="*/ 143 h 418"/>
                <a:gd name="T20" fmla="*/ 91 w 423"/>
                <a:gd name="T21" fmla="*/ 160 h 418"/>
                <a:gd name="T22" fmla="*/ 91 w 423"/>
                <a:gd name="T23" fmla="*/ 177 h 418"/>
                <a:gd name="T24" fmla="*/ 81 w 423"/>
                <a:gd name="T25" fmla="*/ 198 h 418"/>
                <a:gd name="T26" fmla="*/ 81 w 423"/>
                <a:gd name="T27" fmla="*/ 215 h 418"/>
                <a:gd name="T28" fmla="*/ 97 w 423"/>
                <a:gd name="T29" fmla="*/ 231 h 418"/>
                <a:gd name="T30" fmla="*/ 107 w 423"/>
                <a:gd name="T31" fmla="*/ 248 h 418"/>
                <a:gd name="T32" fmla="*/ 112 w 423"/>
                <a:gd name="T33" fmla="*/ 265 h 418"/>
                <a:gd name="T34" fmla="*/ 112 w 423"/>
                <a:gd name="T35" fmla="*/ 281 h 418"/>
                <a:gd name="T36" fmla="*/ 101 w 423"/>
                <a:gd name="T37" fmla="*/ 303 h 418"/>
                <a:gd name="T38" fmla="*/ 81 w 423"/>
                <a:gd name="T39" fmla="*/ 314 h 418"/>
                <a:gd name="T40" fmla="*/ 81 w 423"/>
                <a:gd name="T41" fmla="*/ 330 h 418"/>
                <a:gd name="T42" fmla="*/ 87 w 423"/>
                <a:gd name="T43" fmla="*/ 347 h 418"/>
                <a:gd name="T44" fmla="*/ 101 w 423"/>
                <a:gd name="T45" fmla="*/ 368 h 418"/>
                <a:gd name="T46" fmla="*/ 117 w 423"/>
                <a:gd name="T47" fmla="*/ 385 h 418"/>
                <a:gd name="T48" fmla="*/ 133 w 423"/>
                <a:gd name="T49" fmla="*/ 397 h 418"/>
                <a:gd name="T50" fmla="*/ 148 w 423"/>
                <a:gd name="T51" fmla="*/ 413 h 418"/>
                <a:gd name="T52" fmla="*/ 164 w 423"/>
                <a:gd name="T53" fmla="*/ 418 h 418"/>
                <a:gd name="T54" fmla="*/ 180 w 423"/>
                <a:gd name="T55" fmla="*/ 418 h 418"/>
                <a:gd name="T56" fmla="*/ 180 w 423"/>
                <a:gd name="T57" fmla="*/ 402 h 418"/>
                <a:gd name="T58" fmla="*/ 180 w 423"/>
                <a:gd name="T59" fmla="*/ 385 h 418"/>
                <a:gd name="T60" fmla="*/ 180 w 423"/>
                <a:gd name="T61" fmla="*/ 368 h 418"/>
                <a:gd name="T62" fmla="*/ 174 w 423"/>
                <a:gd name="T63" fmla="*/ 347 h 418"/>
                <a:gd name="T64" fmla="*/ 169 w 423"/>
                <a:gd name="T65" fmla="*/ 330 h 418"/>
                <a:gd name="T66" fmla="*/ 184 w 423"/>
                <a:gd name="T67" fmla="*/ 320 h 418"/>
                <a:gd name="T68" fmla="*/ 206 w 423"/>
                <a:gd name="T69" fmla="*/ 320 h 418"/>
                <a:gd name="T70" fmla="*/ 226 w 423"/>
                <a:gd name="T71" fmla="*/ 320 h 418"/>
                <a:gd name="T72" fmla="*/ 242 w 423"/>
                <a:gd name="T73" fmla="*/ 320 h 418"/>
                <a:gd name="T74" fmla="*/ 257 w 423"/>
                <a:gd name="T75" fmla="*/ 330 h 418"/>
                <a:gd name="T76" fmla="*/ 273 w 423"/>
                <a:gd name="T77" fmla="*/ 341 h 418"/>
                <a:gd name="T78" fmla="*/ 289 w 423"/>
                <a:gd name="T79" fmla="*/ 336 h 418"/>
                <a:gd name="T80" fmla="*/ 289 w 423"/>
                <a:gd name="T81" fmla="*/ 314 h 418"/>
                <a:gd name="T82" fmla="*/ 289 w 423"/>
                <a:gd name="T83" fmla="*/ 297 h 418"/>
                <a:gd name="T84" fmla="*/ 289 w 423"/>
                <a:gd name="T85" fmla="*/ 275 h 418"/>
                <a:gd name="T86" fmla="*/ 299 w 423"/>
                <a:gd name="T87" fmla="*/ 259 h 418"/>
                <a:gd name="T88" fmla="*/ 315 w 423"/>
                <a:gd name="T89" fmla="*/ 248 h 418"/>
                <a:gd name="T90" fmla="*/ 325 w 423"/>
                <a:gd name="T91" fmla="*/ 231 h 418"/>
                <a:gd name="T92" fmla="*/ 340 w 423"/>
                <a:gd name="T93" fmla="*/ 225 h 418"/>
                <a:gd name="T94" fmla="*/ 356 w 423"/>
                <a:gd name="T95" fmla="*/ 225 h 418"/>
                <a:gd name="T96" fmla="*/ 376 w 423"/>
                <a:gd name="T97" fmla="*/ 225 h 418"/>
                <a:gd name="T98" fmla="*/ 392 w 423"/>
                <a:gd name="T99" fmla="*/ 225 h 418"/>
                <a:gd name="T100" fmla="*/ 408 w 423"/>
                <a:gd name="T101" fmla="*/ 225 h 418"/>
                <a:gd name="T102" fmla="*/ 423 w 423"/>
                <a:gd name="T103" fmla="*/ 225 h 418"/>
                <a:gd name="T104" fmla="*/ 423 w 423"/>
                <a:gd name="T105" fmla="*/ 204 h 418"/>
                <a:gd name="T106" fmla="*/ 423 w 423"/>
                <a:gd name="T107" fmla="*/ 187 h 418"/>
                <a:gd name="T108" fmla="*/ 423 w 423"/>
                <a:gd name="T109" fmla="*/ 171 h 418"/>
                <a:gd name="T110" fmla="*/ 423 w 423"/>
                <a:gd name="T111" fmla="*/ 154 h 418"/>
                <a:gd name="T112" fmla="*/ 423 w 423"/>
                <a:gd name="T113" fmla="*/ 132 h 418"/>
                <a:gd name="T114" fmla="*/ 423 w 423"/>
                <a:gd name="T115" fmla="*/ 116 h 4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23"/>
                <a:gd name="T175" fmla="*/ 0 h 418"/>
                <a:gd name="T176" fmla="*/ 423 w 423"/>
                <a:gd name="T177" fmla="*/ 418 h 4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23" h="418">
                  <a:moveTo>
                    <a:pt x="0" y="4"/>
                  </a:moveTo>
                  <a:lnTo>
                    <a:pt x="19" y="0"/>
                  </a:lnTo>
                  <a:lnTo>
                    <a:pt x="29" y="17"/>
                  </a:lnTo>
                  <a:lnTo>
                    <a:pt x="34" y="33"/>
                  </a:lnTo>
                  <a:lnTo>
                    <a:pt x="45" y="50"/>
                  </a:lnTo>
                  <a:lnTo>
                    <a:pt x="55" y="67"/>
                  </a:lnTo>
                  <a:lnTo>
                    <a:pt x="65" y="88"/>
                  </a:lnTo>
                  <a:lnTo>
                    <a:pt x="71" y="105"/>
                  </a:lnTo>
                  <a:lnTo>
                    <a:pt x="81" y="122"/>
                  </a:lnTo>
                  <a:lnTo>
                    <a:pt x="91" y="143"/>
                  </a:lnTo>
                  <a:lnTo>
                    <a:pt x="91" y="160"/>
                  </a:lnTo>
                  <a:lnTo>
                    <a:pt x="91" y="177"/>
                  </a:lnTo>
                  <a:lnTo>
                    <a:pt x="81" y="198"/>
                  </a:lnTo>
                  <a:lnTo>
                    <a:pt x="81" y="215"/>
                  </a:lnTo>
                  <a:lnTo>
                    <a:pt x="97" y="231"/>
                  </a:lnTo>
                  <a:lnTo>
                    <a:pt x="107" y="248"/>
                  </a:lnTo>
                  <a:lnTo>
                    <a:pt x="112" y="265"/>
                  </a:lnTo>
                  <a:lnTo>
                    <a:pt x="112" y="281"/>
                  </a:lnTo>
                  <a:lnTo>
                    <a:pt x="101" y="303"/>
                  </a:lnTo>
                  <a:lnTo>
                    <a:pt x="81" y="314"/>
                  </a:lnTo>
                  <a:lnTo>
                    <a:pt x="81" y="330"/>
                  </a:lnTo>
                  <a:lnTo>
                    <a:pt x="87" y="347"/>
                  </a:lnTo>
                  <a:lnTo>
                    <a:pt x="101" y="368"/>
                  </a:lnTo>
                  <a:lnTo>
                    <a:pt x="117" y="385"/>
                  </a:lnTo>
                  <a:lnTo>
                    <a:pt x="133" y="397"/>
                  </a:lnTo>
                  <a:lnTo>
                    <a:pt x="148" y="413"/>
                  </a:lnTo>
                  <a:lnTo>
                    <a:pt x="164" y="418"/>
                  </a:lnTo>
                  <a:lnTo>
                    <a:pt x="180" y="418"/>
                  </a:lnTo>
                  <a:lnTo>
                    <a:pt x="180" y="402"/>
                  </a:lnTo>
                  <a:lnTo>
                    <a:pt x="180" y="385"/>
                  </a:lnTo>
                  <a:lnTo>
                    <a:pt x="180" y="368"/>
                  </a:lnTo>
                  <a:lnTo>
                    <a:pt x="174" y="347"/>
                  </a:lnTo>
                  <a:lnTo>
                    <a:pt x="169" y="330"/>
                  </a:lnTo>
                  <a:lnTo>
                    <a:pt x="184" y="320"/>
                  </a:lnTo>
                  <a:lnTo>
                    <a:pt x="206" y="320"/>
                  </a:lnTo>
                  <a:lnTo>
                    <a:pt x="226" y="320"/>
                  </a:lnTo>
                  <a:lnTo>
                    <a:pt x="242" y="320"/>
                  </a:lnTo>
                  <a:lnTo>
                    <a:pt x="257" y="330"/>
                  </a:lnTo>
                  <a:lnTo>
                    <a:pt x="273" y="341"/>
                  </a:lnTo>
                  <a:lnTo>
                    <a:pt x="289" y="336"/>
                  </a:lnTo>
                  <a:lnTo>
                    <a:pt x="289" y="314"/>
                  </a:lnTo>
                  <a:lnTo>
                    <a:pt x="289" y="297"/>
                  </a:lnTo>
                  <a:lnTo>
                    <a:pt x="289" y="275"/>
                  </a:lnTo>
                  <a:lnTo>
                    <a:pt x="299" y="259"/>
                  </a:lnTo>
                  <a:lnTo>
                    <a:pt x="315" y="248"/>
                  </a:lnTo>
                  <a:lnTo>
                    <a:pt x="325" y="231"/>
                  </a:lnTo>
                  <a:lnTo>
                    <a:pt x="340" y="225"/>
                  </a:lnTo>
                  <a:lnTo>
                    <a:pt x="356" y="225"/>
                  </a:lnTo>
                  <a:lnTo>
                    <a:pt x="376" y="225"/>
                  </a:lnTo>
                  <a:lnTo>
                    <a:pt x="392" y="225"/>
                  </a:lnTo>
                  <a:lnTo>
                    <a:pt x="408" y="225"/>
                  </a:lnTo>
                  <a:lnTo>
                    <a:pt x="423" y="225"/>
                  </a:lnTo>
                  <a:lnTo>
                    <a:pt x="423" y="204"/>
                  </a:lnTo>
                  <a:lnTo>
                    <a:pt x="423" y="187"/>
                  </a:lnTo>
                  <a:lnTo>
                    <a:pt x="423" y="171"/>
                  </a:lnTo>
                  <a:lnTo>
                    <a:pt x="423" y="154"/>
                  </a:lnTo>
                  <a:lnTo>
                    <a:pt x="423" y="132"/>
                  </a:lnTo>
                  <a:lnTo>
                    <a:pt x="423" y="116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569" name="Freeform 8">
              <a:extLst>
                <a:ext uri="{FF2B5EF4-FFF2-40B4-BE49-F238E27FC236}">
                  <a16:creationId xmlns:a16="http://schemas.microsoft.com/office/drawing/2014/main" id="{541F85B4-E377-27D5-C2BE-2E407EF08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2158"/>
              <a:ext cx="1000" cy="1095"/>
            </a:xfrm>
            <a:custGeom>
              <a:avLst/>
              <a:gdLst>
                <a:gd name="T0" fmla="*/ 741 w 1000"/>
                <a:gd name="T1" fmla="*/ 0 h 1095"/>
                <a:gd name="T2" fmla="*/ 741 w 1000"/>
                <a:gd name="T3" fmla="*/ 33 h 1095"/>
                <a:gd name="T4" fmla="*/ 757 w 1000"/>
                <a:gd name="T5" fmla="*/ 66 h 1095"/>
                <a:gd name="T6" fmla="*/ 777 w 1000"/>
                <a:gd name="T7" fmla="*/ 111 h 1095"/>
                <a:gd name="T8" fmla="*/ 798 w 1000"/>
                <a:gd name="T9" fmla="*/ 149 h 1095"/>
                <a:gd name="T10" fmla="*/ 834 w 1000"/>
                <a:gd name="T11" fmla="*/ 153 h 1095"/>
                <a:gd name="T12" fmla="*/ 866 w 1000"/>
                <a:gd name="T13" fmla="*/ 165 h 1095"/>
                <a:gd name="T14" fmla="*/ 901 w 1000"/>
                <a:gd name="T15" fmla="*/ 203 h 1095"/>
                <a:gd name="T16" fmla="*/ 933 w 1000"/>
                <a:gd name="T17" fmla="*/ 242 h 1095"/>
                <a:gd name="T18" fmla="*/ 969 w 1000"/>
                <a:gd name="T19" fmla="*/ 264 h 1095"/>
                <a:gd name="T20" fmla="*/ 1000 w 1000"/>
                <a:gd name="T21" fmla="*/ 254 h 1095"/>
                <a:gd name="T22" fmla="*/ 985 w 1000"/>
                <a:gd name="T23" fmla="*/ 281 h 1095"/>
                <a:gd name="T24" fmla="*/ 969 w 1000"/>
                <a:gd name="T25" fmla="*/ 313 h 1095"/>
                <a:gd name="T26" fmla="*/ 959 w 1000"/>
                <a:gd name="T27" fmla="*/ 347 h 1095"/>
                <a:gd name="T28" fmla="*/ 949 w 1000"/>
                <a:gd name="T29" fmla="*/ 380 h 1095"/>
                <a:gd name="T30" fmla="*/ 927 w 1000"/>
                <a:gd name="T31" fmla="*/ 418 h 1095"/>
                <a:gd name="T32" fmla="*/ 912 w 1000"/>
                <a:gd name="T33" fmla="*/ 456 h 1095"/>
                <a:gd name="T34" fmla="*/ 901 w 1000"/>
                <a:gd name="T35" fmla="*/ 496 h 1095"/>
                <a:gd name="T36" fmla="*/ 886 w 1000"/>
                <a:gd name="T37" fmla="*/ 540 h 1095"/>
                <a:gd name="T38" fmla="*/ 866 w 1000"/>
                <a:gd name="T39" fmla="*/ 583 h 1095"/>
                <a:gd name="T40" fmla="*/ 844 w 1000"/>
                <a:gd name="T41" fmla="*/ 622 h 1095"/>
                <a:gd name="T42" fmla="*/ 834 w 1000"/>
                <a:gd name="T43" fmla="*/ 666 h 1095"/>
                <a:gd name="T44" fmla="*/ 818 w 1000"/>
                <a:gd name="T45" fmla="*/ 715 h 1095"/>
                <a:gd name="T46" fmla="*/ 798 w 1000"/>
                <a:gd name="T47" fmla="*/ 748 h 1095"/>
                <a:gd name="T48" fmla="*/ 788 w 1000"/>
                <a:gd name="T49" fmla="*/ 782 h 1095"/>
                <a:gd name="T50" fmla="*/ 814 w 1000"/>
                <a:gd name="T51" fmla="*/ 820 h 1095"/>
                <a:gd name="T52" fmla="*/ 818 w 1000"/>
                <a:gd name="T53" fmla="*/ 853 h 1095"/>
                <a:gd name="T54" fmla="*/ 798 w 1000"/>
                <a:gd name="T55" fmla="*/ 885 h 1095"/>
                <a:gd name="T56" fmla="*/ 798 w 1000"/>
                <a:gd name="T57" fmla="*/ 919 h 1095"/>
                <a:gd name="T58" fmla="*/ 782 w 1000"/>
                <a:gd name="T59" fmla="*/ 952 h 1095"/>
                <a:gd name="T60" fmla="*/ 741 w 1000"/>
                <a:gd name="T61" fmla="*/ 957 h 1095"/>
                <a:gd name="T62" fmla="*/ 694 w 1000"/>
                <a:gd name="T63" fmla="*/ 963 h 1095"/>
                <a:gd name="T64" fmla="*/ 658 w 1000"/>
                <a:gd name="T65" fmla="*/ 963 h 1095"/>
                <a:gd name="T66" fmla="*/ 622 w 1000"/>
                <a:gd name="T67" fmla="*/ 963 h 1095"/>
                <a:gd name="T68" fmla="*/ 570 w 1000"/>
                <a:gd name="T69" fmla="*/ 969 h 1095"/>
                <a:gd name="T70" fmla="*/ 529 w 1000"/>
                <a:gd name="T71" fmla="*/ 969 h 1095"/>
                <a:gd name="T72" fmla="*/ 466 w 1000"/>
                <a:gd name="T73" fmla="*/ 969 h 1095"/>
                <a:gd name="T74" fmla="*/ 430 w 1000"/>
                <a:gd name="T75" fmla="*/ 929 h 1095"/>
                <a:gd name="T76" fmla="*/ 404 w 1000"/>
                <a:gd name="T77" fmla="*/ 897 h 1095"/>
                <a:gd name="T78" fmla="*/ 368 w 1000"/>
                <a:gd name="T79" fmla="*/ 885 h 1095"/>
                <a:gd name="T80" fmla="*/ 331 w 1000"/>
                <a:gd name="T81" fmla="*/ 881 h 1095"/>
                <a:gd name="T82" fmla="*/ 301 w 1000"/>
                <a:gd name="T83" fmla="*/ 897 h 1095"/>
                <a:gd name="T84" fmla="*/ 275 w 1000"/>
                <a:gd name="T85" fmla="*/ 940 h 1095"/>
                <a:gd name="T86" fmla="*/ 238 w 1000"/>
                <a:gd name="T87" fmla="*/ 974 h 1095"/>
                <a:gd name="T88" fmla="*/ 212 w 1000"/>
                <a:gd name="T89" fmla="*/ 1007 h 1095"/>
                <a:gd name="T90" fmla="*/ 176 w 1000"/>
                <a:gd name="T91" fmla="*/ 1012 h 1095"/>
                <a:gd name="T92" fmla="*/ 160 w 1000"/>
                <a:gd name="T93" fmla="*/ 1051 h 1095"/>
                <a:gd name="T94" fmla="*/ 129 w 1000"/>
                <a:gd name="T95" fmla="*/ 1051 h 1095"/>
                <a:gd name="T96" fmla="*/ 93 w 1000"/>
                <a:gd name="T97" fmla="*/ 1045 h 1095"/>
                <a:gd name="T98" fmla="*/ 57 w 1000"/>
                <a:gd name="T99" fmla="*/ 1028 h 1095"/>
                <a:gd name="T100" fmla="*/ 26 w 1000"/>
                <a:gd name="T101" fmla="*/ 1045 h 1095"/>
                <a:gd name="T102" fmla="*/ 10 w 1000"/>
                <a:gd name="T103" fmla="*/ 1078 h 10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00"/>
                <a:gd name="T157" fmla="*/ 0 h 1095"/>
                <a:gd name="T158" fmla="*/ 1000 w 1000"/>
                <a:gd name="T159" fmla="*/ 1095 h 10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00" h="1095">
                  <a:moveTo>
                    <a:pt x="754" y="18"/>
                  </a:moveTo>
                  <a:lnTo>
                    <a:pt x="741" y="0"/>
                  </a:lnTo>
                  <a:lnTo>
                    <a:pt x="741" y="16"/>
                  </a:lnTo>
                  <a:lnTo>
                    <a:pt x="741" y="33"/>
                  </a:lnTo>
                  <a:lnTo>
                    <a:pt x="751" y="50"/>
                  </a:lnTo>
                  <a:lnTo>
                    <a:pt x="757" y="66"/>
                  </a:lnTo>
                  <a:lnTo>
                    <a:pt x="767" y="94"/>
                  </a:lnTo>
                  <a:lnTo>
                    <a:pt x="777" y="111"/>
                  </a:lnTo>
                  <a:lnTo>
                    <a:pt x="793" y="132"/>
                  </a:lnTo>
                  <a:lnTo>
                    <a:pt x="798" y="149"/>
                  </a:lnTo>
                  <a:lnTo>
                    <a:pt x="814" y="153"/>
                  </a:lnTo>
                  <a:lnTo>
                    <a:pt x="834" y="153"/>
                  </a:lnTo>
                  <a:lnTo>
                    <a:pt x="850" y="153"/>
                  </a:lnTo>
                  <a:lnTo>
                    <a:pt x="866" y="165"/>
                  </a:lnTo>
                  <a:lnTo>
                    <a:pt x="881" y="182"/>
                  </a:lnTo>
                  <a:lnTo>
                    <a:pt x="901" y="203"/>
                  </a:lnTo>
                  <a:lnTo>
                    <a:pt x="917" y="225"/>
                  </a:lnTo>
                  <a:lnTo>
                    <a:pt x="933" y="242"/>
                  </a:lnTo>
                  <a:lnTo>
                    <a:pt x="949" y="254"/>
                  </a:lnTo>
                  <a:lnTo>
                    <a:pt x="969" y="264"/>
                  </a:lnTo>
                  <a:lnTo>
                    <a:pt x="985" y="254"/>
                  </a:lnTo>
                  <a:lnTo>
                    <a:pt x="1000" y="254"/>
                  </a:lnTo>
                  <a:lnTo>
                    <a:pt x="1000" y="275"/>
                  </a:lnTo>
                  <a:lnTo>
                    <a:pt x="985" y="281"/>
                  </a:lnTo>
                  <a:lnTo>
                    <a:pt x="969" y="296"/>
                  </a:lnTo>
                  <a:lnTo>
                    <a:pt x="969" y="313"/>
                  </a:lnTo>
                  <a:lnTo>
                    <a:pt x="963" y="330"/>
                  </a:lnTo>
                  <a:lnTo>
                    <a:pt x="959" y="347"/>
                  </a:lnTo>
                  <a:lnTo>
                    <a:pt x="959" y="363"/>
                  </a:lnTo>
                  <a:lnTo>
                    <a:pt x="949" y="380"/>
                  </a:lnTo>
                  <a:lnTo>
                    <a:pt x="937" y="397"/>
                  </a:lnTo>
                  <a:lnTo>
                    <a:pt x="927" y="418"/>
                  </a:lnTo>
                  <a:lnTo>
                    <a:pt x="917" y="435"/>
                  </a:lnTo>
                  <a:lnTo>
                    <a:pt x="912" y="456"/>
                  </a:lnTo>
                  <a:lnTo>
                    <a:pt x="907" y="479"/>
                  </a:lnTo>
                  <a:lnTo>
                    <a:pt x="901" y="496"/>
                  </a:lnTo>
                  <a:lnTo>
                    <a:pt x="896" y="523"/>
                  </a:lnTo>
                  <a:lnTo>
                    <a:pt x="886" y="540"/>
                  </a:lnTo>
                  <a:lnTo>
                    <a:pt x="881" y="561"/>
                  </a:lnTo>
                  <a:lnTo>
                    <a:pt x="866" y="583"/>
                  </a:lnTo>
                  <a:lnTo>
                    <a:pt x="855" y="599"/>
                  </a:lnTo>
                  <a:lnTo>
                    <a:pt x="844" y="622"/>
                  </a:lnTo>
                  <a:lnTo>
                    <a:pt x="840" y="639"/>
                  </a:lnTo>
                  <a:lnTo>
                    <a:pt x="834" y="666"/>
                  </a:lnTo>
                  <a:lnTo>
                    <a:pt x="824" y="683"/>
                  </a:lnTo>
                  <a:lnTo>
                    <a:pt x="818" y="715"/>
                  </a:lnTo>
                  <a:lnTo>
                    <a:pt x="803" y="732"/>
                  </a:lnTo>
                  <a:lnTo>
                    <a:pt x="798" y="748"/>
                  </a:lnTo>
                  <a:lnTo>
                    <a:pt x="793" y="765"/>
                  </a:lnTo>
                  <a:lnTo>
                    <a:pt x="788" y="782"/>
                  </a:lnTo>
                  <a:lnTo>
                    <a:pt x="798" y="803"/>
                  </a:lnTo>
                  <a:lnTo>
                    <a:pt x="814" y="820"/>
                  </a:lnTo>
                  <a:lnTo>
                    <a:pt x="818" y="836"/>
                  </a:lnTo>
                  <a:lnTo>
                    <a:pt x="818" y="853"/>
                  </a:lnTo>
                  <a:lnTo>
                    <a:pt x="803" y="869"/>
                  </a:lnTo>
                  <a:lnTo>
                    <a:pt x="798" y="885"/>
                  </a:lnTo>
                  <a:lnTo>
                    <a:pt x="798" y="902"/>
                  </a:lnTo>
                  <a:lnTo>
                    <a:pt x="798" y="919"/>
                  </a:lnTo>
                  <a:lnTo>
                    <a:pt x="798" y="935"/>
                  </a:lnTo>
                  <a:lnTo>
                    <a:pt x="782" y="952"/>
                  </a:lnTo>
                  <a:lnTo>
                    <a:pt x="761" y="952"/>
                  </a:lnTo>
                  <a:lnTo>
                    <a:pt x="741" y="957"/>
                  </a:lnTo>
                  <a:lnTo>
                    <a:pt x="709" y="963"/>
                  </a:lnTo>
                  <a:lnTo>
                    <a:pt x="694" y="963"/>
                  </a:lnTo>
                  <a:lnTo>
                    <a:pt x="673" y="963"/>
                  </a:lnTo>
                  <a:lnTo>
                    <a:pt x="658" y="963"/>
                  </a:lnTo>
                  <a:lnTo>
                    <a:pt x="642" y="963"/>
                  </a:lnTo>
                  <a:lnTo>
                    <a:pt x="622" y="963"/>
                  </a:lnTo>
                  <a:lnTo>
                    <a:pt x="600" y="963"/>
                  </a:lnTo>
                  <a:lnTo>
                    <a:pt x="570" y="969"/>
                  </a:lnTo>
                  <a:lnTo>
                    <a:pt x="549" y="969"/>
                  </a:lnTo>
                  <a:lnTo>
                    <a:pt x="529" y="969"/>
                  </a:lnTo>
                  <a:lnTo>
                    <a:pt x="487" y="969"/>
                  </a:lnTo>
                  <a:lnTo>
                    <a:pt x="466" y="969"/>
                  </a:lnTo>
                  <a:lnTo>
                    <a:pt x="446" y="963"/>
                  </a:lnTo>
                  <a:lnTo>
                    <a:pt x="430" y="929"/>
                  </a:lnTo>
                  <a:lnTo>
                    <a:pt x="424" y="913"/>
                  </a:lnTo>
                  <a:lnTo>
                    <a:pt x="404" y="897"/>
                  </a:lnTo>
                  <a:lnTo>
                    <a:pt x="388" y="885"/>
                  </a:lnTo>
                  <a:lnTo>
                    <a:pt x="368" y="885"/>
                  </a:lnTo>
                  <a:lnTo>
                    <a:pt x="352" y="881"/>
                  </a:lnTo>
                  <a:lnTo>
                    <a:pt x="331" y="881"/>
                  </a:lnTo>
                  <a:lnTo>
                    <a:pt x="311" y="881"/>
                  </a:lnTo>
                  <a:lnTo>
                    <a:pt x="301" y="897"/>
                  </a:lnTo>
                  <a:lnTo>
                    <a:pt x="279" y="919"/>
                  </a:lnTo>
                  <a:lnTo>
                    <a:pt x="275" y="940"/>
                  </a:lnTo>
                  <a:lnTo>
                    <a:pt x="264" y="957"/>
                  </a:lnTo>
                  <a:lnTo>
                    <a:pt x="238" y="974"/>
                  </a:lnTo>
                  <a:lnTo>
                    <a:pt x="222" y="984"/>
                  </a:lnTo>
                  <a:lnTo>
                    <a:pt x="212" y="1007"/>
                  </a:lnTo>
                  <a:lnTo>
                    <a:pt x="196" y="1012"/>
                  </a:lnTo>
                  <a:lnTo>
                    <a:pt x="176" y="1012"/>
                  </a:lnTo>
                  <a:lnTo>
                    <a:pt x="170" y="1028"/>
                  </a:lnTo>
                  <a:lnTo>
                    <a:pt x="160" y="1051"/>
                  </a:lnTo>
                  <a:lnTo>
                    <a:pt x="145" y="1051"/>
                  </a:lnTo>
                  <a:lnTo>
                    <a:pt x="129" y="1051"/>
                  </a:lnTo>
                  <a:lnTo>
                    <a:pt x="109" y="1051"/>
                  </a:lnTo>
                  <a:lnTo>
                    <a:pt x="93" y="1045"/>
                  </a:lnTo>
                  <a:lnTo>
                    <a:pt x="73" y="1034"/>
                  </a:lnTo>
                  <a:lnTo>
                    <a:pt x="57" y="1028"/>
                  </a:lnTo>
                  <a:lnTo>
                    <a:pt x="41" y="1028"/>
                  </a:lnTo>
                  <a:lnTo>
                    <a:pt x="26" y="1045"/>
                  </a:lnTo>
                  <a:lnTo>
                    <a:pt x="20" y="1062"/>
                  </a:lnTo>
                  <a:lnTo>
                    <a:pt x="10" y="1078"/>
                  </a:lnTo>
                  <a:lnTo>
                    <a:pt x="0" y="1095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570" name="Freeform 9">
              <a:extLst>
                <a:ext uri="{FF2B5EF4-FFF2-40B4-BE49-F238E27FC236}">
                  <a16:creationId xmlns:a16="http://schemas.microsoft.com/office/drawing/2014/main" id="{FF06B329-6692-7AD1-B57E-DD983F952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2988"/>
              <a:ext cx="654" cy="275"/>
            </a:xfrm>
            <a:custGeom>
              <a:avLst/>
              <a:gdLst>
                <a:gd name="T0" fmla="*/ 654 w 654"/>
                <a:gd name="T1" fmla="*/ 275 h 275"/>
                <a:gd name="T2" fmla="*/ 638 w 654"/>
                <a:gd name="T3" fmla="*/ 265 h 275"/>
                <a:gd name="T4" fmla="*/ 628 w 654"/>
                <a:gd name="T5" fmla="*/ 248 h 275"/>
                <a:gd name="T6" fmla="*/ 612 w 654"/>
                <a:gd name="T7" fmla="*/ 232 h 275"/>
                <a:gd name="T8" fmla="*/ 596 w 654"/>
                <a:gd name="T9" fmla="*/ 221 h 275"/>
                <a:gd name="T10" fmla="*/ 576 w 654"/>
                <a:gd name="T11" fmla="*/ 215 h 275"/>
                <a:gd name="T12" fmla="*/ 560 w 654"/>
                <a:gd name="T13" fmla="*/ 210 h 275"/>
                <a:gd name="T14" fmla="*/ 545 w 654"/>
                <a:gd name="T15" fmla="*/ 204 h 275"/>
                <a:gd name="T16" fmla="*/ 529 w 654"/>
                <a:gd name="T17" fmla="*/ 194 h 275"/>
                <a:gd name="T18" fmla="*/ 509 w 654"/>
                <a:gd name="T19" fmla="*/ 182 h 275"/>
                <a:gd name="T20" fmla="*/ 493 w 654"/>
                <a:gd name="T21" fmla="*/ 177 h 275"/>
                <a:gd name="T22" fmla="*/ 477 w 654"/>
                <a:gd name="T23" fmla="*/ 171 h 275"/>
                <a:gd name="T24" fmla="*/ 457 w 654"/>
                <a:gd name="T25" fmla="*/ 154 h 275"/>
                <a:gd name="T26" fmla="*/ 436 w 654"/>
                <a:gd name="T27" fmla="*/ 144 h 275"/>
                <a:gd name="T28" fmla="*/ 420 w 654"/>
                <a:gd name="T29" fmla="*/ 133 h 275"/>
                <a:gd name="T30" fmla="*/ 404 w 654"/>
                <a:gd name="T31" fmla="*/ 127 h 275"/>
                <a:gd name="T32" fmla="*/ 379 w 654"/>
                <a:gd name="T33" fmla="*/ 110 h 275"/>
                <a:gd name="T34" fmla="*/ 358 w 654"/>
                <a:gd name="T35" fmla="*/ 99 h 275"/>
                <a:gd name="T36" fmla="*/ 327 w 654"/>
                <a:gd name="T37" fmla="*/ 99 h 275"/>
                <a:gd name="T38" fmla="*/ 311 w 654"/>
                <a:gd name="T39" fmla="*/ 99 h 275"/>
                <a:gd name="T40" fmla="*/ 291 w 654"/>
                <a:gd name="T41" fmla="*/ 89 h 275"/>
                <a:gd name="T42" fmla="*/ 275 w 654"/>
                <a:gd name="T43" fmla="*/ 89 h 275"/>
                <a:gd name="T44" fmla="*/ 259 w 654"/>
                <a:gd name="T45" fmla="*/ 83 h 275"/>
                <a:gd name="T46" fmla="*/ 239 w 654"/>
                <a:gd name="T47" fmla="*/ 72 h 275"/>
                <a:gd name="T48" fmla="*/ 218 w 654"/>
                <a:gd name="T49" fmla="*/ 61 h 275"/>
                <a:gd name="T50" fmla="*/ 202 w 654"/>
                <a:gd name="T51" fmla="*/ 51 h 275"/>
                <a:gd name="T52" fmla="*/ 176 w 654"/>
                <a:gd name="T53" fmla="*/ 39 h 275"/>
                <a:gd name="T54" fmla="*/ 156 w 654"/>
                <a:gd name="T55" fmla="*/ 28 h 275"/>
                <a:gd name="T56" fmla="*/ 140 w 654"/>
                <a:gd name="T57" fmla="*/ 23 h 275"/>
                <a:gd name="T58" fmla="*/ 125 w 654"/>
                <a:gd name="T59" fmla="*/ 23 h 275"/>
                <a:gd name="T60" fmla="*/ 105 w 654"/>
                <a:gd name="T61" fmla="*/ 23 h 275"/>
                <a:gd name="T62" fmla="*/ 83 w 654"/>
                <a:gd name="T63" fmla="*/ 23 h 275"/>
                <a:gd name="T64" fmla="*/ 67 w 654"/>
                <a:gd name="T65" fmla="*/ 23 h 275"/>
                <a:gd name="T66" fmla="*/ 42 w 654"/>
                <a:gd name="T67" fmla="*/ 11 h 275"/>
                <a:gd name="T68" fmla="*/ 21 w 654"/>
                <a:gd name="T69" fmla="*/ 0 h 275"/>
                <a:gd name="T70" fmla="*/ 0 w 654"/>
                <a:gd name="T71" fmla="*/ 0 h 2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54"/>
                <a:gd name="T109" fmla="*/ 0 h 275"/>
                <a:gd name="T110" fmla="*/ 654 w 654"/>
                <a:gd name="T111" fmla="*/ 275 h 2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54" h="275">
                  <a:moveTo>
                    <a:pt x="654" y="275"/>
                  </a:moveTo>
                  <a:lnTo>
                    <a:pt x="638" y="265"/>
                  </a:lnTo>
                  <a:lnTo>
                    <a:pt x="628" y="248"/>
                  </a:lnTo>
                  <a:lnTo>
                    <a:pt x="612" y="232"/>
                  </a:lnTo>
                  <a:lnTo>
                    <a:pt x="596" y="221"/>
                  </a:lnTo>
                  <a:lnTo>
                    <a:pt x="576" y="215"/>
                  </a:lnTo>
                  <a:lnTo>
                    <a:pt x="560" y="210"/>
                  </a:lnTo>
                  <a:lnTo>
                    <a:pt x="545" y="204"/>
                  </a:lnTo>
                  <a:lnTo>
                    <a:pt x="529" y="194"/>
                  </a:lnTo>
                  <a:lnTo>
                    <a:pt x="509" y="182"/>
                  </a:lnTo>
                  <a:lnTo>
                    <a:pt x="493" y="177"/>
                  </a:lnTo>
                  <a:lnTo>
                    <a:pt x="477" y="171"/>
                  </a:lnTo>
                  <a:lnTo>
                    <a:pt x="457" y="154"/>
                  </a:lnTo>
                  <a:lnTo>
                    <a:pt x="436" y="144"/>
                  </a:lnTo>
                  <a:lnTo>
                    <a:pt x="420" y="133"/>
                  </a:lnTo>
                  <a:lnTo>
                    <a:pt x="404" y="127"/>
                  </a:lnTo>
                  <a:lnTo>
                    <a:pt x="379" y="110"/>
                  </a:lnTo>
                  <a:lnTo>
                    <a:pt x="358" y="99"/>
                  </a:lnTo>
                  <a:lnTo>
                    <a:pt x="327" y="99"/>
                  </a:lnTo>
                  <a:lnTo>
                    <a:pt x="311" y="99"/>
                  </a:lnTo>
                  <a:lnTo>
                    <a:pt x="291" y="89"/>
                  </a:lnTo>
                  <a:lnTo>
                    <a:pt x="275" y="89"/>
                  </a:lnTo>
                  <a:lnTo>
                    <a:pt x="259" y="83"/>
                  </a:lnTo>
                  <a:lnTo>
                    <a:pt x="239" y="72"/>
                  </a:lnTo>
                  <a:lnTo>
                    <a:pt x="218" y="61"/>
                  </a:lnTo>
                  <a:lnTo>
                    <a:pt x="202" y="51"/>
                  </a:lnTo>
                  <a:lnTo>
                    <a:pt x="176" y="39"/>
                  </a:lnTo>
                  <a:lnTo>
                    <a:pt x="156" y="28"/>
                  </a:lnTo>
                  <a:lnTo>
                    <a:pt x="140" y="23"/>
                  </a:lnTo>
                  <a:lnTo>
                    <a:pt x="125" y="23"/>
                  </a:lnTo>
                  <a:lnTo>
                    <a:pt x="105" y="23"/>
                  </a:lnTo>
                  <a:lnTo>
                    <a:pt x="83" y="23"/>
                  </a:lnTo>
                  <a:lnTo>
                    <a:pt x="67" y="23"/>
                  </a:lnTo>
                  <a:lnTo>
                    <a:pt x="42" y="11"/>
                  </a:lnTo>
                  <a:lnTo>
                    <a:pt x="21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571" name="Freeform 10">
              <a:extLst>
                <a:ext uri="{FF2B5EF4-FFF2-40B4-BE49-F238E27FC236}">
                  <a16:creationId xmlns:a16="http://schemas.microsoft.com/office/drawing/2014/main" id="{0F75A5B6-7394-002D-0C02-1F6D591BE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4" y="3148"/>
              <a:ext cx="188" cy="515"/>
            </a:xfrm>
            <a:custGeom>
              <a:avLst/>
              <a:gdLst>
                <a:gd name="T0" fmla="*/ 104 w 188"/>
                <a:gd name="T1" fmla="*/ 515 h 515"/>
                <a:gd name="T2" fmla="*/ 124 w 188"/>
                <a:gd name="T3" fmla="*/ 495 h 515"/>
                <a:gd name="T4" fmla="*/ 135 w 188"/>
                <a:gd name="T5" fmla="*/ 473 h 515"/>
                <a:gd name="T6" fmla="*/ 135 w 188"/>
                <a:gd name="T7" fmla="*/ 458 h 515"/>
                <a:gd name="T8" fmla="*/ 135 w 188"/>
                <a:gd name="T9" fmla="*/ 441 h 515"/>
                <a:gd name="T10" fmla="*/ 139 w 188"/>
                <a:gd name="T11" fmla="*/ 425 h 515"/>
                <a:gd name="T12" fmla="*/ 156 w 188"/>
                <a:gd name="T13" fmla="*/ 409 h 515"/>
                <a:gd name="T14" fmla="*/ 172 w 188"/>
                <a:gd name="T15" fmla="*/ 392 h 515"/>
                <a:gd name="T16" fmla="*/ 183 w 188"/>
                <a:gd name="T17" fmla="*/ 377 h 515"/>
                <a:gd name="T18" fmla="*/ 188 w 188"/>
                <a:gd name="T19" fmla="*/ 360 h 515"/>
                <a:gd name="T20" fmla="*/ 188 w 188"/>
                <a:gd name="T21" fmla="*/ 343 h 515"/>
                <a:gd name="T22" fmla="*/ 188 w 188"/>
                <a:gd name="T23" fmla="*/ 327 h 515"/>
                <a:gd name="T24" fmla="*/ 172 w 188"/>
                <a:gd name="T25" fmla="*/ 316 h 515"/>
                <a:gd name="T26" fmla="*/ 156 w 188"/>
                <a:gd name="T27" fmla="*/ 305 h 515"/>
                <a:gd name="T28" fmla="*/ 156 w 188"/>
                <a:gd name="T29" fmla="*/ 290 h 515"/>
                <a:gd name="T30" fmla="*/ 156 w 188"/>
                <a:gd name="T31" fmla="*/ 273 h 515"/>
                <a:gd name="T32" fmla="*/ 162 w 188"/>
                <a:gd name="T33" fmla="*/ 256 h 515"/>
                <a:gd name="T34" fmla="*/ 167 w 188"/>
                <a:gd name="T35" fmla="*/ 240 h 515"/>
                <a:gd name="T36" fmla="*/ 162 w 188"/>
                <a:gd name="T37" fmla="*/ 218 h 515"/>
                <a:gd name="T38" fmla="*/ 146 w 188"/>
                <a:gd name="T39" fmla="*/ 218 h 515"/>
                <a:gd name="T40" fmla="*/ 113 w 188"/>
                <a:gd name="T41" fmla="*/ 218 h 515"/>
                <a:gd name="T42" fmla="*/ 75 w 188"/>
                <a:gd name="T43" fmla="*/ 218 h 515"/>
                <a:gd name="T44" fmla="*/ 55 w 188"/>
                <a:gd name="T45" fmla="*/ 218 h 515"/>
                <a:gd name="T46" fmla="*/ 38 w 188"/>
                <a:gd name="T47" fmla="*/ 214 h 515"/>
                <a:gd name="T48" fmla="*/ 28 w 188"/>
                <a:gd name="T49" fmla="*/ 192 h 515"/>
                <a:gd name="T50" fmla="*/ 22 w 188"/>
                <a:gd name="T51" fmla="*/ 175 h 515"/>
                <a:gd name="T52" fmla="*/ 11 w 188"/>
                <a:gd name="T53" fmla="*/ 159 h 515"/>
                <a:gd name="T54" fmla="*/ 5 w 188"/>
                <a:gd name="T55" fmla="*/ 142 h 515"/>
                <a:gd name="T56" fmla="*/ 5 w 188"/>
                <a:gd name="T57" fmla="*/ 122 h 515"/>
                <a:gd name="T58" fmla="*/ 5 w 188"/>
                <a:gd name="T59" fmla="*/ 105 h 515"/>
                <a:gd name="T60" fmla="*/ 5 w 188"/>
                <a:gd name="T61" fmla="*/ 88 h 515"/>
                <a:gd name="T62" fmla="*/ 5 w 188"/>
                <a:gd name="T63" fmla="*/ 72 h 515"/>
                <a:gd name="T64" fmla="*/ 0 w 188"/>
                <a:gd name="T65" fmla="*/ 0 h 5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8"/>
                <a:gd name="T100" fmla="*/ 0 h 515"/>
                <a:gd name="T101" fmla="*/ 188 w 188"/>
                <a:gd name="T102" fmla="*/ 515 h 5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8" h="515">
                  <a:moveTo>
                    <a:pt x="104" y="515"/>
                  </a:moveTo>
                  <a:lnTo>
                    <a:pt x="124" y="495"/>
                  </a:lnTo>
                  <a:lnTo>
                    <a:pt x="135" y="473"/>
                  </a:lnTo>
                  <a:lnTo>
                    <a:pt x="135" y="458"/>
                  </a:lnTo>
                  <a:lnTo>
                    <a:pt x="135" y="441"/>
                  </a:lnTo>
                  <a:lnTo>
                    <a:pt x="139" y="425"/>
                  </a:lnTo>
                  <a:lnTo>
                    <a:pt x="156" y="409"/>
                  </a:lnTo>
                  <a:lnTo>
                    <a:pt x="172" y="392"/>
                  </a:lnTo>
                  <a:lnTo>
                    <a:pt x="183" y="377"/>
                  </a:lnTo>
                  <a:lnTo>
                    <a:pt x="188" y="360"/>
                  </a:lnTo>
                  <a:lnTo>
                    <a:pt x="188" y="343"/>
                  </a:lnTo>
                  <a:lnTo>
                    <a:pt x="188" y="327"/>
                  </a:lnTo>
                  <a:lnTo>
                    <a:pt x="172" y="316"/>
                  </a:lnTo>
                  <a:lnTo>
                    <a:pt x="156" y="305"/>
                  </a:lnTo>
                  <a:lnTo>
                    <a:pt x="156" y="290"/>
                  </a:lnTo>
                  <a:lnTo>
                    <a:pt x="156" y="273"/>
                  </a:lnTo>
                  <a:lnTo>
                    <a:pt x="162" y="256"/>
                  </a:lnTo>
                  <a:lnTo>
                    <a:pt x="167" y="240"/>
                  </a:lnTo>
                  <a:lnTo>
                    <a:pt x="162" y="218"/>
                  </a:lnTo>
                  <a:lnTo>
                    <a:pt x="146" y="218"/>
                  </a:lnTo>
                  <a:lnTo>
                    <a:pt x="113" y="218"/>
                  </a:lnTo>
                  <a:lnTo>
                    <a:pt x="75" y="218"/>
                  </a:lnTo>
                  <a:lnTo>
                    <a:pt x="55" y="218"/>
                  </a:lnTo>
                  <a:lnTo>
                    <a:pt x="38" y="214"/>
                  </a:lnTo>
                  <a:lnTo>
                    <a:pt x="28" y="192"/>
                  </a:lnTo>
                  <a:lnTo>
                    <a:pt x="22" y="175"/>
                  </a:lnTo>
                  <a:lnTo>
                    <a:pt x="11" y="159"/>
                  </a:lnTo>
                  <a:lnTo>
                    <a:pt x="5" y="142"/>
                  </a:lnTo>
                  <a:lnTo>
                    <a:pt x="5" y="122"/>
                  </a:lnTo>
                  <a:lnTo>
                    <a:pt x="5" y="105"/>
                  </a:lnTo>
                  <a:lnTo>
                    <a:pt x="5" y="88"/>
                  </a:lnTo>
                  <a:lnTo>
                    <a:pt x="5" y="72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572" name="Freeform 11">
              <a:extLst>
                <a:ext uri="{FF2B5EF4-FFF2-40B4-BE49-F238E27FC236}">
                  <a16:creationId xmlns:a16="http://schemas.microsoft.com/office/drawing/2014/main" id="{A742D97E-FC34-0B81-DEE5-9B7D37437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" y="2748"/>
              <a:ext cx="954" cy="493"/>
            </a:xfrm>
            <a:custGeom>
              <a:avLst/>
              <a:gdLst>
                <a:gd name="T0" fmla="*/ 0 w 954"/>
                <a:gd name="T1" fmla="*/ 192 h 493"/>
                <a:gd name="T2" fmla="*/ 31 w 954"/>
                <a:gd name="T3" fmla="*/ 219 h 493"/>
                <a:gd name="T4" fmla="*/ 52 w 954"/>
                <a:gd name="T5" fmla="*/ 257 h 493"/>
                <a:gd name="T6" fmla="*/ 63 w 954"/>
                <a:gd name="T7" fmla="*/ 291 h 493"/>
                <a:gd name="T8" fmla="*/ 67 w 954"/>
                <a:gd name="T9" fmla="*/ 329 h 493"/>
                <a:gd name="T10" fmla="*/ 88 w 954"/>
                <a:gd name="T11" fmla="*/ 367 h 493"/>
                <a:gd name="T12" fmla="*/ 120 w 954"/>
                <a:gd name="T13" fmla="*/ 394 h 493"/>
                <a:gd name="T14" fmla="*/ 160 w 954"/>
                <a:gd name="T15" fmla="*/ 417 h 493"/>
                <a:gd name="T16" fmla="*/ 192 w 954"/>
                <a:gd name="T17" fmla="*/ 428 h 493"/>
                <a:gd name="T18" fmla="*/ 223 w 954"/>
                <a:gd name="T19" fmla="*/ 434 h 493"/>
                <a:gd name="T20" fmla="*/ 265 w 954"/>
                <a:gd name="T21" fmla="*/ 444 h 493"/>
                <a:gd name="T22" fmla="*/ 322 w 954"/>
                <a:gd name="T23" fmla="*/ 450 h 493"/>
                <a:gd name="T24" fmla="*/ 358 w 954"/>
                <a:gd name="T25" fmla="*/ 461 h 493"/>
                <a:gd name="T26" fmla="*/ 389 w 954"/>
                <a:gd name="T27" fmla="*/ 466 h 493"/>
                <a:gd name="T28" fmla="*/ 425 w 954"/>
                <a:gd name="T29" fmla="*/ 466 h 493"/>
                <a:gd name="T30" fmla="*/ 457 w 954"/>
                <a:gd name="T31" fmla="*/ 466 h 493"/>
                <a:gd name="T32" fmla="*/ 493 w 954"/>
                <a:gd name="T33" fmla="*/ 472 h 493"/>
                <a:gd name="T34" fmla="*/ 524 w 954"/>
                <a:gd name="T35" fmla="*/ 472 h 493"/>
                <a:gd name="T36" fmla="*/ 565 w 954"/>
                <a:gd name="T37" fmla="*/ 478 h 493"/>
                <a:gd name="T38" fmla="*/ 606 w 954"/>
                <a:gd name="T39" fmla="*/ 482 h 493"/>
                <a:gd name="T40" fmla="*/ 638 w 954"/>
                <a:gd name="T41" fmla="*/ 482 h 493"/>
                <a:gd name="T42" fmla="*/ 669 w 954"/>
                <a:gd name="T43" fmla="*/ 482 h 493"/>
                <a:gd name="T44" fmla="*/ 726 w 954"/>
                <a:gd name="T45" fmla="*/ 488 h 493"/>
                <a:gd name="T46" fmla="*/ 782 w 954"/>
                <a:gd name="T47" fmla="*/ 493 h 493"/>
                <a:gd name="T48" fmla="*/ 772 w 954"/>
                <a:gd name="T49" fmla="*/ 455 h 493"/>
                <a:gd name="T50" fmla="*/ 788 w 954"/>
                <a:gd name="T51" fmla="*/ 428 h 493"/>
                <a:gd name="T52" fmla="*/ 819 w 954"/>
                <a:gd name="T53" fmla="*/ 394 h 493"/>
                <a:gd name="T54" fmla="*/ 850 w 954"/>
                <a:gd name="T55" fmla="*/ 356 h 493"/>
                <a:gd name="T56" fmla="*/ 865 w 954"/>
                <a:gd name="T57" fmla="*/ 323 h 493"/>
                <a:gd name="T58" fmla="*/ 881 w 954"/>
                <a:gd name="T59" fmla="*/ 285 h 493"/>
                <a:gd name="T60" fmla="*/ 850 w 954"/>
                <a:gd name="T61" fmla="*/ 263 h 493"/>
                <a:gd name="T62" fmla="*/ 845 w 954"/>
                <a:gd name="T63" fmla="*/ 230 h 493"/>
                <a:gd name="T64" fmla="*/ 850 w 954"/>
                <a:gd name="T65" fmla="*/ 196 h 493"/>
                <a:gd name="T66" fmla="*/ 891 w 954"/>
                <a:gd name="T67" fmla="*/ 158 h 493"/>
                <a:gd name="T68" fmla="*/ 923 w 954"/>
                <a:gd name="T69" fmla="*/ 136 h 493"/>
                <a:gd name="T70" fmla="*/ 943 w 954"/>
                <a:gd name="T71" fmla="*/ 97 h 493"/>
                <a:gd name="T72" fmla="*/ 922 w 954"/>
                <a:gd name="T73" fmla="*/ 0 h 4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54"/>
                <a:gd name="T112" fmla="*/ 0 h 493"/>
                <a:gd name="T113" fmla="*/ 954 w 954"/>
                <a:gd name="T114" fmla="*/ 493 h 4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54" h="493">
                  <a:moveTo>
                    <a:pt x="5" y="171"/>
                  </a:moveTo>
                  <a:lnTo>
                    <a:pt x="0" y="192"/>
                  </a:lnTo>
                  <a:lnTo>
                    <a:pt x="15" y="202"/>
                  </a:lnTo>
                  <a:lnTo>
                    <a:pt x="31" y="219"/>
                  </a:lnTo>
                  <a:lnTo>
                    <a:pt x="41" y="236"/>
                  </a:lnTo>
                  <a:lnTo>
                    <a:pt x="52" y="257"/>
                  </a:lnTo>
                  <a:lnTo>
                    <a:pt x="57" y="274"/>
                  </a:lnTo>
                  <a:lnTo>
                    <a:pt x="63" y="291"/>
                  </a:lnTo>
                  <a:lnTo>
                    <a:pt x="67" y="307"/>
                  </a:lnTo>
                  <a:lnTo>
                    <a:pt x="67" y="329"/>
                  </a:lnTo>
                  <a:lnTo>
                    <a:pt x="78" y="350"/>
                  </a:lnTo>
                  <a:lnTo>
                    <a:pt x="88" y="367"/>
                  </a:lnTo>
                  <a:lnTo>
                    <a:pt x="104" y="384"/>
                  </a:lnTo>
                  <a:lnTo>
                    <a:pt x="120" y="394"/>
                  </a:lnTo>
                  <a:lnTo>
                    <a:pt x="140" y="411"/>
                  </a:lnTo>
                  <a:lnTo>
                    <a:pt x="160" y="417"/>
                  </a:lnTo>
                  <a:lnTo>
                    <a:pt x="176" y="422"/>
                  </a:lnTo>
                  <a:lnTo>
                    <a:pt x="192" y="428"/>
                  </a:lnTo>
                  <a:lnTo>
                    <a:pt x="207" y="428"/>
                  </a:lnTo>
                  <a:lnTo>
                    <a:pt x="223" y="434"/>
                  </a:lnTo>
                  <a:lnTo>
                    <a:pt x="243" y="438"/>
                  </a:lnTo>
                  <a:lnTo>
                    <a:pt x="265" y="444"/>
                  </a:lnTo>
                  <a:lnTo>
                    <a:pt x="285" y="450"/>
                  </a:lnTo>
                  <a:lnTo>
                    <a:pt x="322" y="450"/>
                  </a:lnTo>
                  <a:lnTo>
                    <a:pt x="342" y="450"/>
                  </a:lnTo>
                  <a:lnTo>
                    <a:pt x="358" y="461"/>
                  </a:lnTo>
                  <a:lnTo>
                    <a:pt x="374" y="461"/>
                  </a:lnTo>
                  <a:lnTo>
                    <a:pt x="389" y="466"/>
                  </a:lnTo>
                  <a:lnTo>
                    <a:pt x="410" y="466"/>
                  </a:lnTo>
                  <a:lnTo>
                    <a:pt x="425" y="466"/>
                  </a:lnTo>
                  <a:lnTo>
                    <a:pt x="441" y="466"/>
                  </a:lnTo>
                  <a:lnTo>
                    <a:pt x="457" y="466"/>
                  </a:lnTo>
                  <a:lnTo>
                    <a:pt x="477" y="466"/>
                  </a:lnTo>
                  <a:lnTo>
                    <a:pt x="493" y="472"/>
                  </a:lnTo>
                  <a:lnTo>
                    <a:pt x="508" y="472"/>
                  </a:lnTo>
                  <a:lnTo>
                    <a:pt x="524" y="472"/>
                  </a:lnTo>
                  <a:lnTo>
                    <a:pt x="544" y="478"/>
                  </a:lnTo>
                  <a:lnTo>
                    <a:pt x="565" y="478"/>
                  </a:lnTo>
                  <a:lnTo>
                    <a:pt x="586" y="482"/>
                  </a:lnTo>
                  <a:lnTo>
                    <a:pt x="606" y="482"/>
                  </a:lnTo>
                  <a:lnTo>
                    <a:pt x="622" y="482"/>
                  </a:lnTo>
                  <a:lnTo>
                    <a:pt x="638" y="482"/>
                  </a:lnTo>
                  <a:lnTo>
                    <a:pt x="653" y="482"/>
                  </a:lnTo>
                  <a:lnTo>
                    <a:pt x="669" y="482"/>
                  </a:lnTo>
                  <a:lnTo>
                    <a:pt x="705" y="482"/>
                  </a:lnTo>
                  <a:lnTo>
                    <a:pt x="726" y="488"/>
                  </a:lnTo>
                  <a:lnTo>
                    <a:pt x="762" y="493"/>
                  </a:lnTo>
                  <a:lnTo>
                    <a:pt x="782" y="493"/>
                  </a:lnTo>
                  <a:lnTo>
                    <a:pt x="772" y="472"/>
                  </a:lnTo>
                  <a:lnTo>
                    <a:pt x="772" y="455"/>
                  </a:lnTo>
                  <a:lnTo>
                    <a:pt x="772" y="438"/>
                  </a:lnTo>
                  <a:lnTo>
                    <a:pt x="788" y="428"/>
                  </a:lnTo>
                  <a:lnTo>
                    <a:pt x="804" y="411"/>
                  </a:lnTo>
                  <a:lnTo>
                    <a:pt x="819" y="394"/>
                  </a:lnTo>
                  <a:lnTo>
                    <a:pt x="840" y="373"/>
                  </a:lnTo>
                  <a:lnTo>
                    <a:pt x="850" y="356"/>
                  </a:lnTo>
                  <a:lnTo>
                    <a:pt x="861" y="339"/>
                  </a:lnTo>
                  <a:lnTo>
                    <a:pt x="865" y="323"/>
                  </a:lnTo>
                  <a:lnTo>
                    <a:pt x="876" y="301"/>
                  </a:lnTo>
                  <a:lnTo>
                    <a:pt x="881" y="285"/>
                  </a:lnTo>
                  <a:lnTo>
                    <a:pt x="865" y="268"/>
                  </a:lnTo>
                  <a:lnTo>
                    <a:pt x="850" y="263"/>
                  </a:lnTo>
                  <a:lnTo>
                    <a:pt x="845" y="246"/>
                  </a:lnTo>
                  <a:lnTo>
                    <a:pt x="845" y="230"/>
                  </a:lnTo>
                  <a:lnTo>
                    <a:pt x="845" y="213"/>
                  </a:lnTo>
                  <a:lnTo>
                    <a:pt x="850" y="196"/>
                  </a:lnTo>
                  <a:lnTo>
                    <a:pt x="871" y="180"/>
                  </a:lnTo>
                  <a:lnTo>
                    <a:pt x="891" y="158"/>
                  </a:lnTo>
                  <a:lnTo>
                    <a:pt x="907" y="147"/>
                  </a:lnTo>
                  <a:lnTo>
                    <a:pt x="923" y="136"/>
                  </a:lnTo>
                  <a:lnTo>
                    <a:pt x="933" y="114"/>
                  </a:lnTo>
                  <a:lnTo>
                    <a:pt x="943" y="97"/>
                  </a:lnTo>
                  <a:lnTo>
                    <a:pt x="954" y="81"/>
                  </a:lnTo>
                  <a:lnTo>
                    <a:pt x="92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573" name="Freeform 12">
              <a:extLst>
                <a:ext uri="{FF2B5EF4-FFF2-40B4-BE49-F238E27FC236}">
                  <a16:creationId xmlns:a16="http://schemas.microsoft.com/office/drawing/2014/main" id="{8E110152-E7EC-B8E3-AD6C-D2ABFCB2D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3205"/>
              <a:ext cx="46" cy="410"/>
            </a:xfrm>
            <a:custGeom>
              <a:avLst/>
              <a:gdLst>
                <a:gd name="T0" fmla="*/ 39 w 46"/>
                <a:gd name="T1" fmla="*/ 0 h 410"/>
                <a:gd name="T2" fmla="*/ 46 w 46"/>
                <a:gd name="T3" fmla="*/ 31 h 410"/>
                <a:gd name="T4" fmla="*/ 46 w 46"/>
                <a:gd name="T5" fmla="*/ 48 h 410"/>
                <a:gd name="T6" fmla="*/ 41 w 46"/>
                <a:gd name="T7" fmla="*/ 65 h 410"/>
                <a:gd name="T8" fmla="*/ 36 w 46"/>
                <a:gd name="T9" fmla="*/ 86 h 410"/>
                <a:gd name="T10" fmla="*/ 20 w 46"/>
                <a:gd name="T11" fmla="*/ 103 h 410"/>
                <a:gd name="T12" fmla="*/ 15 w 46"/>
                <a:gd name="T13" fmla="*/ 120 h 410"/>
                <a:gd name="T14" fmla="*/ 10 w 46"/>
                <a:gd name="T15" fmla="*/ 136 h 410"/>
                <a:gd name="T16" fmla="*/ 5 w 46"/>
                <a:gd name="T17" fmla="*/ 158 h 410"/>
                <a:gd name="T18" fmla="*/ 5 w 46"/>
                <a:gd name="T19" fmla="*/ 174 h 410"/>
                <a:gd name="T20" fmla="*/ 5 w 46"/>
                <a:gd name="T21" fmla="*/ 196 h 410"/>
                <a:gd name="T22" fmla="*/ 5 w 46"/>
                <a:gd name="T23" fmla="*/ 213 h 410"/>
                <a:gd name="T24" fmla="*/ 5 w 46"/>
                <a:gd name="T25" fmla="*/ 229 h 410"/>
                <a:gd name="T26" fmla="*/ 5 w 46"/>
                <a:gd name="T27" fmla="*/ 251 h 410"/>
                <a:gd name="T28" fmla="*/ 5 w 46"/>
                <a:gd name="T29" fmla="*/ 267 h 410"/>
                <a:gd name="T30" fmla="*/ 5 w 46"/>
                <a:gd name="T31" fmla="*/ 284 h 410"/>
                <a:gd name="T32" fmla="*/ 10 w 46"/>
                <a:gd name="T33" fmla="*/ 301 h 410"/>
                <a:gd name="T34" fmla="*/ 15 w 46"/>
                <a:gd name="T35" fmla="*/ 317 h 410"/>
                <a:gd name="T36" fmla="*/ 20 w 46"/>
                <a:gd name="T37" fmla="*/ 339 h 410"/>
                <a:gd name="T38" fmla="*/ 25 w 46"/>
                <a:gd name="T39" fmla="*/ 356 h 410"/>
                <a:gd name="T40" fmla="*/ 25 w 46"/>
                <a:gd name="T41" fmla="*/ 372 h 410"/>
                <a:gd name="T42" fmla="*/ 25 w 46"/>
                <a:gd name="T43" fmla="*/ 389 h 410"/>
                <a:gd name="T44" fmla="*/ 15 w 46"/>
                <a:gd name="T45" fmla="*/ 406 h 410"/>
                <a:gd name="T46" fmla="*/ 0 w 46"/>
                <a:gd name="T47" fmla="*/ 410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6"/>
                <a:gd name="T73" fmla="*/ 0 h 410"/>
                <a:gd name="T74" fmla="*/ 46 w 46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6" h="410">
                  <a:moveTo>
                    <a:pt x="39" y="0"/>
                  </a:moveTo>
                  <a:lnTo>
                    <a:pt x="46" y="31"/>
                  </a:lnTo>
                  <a:lnTo>
                    <a:pt x="46" y="48"/>
                  </a:lnTo>
                  <a:lnTo>
                    <a:pt x="41" y="65"/>
                  </a:lnTo>
                  <a:lnTo>
                    <a:pt x="36" y="86"/>
                  </a:lnTo>
                  <a:lnTo>
                    <a:pt x="20" y="103"/>
                  </a:lnTo>
                  <a:lnTo>
                    <a:pt x="15" y="120"/>
                  </a:lnTo>
                  <a:lnTo>
                    <a:pt x="10" y="136"/>
                  </a:lnTo>
                  <a:lnTo>
                    <a:pt x="5" y="158"/>
                  </a:lnTo>
                  <a:lnTo>
                    <a:pt x="5" y="174"/>
                  </a:lnTo>
                  <a:lnTo>
                    <a:pt x="5" y="196"/>
                  </a:lnTo>
                  <a:lnTo>
                    <a:pt x="5" y="213"/>
                  </a:lnTo>
                  <a:lnTo>
                    <a:pt x="5" y="229"/>
                  </a:lnTo>
                  <a:lnTo>
                    <a:pt x="5" y="251"/>
                  </a:lnTo>
                  <a:lnTo>
                    <a:pt x="5" y="267"/>
                  </a:lnTo>
                  <a:lnTo>
                    <a:pt x="5" y="284"/>
                  </a:lnTo>
                  <a:lnTo>
                    <a:pt x="10" y="301"/>
                  </a:lnTo>
                  <a:lnTo>
                    <a:pt x="15" y="317"/>
                  </a:lnTo>
                  <a:lnTo>
                    <a:pt x="20" y="339"/>
                  </a:lnTo>
                  <a:lnTo>
                    <a:pt x="25" y="356"/>
                  </a:lnTo>
                  <a:lnTo>
                    <a:pt x="25" y="372"/>
                  </a:lnTo>
                  <a:lnTo>
                    <a:pt x="25" y="389"/>
                  </a:lnTo>
                  <a:lnTo>
                    <a:pt x="15" y="406"/>
                  </a:lnTo>
                  <a:lnTo>
                    <a:pt x="0" y="41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6574" name="Group 13">
              <a:extLst>
                <a:ext uri="{FF2B5EF4-FFF2-40B4-BE49-F238E27FC236}">
                  <a16:creationId xmlns:a16="http://schemas.microsoft.com/office/drawing/2014/main" id="{F87D7E1E-5348-7700-55BD-4625861B36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1727"/>
              <a:ext cx="639" cy="392"/>
              <a:chOff x="1520" y="1727"/>
              <a:chExt cx="639" cy="392"/>
            </a:xfrm>
          </p:grpSpPr>
          <p:sp>
            <p:nvSpPr>
              <p:cNvPr id="67387" name="Line 14">
                <a:extLst>
                  <a:ext uri="{FF2B5EF4-FFF2-40B4-BE49-F238E27FC236}">
                    <a16:creationId xmlns:a16="http://schemas.microsoft.com/office/drawing/2014/main" id="{8C81B329-CC43-5F6F-EBBD-A95D7CB33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172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88" name="Line 15">
                <a:extLst>
                  <a:ext uri="{FF2B5EF4-FFF2-40B4-BE49-F238E27FC236}">
                    <a16:creationId xmlns:a16="http://schemas.microsoft.com/office/drawing/2014/main" id="{403C7164-94A2-261F-F5FB-BB474818B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180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89" name="Line 16">
                <a:extLst>
                  <a:ext uri="{FF2B5EF4-FFF2-40B4-BE49-F238E27FC236}">
                    <a16:creationId xmlns:a16="http://schemas.microsoft.com/office/drawing/2014/main" id="{C137EA3E-5F28-8B11-6129-7CB704E2E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188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0" name="Line 17">
                <a:extLst>
                  <a:ext uri="{FF2B5EF4-FFF2-40B4-BE49-F238E27FC236}">
                    <a16:creationId xmlns:a16="http://schemas.microsoft.com/office/drawing/2014/main" id="{07815058-2BA6-A530-E500-82FAE987C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195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1" name="Line 18">
                <a:extLst>
                  <a:ext uri="{FF2B5EF4-FFF2-40B4-BE49-F238E27FC236}">
                    <a16:creationId xmlns:a16="http://schemas.microsoft.com/office/drawing/2014/main" id="{4D9EECF5-3418-6B9C-DFD7-482CB7BDF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033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2" name="Line 19">
                <a:extLst>
                  <a:ext uri="{FF2B5EF4-FFF2-40B4-BE49-F238E27FC236}">
                    <a16:creationId xmlns:a16="http://schemas.microsoft.com/office/drawing/2014/main" id="{E4B5FF41-BB8E-701B-F7ED-F0162B056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109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3" name="Line 20">
                <a:extLst>
                  <a:ext uri="{FF2B5EF4-FFF2-40B4-BE49-F238E27FC236}">
                    <a16:creationId xmlns:a16="http://schemas.microsoft.com/office/drawing/2014/main" id="{A8DA82DD-78B9-4646-211B-7B13135D7E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11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4" name="Line 21">
                <a:extLst>
                  <a:ext uri="{FF2B5EF4-FFF2-40B4-BE49-F238E27FC236}">
                    <a16:creationId xmlns:a16="http://schemas.microsoft.com/office/drawing/2014/main" id="{B393C25E-7A39-9F5E-C1AF-7FDA75D5E0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3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5" name="Line 22">
                <a:extLst>
                  <a:ext uri="{FF2B5EF4-FFF2-40B4-BE49-F238E27FC236}">
                    <a16:creationId xmlns:a16="http://schemas.microsoft.com/office/drawing/2014/main" id="{CDD30B2C-062A-3BC7-96CF-7A813DE27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5" y="211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6" name="Line 23">
                <a:extLst>
                  <a:ext uri="{FF2B5EF4-FFF2-40B4-BE49-F238E27FC236}">
                    <a16:creationId xmlns:a16="http://schemas.microsoft.com/office/drawing/2014/main" id="{3E0DD0B5-7E50-7B0A-847C-2AF2EEF67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6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7" name="Line 24">
                <a:extLst>
                  <a:ext uri="{FF2B5EF4-FFF2-40B4-BE49-F238E27FC236}">
                    <a16:creationId xmlns:a16="http://schemas.microsoft.com/office/drawing/2014/main" id="{565606EF-D095-75A8-E5EF-54F3AA1B62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8" name="Line 25">
                <a:extLst>
                  <a:ext uri="{FF2B5EF4-FFF2-40B4-BE49-F238E27FC236}">
                    <a16:creationId xmlns:a16="http://schemas.microsoft.com/office/drawing/2014/main" id="{70A5DEF8-AAEB-81B3-6918-86CD1BC1A0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99" name="Line 26">
                <a:extLst>
                  <a:ext uri="{FF2B5EF4-FFF2-40B4-BE49-F238E27FC236}">
                    <a16:creationId xmlns:a16="http://schemas.microsoft.com/office/drawing/2014/main" id="{A4D3D5CD-34B6-E8D6-CF41-E252BA0B4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2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0" name="Line 27">
                <a:extLst>
                  <a:ext uri="{FF2B5EF4-FFF2-40B4-BE49-F238E27FC236}">
                    <a16:creationId xmlns:a16="http://schemas.microsoft.com/office/drawing/2014/main" id="{8B820C27-050A-7408-CA6D-E4BBBB3C62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1" name="Line 28">
                <a:extLst>
                  <a:ext uri="{FF2B5EF4-FFF2-40B4-BE49-F238E27FC236}">
                    <a16:creationId xmlns:a16="http://schemas.microsoft.com/office/drawing/2014/main" id="{3381669C-2CB7-1451-303F-FF56D1AAA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6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2" name="Line 29">
                <a:extLst>
                  <a:ext uri="{FF2B5EF4-FFF2-40B4-BE49-F238E27FC236}">
                    <a16:creationId xmlns:a16="http://schemas.microsoft.com/office/drawing/2014/main" id="{4974D60A-1764-252B-809D-1FAEE1008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211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3" name="Line 30">
                <a:extLst>
                  <a:ext uri="{FF2B5EF4-FFF2-40B4-BE49-F238E27FC236}">
                    <a16:creationId xmlns:a16="http://schemas.microsoft.com/office/drawing/2014/main" id="{531EC59D-6BD0-8174-017F-AECA74DA2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0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4" name="Line 31">
                <a:extLst>
                  <a:ext uri="{FF2B5EF4-FFF2-40B4-BE49-F238E27FC236}">
                    <a16:creationId xmlns:a16="http://schemas.microsoft.com/office/drawing/2014/main" id="{C43C200C-BFC4-03F6-CD0F-456A36DC9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0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5" name="Line 32">
                <a:extLst>
                  <a:ext uri="{FF2B5EF4-FFF2-40B4-BE49-F238E27FC236}">
                    <a16:creationId xmlns:a16="http://schemas.microsoft.com/office/drawing/2014/main" id="{03C92318-AACA-A5D6-0BAB-6338D5A02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19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6" name="Line 33">
                <a:extLst>
                  <a:ext uri="{FF2B5EF4-FFF2-40B4-BE49-F238E27FC236}">
                    <a16:creationId xmlns:a16="http://schemas.microsoft.com/office/drawing/2014/main" id="{69BF7BE7-0CF6-8A70-248B-B705E35A6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1853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7" name="Line 34">
                <a:extLst>
                  <a:ext uri="{FF2B5EF4-FFF2-40B4-BE49-F238E27FC236}">
                    <a16:creationId xmlns:a16="http://schemas.microsoft.com/office/drawing/2014/main" id="{728B7103-C893-FABC-807F-B7D807751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177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8" name="Line 35">
                <a:extLst>
                  <a:ext uri="{FF2B5EF4-FFF2-40B4-BE49-F238E27FC236}">
                    <a16:creationId xmlns:a16="http://schemas.microsoft.com/office/drawing/2014/main" id="{B0CEB90E-D393-981F-B20F-2AAFDF57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1727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09" name="Line 36">
                <a:extLst>
                  <a:ext uri="{FF2B5EF4-FFF2-40B4-BE49-F238E27FC236}">
                    <a16:creationId xmlns:a16="http://schemas.microsoft.com/office/drawing/2014/main" id="{ABD72D9B-3E51-A7E9-5673-B79B7DFE57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32" y="1727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10" name="Line 37">
                <a:extLst>
                  <a:ext uri="{FF2B5EF4-FFF2-40B4-BE49-F238E27FC236}">
                    <a16:creationId xmlns:a16="http://schemas.microsoft.com/office/drawing/2014/main" id="{64B93748-954B-543C-0430-EADC6C1BA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60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11" name="Line 38">
                <a:extLst>
                  <a:ext uri="{FF2B5EF4-FFF2-40B4-BE49-F238E27FC236}">
                    <a16:creationId xmlns:a16="http://schemas.microsoft.com/office/drawing/2014/main" id="{3DF36EC9-B433-AFD6-58F6-B6E274330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88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12" name="Line 39">
                <a:extLst>
                  <a:ext uri="{FF2B5EF4-FFF2-40B4-BE49-F238E27FC236}">
                    <a16:creationId xmlns:a16="http://schemas.microsoft.com/office/drawing/2014/main" id="{9E84DCEA-00BB-1FCF-77B6-A4F02C119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16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13" name="Line 40">
                <a:extLst>
                  <a:ext uri="{FF2B5EF4-FFF2-40B4-BE49-F238E27FC236}">
                    <a16:creationId xmlns:a16="http://schemas.microsoft.com/office/drawing/2014/main" id="{44EB3F35-A9B9-DA06-FD7C-1A5C9E520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4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14" name="Line 41">
                <a:extLst>
                  <a:ext uri="{FF2B5EF4-FFF2-40B4-BE49-F238E27FC236}">
                    <a16:creationId xmlns:a16="http://schemas.microsoft.com/office/drawing/2014/main" id="{3225772F-4B55-323D-1AE2-E01E6F82A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3" y="1727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15" name="Line 42">
                <a:extLst>
                  <a:ext uri="{FF2B5EF4-FFF2-40B4-BE49-F238E27FC236}">
                    <a16:creationId xmlns:a16="http://schemas.microsoft.com/office/drawing/2014/main" id="{8B6A3643-54E0-D8AC-7588-0D4170947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1" y="1727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16" name="Line 43">
                <a:extLst>
                  <a:ext uri="{FF2B5EF4-FFF2-40B4-BE49-F238E27FC236}">
                    <a16:creationId xmlns:a16="http://schemas.microsoft.com/office/drawing/2014/main" id="{E31F368F-A651-B48A-8711-F35048198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29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17" name="Line 44">
                <a:extLst>
                  <a:ext uri="{FF2B5EF4-FFF2-40B4-BE49-F238E27FC236}">
                    <a16:creationId xmlns:a16="http://schemas.microsoft.com/office/drawing/2014/main" id="{5A7784FB-D615-5B69-8C59-582BD54A0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7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18" name="Line 45">
                <a:extLst>
                  <a:ext uri="{FF2B5EF4-FFF2-40B4-BE49-F238E27FC236}">
                    <a16:creationId xmlns:a16="http://schemas.microsoft.com/office/drawing/2014/main" id="{CD706A13-1E40-C2DF-EFB8-FAD1950B0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1727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6575" name="Freeform 46">
              <a:extLst>
                <a:ext uri="{FF2B5EF4-FFF2-40B4-BE49-F238E27FC236}">
                  <a16:creationId xmlns:a16="http://schemas.microsoft.com/office/drawing/2014/main" id="{99BB15F1-35EB-2806-9FE7-4E8CEA3DC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" y="1947"/>
              <a:ext cx="423" cy="376"/>
            </a:xfrm>
            <a:custGeom>
              <a:avLst/>
              <a:gdLst>
                <a:gd name="T0" fmla="*/ 0 w 423"/>
                <a:gd name="T1" fmla="*/ 0 h 376"/>
                <a:gd name="T2" fmla="*/ 13 w 423"/>
                <a:gd name="T3" fmla="*/ 19 h 376"/>
                <a:gd name="T4" fmla="*/ 19 w 423"/>
                <a:gd name="T5" fmla="*/ 35 h 376"/>
                <a:gd name="T6" fmla="*/ 39 w 423"/>
                <a:gd name="T7" fmla="*/ 51 h 376"/>
                <a:gd name="T8" fmla="*/ 55 w 423"/>
                <a:gd name="T9" fmla="*/ 51 h 376"/>
                <a:gd name="T10" fmla="*/ 65 w 423"/>
                <a:gd name="T11" fmla="*/ 68 h 376"/>
                <a:gd name="T12" fmla="*/ 81 w 423"/>
                <a:gd name="T13" fmla="*/ 78 h 376"/>
                <a:gd name="T14" fmla="*/ 96 w 423"/>
                <a:gd name="T15" fmla="*/ 90 h 376"/>
                <a:gd name="T16" fmla="*/ 112 w 423"/>
                <a:gd name="T17" fmla="*/ 95 h 376"/>
                <a:gd name="T18" fmla="*/ 128 w 423"/>
                <a:gd name="T19" fmla="*/ 101 h 376"/>
                <a:gd name="T20" fmla="*/ 148 w 423"/>
                <a:gd name="T21" fmla="*/ 107 h 376"/>
                <a:gd name="T22" fmla="*/ 164 w 423"/>
                <a:gd name="T23" fmla="*/ 128 h 376"/>
                <a:gd name="T24" fmla="*/ 168 w 423"/>
                <a:gd name="T25" fmla="*/ 150 h 376"/>
                <a:gd name="T26" fmla="*/ 174 w 423"/>
                <a:gd name="T27" fmla="*/ 167 h 376"/>
                <a:gd name="T28" fmla="*/ 179 w 423"/>
                <a:gd name="T29" fmla="*/ 183 h 376"/>
                <a:gd name="T30" fmla="*/ 189 w 423"/>
                <a:gd name="T31" fmla="*/ 206 h 376"/>
                <a:gd name="T32" fmla="*/ 200 w 423"/>
                <a:gd name="T33" fmla="*/ 227 h 376"/>
                <a:gd name="T34" fmla="*/ 205 w 423"/>
                <a:gd name="T35" fmla="*/ 244 h 376"/>
                <a:gd name="T36" fmla="*/ 215 w 423"/>
                <a:gd name="T37" fmla="*/ 261 h 376"/>
                <a:gd name="T38" fmla="*/ 231 w 423"/>
                <a:gd name="T39" fmla="*/ 271 h 376"/>
                <a:gd name="T40" fmla="*/ 236 w 423"/>
                <a:gd name="T41" fmla="*/ 293 h 376"/>
                <a:gd name="T42" fmla="*/ 236 w 423"/>
                <a:gd name="T43" fmla="*/ 310 h 376"/>
                <a:gd name="T44" fmla="*/ 236 w 423"/>
                <a:gd name="T45" fmla="*/ 326 h 376"/>
                <a:gd name="T46" fmla="*/ 241 w 423"/>
                <a:gd name="T47" fmla="*/ 343 h 376"/>
                <a:gd name="T48" fmla="*/ 247 w 423"/>
                <a:gd name="T49" fmla="*/ 360 h 376"/>
                <a:gd name="T50" fmla="*/ 262 w 423"/>
                <a:gd name="T51" fmla="*/ 370 h 376"/>
                <a:gd name="T52" fmla="*/ 283 w 423"/>
                <a:gd name="T53" fmla="*/ 376 h 376"/>
                <a:gd name="T54" fmla="*/ 298 w 423"/>
                <a:gd name="T55" fmla="*/ 364 h 376"/>
                <a:gd name="T56" fmla="*/ 309 w 423"/>
                <a:gd name="T57" fmla="*/ 343 h 376"/>
                <a:gd name="T58" fmla="*/ 309 w 423"/>
                <a:gd name="T59" fmla="*/ 326 h 376"/>
                <a:gd name="T60" fmla="*/ 314 w 423"/>
                <a:gd name="T61" fmla="*/ 305 h 376"/>
                <a:gd name="T62" fmla="*/ 319 w 423"/>
                <a:gd name="T63" fmla="*/ 288 h 376"/>
                <a:gd name="T64" fmla="*/ 334 w 423"/>
                <a:gd name="T65" fmla="*/ 271 h 376"/>
                <a:gd name="T66" fmla="*/ 350 w 423"/>
                <a:gd name="T67" fmla="*/ 261 h 376"/>
                <a:gd name="T68" fmla="*/ 366 w 423"/>
                <a:gd name="T69" fmla="*/ 255 h 376"/>
                <a:gd name="T70" fmla="*/ 370 w 423"/>
                <a:gd name="T71" fmla="*/ 233 h 376"/>
                <a:gd name="T72" fmla="*/ 386 w 423"/>
                <a:gd name="T73" fmla="*/ 227 h 376"/>
                <a:gd name="T74" fmla="*/ 402 w 423"/>
                <a:gd name="T75" fmla="*/ 221 h 376"/>
                <a:gd name="T76" fmla="*/ 423 w 423"/>
                <a:gd name="T77" fmla="*/ 221 h 3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3"/>
                <a:gd name="T118" fmla="*/ 0 h 376"/>
                <a:gd name="T119" fmla="*/ 423 w 423"/>
                <a:gd name="T120" fmla="*/ 376 h 37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3" h="376">
                  <a:moveTo>
                    <a:pt x="0" y="0"/>
                  </a:moveTo>
                  <a:lnTo>
                    <a:pt x="13" y="19"/>
                  </a:lnTo>
                  <a:lnTo>
                    <a:pt x="19" y="35"/>
                  </a:lnTo>
                  <a:lnTo>
                    <a:pt x="39" y="51"/>
                  </a:lnTo>
                  <a:lnTo>
                    <a:pt x="55" y="51"/>
                  </a:lnTo>
                  <a:lnTo>
                    <a:pt x="65" y="68"/>
                  </a:lnTo>
                  <a:lnTo>
                    <a:pt x="81" y="78"/>
                  </a:lnTo>
                  <a:lnTo>
                    <a:pt x="96" y="90"/>
                  </a:lnTo>
                  <a:lnTo>
                    <a:pt x="112" y="95"/>
                  </a:lnTo>
                  <a:lnTo>
                    <a:pt x="128" y="101"/>
                  </a:lnTo>
                  <a:lnTo>
                    <a:pt x="148" y="107"/>
                  </a:lnTo>
                  <a:lnTo>
                    <a:pt x="164" y="128"/>
                  </a:lnTo>
                  <a:lnTo>
                    <a:pt x="168" y="150"/>
                  </a:lnTo>
                  <a:lnTo>
                    <a:pt x="174" y="167"/>
                  </a:lnTo>
                  <a:lnTo>
                    <a:pt x="179" y="183"/>
                  </a:lnTo>
                  <a:lnTo>
                    <a:pt x="189" y="206"/>
                  </a:lnTo>
                  <a:lnTo>
                    <a:pt x="200" y="227"/>
                  </a:lnTo>
                  <a:lnTo>
                    <a:pt x="205" y="244"/>
                  </a:lnTo>
                  <a:lnTo>
                    <a:pt x="215" y="261"/>
                  </a:lnTo>
                  <a:lnTo>
                    <a:pt x="231" y="271"/>
                  </a:lnTo>
                  <a:lnTo>
                    <a:pt x="236" y="293"/>
                  </a:lnTo>
                  <a:lnTo>
                    <a:pt x="236" y="310"/>
                  </a:lnTo>
                  <a:lnTo>
                    <a:pt x="236" y="326"/>
                  </a:lnTo>
                  <a:lnTo>
                    <a:pt x="241" y="343"/>
                  </a:lnTo>
                  <a:lnTo>
                    <a:pt x="247" y="360"/>
                  </a:lnTo>
                  <a:lnTo>
                    <a:pt x="262" y="370"/>
                  </a:lnTo>
                  <a:lnTo>
                    <a:pt x="283" y="376"/>
                  </a:lnTo>
                  <a:lnTo>
                    <a:pt x="298" y="364"/>
                  </a:lnTo>
                  <a:lnTo>
                    <a:pt x="309" y="343"/>
                  </a:lnTo>
                  <a:lnTo>
                    <a:pt x="309" y="326"/>
                  </a:lnTo>
                  <a:lnTo>
                    <a:pt x="314" y="305"/>
                  </a:lnTo>
                  <a:lnTo>
                    <a:pt x="319" y="288"/>
                  </a:lnTo>
                  <a:lnTo>
                    <a:pt x="334" y="271"/>
                  </a:lnTo>
                  <a:lnTo>
                    <a:pt x="350" y="261"/>
                  </a:lnTo>
                  <a:lnTo>
                    <a:pt x="366" y="255"/>
                  </a:lnTo>
                  <a:lnTo>
                    <a:pt x="370" y="233"/>
                  </a:lnTo>
                  <a:lnTo>
                    <a:pt x="386" y="227"/>
                  </a:lnTo>
                  <a:lnTo>
                    <a:pt x="402" y="221"/>
                  </a:lnTo>
                  <a:lnTo>
                    <a:pt x="423" y="221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6576" name="Group 47">
              <a:extLst>
                <a:ext uri="{FF2B5EF4-FFF2-40B4-BE49-F238E27FC236}">
                  <a16:creationId xmlns:a16="http://schemas.microsoft.com/office/drawing/2014/main" id="{32E0F6EA-7DEC-D952-70FA-B6E5F5826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1727"/>
              <a:ext cx="639" cy="392"/>
              <a:chOff x="2167" y="1727"/>
              <a:chExt cx="639" cy="392"/>
            </a:xfrm>
          </p:grpSpPr>
          <p:sp>
            <p:nvSpPr>
              <p:cNvPr id="67355" name="Line 48">
                <a:extLst>
                  <a:ext uri="{FF2B5EF4-FFF2-40B4-BE49-F238E27FC236}">
                    <a16:creationId xmlns:a16="http://schemas.microsoft.com/office/drawing/2014/main" id="{E0ED9493-D0C6-C67A-8A8B-02C7E59A8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172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56" name="Line 49">
                <a:extLst>
                  <a:ext uri="{FF2B5EF4-FFF2-40B4-BE49-F238E27FC236}">
                    <a16:creationId xmlns:a16="http://schemas.microsoft.com/office/drawing/2014/main" id="{C1017815-B347-FCF5-4469-33D4293E2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180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57" name="Line 50">
                <a:extLst>
                  <a:ext uri="{FF2B5EF4-FFF2-40B4-BE49-F238E27FC236}">
                    <a16:creationId xmlns:a16="http://schemas.microsoft.com/office/drawing/2014/main" id="{6B0C08FD-4AB5-7829-D8CF-73873632F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188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58" name="Line 51">
                <a:extLst>
                  <a:ext uri="{FF2B5EF4-FFF2-40B4-BE49-F238E27FC236}">
                    <a16:creationId xmlns:a16="http://schemas.microsoft.com/office/drawing/2014/main" id="{C3600197-BDEE-D4C0-9E1B-71C1DA13E6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195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59" name="Line 52">
                <a:extLst>
                  <a:ext uri="{FF2B5EF4-FFF2-40B4-BE49-F238E27FC236}">
                    <a16:creationId xmlns:a16="http://schemas.microsoft.com/office/drawing/2014/main" id="{E1EF4BDC-8C42-1116-BC30-3185017C1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033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0" name="Line 53">
                <a:extLst>
                  <a:ext uri="{FF2B5EF4-FFF2-40B4-BE49-F238E27FC236}">
                    <a16:creationId xmlns:a16="http://schemas.microsoft.com/office/drawing/2014/main" id="{5E69181C-B32D-E73D-35D9-745C90088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109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1" name="Line 54">
                <a:extLst>
                  <a:ext uri="{FF2B5EF4-FFF2-40B4-BE49-F238E27FC236}">
                    <a16:creationId xmlns:a16="http://schemas.microsoft.com/office/drawing/2014/main" id="{64043276-3617-E41E-E790-55769D6E7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11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2" name="Line 55">
                <a:extLst>
                  <a:ext uri="{FF2B5EF4-FFF2-40B4-BE49-F238E27FC236}">
                    <a16:creationId xmlns:a16="http://schemas.microsoft.com/office/drawing/2014/main" id="{37F2DB42-7BBA-4B5A-C136-8E4094ED6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0" y="211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3" name="Line 56">
                <a:extLst>
                  <a:ext uri="{FF2B5EF4-FFF2-40B4-BE49-F238E27FC236}">
                    <a16:creationId xmlns:a16="http://schemas.microsoft.com/office/drawing/2014/main" id="{6E9B5ACE-B332-5BF1-7D45-98A05CCA6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1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4" name="Line 57">
                <a:extLst>
                  <a:ext uri="{FF2B5EF4-FFF2-40B4-BE49-F238E27FC236}">
                    <a16:creationId xmlns:a16="http://schemas.microsoft.com/office/drawing/2014/main" id="{B04E3E6F-278F-4CF3-C409-9AAF99F8F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5" name="Line 58">
                <a:extLst>
                  <a:ext uri="{FF2B5EF4-FFF2-40B4-BE49-F238E27FC236}">
                    <a16:creationId xmlns:a16="http://schemas.microsoft.com/office/drawing/2014/main" id="{9B1E95CD-28EF-DC61-F3BA-AB54AC2F05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6" name="Line 59">
                <a:extLst>
                  <a:ext uri="{FF2B5EF4-FFF2-40B4-BE49-F238E27FC236}">
                    <a16:creationId xmlns:a16="http://schemas.microsoft.com/office/drawing/2014/main" id="{43E4485D-35D7-DB84-D1D0-603B95454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7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7" name="Line 60">
                <a:extLst>
                  <a:ext uri="{FF2B5EF4-FFF2-40B4-BE49-F238E27FC236}">
                    <a16:creationId xmlns:a16="http://schemas.microsoft.com/office/drawing/2014/main" id="{B6C793FE-DAFE-3BAF-6AEC-BBA126E9ED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9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8" name="Line 61">
                <a:extLst>
                  <a:ext uri="{FF2B5EF4-FFF2-40B4-BE49-F238E27FC236}">
                    <a16:creationId xmlns:a16="http://schemas.microsoft.com/office/drawing/2014/main" id="{8DD14C77-5380-3529-69EA-E894565D1F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1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69" name="Line 62">
                <a:extLst>
                  <a:ext uri="{FF2B5EF4-FFF2-40B4-BE49-F238E27FC236}">
                    <a16:creationId xmlns:a16="http://schemas.microsoft.com/office/drawing/2014/main" id="{BB8E172C-28A8-88F9-577A-FD9DA80B2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3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0" name="Line 63">
                <a:extLst>
                  <a:ext uri="{FF2B5EF4-FFF2-40B4-BE49-F238E27FC236}">
                    <a16:creationId xmlns:a16="http://schemas.microsoft.com/office/drawing/2014/main" id="{2AF3A834-39C9-9419-2AA9-7F64701B7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" y="211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1" name="Line 64">
                <a:extLst>
                  <a:ext uri="{FF2B5EF4-FFF2-40B4-BE49-F238E27FC236}">
                    <a16:creationId xmlns:a16="http://schemas.microsoft.com/office/drawing/2014/main" id="{1B838B1D-88C2-2A96-D439-9F6D2BF2B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0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2" name="Line 65">
                <a:extLst>
                  <a:ext uri="{FF2B5EF4-FFF2-40B4-BE49-F238E27FC236}">
                    <a16:creationId xmlns:a16="http://schemas.microsoft.com/office/drawing/2014/main" id="{43BA847A-2605-B74D-5619-2E9EF2656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0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3" name="Line 66">
                <a:extLst>
                  <a:ext uri="{FF2B5EF4-FFF2-40B4-BE49-F238E27FC236}">
                    <a16:creationId xmlns:a16="http://schemas.microsoft.com/office/drawing/2014/main" id="{8A97F514-EB2D-0723-5C8C-07886F87A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19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4" name="Line 67">
                <a:extLst>
                  <a:ext uri="{FF2B5EF4-FFF2-40B4-BE49-F238E27FC236}">
                    <a16:creationId xmlns:a16="http://schemas.microsoft.com/office/drawing/2014/main" id="{7B9D77E7-145A-2C8B-3ADC-9488012CC9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1853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5" name="Line 68">
                <a:extLst>
                  <a:ext uri="{FF2B5EF4-FFF2-40B4-BE49-F238E27FC236}">
                    <a16:creationId xmlns:a16="http://schemas.microsoft.com/office/drawing/2014/main" id="{488804A0-4D13-2A60-4A58-8B532162F9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177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6" name="Line 69">
                <a:extLst>
                  <a:ext uri="{FF2B5EF4-FFF2-40B4-BE49-F238E27FC236}">
                    <a16:creationId xmlns:a16="http://schemas.microsoft.com/office/drawing/2014/main" id="{C669AF09-42BE-BE94-52B4-4D475F3CE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1727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7" name="Line 70">
                <a:extLst>
                  <a:ext uri="{FF2B5EF4-FFF2-40B4-BE49-F238E27FC236}">
                    <a16:creationId xmlns:a16="http://schemas.microsoft.com/office/drawing/2014/main" id="{5861D96A-ED07-FB94-8676-9BEBA152C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79" y="1727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8" name="Line 71">
                <a:extLst>
                  <a:ext uri="{FF2B5EF4-FFF2-40B4-BE49-F238E27FC236}">
                    <a16:creationId xmlns:a16="http://schemas.microsoft.com/office/drawing/2014/main" id="{C549EA76-0950-D69A-96BF-ACBE20CAF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07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79" name="Line 72">
                <a:extLst>
                  <a:ext uri="{FF2B5EF4-FFF2-40B4-BE49-F238E27FC236}">
                    <a16:creationId xmlns:a16="http://schemas.microsoft.com/office/drawing/2014/main" id="{D7815043-9BBC-3BFE-D919-75E52146AC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5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80" name="Line 73">
                <a:extLst>
                  <a:ext uri="{FF2B5EF4-FFF2-40B4-BE49-F238E27FC236}">
                    <a16:creationId xmlns:a16="http://schemas.microsoft.com/office/drawing/2014/main" id="{A918F411-87B7-4255-5301-B97E170EA8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63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81" name="Line 74">
                <a:extLst>
                  <a:ext uri="{FF2B5EF4-FFF2-40B4-BE49-F238E27FC236}">
                    <a16:creationId xmlns:a16="http://schemas.microsoft.com/office/drawing/2014/main" id="{F95094DF-7A90-CCB9-5BFB-8088BA103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91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82" name="Line 75">
                <a:extLst>
                  <a:ext uri="{FF2B5EF4-FFF2-40B4-BE49-F238E27FC236}">
                    <a16:creationId xmlns:a16="http://schemas.microsoft.com/office/drawing/2014/main" id="{F30EA4B7-BB70-526D-A15E-5597427BA9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19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83" name="Line 76">
                <a:extLst>
                  <a:ext uri="{FF2B5EF4-FFF2-40B4-BE49-F238E27FC236}">
                    <a16:creationId xmlns:a16="http://schemas.microsoft.com/office/drawing/2014/main" id="{8281C58A-3A4E-E7C3-1CB0-6EF7B496C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8" y="1727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84" name="Line 77">
                <a:extLst>
                  <a:ext uri="{FF2B5EF4-FFF2-40B4-BE49-F238E27FC236}">
                    <a16:creationId xmlns:a16="http://schemas.microsoft.com/office/drawing/2014/main" id="{B64DE0EC-0CDA-4827-B4BF-4896760EEF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76" y="1727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85" name="Line 78">
                <a:extLst>
                  <a:ext uri="{FF2B5EF4-FFF2-40B4-BE49-F238E27FC236}">
                    <a16:creationId xmlns:a16="http://schemas.microsoft.com/office/drawing/2014/main" id="{372D5405-F20C-CD31-14EC-D1C2751B1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4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86" name="Line 79">
                <a:extLst>
                  <a:ext uri="{FF2B5EF4-FFF2-40B4-BE49-F238E27FC236}">
                    <a16:creationId xmlns:a16="http://schemas.microsoft.com/office/drawing/2014/main" id="{5EF26F54-620E-CF19-55E7-868592436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1727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77" name="Group 80">
              <a:extLst>
                <a:ext uri="{FF2B5EF4-FFF2-40B4-BE49-F238E27FC236}">
                  <a16:creationId xmlns:a16="http://schemas.microsoft.com/office/drawing/2014/main" id="{BAB51A83-AB03-B39A-EF1C-2D3B3B3192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4" y="1727"/>
              <a:ext cx="638" cy="392"/>
              <a:chOff x="2814" y="1727"/>
              <a:chExt cx="638" cy="392"/>
            </a:xfrm>
          </p:grpSpPr>
          <p:sp>
            <p:nvSpPr>
              <p:cNvPr id="67323" name="Line 81">
                <a:extLst>
                  <a:ext uri="{FF2B5EF4-FFF2-40B4-BE49-F238E27FC236}">
                    <a16:creationId xmlns:a16="http://schemas.microsoft.com/office/drawing/2014/main" id="{FCED042A-9819-F932-4BAB-4B06D053D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172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24" name="Line 82">
                <a:extLst>
                  <a:ext uri="{FF2B5EF4-FFF2-40B4-BE49-F238E27FC236}">
                    <a16:creationId xmlns:a16="http://schemas.microsoft.com/office/drawing/2014/main" id="{995373E2-090D-2105-85A8-A8176EDA2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180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25" name="Line 83">
                <a:extLst>
                  <a:ext uri="{FF2B5EF4-FFF2-40B4-BE49-F238E27FC236}">
                    <a16:creationId xmlns:a16="http://schemas.microsoft.com/office/drawing/2014/main" id="{108CB976-DF00-0472-9B4B-D1A9AD367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188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26" name="Line 84">
                <a:extLst>
                  <a:ext uri="{FF2B5EF4-FFF2-40B4-BE49-F238E27FC236}">
                    <a16:creationId xmlns:a16="http://schemas.microsoft.com/office/drawing/2014/main" id="{FE506BDE-AE04-C137-2DE1-5B95B8D7F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195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27" name="Line 85">
                <a:extLst>
                  <a:ext uri="{FF2B5EF4-FFF2-40B4-BE49-F238E27FC236}">
                    <a16:creationId xmlns:a16="http://schemas.microsoft.com/office/drawing/2014/main" id="{58725C0F-CF73-12FE-6235-F171FCBD6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033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28" name="Line 86">
                <a:extLst>
                  <a:ext uri="{FF2B5EF4-FFF2-40B4-BE49-F238E27FC236}">
                    <a16:creationId xmlns:a16="http://schemas.microsoft.com/office/drawing/2014/main" id="{46A22B20-1CA2-03F2-7999-83E7161F12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109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29" name="Line 87">
                <a:extLst>
                  <a:ext uri="{FF2B5EF4-FFF2-40B4-BE49-F238E27FC236}">
                    <a16:creationId xmlns:a16="http://schemas.microsoft.com/office/drawing/2014/main" id="{89F3AF0C-75AC-A022-CDD0-371EB99529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118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0" name="Line 88">
                <a:extLst>
                  <a:ext uri="{FF2B5EF4-FFF2-40B4-BE49-F238E27FC236}">
                    <a16:creationId xmlns:a16="http://schemas.microsoft.com/office/drawing/2014/main" id="{726760E7-B3D6-27F7-1AD3-84C245DFE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1" name="Line 89">
                <a:extLst>
                  <a:ext uri="{FF2B5EF4-FFF2-40B4-BE49-F238E27FC236}">
                    <a16:creationId xmlns:a16="http://schemas.microsoft.com/office/drawing/2014/main" id="{2F9D8ECA-C4C9-FA64-BA4C-80F9A81AC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8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2" name="Line 90">
                <a:extLst>
                  <a:ext uri="{FF2B5EF4-FFF2-40B4-BE49-F238E27FC236}">
                    <a16:creationId xmlns:a16="http://schemas.microsoft.com/office/drawing/2014/main" id="{ED5078EE-BE0F-CC18-B42C-D5C3D79599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3" name="Line 91">
                <a:extLst>
                  <a:ext uri="{FF2B5EF4-FFF2-40B4-BE49-F238E27FC236}">
                    <a16:creationId xmlns:a16="http://schemas.microsoft.com/office/drawing/2014/main" id="{3AC162C9-EC21-66CC-BC4F-6CA021A093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4" name="Line 92">
                <a:extLst>
                  <a:ext uri="{FF2B5EF4-FFF2-40B4-BE49-F238E27FC236}">
                    <a16:creationId xmlns:a16="http://schemas.microsoft.com/office/drawing/2014/main" id="{1B99DA49-7236-50B4-99D3-676BD57E1E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4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5" name="Line 93">
                <a:extLst>
                  <a:ext uri="{FF2B5EF4-FFF2-40B4-BE49-F238E27FC236}">
                    <a16:creationId xmlns:a16="http://schemas.microsoft.com/office/drawing/2014/main" id="{3348D22B-36CD-05A5-7853-46627131F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6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6" name="Line 94">
                <a:extLst>
                  <a:ext uri="{FF2B5EF4-FFF2-40B4-BE49-F238E27FC236}">
                    <a16:creationId xmlns:a16="http://schemas.microsoft.com/office/drawing/2014/main" id="{C5D0F0E5-F58A-8EB4-2365-F6171B7023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7" name="Line 95">
                <a:extLst>
                  <a:ext uri="{FF2B5EF4-FFF2-40B4-BE49-F238E27FC236}">
                    <a16:creationId xmlns:a16="http://schemas.microsoft.com/office/drawing/2014/main" id="{1BB48A73-C8A7-2DD1-95AA-88E0B62AA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211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8" name="Line 96">
                <a:extLst>
                  <a:ext uri="{FF2B5EF4-FFF2-40B4-BE49-F238E27FC236}">
                    <a16:creationId xmlns:a16="http://schemas.microsoft.com/office/drawing/2014/main" id="{876445BF-8B2D-6278-D152-19CD4CFA6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" y="211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39" name="Line 97">
                <a:extLst>
                  <a:ext uri="{FF2B5EF4-FFF2-40B4-BE49-F238E27FC236}">
                    <a16:creationId xmlns:a16="http://schemas.microsoft.com/office/drawing/2014/main" id="{1970A319-AA0C-2878-0855-06B28B5EC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0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0" name="Line 98">
                <a:extLst>
                  <a:ext uri="{FF2B5EF4-FFF2-40B4-BE49-F238E27FC236}">
                    <a16:creationId xmlns:a16="http://schemas.microsoft.com/office/drawing/2014/main" id="{8D0D293C-2479-B773-367B-0AD27574A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0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1" name="Line 99">
                <a:extLst>
                  <a:ext uri="{FF2B5EF4-FFF2-40B4-BE49-F238E27FC236}">
                    <a16:creationId xmlns:a16="http://schemas.microsoft.com/office/drawing/2014/main" id="{97814E93-34A4-701E-1FDF-8B192F9FE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19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2" name="Line 100">
                <a:extLst>
                  <a:ext uri="{FF2B5EF4-FFF2-40B4-BE49-F238E27FC236}">
                    <a16:creationId xmlns:a16="http://schemas.microsoft.com/office/drawing/2014/main" id="{7FE17BC2-EDC6-67F4-F83C-6B79477CBB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1853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3" name="Line 101">
                <a:extLst>
                  <a:ext uri="{FF2B5EF4-FFF2-40B4-BE49-F238E27FC236}">
                    <a16:creationId xmlns:a16="http://schemas.microsoft.com/office/drawing/2014/main" id="{D65EFF80-9E17-7843-73C9-E15B280A5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177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4" name="Line 102">
                <a:extLst>
                  <a:ext uri="{FF2B5EF4-FFF2-40B4-BE49-F238E27FC236}">
                    <a16:creationId xmlns:a16="http://schemas.microsoft.com/office/drawing/2014/main" id="{1984700F-6164-236D-E47D-66446C05B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1727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5" name="Line 103">
                <a:extLst>
                  <a:ext uri="{FF2B5EF4-FFF2-40B4-BE49-F238E27FC236}">
                    <a16:creationId xmlns:a16="http://schemas.microsoft.com/office/drawing/2014/main" id="{8971325C-F8DA-ABA5-10FD-C1FEFACFE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6" y="1727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6" name="Line 104">
                <a:extLst>
                  <a:ext uri="{FF2B5EF4-FFF2-40B4-BE49-F238E27FC236}">
                    <a16:creationId xmlns:a16="http://schemas.microsoft.com/office/drawing/2014/main" id="{D32D0CDE-EFBB-00C4-C6E4-D04DD3F9C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54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7" name="Line 105">
                <a:extLst>
                  <a:ext uri="{FF2B5EF4-FFF2-40B4-BE49-F238E27FC236}">
                    <a16:creationId xmlns:a16="http://schemas.microsoft.com/office/drawing/2014/main" id="{81FF3778-6BF3-E071-3A14-408552F68D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2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8" name="Line 106">
                <a:extLst>
                  <a:ext uri="{FF2B5EF4-FFF2-40B4-BE49-F238E27FC236}">
                    <a16:creationId xmlns:a16="http://schemas.microsoft.com/office/drawing/2014/main" id="{7676C791-607D-35FF-42DC-1C1E391910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10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49" name="Line 107">
                <a:extLst>
                  <a:ext uri="{FF2B5EF4-FFF2-40B4-BE49-F238E27FC236}">
                    <a16:creationId xmlns:a16="http://schemas.microsoft.com/office/drawing/2014/main" id="{9F82DC70-3EAD-4950-68DF-8E3D65E6E3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8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50" name="Line 108">
                <a:extLst>
                  <a:ext uri="{FF2B5EF4-FFF2-40B4-BE49-F238E27FC236}">
                    <a16:creationId xmlns:a16="http://schemas.microsoft.com/office/drawing/2014/main" id="{B586D1B2-3A58-3EED-C6C3-12A7C3A789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66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51" name="Line 109">
                <a:extLst>
                  <a:ext uri="{FF2B5EF4-FFF2-40B4-BE49-F238E27FC236}">
                    <a16:creationId xmlns:a16="http://schemas.microsoft.com/office/drawing/2014/main" id="{8F9A9683-F1CF-3CDB-F079-5F7F84BBA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94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52" name="Line 110">
                <a:extLst>
                  <a:ext uri="{FF2B5EF4-FFF2-40B4-BE49-F238E27FC236}">
                    <a16:creationId xmlns:a16="http://schemas.microsoft.com/office/drawing/2014/main" id="{0A2F8399-6C71-4246-C2BC-1B22728D6B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3" y="1727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53" name="Line 111">
                <a:extLst>
                  <a:ext uri="{FF2B5EF4-FFF2-40B4-BE49-F238E27FC236}">
                    <a16:creationId xmlns:a16="http://schemas.microsoft.com/office/drawing/2014/main" id="{686C7B8E-2E46-913F-D7CE-FD7DF3DB0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51" y="1727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54" name="Line 112">
                <a:extLst>
                  <a:ext uri="{FF2B5EF4-FFF2-40B4-BE49-F238E27FC236}">
                    <a16:creationId xmlns:a16="http://schemas.microsoft.com/office/drawing/2014/main" id="{C2E99867-10DB-9A98-6AF7-BDB728E65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1727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78" name="Group 113">
              <a:extLst>
                <a:ext uri="{FF2B5EF4-FFF2-40B4-BE49-F238E27FC236}">
                  <a16:creationId xmlns:a16="http://schemas.microsoft.com/office/drawing/2014/main" id="{AEFB4061-6C6C-D784-44D9-E84FAE698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2128"/>
              <a:ext cx="639" cy="392"/>
              <a:chOff x="1520" y="2128"/>
              <a:chExt cx="639" cy="392"/>
            </a:xfrm>
          </p:grpSpPr>
          <p:sp>
            <p:nvSpPr>
              <p:cNvPr id="67291" name="Line 114">
                <a:extLst>
                  <a:ext uri="{FF2B5EF4-FFF2-40B4-BE49-F238E27FC236}">
                    <a16:creationId xmlns:a16="http://schemas.microsoft.com/office/drawing/2014/main" id="{413A7F9C-B767-0AD4-64E5-D55D26F156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1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92" name="Line 115">
                <a:extLst>
                  <a:ext uri="{FF2B5EF4-FFF2-40B4-BE49-F238E27FC236}">
                    <a16:creationId xmlns:a16="http://schemas.microsoft.com/office/drawing/2014/main" id="{65957F3C-39A6-CD0D-2BC1-03CD2039C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20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93" name="Line 116">
                <a:extLst>
                  <a:ext uri="{FF2B5EF4-FFF2-40B4-BE49-F238E27FC236}">
                    <a16:creationId xmlns:a16="http://schemas.microsoft.com/office/drawing/2014/main" id="{C6E5F227-A981-9EDA-00AE-85D8FBB72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28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94" name="Line 117">
                <a:extLst>
                  <a:ext uri="{FF2B5EF4-FFF2-40B4-BE49-F238E27FC236}">
                    <a16:creationId xmlns:a16="http://schemas.microsoft.com/office/drawing/2014/main" id="{BE79B51D-F41B-267E-F63C-5C7DAE913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3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95" name="Line 118">
                <a:extLst>
                  <a:ext uri="{FF2B5EF4-FFF2-40B4-BE49-F238E27FC236}">
                    <a16:creationId xmlns:a16="http://schemas.microsoft.com/office/drawing/2014/main" id="{06F164E5-7162-0397-B282-0C17595C0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43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96" name="Line 119">
                <a:extLst>
                  <a:ext uri="{FF2B5EF4-FFF2-40B4-BE49-F238E27FC236}">
                    <a16:creationId xmlns:a16="http://schemas.microsoft.com/office/drawing/2014/main" id="{3A5A901B-9852-09C8-1974-BC4E159BB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509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97" name="Line 120">
                <a:extLst>
                  <a:ext uri="{FF2B5EF4-FFF2-40B4-BE49-F238E27FC236}">
                    <a16:creationId xmlns:a16="http://schemas.microsoft.com/office/drawing/2014/main" id="{E76BD155-31BA-C0AF-991E-ECA84F69D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51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98" name="Line 121">
                <a:extLst>
                  <a:ext uri="{FF2B5EF4-FFF2-40B4-BE49-F238E27FC236}">
                    <a16:creationId xmlns:a16="http://schemas.microsoft.com/office/drawing/2014/main" id="{F0C5E1A6-AC54-D533-1D1C-919E549D6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3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99" name="Line 122">
                <a:extLst>
                  <a:ext uri="{FF2B5EF4-FFF2-40B4-BE49-F238E27FC236}">
                    <a16:creationId xmlns:a16="http://schemas.microsoft.com/office/drawing/2014/main" id="{C0C75425-5268-97F8-AD20-386F5C409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5" y="251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0" name="Line 123">
                <a:extLst>
                  <a:ext uri="{FF2B5EF4-FFF2-40B4-BE49-F238E27FC236}">
                    <a16:creationId xmlns:a16="http://schemas.microsoft.com/office/drawing/2014/main" id="{C83247B4-1B9A-E59D-D1FB-616B15C50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6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1" name="Line 124">
                <a:extLst>
                  <a:ext uri="{FF2B5EF4-FFF2-40B4-BE49-F238E27FC236}">
                    <a16:creationId xmlns:a16="http://schemas.microsoft.com/office/drawing/2014/main" id="{82DFEA41-2625-CADE-502A-4C72CCE6C6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2" name="Line 125">
                <a:extLst>
                  <a:ext uri="{FF2B5EF4-FFF2-40B4-BE49-F238E27FC236}">
                    <a16:creationId xmlns:a16="http://schemas.microsoft.com/office/drawing/2014/main" id="{D0209AFB-39D8-B8C5-1A42-5EB5682A9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3" name="Line 126">
                <a:extLst>
                  <a:ext uri="{FF2B5EF4-FFF2-40B4-BE49-F238E27FC236}">
                    <a16:creationId xmlns:a16="http://schemas.microsoft.com/office/drawing/2014/main" id="{41BA25FB-8E65-D9A6-E490-542F0F6EA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2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4" name="Line 127">
                <a:extLst>
                  <a:ext uri="{FF2B5EF4-FFF2-40B4-BE49-F238E27FC236}">
                    <a16:creationId xmlns:a16="http://schemas.microsoft.com/office/drawing/2014/main" id="{26A3EA3D-9C71-3866-9B58-E7B85A67F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5" name="Line 128">
                <a:extLst>
                  <a:ext uri="{FF2B5EF4-FFF2-40B4-BE49-F238E27FC236}">
                    <a16:creationId xmlns:a16="http://schemas.microsoft.com/office/drawing/2014/main" id="{765E643B-7FCA-0174-391C-DACC79EF1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6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6" name="Line 129">
                <a:extLst>
                  <a:ext uri="{FF2B5EF4-FFF2-40B4-BE49-F238E27FC236}">
                    <a16:creationId xmlns:a16="http://schemas.microsoft.com/office/drawing/2014/main" id="{6351CFD3-CA52-D53A-8668-9C49A277E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25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7" name="Line 130">
                <a:extLst>
                  <a:ext uri="{FF2B5EF4-FFF2-40B4-BE49-F238E27FC236}">
                    <a16:creationId xmlns:a16="http://schemas.microsoft.com/office/drawing/2014/main" id="{15FF388C-B6B5-0648-D1A7-9EF8D211E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4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8" name="Line 131">
                <a:extLst>
                  <a:ext uri="{FF2B5EF4-FFF2-40B4-BE49-F238E27FC236}">
                    <a16:creationId xmlns:a16="http://schemas.microsoft.com/office/drawing/2014/main" id="{D4F8D9CA-F682-B4A0-800A-53BA2556C2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4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09" name="Line 132">
                <a:extLst>
                  <a:ext uri="{FF2B5EF4-FFF2-40B4-BE49-F238E27FC236}">
                    <a16:creationId xmlns:a16="http://schemas.microsoft.com/office/drawing/2014/main" id="{C97E7395-F43E-A30A-6EEF-601F715C3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3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0" name="Line 133">
                <a:extLst>
                  <a:ext uri="{FF2B5EF4-FFF2-40B4-BE49-F238E27FC236}">
                    <a16:creationId xmlns:a16="http://schemas.microsoft.com/office/drawing/2014/main" id="{15736B17-062E-CB8C-546E-2EF0066DE6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25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1" name="Line 134">
                <a:extLst>
                  <a:ext uri="{FF2B5EF4-FFF2-40B4-BE49-F238E27FC236}">
                    <a16:creationId xmlns:a16="http://schemas.microsoft.com/office/drawing/2014/main" id="{99E1E8ED-6074-D43C-87CB-E5401C629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1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2" name="Line 135">
                <a:extLst>
                  <a:ext uri="{FF2B5EF4-FFF2-40B4-BE49-F238E27FC236}">
                    <a16:creationId xmlns:a16="http://schemas.microsoft.com/office/drawing/2014/main" id="{D66B3F63-0AAF-07B0-B881-08CBEC8B83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128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3" name="Line 136">
                <a:extLst>
                  <a:ext uri="{FF2B5EF4-FFF2-40B4-BE49-F238E27FC236}">
                    <a16:creationId xmlns:a16="http://schemas.microsoft.com/office/drawing/2014/main" id="{DB60191C-2D5D-474A-6526-BE2CD874E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32" y="212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4" name="Line 137">
                <a:extLst>
                  <a:ext uri="{FF2B5EF4-FFF2-40B4-BE49-F238E27FC236}">
                    <a16:creationId xmlns:a16="http://schemas.microsoft.com/office/drawing/2014/main" id="{48E9BE02-D24F-8EE3-58BD-B171A53F3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60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5" name="Line 138">
                <a:extLst>
                  <a:ext uri="{FF2B5EF4-FFF2-40B4-BE49-F238E27FC236}">
                    <a16:creationId xmlns:a16="http://schemas.microsoft.com/office/drawing/2014/main" id="{7FA24BC7-5428-E1AA-86EC-7369A853B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88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6" name="Line 139">
                <a:extLst>
                  <a:ext uri="{FF2B5EF4-FFF2-40B4-BE49-F238E27FC236}">
                    <a16:creationId xmlns:a16="http://schemas.microsoft.com/office/drawing/2014/main" id="{69912AE1-4CE2-EADB-FFF7-6FD98D1F3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16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7" name="Line 140">
                <a:extLst>
                  <a:ext uri="{FF2B5EF4-FFF2-40B4-BE49-F238E27FC236}">
                    <a16:creationId xmlns:a16="http://schemas.microsoft.com/office/drawing/2014/main" id="{A0909E49-80FD-D4DD-4282-CF9808BF68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4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8" name="Line 141">
                <a:extLst>
                  <a:ext uri="{FF2B5EF4-FFF2-40B4-BE49-F238E27FC236}">
                    <a16:creationId xmlns:a16="http://schemas.microsoft.com/office/drawing/2014/main" id="{766B460B-B458-D648-3F1D-56045E1E0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3" y="21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19" name="Line 142">
                <a:extLst>
                  <a:ext uri="{FF2B5EF4-FFF2-40B4-BE49-F238E27FC236}">
                    <a16:creationId xmlns:a16="http://schemas.microsoft.com/office/drawing/2014/main" id="{E2AAD952-AE96-D95B-5B94-664D24BD4C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1" y="21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20" name="Line 143">
                <a:extLst>
                  <a:ext uri="{FF2B5EF4-FFF2-40B4-BE49-F238E27FC236}">
                    <a16:creationId xmlns:a16="http://schemas.microsoft.com/office/drawing/2014/main" id="{D2E53FBE-0F14-9D7B-FBEA-DB813930D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29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21" name="Line 144">
                <a:extLst>
                  <a:ext uri="{FF2B5EF4-FFF2-40B4-BE49-F238E27FC236}">
                    <a16:creationId xmlns:a16="http://schemas.microsoft.com/office/drawing/2014/main" id="{AF018ADA-C5B5-2A10-99B2-50D6D3A47D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7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22" name="Line 145">
                <a:extLst>
                  <a:ext uri="{FF2B5EF4-FFF2-40B4-BE49-F238E27FC236}">
                    <a16:creationId xmlns:a16="http://schemas.microsoft.com/office/drawing/2014/main" id="{BD9E07D6-1B8A-95AD-D850-4A3EDF0C1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1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79" name="Group 146">
              <a:extLst>
                <a:ext uri="{FF2B5EF4-FFF2-40B4-BE49-F238E27FC236}">
                  <a16:creationId xmlns:a16="http://schemas.microsoft.com/office/drawing/2014/main" id="{1D4CF9EA-CA13-9E37-3C9A-5495E2F7B0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2128"/>
              <a:ext cx="639" cy="392"/>
              <a:chOff x="2167" y="2128"/>
              <a:chExt cx="639" cy="392"/>
            </a:xfrm>
          </p:grpSpPr>
          <p:sp>
            <p:nvSpPr>
              <p:cNvPr id="67259" name="Line 147">
                <a:extLst>
                  <a:ext uri="{FF2B5EF4-FFF2-40B4-BE49-F238E27FC236}">
                    <a16:creationId xmlns:a16="http://schemas.microsoft.com/office/drawing/2014/main" id="{169DD3BF-8CDC-88D5-22A3-AF414CE57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1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0" name="Line 148">
                <a:extLst>
                  <a:ext uri="{FF2B5EF4-FFF2-40B4-BE49-F238E27FC236}">
                    <a16:creationId xmlns:a16="http://schemas.microsoft.com/office/drawing/2014/main" id="{0397E5BC-6FC2-6A24-6C9D-9F34DD707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20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1" name="Line 149">
                <a:extLst>
                  <a:ext uri="{FF2B5EF4-FFF2-40B4-BE49-F238E27FC236}">
                    <a16:creationId xmlns:a16="http://schemas.microsoft.com/office/drawing/2014/main" id="{40088C35-FFB9-F309-A56C-23439C6A1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28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2" name="Line 150">
                <a:extLst>
                  <a:ext uri="{FF2B5EF4-FFF2-40B4-BE49-F238E27FC236}">
                    <a16:creationId xmlns:a16="http://schemas.microsoft.com/office/drawing/2014/main" id="{FBDC919D-AF01-C789-3EAB-C2C58EDDE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3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3" name="Line 151">
                <a:extLst>
                  <a:ext uri="{FF2B5EF4-FFF2-40B4-BE49-F238E27FC236}">
                    <a16:creationId xmlns:a16="http://schemas.microsoft.com/office/drawing/2014/main" id="{92DE3C04-200B-8A1A-29DB-31A148FC3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43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4" name="Line 152">
                <a:extLst>
                  <a:ext uri="{FF2B5EF4-FFF2-40B4-BE49-F238E27FC236}">
                    <a16:creationId xmlns:a16="http://schemas.microsoft.com/office/drawing/2014/main" id="{A1BB5F92-814A-4BA7-2697-83E8BD1DB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509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5" name="Line 153">
                <a:extLst>
                  <a:ext uri="{FF2B5EF4-FFF2-40B4-BE49-F238E27FC236}">
                    <a16:creationId xmlns:a16="http://schemas.microsoft.com/office/drawing/2014/main" id="{F10BD6EB-3D13-3F4D-5E6B-70D491413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51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6" name="Line 154">
                <a:extLst>
                  <a:ext uri="{FF2B5EF4-FFF2-40B4-BE49-F238E27FC236}">
                    <a16:creationId xmlns:a16="http://schemas.microsoft.com/office/drawing/2014/main" id="{B76208CB-9B65-6A1B-F2A0-EDC884BB7E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0" y="251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7" name="Line 155">
                <a:extLst>
                  <a:ext uri="{FF2B5EF4-FFF2-40B4-BE49-F238E27FC236}">
                    <a16:creationId xmlns:a16="http://schemas.microsoft.com/office/drawing/2014/main" id="{D995A6B4-47AB-AA12-C16D-F554E0FA6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1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8" name="Line 156">
                <a:extLst>
                  <a:ext uri="{FF2B5EF4-FFF2-40B4-BE49-F238E27FC236}">
                    <a16:creationId xmlns:a16="http://schemas.microsoft.com/office/drawing/2014/main" id="{E9C14753-2C48-B7E2-5981-4716F2BB47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69" name="Line 157">
                <a:extLst>
                  <a:ext uri="{FF2B5EF4-FFF2-40B4-BE49-F238E27FC236}">
                    <a16:creationId xmlns:a16="http://schemas.microsoft.com/office/drawing/2014/main" id="{8753AC6C-2F1D-D721-7815-63E37B5FD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0" name="Line 158">
                <a:extLst>
                  <a:ext uri="{FF2B5EF4-FFF2-40B4-BE49-F238E27FC236}">
                    <a16:creationId xmlns:a16="http://schemas.microsoft.com/office/drawing/2014/main" id="{828FD5AB-74B4-8495-58E9-67697EB95D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7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1" name="Line 159">
                <a:extLst>
                  <a:ext uri="{FF2B5EF4-FFF2-40B4-BE49-F238E27FC236}">
                    <a16:creationId xmlns:a16="http://schemas.microsoft.com/office/drawing/2014/main" id="{8A60FC35-5F7F-BC2F-8854-A4892D034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9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2" name="Line 160">
                <a:extLst>
                  <a:ext uri="{FF2B5EF4-FFF2-40B4-BE49-F238E27FC236}">
                    <a16:creationId xmlns:a16="http://schemas.microsoft.com/office/drawing/2014/main" id="{49BC3C90-8679-9606-EFB0-D749821FC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1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3" name="Line 161">
                <a:extLst>
                  <a:ext uri="{FF2B5EF4-FFF2-40B4-BE49-F238E27FC236}">
                    <a16:creationId xmlns:a16="http://schemas.microsoft.com/office/drawing/2014/main" id="{200C9BA6-8626-AE83-12C0-82DC37ABE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3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4" name="Line 162">
                <a:extLst>
                  <a:ext uri="{FF2B5EF4-FFF2-40B4-BE49-F238E27FC236}">
                    <a16:creationId xmlns:a16="http://schemas.microsoft.com/office/drawing/2014/main" id="{6136BED5-D0C8-43E5-FBD7-A9779A20B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" y="25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5" name="Line 163">
                <a:extLst>
                  <a:ext uri="{FF2B5EF4-FFF2-40B4-BE49-F238E27FC236}">
                    <a16:creationId xmlns:a16="http://schemas.microsoft.com/office/drawing/2014/main" id="{EA61A6A0-5F64-775F-38DB-161328C07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4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6" name="Line 164">
                <a:extLst>
                  <a:ext uri="{FF2B5EF4-FFF2-40B4-BE49-F238E27FC236}">
                    <a16:creationId xmlns:a16="http://schemas.microsoft.com/office/drawing/2014/main" id="{6C30A4EE-402F-DFDD-7559-5FED132D9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4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7" name="Line 165">
                <a:extLst>
                  <a:ext uri="{FF2B5EF4-FFF2-40B4-BE49-F238E27FC236}">
                    <a16:creationId xmlns:a16="http://schemas.microsoft.com/office/drawing/2014/main" id="{8E0FFB18-EE98-4DF2-CF8A-8EE9D9B475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3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8" name="Line 166">
                <a:extLst>
                  <a:ext uri="{FF2B5EF4-FFF2-40B4-BE49-F238E27FC236}">
                    <a16:creationId xmlns:a16="http://schemas.microsoft.com/office/drawing/2014/main" id="{95605A47-730D-2F82-83B0-33CE740FB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25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79" name="Line 167">
                <a:extLst>
                  <a:ext uri="{FF2B5EF4-FFF2-40B4-BE49-F238E27FC236}">
                    <a16:creationId xmlns:a16="http://schemas.microsoft.com/office/drawing/2014/main" id="{D7E22912-00DB-4AA9-19E2-D2930D87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1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0" name="Line 168">
                <a:extLst>
                  <a:ext uri="{FF2B5EF4-FFF2-40B4-BE49-F238E27FC236}">
                    <a16:creationId xmlns:a16="http://schemas.microsoft.com/office/drawing/2014/main" id="{4233DC76-1426-C834-D96D-7B1454487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128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1" name="Line 169">
                <a:extLst>
                  <a:ext uri="{FF2B5EF4-FFF2-40B4-BE49-F238E27FC236}">
                    <a16:creationId xmlns:a16="http://schemas.microsoft.com/office/drawing/2014/main" id="{F878FC47-9A41-1B59-13D5-A9B4D81C8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79" y="212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2" name="Line 170">
                <a:extLst>
                  <a:ext uri="{FF2B5EF4-FFF2-40B4-BE49-F238E27FC236}">
                    <a16:creationId xmlns:a16="http://schemas.microsoft.com/office/drawing/2014/main" id="{9115287D-1A1D-D99F-7ED3-0CF66E6FE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07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3" name="Line 171">
                <a:extLst>
                  <a:ext uri="{FF2B5EF4-FFF2-40B4-BE49-F238E27FC236}">
                    <a16:creationId xmlns:a16="http://schemas.microsoft.com/office/drawing/2014/main" id="{7DCFBF95-9018-6CB7-7868-FC413E3DE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5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4" name="Line 172">
                <a:extLst>
                  <a:ext uri="{FF2B5EF4-FFF2-40B4-BE49-F238E27FC236}">
                    <a16:creationId xmlns:a16="http://schemas.microsoft.com/office/drawing/2014/main" id="{F4F30C0E-5577-9D57-4829-A498D1A02B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63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5" name="Line 173">
                <a:extLst>
                  <a:ext uri="{FF2B5EF4-FFF2-40B4-BE49-F238E27FC236}">
                    <a16:creationId xmlns:a16="http://schemas.microsoft.com/office/drawing/2014/main" id="{0DE9E1DE-1F21-7C18-E4A9-388539FF2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91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6" name="Line 174">
                <a:extLst>
                  <a:ext uri="{FF2B5EF4-FFF2-40B4-BE49-F238E27FC236}">
                    <a16:creationId xmlns:a16="http://schemas.microsoft.com/office/drawing/2014/main" id="{E8779251-4902-31C8-4442-DCE0B4323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19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7" name="Line 175">
                <a:extLst>
                  <a:ext uri="{FF2B5EF4-FFF2-40B4-BE49-F238E27FC236}">
                    <a16:creationId xmlns:a16="http://schemas.microsoft.com/office/drawing/2014/main" id="{0B776AB0-CE93-5BB6-C69E-D6F69DEEF4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8" y="21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8" name="Line 176">
                <a:extLst>
                  <a:ext uri="{FF2B5EF4-FFF2-40B4-BE49-F238E27FC236}">
                    <a16:creationId xmlns:a16="http://schemas.microsoft.com/office/drawing/2014/main" id="{60CAE1AF-B509-1D2F-117F-48E2A4D0D2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76" y="21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89" name="Line 177">
                <a:extLst>
                  <a:ext uri="{FF2B5EF4-FFF2-40B4-BE49-F238E27FC236}">
                    <a16:creationId xmlns:a16="http://schemas.microsoft.com/office/drawing/2014/main" id="{DBF70DD5-7854-42F6-5CA9-67152C364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4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90" name="Line 178">
                <a:extLst>
                  <a:ext uri="{FF2B5EF4-FFF2-40B4-BE49-F238E27FC236}">
                    <a16:creationId xmlns:a16="http://schemas.microsoft.com/office/drawing/2014/main" id="{4372EB1C-AAA5-6F75-BCA5-4FED51EEB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1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0" name="Group 179">
              <a:extLst>
                <a:ext uri="{FF2B5EF4-FFF2-40B4-BE49-F238E27FC236}">
                  <a16:creationId xmlns:a16="http://schemas.microsoft.com/office/drawing/2014/main" id="{EAB5BFF3-0846-C618-23FB-851FDDFCC3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4" y="2128"/>
              <a:ext cx="638" cy="392"/>
              <a:chOff x="2814" y="2128"/>
              <a:chExt cx="638" cy="392"/>
            </a:xfrm>
          </p:grpSpPr>
          <p:sp>
            <p:nvSpPr>
              <p:cNvPr id="67227" name="Line 180">
                <a:extLst>
                  <a:ext uri="{FF2B5EF4-FFF2-40B4-BE49-F238E27FC236}">
                    <a16:creationId xmlns:a16="http://schemas.microsoft.com/office/drawing/2014/main" id="{C7023CFC-0AED-9C54-205D-39B260854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1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28" name="Line 181">
                <a:extLst>
                  <a:ext uri="{FF2B5EF4-FFF2-40B4-BE49-F238E27FC236}">
                    <a16:creationId xmlns:a16="http://schemas.microsoft.com/office/drawing/2014/main" id="{36963833-639E-A206-0A25-C096E2341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20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29" name="Line 182">
                <a:extLst>
                  <a:ext uri="{FF2B5EF4-FFF2-40B4-BE49-F238E27FC236}">
                    <a16:creationId xmlns:a16="http://schemas.microsoft.com/office/drawing/2014/main" id="{83949A52-AC4C-F224-F353-487143A4A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28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0" name="Line 183">
                <a:extLst>
                  <a:ext uri="{FF2B5EF4-FFF2-40B4-BE49-F238E27FC236}">
                    <a16:creationId xmlns:a16="http://schemas.microsoft.com/office/drawing/2014/main" id="{DAF61776-9E57-0090-19C2-7CEB409AC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3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1" name="Line 184">
                <a:extLst>
                  <a:ext uri="{FF2B5EF4-FFF2-40B4-BE49-F238E27FC236}">
                    <a16:creationId xmlns:a16="http://schemas.microsoft.com/office/drawing/2014/main" id="{37871D4E-340E-36CC-9686-ADAF2E3FF9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43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2" name="Line 185">
                <a:extLst>
                  <a:ext uri="{FF2B5EF4-FFF2-40B4-BE49-F238E27FC236}">
                    <a16:creationId xmlns:a16="http://schemas.microsoft.com/office/drawing/2014/main" id="{5F5969FF-E43D-EC3C-1963-F6E2504C93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509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3" name="Line 186">
                <a:extLst>
                  <a:ext uri="{FF2B5EF4-FFF2-40B4-BE49-F238E27FC236}">
                    <a16:creationId xmlns:a16="http://schemas.microsoft.com/office/drawing/2014/main" id="{71D43A25-1763-117B-57EA-45679E2BA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519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4" name="Line 187">
                <a:extLst>
                  <a:ext uri="{FF2B5EF4-FFF2-40B4-BE49-F238E27FC236}">
                    <a16:creationId xmlns:a16="http://schemas.microsoft.com/office/drawing/2014/main" id="{68C322BC-8D66-F9EE-ED70-83356586E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5" name="Line 188">
                <a:extLst>
                  <a:ext uri="{FF2B5EF4-FFF2-40B4-BE49-F238E27FC236}">
                    <a16:creationId xmlns:a16="http://schemas.microsoft.com/office/drawing/2014/main" id="{888F74C8-341D-E0DA-C240-02228F3971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8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6" name="Line 189">
                <a:extLst>
                  <a:ext uri="{FF2B5EF4-FFF2-40B4-BE49-F238E27FC236}">
                    <a16:creationId xmlns:a16="http://schemas.microsoft.com/office/drawing/2014/main" id="{D6B83B4F-A32C-154F-FFAF-C706998D5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7" name="Line 190">
                <a:extLst>
                  <a:ext uri="{FF2B5EF4-FFF2-40B4-BE49-F238E27FC236}">
                    <a16:creationId xmlns:a16="http://schemas.microsoft.com/office/drawing/2014/main" id="{5413A982-AB0D-F614-9FCA-2E9CF37BC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8" name="Line 191">
                <a:extLst>
                  <a:ext uri="{FF2B5EF4-FFF2-40B4-BE49-F238E27FC236}">
                    <a16:creationId xmlns:a16="http://schemas.microsoft.com/office/drawing/2014/main" id="{B4AA73EF-C65B-6EC6-C085-1267544AD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4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39" name="Line 192">
                <a:extLst>
                  <a:ext uri="{FF2B5EF4-FFF2-40B4-BE49-F238E27FC236}">
                    <a16:creationId xmlns:a16="http://schemas.microsoft.com/office/drawing/2014/main" id="{9EA3B270-E43E-84D5-B71F-0F5B746CD0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6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0" name="Line 193">
                <a:extLst>
                  <a:ext uri="{FF2B5EF4-FFF2-40B4-BE49-F238E27FC236}">
                    <a16:creationId xmlns:a16="http://schemas.microsoft.com/office/drawing/2014/main" id="{E37D3E72-BB7D-1A47-A6CE-9208239934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1" name="Line 194">
                <a:extLst>
                  <a:ext uri="{FF2B5EF4-FFF2-40B4-BE49-F238E27FC236}">
                    <a16:creationId xmlns:a16="http://schemas.microsoft.com/office/drawing/2014/main" id="{B42CEA45-8001-8EF6-917F-76A4EE1B9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251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2" name="Line 195">
                <a:extLst>
                  <a:ext uri="{FF2B5EF4-FFF2-40B4-BE49-F238E27FC236}">
                    <a16:creationId xmlns:a16="http://schemas.microsoft.com/office/drawing/2014/main" id="{F98277C0-8B36-5E67-79E3-32F7B2C55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" y="25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3" name="Line 196">
                <a:extLst>
                  <a:ext uri="{FF2B5EF4-FFF2-40B4-BE49-F238E27FC236}">
                    <a16:creationId xmlns:a16="http://schemas.microsoft.com/office/drawing/2014/main" id="{74361DC6-8D10-5348-734D-F9BA16AA6D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4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4" name="Line 197">
                <a:extLst>
                  <a:ext uri="{FF2B5EF4-FFF2-40B4-BE49-F238E27FC236}">
                    <a16:creationId xmlns:a16="http://schemas.microsoft.com/office/drawing/2014/main" id="{0DDABB16-0755-DC4C-B26D-CA99869E5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4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5" name="Line 198">
                <a:extLst>
                  <a:ext uri="{FF2B5EF4-FFF2-40B4-BE49-F238E27FC236}">
                    <a16:creationId xmlns:a16="http://schemas.microsoft.com/office/drawing/2014/main" id="{213086B7-6412-994D-52C6-37E5B1218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3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6" name="Line 199">
                <a:extLst>
                  <a:ext uri="{FF2B5EF4-FFF2-40B4-BE49-F238E27FC236}">
                    <a16:creationId xmlns:a16="http://schemas.microsoft.com/office/drawing/2014/main" id="{C578F1E3-797A-6841-F972-9A5B77FD0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25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7" name="Line 200">
                <a:extLst>
                  <a:ext uri="{FF2B5EF4-FFF2-40B4-BE49-F238E27FC236}">
                    <a16:creationId xmlns:a16="http://schemas.microsoft.com/office/drawing/2014/main" id="{53828151-668C-DBCD-218B-4199DB72A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1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8" name="Line 201">
                <a:extLst>
                  <a:ext uri="{FF2B5EF4-FFF2-40B4-BE49-F238E27FC236}">
                    <a16:creationId xmlns:a16="http://schemas.microsoft.com/office/drawing/2014/main" id="{00927837-D1CF-7995-93ED-D1A05AAA4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128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49" name="Line 202">
                <a:extLst>
                  <a:ext uri="{FF2B5EF4-FFF2-40B4-BE49-F238E27FC236}">
                    <a16:creationId xmlns:a16="http://schemas.microsoft.com/office/drawing/2014/main" id="{5AB2D7CF-2CBD-6619-DB16-1E1B8A011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6" y="2128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50" name="Line 203">
                <a:extLst>
                  <a:ext uri="{FF2B5EF4-FFF2-40B4-BE49-F238E27FC236}">
                    <a16:creationId xmlns:a16="http://schemas.microsoft.com/office/drawing/2014/main" id="{89F98CFF-3475-4ED7-8AC0-C9BD204F81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54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51" name="Line 204">
                <a:extLst>
                  <a:ext uri="{FF2B5EF4-FFF2-40B4-BE49-F238E27FC236}">
                    <a16:creationId xmlns:a16="http://schemas.microsoft.com/office/drawing/2014/main" id="{5FD43069-9286-0452-D0FD-C0A852D40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2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52" name="Line 205">
                <a:extLst>
                  <a:ext uri="{FF2B5EF4-FFF2-40B4-BE49-F238E27FC236}">
                    <a16:creationId xmlns:a16="http://schemas.microsoft.com/office/drawing/2014/main" id="{83FA25FC-80A5-E4BE-04DD-4A396F9A0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10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53" name="Line 206">
                <a:extLst>
                  <a:ext uri="{FF2B5EF4-FFF2-40B4-BE49-F238E27FC236}">
                    <a16:creationId xmlns:a16="http://schemas.microsoft.com/office/drawing/2014/main" id="{5069BDDF-BA79-570D-254E-5118743E75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8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54" name="Line 207">
                <a:extLst>
                  <a:ext uri="{FF2B5EF4-FFF2-40B4-BE49-F238E27FC236}">
                    <a16:creationId xmlns:a16="http://schemas.microsoft.com/office/drawing/2014/main" id="{EF086239-92D8-3FAD-95B3-93FD6CB08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66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55" name="Line 208">
                <a:extLst>
                  <a:ext uri="{FF2B5EF4-FFF2-40B4-BE49-F238E27FC236}">
                    <a16:creationId xmlns:a16="http://schemas.microsoft.com/office/drawing/2014/main" id="{DC1E0232-3E40-DC0D-AE53-8ECF0CA1A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94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56" name="Line 209">
                <a:extLst>
                  <a:ext uri="{FF2B5EF4-FFF2-40B4-BE49-F238E27FC236}">
                    <a16:creationId xmlns:a16="http://schemas.microsoft.com/office/drawing/2014/main" id="{0341C647-7205-DB7C-7B01-27DED3118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3" y="21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57" name="Line 210">
                <a:extLst>
                  <a:ext uri="{FF2B5EF4-FFF2-40B4-BE49-F238E27FC236}">
                    <a16:creationId xmlns:a16="http://schemas.microsoft.com/office/drawing/2014/main" id="{9A8CF4C4-4B6F-3D39-82DB-CD40CF72B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51" y="21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58" name="Line 211">
                <a:extLst>
                  <a:ext uri="{FF2B5EF4-FFF2-40B4-BE49-F238E27FC236}">
                    <a16:creationId xmlns:a16="http://schemas.microsoft.com/office/drawing/2014/main" id="{D8C6FF41-B669-D8C9-49C7-2644FC1937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1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1" name="Group 212">
              <a:extLst>
                <a:ext uri="{FF2B5EF4-FFF2-40B4-BE49-F238E27FC236}">
                  <a16:creationId xmlns:a16="http://schemas.microsoft.com/office/drawing/2014/main" id="{F4144C3A-D530-AD74-11F1-10B12075D1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2528"/>
              <a:ext cx="639" cy="392"/>
              <a:chOff x="1520" y="2528"/>
              <a:chExt cx="639" cy="392"/>
            </a:xfrm>
          </p:grpSpPr>
          <p:sp>
            <p:nvSpPr>
              <p:cNvPr id="67195" name="Line 213">
                <a:extLst>
                  <a:ext uri="{FF2B5EF4-FFF2-40B4-BE49-F238E27FC236}">
                    <a16:creationId xmlns:a16="http://schemas.microsoft.com/office/drawing/2014/main" id="{AAC78D32-5438-ABE1-CEFB-3A302208B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5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96" name="Line 214">
                <a:extLst>
                  <a:ext uri="{FF2B5EF4-FFF2-40B4-BE49-F238E27FC236}">
                    <a16:creationId xmlns:a16="http://schemas.microsoft.com/office/drawing/2014/main" id="{B2D8266E-6B48-60E8-0C8D-365B2A6B80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6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97" name="Line 215">
                <a:extLst>
                  <a:ext uri="{FF2B5EF4-FFF2-40B4-BE49-F238E27FC236}">
                    <a16:creationId xmlns:a16="http://schemas.microsoft.com/office/drawing/2014/main" id="{04FE1E81-7F3F-0C69-F6F6-77576227D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6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98" name="Line 216">
                <a:extLst>
                  <a:ext uri="{FF2B5EF4-FFF2-40B4-BE49-F238E27FC236}">
                    <a16:creationId xmlns:a16="http://schemas.microsoft.com/office/drawing/2014/main" id="{F6AEBE49-D236-3620-CCA9-896CD300E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7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99" name="Line 217">
                <a:extLst>
                  <a:ext uri="{FF2B5EF4-FFF2-40B4-BE49-F238E27FC236}">
                    <a16:creationId xmlns:a16="http://schemas.microsoft.com/office/drawing/2014/main" id="{87D88DA9-733A-92CC-AACF-D1406A588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83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0" name="Line 218">
                <a:extLst>
                  <a:ext uri="{FF2B5EF4-FFF2-40B4-BE49-F238E27FC236}">
                    <a16:creationId xmlns:a16="http://schemas.microsoft.com/office/drawing/2014/main" id="{1DBA590B-732B-26A1-1A1D-3855BAAE82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910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1" name="Line 219">
                <a:extLst>
                  <a:ext uri="{FF2B5EF4-FFF2-40B4-BE49-F238E27FC236}">
                    <a16:creationId xmlns:a16="http://schemas.microsoft.com/office/drawing/2014/main" id="{2CD7DA2D-B8BB-FBF2-E28F-CFC2ABACB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91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2" name="Line 220">
                <a:extLst>
                  <a:ext uri="{FF2B5EF4-FFF2-40B4-BE49-F238E27FC236}">
                    <a16:creationId xmlns:a16="http://schemas.microsoft.com/office/drawing/2014/main" id="{2A018BAA-7ADA-119A-B8BA-867997563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3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3" name="Line 221">
                <a:extLst>
                  <a:ext uri="{FF2B5EF4-FFF2-40B4-BE49-F238E27FC236}">
                    <a16:creationId xmlns:a16="http://schemas.microsoft.com/office/drawing/2014/main" id="{7C4231E8-DDCA-9AA8-2CFA-57AB692A4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5" y="291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4" name="Line 222">
                <a:extLst>
                  <a:ext uri="{FF2B5EF4-FFF2-40B4-BE49-F238E27FC236}">
                    <a16:creationId xmlns:a16="http://schemas.microsoft.com/office/drawing/2014/main" id="{F43D3C54-A8E4-1893-A8C1-18C7EDAAB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6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5" name="Line 223">
                <a:extLst>
                  <a:ext uri="{FF2B5EF4-FFF2-40B4-BE49-F238E27FC236}">
                    <a16:creationId xmlns:a16="http://schemas.microsoft.com/office/drawing/2014/main" id="{2B305481-5D77-12D4-4C04-19D145893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6" name="Line 224">
                <a:extLst>
                  <a:ext uri="{FF2B5EF4-FFF2-40B4-BE49-F238E27FC236}">
                    <a16:creationId xmlns:a16="http://schemas.microsoft.com/office/drawing/2014/main" id="{7B014EF7-CFEE-219E-CD06-D5E6BF3BC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7" name="Line 225">
                <a:extLst>
                  <a:ext uri="{FF2B5EF4-FFF2-40B4-BE49-F238E27FC236}">
                    <a16:creationId xmlns:a16="http://schemas.microsoft.com/office/drawing/2014/main" id="{9BD3974E-DEA7-EE0F-0400-94B277590C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2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8" name="Line 226">
                <a:extLst>
                  <a:ext uri="{FF2B5EF4-FFF2-40B4-BE49-F238E27FC236}">
                    <a16:creationId xmlns:a16="http://schemas.microsoft.com/office/drawing/2014/main" id="{485C73B1-4F88-D9C7-F3D3-86378FB33F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09" name="Line 227">
                <a:extLst>
                  <a:ext uri="{FF2B5EF4-FFF2-40B4-BE49-F238E27FC236}">
                    <a16:creationId xmlns:a16="http://schemas.microsoft.com/office/drawing/2014/main" id="{201481BA-5FA4-9D27-E21A-ECF8FF661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6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0" name="Line 228">
                <a:extLst>
                  <a:ext uri="{FF2B5EF4-FFF2-40B4-BE49-F238E27FC236}">
                    <a16:creationId xmlns:a16="http://schemas.microsoft.com/office/drawing/2014/main" id="{F88A90D5-6A71-95D8-655F-1C9080661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29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1" name="Line 229">
                <a:extLst>
                  <a:ext uri="{FF2B5EF4-FFF2-40B4-BE49-F238E27FC236}">
                    <a16:creationId xmlns:a16="http://schemas.microsoft.com/office/drawing/2014/main" id="{D7A6CCD9-1D19-7A4F-C7D6-DE0523A299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8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2" name="Line 230">
                <a:extLst>
                  <a:ext uri="{FF2B5EF4-FFF2-40B4-BE49-F238E27FC236}">
                    <a16:creationId xmlns:a16="http://schemas.microsoft.com/office/drawing/2014/main" id="{6453BF75-DFAE-86E7-D759-814E9B5233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8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3" name="Line 231">
                <a:extLst>
                  <a:ext uri="{FF2B5EF4-FFF2-40B4-BE49-F238E27FC236}">
                    <a16:creationId xmlns:a16="http://schemas.microsoft.com/office/drawing/2014/main" id="{40F930D1-D5A9-82DC-D21E-C3ECDF9E07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7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4" name="Line 232">
                <a:extLst>
                  <a:ext uri="{FF2B5EF4-FFF2-40B4-BE49-F238E27FC236}">
                    <a16:creationId xmlns:a16="http://schemas.microsoft.com/office/drawing/2014/main" id="{2548FDD5-6FD2-8E8C-F44E-7049138884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65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5" name="Line 233">
                <a:extLst>
                  <a:ext uri="{FF2B5EF4-FFF2-40B4-BE49-F238E27FC236}">
                    <a16:creationId xmlns:a16="http://schemas.microsoft.com/office/drawing/2014/main" id="{59835CA1-DE95-303D-40EE-42F6C8DA6E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5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6" name="Line 234">
                <a:extLst>
                  <a:ext uri="{FF2B5EF4-FFF2-40B4-BE49-F238E27FC236}">
                    <a16:creationId xmlns:a16="http://schemas.microsoft.com/office/drawing/2014/main" id="{7199562D-6711-8ED7-204F-DD179EB1D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528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7" name="Line 235">
                <a:extLst>
                  <a:ext uri="{FF2B5EF4-FFF2-40B4-BE49-F238E27FC236}">
                    <a16:creationId xmlns:a16="http://schemas.microsoft.com/office/drawing/2014/main" id="{7F04B033-A878-AF13-F26F-80FA40DDB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32" y="252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8" name="Line 236">
                <a:extLst>
                  <a:ext uri="{FF2B5EF4-FFF2-40B4-BE49-F238E27FC236}">
                    <a16:creationId xmlns:a16="http://schemas.microsoft.com/office/drawing/2014/main" id="{A39667F7-6084-7A78-B4AC-D257BC6AE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60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19" name="Line 237">
                <a:extLst>
                  <a:ext uri="{FF2B5EF4-FFF2-40B4-BE49-F238E27FC236}">
                    <a16:creationId xmlns:a16="http://schemas.microsoft.com/office/drawing/2014/main" id="{E8764C03-33E5-271D-BD7A-D35CC5819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88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20" name="Line 238">
                <a:extLst>
                  <a:ext uri="{FF2B5EF4-FFF2-40B4-BE49-F238E27FC236}">
                    <a16:creationId xmlns:a16="http://schemas.microsoft.com/office/drawing/2014/main" id="{AB869A7A-EF11-E18D-3562-FBC96160C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16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21" name="Line 239">
                <a:extLst>
                  <a:ext uri="{FF2B5EF4-FFF2-40B4-BE49-F238E27FC236}">
                    <a16:creationId xmlns:a16="http://schemas.microsoft.com/office/drawing/2014/main" id="{4C487BAF-64E1-0868-F208-B545847430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4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22" name="Line 240">
                <a:extLst>
                  <a:ext uri="{FF2B5EF4-FFF2-40B4-BE49-F238E27FC236}">
                    <a16:creationId xmlns:a16="http://schemas.microsoft.com/office/drawing/2014/main" id="{8CD64CDE-064C-0F57-3783-ED5EDC906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3" y="25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23" name="Line 241">
                <a:extLst>
                  <a:ext uri="{FF2B5EF4-FFF2-40B4-BE49-F238E27FC236}">
                    <a16:creationId xmlns:a16="http://schemas.microsoft.com/office/drawing/2014/main" id="{8A76FBFD-10E9-619C-E586-783D44F10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1" y="25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24" name="Line 242">
                <a:extLst>
                  <a:ext uri="{FF2B5EF4-FFF2-40B4-BE49-F238E27FC236}">
                    <a16:creationId xmlns:a16="http://schemas.microsoft.com/office/drawing/2014/main" id="{151D5794-1F71-8E38-4105-972417506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29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25" name="Line 243">
                <a:extLst>
                  <a:ext uri="{FF2B5EF4-FFF2-40B4-BE49-F238E27FC236}">
                    <a16:creationId xmlns:a16="http://schemas.microsoft.com/office/drawing/2014/main" id="{8F834114-6FFA-EC82-1AF0-EFE4D18F4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7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26" name="Line 244">
                <a:extLst>
                  <a:ext uri="{FF2B5EF4-FFF2-40B4-BE49-F238E27FC236}">
                    <a16:creationId xmlns:a16="http://schemas.microsoft.com/office/drawing/2014/main" id="{0EF54E9D-399D-3FB8-EF2D-C7B10436F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5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2" name="Group 245">
              <a:extLst>
                <a:ext uri="{FF2B5EF4-FFF2-40B4-BE49-F238E27FC236}">
                  <a16:creationId xmlns:a16="http://schemas.microsoft.com/office/drawing/2014/main" id="{648707C1-D26B-8CBD-5172-3A74C477AA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2528"/>
              <a:ext cx="639" cy="392"/>
              <a:chOff x="2167" y="2528"/>
              <a:chExt cx="639" cy="392"/>
            </a:xfrm>
          </p:grpSpPr>
          <p:sp>
            <p:nvSpPr>
              <p:cNvPr id="67163" name="Line 246">
                <a:extLst>
                  <a:ext uri="{FF2B5EF4-FFF2-40B4-BE49-F238E27FC236}">
                    <a16:creationId xmlns:a16="http://schemas.microsoft.com/office/drawing/2014/main" id="{0318598E-A3E9-4D8C-58BC-1E8520DC4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5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64" name="Line 247">
                <a:extLst>
                  <a:ext uri="{FF2B5EF4-FFF2-40B4-BE49-F238E27FC236}">
                    <a16:creationId xmlns:a16="http://schemas.microsoft.com/office/drawing/2014/main" id="{6750A6CB-7FED-5CC3-99E1-5ACA2AF57E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6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65" name="Line 248">
                <a:extLst>
                  <a:ext uri="{FF2B5EF4-FFF2-40B4-BE49-F238E27FC236}">
                    <a16:creationId xmlns:a16="http://schemas.microsoft.com/office/drawing/2014/main" id="{35A6394E-61E0-A7C8-D2AC-FE65B8C587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6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66" name="Line 249">
                <a:extLst>
                  <a:ext uri="{FF2B5EF4-FFF2-40B4-BE49-F238E27FC236}">
                    <a16:creationId xmlns:a16="http://schemas.microsoft.com/office/drawing/2014/main" id="{2C0F5645-23D0-5A1F-40E5-7E8EDD21A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7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67" name="Line 250">
                <a:extLst>
                  <a:ext uri="{FF2B5EF4-FFF2-40B4-BE49-F238E27FC236}">
                    <a16:creationId xmlns:a16="http://schemas.microsoft.com/office/drawing/2014/main" id="{37A41938-1726-DE4A-9267-5FAABF4A1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83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68" name="Line 251">
                <a:extLst>
                  <a:ext uri="{FF2B5EF4-FFF2-40B4-BE49-F238E27FC236}">
                    <a16:creationId xmlns:a16="http://schemas.microsoft.com/office/drawing/2014/main" id="{A3828BA2-5E27-B0F6-9261-2BE649241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910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69" name="Line 252">
                <a:extLst>
                  <a:ext uri="{FF2B5EF4-FFF2-40B4-BE49-F238E27FC236}">
                    <a16:creationId xmlns:a16="http://schemas.microsoft.com/office/drawing/2014/main" id="{B285F59F-0674-3A32-178E-C313E84AC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91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0" name="Line 253">
                <a:extLst>
                  <a:ext uri="{FF2B5EF4-FFF2-40B4-BE49-F238E27FC236}">
                    <a16:creationId xmlns:a16="http://schemas.microsoft.com/office/drawing/2014/main" id="{4D3C4537-3F2F-0DF7-DFF8-3381FE52E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0" y="291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1" name="Line 254">
                <a:extLst>
                  <a:ext uri="{FF2B5EF4-FFF2-40B4-BE49-F238E27FC236}">
                    <a16:creationId xmlns:a16="http://schemas.microsoft.com/office/drawing/2014/main" id="{E42DF2FE-D462-3FE7-FFAB-BBBEEA355A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1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2" name="Line 255">
                <a:extLst>
                  <a:ext uri="{FF2B5EF4-FFF2-40B4-BE49-F238E27FC236}">
                    <a16:creationId xmlns:a16="http://schemas.microsoft.com/office/drawing/2014/main" id="{DC5432AE-D740-96E9-1456-3FFBFF2DB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3" name="Line 256">
                <a:extLst>
                  <a:ext uri="{FF2B5EF4-FFF2-40B4-BE49-F238E27FC236}">
                    <a16:creationId xmlns:a16="http://schemas.microsoft.com/office/drawing/2014/main" id="{475ADE59-DEA4-FC10-D141-02E8854F8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4" name="Line 257">
                <a:extLst>
                  <a:ext uri="{FF2B5EF4-FFF2-40B4-BE49-F238E27FC236}">
                    <a16:creationId xmlns:a16="http://schemas.microsoft.com/office/drawing/2014/main" id="{8C35C575-6C89-CA75-B13C-1132432FA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7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5" name="Line 258">
                <a:extLst>
                  <a:ext uri="{FF2B5EF4-FFF2-40B4-BE49-F238E27FC236}">
                    <a16:creationId xmlns:a16="http://schemas.microsoft.com/office/drawing/2014/main" id="{50D43EEC-7407-FF5F-BE17-2AFBE663E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9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6" name="Line 259">
                <a:extLst>
                  <a:ext uri="{FF2B5EF4-FFF2-40B4-BE49-F238E27FC236}">
                    <a16:creationId xmlns:a16="http://schemas.microsoft.com/office/drawing/2014/main" id="{9B4101B6-DFF6-F9F8-B1D3-97723820D1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1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7" name="Line 260">
                <a:extLst>
                  <a:ext uri="{FF2B5EF4-FFF2-40B4-BE49-F238E27FC236}">
                    <a16:creationId xmlns:a16="http://schemas.microsoft.com/office/drawing/2014/main" id="{0530A351-3F88-9CB5-35D5-3273C51A2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3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8" name="Line 261">
                <a:extLst>
                  <a:ext uri="{FF2B5EF4-FFF2-40B4-BE49-F238E27FC236}">
                    <a16:creationId xmlns:a16="http://schemas.microsoft.com/office/drawing/2014/main" id="{91F30852-3AF7-0B5E-7C73-46F0358DC4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" y="29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79" name="Line 262">
                <a:extLst>
                  <a:ext uri="{FF2B5EF4-FFF2-40B4-BE49-F238E27FC236}">
                    <a16:creationId xmlns:a16="http://schemas.microsoft.com/office/drawing/2014/main" id="{B1558B16-DEA5-16B8-DA4B-4186D09F6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8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0" name="Line 263">
                <a:extLst>
                  <a:ext uri="{FF2B5EF4-FFF2-40B4-BE49-F238E27FC236}">
                    <a16:creationId xmlns:a16="http://schemas.microsoft.com/office/drawing/2014/main" id="{ACC1CCCB-BF00-AA23-6AF0-C16C565FF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8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1" name="Line 264">
                <a:extLst>
                  <a:ext uri="{FF2B5EF4-FFF2-40B4-BE49-F238E27FC236}">
                    <a16:creationId xmlns:a16="http://schemas.microsoft.com/office/drawing/2014/main" id="{EBB3E8C4-0ECD-3C59-7322-571CF94EF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7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2" name="Line 265">
                <a:extLst>
                  <a:ext uri="{FF2B5EF4-FFF2-40B4-BE49-F238E27FC236}">
                    <a16:creationId xmlns:a16="http://schemas.microsoft.com/office/drawing/2014/main" id="{1531D3AC-ACED-EDA9-458C-9C961E064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65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3" name="Line 266">
                <a:extLst>
                  <a:ext uri="{FF2B5EF4-FFF2-40B4-BE49-F238E27FC236}">
                    <a16:creationId xmlns:a16="http://schemas.microsoft.com/office/drawing/2014/main" id="{C3BBD7C3-5CD1-954F-F624-480178285E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5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4" name="Line 267">
                <a:extLst>
                  <a:ext uri="{FF2B5EF4-FFF2-40B4-BE49-F238E27FC236}">
                    <a16:creationId xmlns:a16="http://schemas.microsoft.com/office/drawing/2014/main" id="{185B8D66-0402-FFDC-C829-9255C403B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528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5" name="Line 268">
                <a:extLst>
                  <a:ext uri="{FF2B5EF4-FFF2-40B4-BE49-F238E27FC236}">
                    <a16:creationId xmlns:a16="http://schemas.microsoft.com/office/drawing/2014/main" id="{DB6E2C64-6FAE-38CC-A342-424273D232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79" y="252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6" name="Line 269">
                <a:extLst>
                  <a:ext uri="{FF2B5EF4-FFF2-40B4-BE49-F238E27FC236}">
                    <a16:creationId xmlns:a16="http://schemas.microsoft.com/office/drawing/2014/main" id="{4DF5AFC2-D5C9-1D6B-95F7-53310C7AE9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07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7" name="Line 270">
                <a:extLst>
                  <a:ext uri="{FF2B5EF4-FFF2-40B4-BE49-F238E27FC236}">
                    <a16:creationId xmlns:a16="http://schemas.microsoft.com/office/drawing/2014/main" id="{A99BFF41-D241-F749-14DD-F761523DCB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5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8" name="Line 271">
                <a:extLst>
                  <a:ext uri="{FF2B5EF4-FFF2-40B4-BE49-F238E27FC236}">
                    <a16:creationId xmlns:a16="http://schemas.microsoft.com/office/drawing/2014/main" id="{630E7335-67DC-5654-894A-A4EF047AC9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63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89" name="Line 272">
                <a:extLst>
                  <a:ext uri="{FF2B5EF4-FFF2-40B4-BE49-F238E27FC236}">
                    <a16:creationId xmlns:a16="http://schemas.microsoft.com/office/drawing/2014/main" id="{002298F0-262F-9098-761D-10AC582F2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91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90" name="Line 273">
                <a:extLst>
                  <a:ext uri="{FF2B5EF4-FFF2-40B4-BE49-F238E27FC236}">
                    <a16:creationId xmlns:a16="http://schemas.microsoft.com/office/drawing/2014/main" id="{D6312FB1-76DA-4B74-20F3-2A5B952CD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19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91" name="Line 274">
                <a:extLst>
                  <a:ext uri="{FF2B5EF4-FFF2-40B4-BE49-F238E27FC236}">
                    <a16:creationId xmlns:a16="http://schemas.microsoft.com/office/drawing/2014/main" id="{24062F81-C78D-5E68-13E4-87183720D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8" y="25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92" name="Line 275">
                <a:extLst>
                  <a:ext uri="{FF2B5EF4-FFF2-40B4-BE49-F238E27FC236}">
                    <a16:creationId xmlns:a16="http://schemas.microsoft.com/office/drawing/2014/main" id="{33D759E8-64F3-B7CE-825D-1E9BB54953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76" y="25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93" name="Line 276">
                <a:extLst>
                  <a:ext uri="{FF2B5EF4-FFF2-40B4-BE49-F238E27FC236}">
                    <a16:creationId xmlns:a16="http://schemas.microsoft.com/office/drawing/2014/main" id="{60CA9AB0-A771-233D-5B91-DD49245A9F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4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94" name="Line 277">
                <a:extLst>
                  <a:ext uri="{FF2B5EF4-FFF2-40B4-BE49-F238E27FC236}">
                    <a16:creationId xmlns:a16="http://schemas.microsoft.com/office/drawing/2014/main" id="{34AE0F1B-5D22-C77C-53CE-DC2FD7FEB4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5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3" name="Group 278">
              <a:extLst>
                <a:ext uri="{FF2B5EF4-FFF2-40B4-BE49-F238E27FC236}">
                  <a16:creationId xmlns:a16="http://schemas.microsoft.com/office/drawing/2014/main" id="{B3E09573-0018-4D4B-4953-EA4F52776B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4" y="2528"/>
              <a:ext cx="638" cy="392"/>
              <a:chOff x="2814" y="2528"/>
              <a:chExt cx="638" cy="392"/>
            </a:xfrm>
          </p:grpSpPr>
          <p:sp>
            <p:nvSpPr>
              <p:cNvPr id="67131" name="Line 279">
                <a:extLst>
                  <a:ext uri="{FF2B5EF4-FFF2-40B4-BE49-F238E27FC236}">
                    <a16:creationId xmlns:a16="http://schemas.microsoft.com/office/drawing/2014/main" id="{F45998A3-C6B4-6077-862E-CB485039F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5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32" name="Line 280">
                <a:extLst>
                  <a:ext uri="{FF2B5EF4-FFF2-40B4-BE49-F238E27FC236}">
                    <a16:creationId xmlns:a16="http://schemas.microsoft.com/office/drawing/2014/main" id="{5A82F414-75BB-726A-18C6-7883F1AB7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6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33" name="Line 281">
                <a:extLst>
                  <a:ext uri="{FF2B5EF4-FFF2-40B4-BE49-F238E27FC236}">
                    <a16:creationId xmlns:a16="http://schemas.microsoft.com/office/drawing/2014/main" id="{C36A9033-56CB-932A-7C53-17BD58638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6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34" name="Line 282">
                <a:extLst>
                  <a:ext uri="{FF2B5EF4-FFF2-40B4-BE49-F238E27FC236}">
                    <a16:creationId xmlns:a16="http://schemas.microsoft.com/office/drawing/2014/main" id="{5C4BDD05-075A-0268-8B4A-72517CAB63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7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35" name="Line 283">
                <a:extLst>
                  <a:ext uri="{FF2B5EF4-FFF2-40B4-BE49-F238E27FC236}">
                    <a16:creationId xmlns:a16="http://schemas.microsoft.com/office/drawing/2014/main" id="{DA57E1C5-C9AB-962E-EAA4-2698D00AE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83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36" name="Line 284">
                <a:extLst>
                  <a:ext uri="{FF2B5EF4-FFF2-40B4-BE49-F238E27FC236}">
                    <a16:creationId xmlns:a16="http://schemas.microsoft.com/office/drawing/2014/main" id="{818D77BD-A99E-4A33-95BA-485CD2A044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910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37" name="Line 285">
                <a:extLst>
                  <a:ext uri="{FF2B5EF4-FFF2-40B4-BE49-F238E27FC236}">
                    <a16:creationId xmlns:a16="http://schemas.microsoft.com/office/drawing/2014/main" id="{C91CE6E7-29F5-5717-DDCA-55713391F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919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38" name="Line 286">
                <a:extLst>
                  <a:ext uri="{FF2B5EF4-FFF2-40B4-BE49-F238E27FC236}">
                    <a16:creationId xmlns:a16="http://schemas.microsoft.com/office/drawing/2014/main" id="{FF18FEA8-D0B9-188C-18C8-768C2A79E3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39" name="Line 287">
                <a:extLst>
                  <a:ext uri="{FF2B5EF4-FFF2-40B4-BE49-F238E27FC236}">
                    <a16:creationId xmlns:a16="http://schemas.microsoft.com/office/drawing/2014/main" id="{27F54CE2-353A-5996-B611-332F2AAFE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8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0" name="Line 288">
                <a:extLst>
                  <a:ext uri="{FF2B5EF4-FFF2-40B4-BE49-F238E27FC236}">
                    <a16:creationId xmlns:a16="http://schemas.microsoft.com/office/drawing/2014/main" id="{F785B529-F933-81DB-1CC2-B550863A4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1" name="Line 289">
                <a:extLst>
                  <a:ext uri="{FF2B5EF4-FFF2-40B4-BE49-F238E27FC236}">
                    <a16:creationId xmlns:a16="http://schemas.microsoft.com/office/drawing/2014/main" id="{8AF4DC7E-82E4-3AF1-82B8-F49661B0CA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2" name="Line 290">
                <a:extLst>
                  <a:ext uri="{FF2B5EF4-FFF2-40B4-BE49-F238E27FC236}">
                    <a16:creationId xmlns:a16="http://schemas.microsoft.com/office/drawing/2014/main" id="{0363A275-4661-CF98-448B-CAD85D939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4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3" name="Line 291">
                <a:extLst>
                  <a:ext uri="{FF2B5EF4-FFF2-40B4-BE49-F238E27FC236}">
                    <a16:creationId xmlns:a16="http://schemas.microsoft.com/office/drawing/2014/main" id="{F998F185-AC0B-3A28-2746-200964041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6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4" name="Line 292">
                <a:extLst>
                  <a:ext uri="{FF2B5EF4-FFF2-40B4-BE49-F238E27FC236}">
                    <a16:creationId xmlns:a16="http://schemas.microsoft.com/office/drawing/2014/main" id="{4D98F3D8-BB12-CE05-7533-971577B56B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5" name="Line 293">
                <a:extLst>
                  <a:ext uri="{FF2B5EF4-FFF2-40B4-BE49-F238E27FC236}">
                    <a16:creationId xmlns:a16="http://schemas.microsoft.com/office/drawing/2014/main" id="{8DB6CE95-64A8-A761-19F1-6F6800A1E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291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6" name="Line 294">
                <a:extLst>
                  <a:ext uri="{FF2B5EF4-FFF2-40B4-BE49-F238E27FC236}">
                    <a16:creationId xmlns:a16="http://schemas.microsoft.com/office/drawing/2014/main" id="{A293B863-65F2-F919-47B4-1E4CADCF1C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" y="29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7" name="Line 295">
                <a:extLst>
                  <a:ext uri="{FF2B5EF4-FFF2-40B4-BE49-F238E27FC236}">
                    <a16:creationId xmlns:a16="http://schemas.microsoft.com/office/drawing/2014/main" id="{7C05C5B4-3C6C-4991-72BC-8C75B9C85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8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8" name="Line 296">
                <a:extLst>
                  <a:ext uri="{FF2B5EF4-FFF2-40B4-BE49-F238E27FC236}">
                    <a16:creationId xmlns:a16="http://schemas.microsoft.com/office/drawing/2014/main" id="{27CC9C37-7D2F-B8B6-656A-4850C63775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8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49" name="Line 297">
                <a:extLst>
                  <a:ext uri="{FF2B5EF4-FFF2-40B4-BE49-F238E27FC236}">
                    <a16:creationId xmlns:a16="http://schemas.microsoft.com/office/drawing/2014/main" id="{B87A56FE-9F5B-EA04-7972-551058F5C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7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0" name="Line 298">
                <a:extLst>
                  <a:ext uri="{FF2B5EF4-FFF2-40B4-BE49-F238E27FC236}">
                    <a16:creationId xmlns:a16="http://schemas.microsoft.com/office/drawing/2014/main" id="{223C795B-531E-806F-9DFF-3BFB787A02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65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1" name="Line 299">
                <a:extLst>
                  <a:ext uri="{FF2B5EF4-FFF2-40B4-BE49-F238E27FC236}">
                    <a16:creationId xmlns:a16="http://schemas.microsoft.com/office/drawing/2014/main" id="{886DCF3E-C8ED-3D1F-E2B1-1EE7FE3D1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5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2" name="Line 300">
                <a:extLst>
                  <a:ext uri="{FF2B5EF4-FFF2-40B4-BE49-F238E27FC236}">
                    <a16:creationId xmlns:a16="http://schemas.microsoft.com/office/drawing/2014/main" id="{B1580120-9924-DB51-6C79-E312CF6E8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528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3" name="Line 301">
                <a:extLst>
                  <a:ext uri="{FF2B5EF4-FFF2-40B4-BE49-F238E27FC236}">
                    <a16:creationId xmlns:a16="http://schemas.microsoft.com/office/drawing/2014/main" id="{AB9615B7-93D3-3E11-C6A5-4027A4DB2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6" y="2528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4" name="Line 302">
                <a:extLst>
                  <a:ext uri="{FF2B5EF4-FFF2-40B4-BE49-F238E27FC236}">
                    <a16:creationId xmlns:a16="http://schemas.microsoft.com/office/drawing/2014/main" id="{E612030C-2F70-CFF8-4904-F135C8E523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54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5" name="Line 303">
                <a:extLst>
                  <a:ext uri="{FF2B5EF4-FFF2-40B4-BE49-F238E27FC236}">
                    <a16:creationId xmlns:a16="http://schemas.microsoft.com/office/drawing/2014/main" id="{5DE93FD3-C78C-A746-9126-068C8C56A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2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6" name="Line 304">
                <a:extLst>
                  <a:ext uri="{FF2B5EF4-FFF2-40B4-BE49-F238E27FC236}">
                    <a16:creationId xmlns:a16="http://schemas.microsoft.com/office/drawing/2014/main" id="{67B9E687-D18E-B9DA-0840-AFF3B64EA3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10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7" name="Line 305">
                <a:extLst>
                  <a:ext uri="{FF2B5EF4-FFF2-40B4-BE49-F238E27FC236}">
                    <a16:creationId xmlns:a16="http://schemas.microsoft.com/office/drawing/2014/main" id="{632CB3AC-3E8C-3A64-BC15-AD0A55E9C2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8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8" name="Line 306">
                <a:extLst>
                  <a:ext uri="{FF2B5EF4-FFF2-40B4-BE49-F238E27FC236}">
                    <a16:creationId xmlns:a16="http://schemas.microsoft.com/office/drawing/2014/main" id="{107AFA8F-84EB-0BF6-F4B5-2044CA606A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66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59" name="Line 307">
                <a:extLst>
                  <a:ext uri="{FF2B5EF4-FFF2-40B4-BE49-F238E27FC236}">
                    <a16:creationId xmlns:a16="http://schemas.microsoft.com/office/drawing/2014/main" id="{52EEDA7F-382F-1EEA-F540-AFD564B99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94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60" name="Line 308">
                <a:extLst>
                  <a:ext uri="{FF2B5EF4-FFF2-40B4-BE49-F238E27FC236}">
                    <a16:creationId xmlns:a16="http://schemas.microsoft.com/office/drawing/2014/main" id="{971B467B-A001-AC03-42B6-539450B4C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3" y="25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61" name="Line 309">
                <a:extLst>
                  <a:ext uri="{FF2B5EF4-FFF2-40B4-BE49-F238E27FC236}">
                    <a16:creationId xmlns:a16="http://schemas.microsoft.com/office/drawing/2014/main" id="{E079C547-D506-E9F1-4097-345ECA473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51" y="25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62" name="Line 310">
                <a:extLst>
                  <a:ext uri="{FF2B5EF4-FFF2-40B4-BE49-F238E27FC236}">
                    <a16:creationId xmlns:a16="http://schemas.microsoft.com/office/drawing/2014/main" id="{6A564A9C-676C-A6DC-D688-148FD6B23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5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4" name="Group 311">
              <a:extLst>
                <a:ext uri="{FF2B5EF4-FFF2-40B4-BE49-F238E27FC236}">
                  <a16:creationId xmlns:a16="http://schemas.microsoft.com/office/drawing/2014/main" id="{3EA7AF1D-A86B-F3D4-27B6-6F5B5E3DD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2929"/>
              <a:ext cx="639" cy="392"/>
              <a:chOff x="1520" y="2929"/>
              <a:chExt cx="639" cy="392"/>
            </a:xfrm>
          </p:grpSpPr>
          <p:sp>
            <p:nvSpPr>
              <p:cNvPr id="67099" name="Line 312">
                <a:extLst>
                  <a:ext uri="{FF2B5EF4-FFF2-40B4-BE49-F238E27FC236}">
                    <a16:creationId xmlns:a16="http://schemas.microsoft.com/office/drawing/2014/main" id="{68148D7A-CEA5-3CD9-B982-10D2E8BDF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9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0" name="Line 313">
                <a:extLst>
                  <a:ext uri="{FF2B5EF4-FFF2-40B4-BE49-F238E27FC236}">
                    <a16:creationId xmlns:a16="http://schemas.microsoft.com/office/drawing/2014/main" id="{DF44ADAC-1342-4C2E-AEE9-053112936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0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1" name="Line 314">
                <a:extLst>
                  <a:ext uri="{FF2B5EF4-FFF2-40B4-BE49-F238E27FC236}">
                    <a16:creationId xmlns:a16="http://schemas.microsoft.com/office/drawing/2014/main" id="{F11E063D-CF6B-8C88-4ED8-D70CAA7A5C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0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2" name="Line 315">
                <a:extLst>
                  <a:ext uri="{FF2B5EF4-FFF2-40B4-BE49-F238E27FC236}">
                    <a16:creationId xmlns:a16="http://schemas.microsoft.com/office/drawing/2014/main" id="{2425A561-3984-D990-41DB-AF146BB660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15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3" name="Line 316">
                <a:extLst>
                  <a:ext uri="{FF2B5EF4-FFF2-40B4-BE49-F238E27FC236}">
                    <a16:creationId xmlns:a16="http://schemas.microsoft.com/office/drawing/2014/main" id="{A74A20FC-7D03-AE9C-73F1-AC6B5BD7BE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23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4" name="Line 317">
                <a:extLst>
                  <a:ext uri="{FF2B5EF4-FFF2-40B4-BE49-F238E27FC236}">
                    <a16:creationId xmlns:a16="http://schemas.microsoft.com/office/drawing/2014/main" id="{DE122FD1-AD18-A11D-2F09-F309A820B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310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5" name="Line 318">
                <a:extLst>
                  <a:ext uri="{FF2B5EF4-FFF2-40B4-BE49-F238E27FC236}">
                    <a16:creationId xmlns:a16="http://schemas.microsoft.com/office/drawing/2014/main" id="{EDFB2786-03D3-F52C-BC56-11A76A72CA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320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6" name="Line 319">
                <a:extLst>
                  <a:ext uri="{FF2B5EF4-FFF2-40B4-BE49-F238E27FC236}">
                    <a16:creationId xmlns:a16="http://schemas.microsoft.com/office/drawing/2014/main" id="{B5951A20-12FF-AF88-7827-7D3441395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3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7" name="Line 320">
                <a:extLst>
                  <a:ext uri="{FF2B5EF4-FFF2-40B4-BE49-F238E27FC236}">
                    <a16:creationId xmlns:a16="http://schemas.microsoft.com/office/drawing/2014/main" id="{01F85CAB-9415-B1EF-510F-BF1A720CF9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5" y="332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8" name="Line 321">
                <a:extLst>
                  <a:ext uri="{FF2B5EF4-FFF2-40B4-BE49-F238E27FC236}">
                    <a16:creationId xmlns:a16="http://schemas.microsoft.com/office/drawing/2014/main" id="{67A0580B-D127-1209-1451-98CA0A72F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6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09" name="Line 322">
                <a:extLst>
                  <a:ext uri="{FF2B5EF4-FFF2-40B4-BE49-F238E27FC236}">
                    <a16:creationId xmlns:a16="http://schemas.microsoft.com/office/drawing/2014/main" id="{6350A9A3-E05B-04B6-F64C-5C166DDF7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0" name="Line 323">
                <a:extLst>
                  <a:ext uri="{FF2B5EF4-FFF2-40B4-BE49-F238E27FC236}">
                    <a16:creationId xmlns:a16="http://schemas.microsoft.com/office/drawing/2014/main" id="{328C15E5-3E35-DE7B-2596-D5E38F9259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1" name="Line 324">
                <a:extLst>
                  <a:ext uri="{FF2B5EF4-FFF2-40B4-BE49-F238E27FC236}">
                    <a16:creationId xmlns:a16="http://schemas.microsoft.com/office/drawing/2014/main" id="{B9572B23-42C0-6FDB-139D-DDD2B9B30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2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2" name="Line 325">
                <a:extLst>
                  <a:ext uri="{FF2B5EF4-FFF2-40B4-BE49-F238E27FC236}">
                    <a16:creationId xmlns:a16="http://schemas.microsoft.com/office/drawing/2014/main" id="{4F6ED649-8CCB-0DE2-A126-2F684CB79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3" name="Line 326">
                <a:extLst>
                  <a:ext uri="{FF2B5EF4-FFF2-40B4-BE49-F238E27FC236}">
                    <a16:creationId xmlns:a16="http://schemas.microsoft.com/office/drawing/2014/main" id="{DC9DB476-3710-E3BE-D371-07B0B23E6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6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4" name="Line 327">
                <a:extLst>
                  <a:ext uri="{FF2B5EF4-FFF2-40B4-BE49-F238E27FC236}">
                    <a16:creationId xmlns:a16="http://schemas.microsoft.com/office/drawing/2014/main" id="{EE0C8F81-6B95-CD04-B6E6-8662C20A1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332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5" name="Line 328">
                <a:extLst>
                  <a:ext uri="{FF2B5EF4-FFF2-40B4-BE49-F238E27FC236}">
                    <a16:creationId xmlns:a16="http://schemas.microsoft.com/office/drawing/2014/main" id="{93D6C64F-56D0-27D9-ACE2-47A53B8AF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28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6" name="Line 329">
                <a:extLst>
                  <a:ext uri="{FF2B5EF4-FFF2-40B4-BE49-F238E27FC236}">
                    <a16:creationId xmlns:a16="http://schemas.microsoft.com/office/drawing/2014/main" id="{D036B0F4-6184-1E79-BFDC-FA798175D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20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7" name="Line 330">
                <a:extLst>
                  <a:ext uri="{FF2B5EF4-FFF2-40B4-BE49-F238E27FC236}">
                    <a16:creationId xmlns:a16="http://schemas.microsoft.com/office/drawing/2014/main" id="{B9BBC436-5E9C-89FC-743B-C48C8B39CD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1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8" name="Line 331">
                <a:extLst>
                  <a:ext uri="{FF2B5EF4-FFF2-40B4-BE49-F238E27FC236}">
                    <a16:creationId xmlns:a16="http://schemas.microsoft.com/office/drawing/2014/main" id="{03BEBF8A-F01C-71A0-A6D3-5369E4162B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05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19" name="Line 332">
                <a:extLst>
                  <a:ext uri="{FF2B5EF4-FFF2-40B4-BE49-F238E27FC236}">
                    <a16:creationId xmlns:a16="http://schemas.microsoft.com/office/drawing/2014/main" id="{69A55135-2F09-F2E6-DF96-EFDE02C90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97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0" name="Line 333">
                <a:extLst>
                  <a:ext uri="{FF2B5EF4-FFF2-40B4-BE49-F238E27FC236}">
                    <a16:creationId xmlns:a16="http://schemas.microsoft.com/office/drawing/2014/main" id="{04C83B9B-580D-B36C-A5BC-6801BD713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2929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1" name="Line 334">
                <a:extLst>
                  <a:ext uri="{FF2B5EF4-FFF2-40B4-BE49-F238E27FC236}">
                    <a16:creationId xmlns:a16="http://schemas.microsoft.com/office/drawing/2014/main" id="{D10C063F-897A-28B3-D7A8-4622AE96D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32" y="292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2" name="Line 335">
                <a:extLst>
                  <a:ext uri="{FF2B5EF4-FFF2-40B4-BE49-F238E27FC236}">
                    <a16:creationId xmlns:a16="http://schemas.microsoft.com/office/drawing/2014/main" id="{0667A9E8-4674-48C6-2AFB-BB6D15C18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60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3" name="Line 336">
                <a:extLst>
                  <a:ext uri="{FF2B5EF4-FFF2-40B4-BE49-F238E27FC236}">
                    <a16:creationId xmlns:a16="http://schemas.microsoft.com/office/drawing/2014/main" id="{212BE412-C21B-57B5-CCF5-150734460E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88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4" name="Line 337">
                <a:extLst>
                  <a:ext uri="{FF2B5EF4-FFF2-40B4-BE49-F238E27FC236}">
                    <a16:creationId xmlns:a16="http://schemas.microsoft.com/office/drawing/2014/main" id="{7C9AD589-D8EB-D0BB-268D-DEABA95D6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16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5" name="Line 338">
                <a:extLst>
                  <a:ext uri="{FF2B5EF4-FFF2-40B4-BE49-F238E27FC236}">
                    <a16:creationId xmlns:a16="http://schemas.microsoft.com/office/drawing/2014/main" id="{9ABF423C-A224-B64E-3D4C-73AA36FB3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4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6" name="Line 339">
                <a:extLst>
                  <a:ext uri="{FF2B5EF4-FFF2-40B4-BE49-F238E27FC236}">
                    <a16:creationId xmlns:a16="http://schemas.microsoft.com/office/drawing/2014/main" id="{E18AC561-BD07-28CD-EBAE-EB65B9F6D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3" y="29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7" name="Line 340">
                <a:extLst>
                  <a:ext uri="{FF2B5EF4-FFF2-40B4-BE49-F238E27FC236}">
                    <a16:creationId xmlns:a16="http://schemas.microsoft.com/office/drawing/2014/main" id="{7E6F27E6-0147-23E7-D172-907F82706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1" y="29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8" name="Line 341">
                <a:extLst>
                  <a:ext uri="{FF2B5EF4-FFF2-40B4-BE49-F238E27FC236}">
                    <a16:creationId xmlns:a16="http://schemas.microsoft.com/office/drawing/2014/main" id="{6BFE0842-3839-5EC7-1B86-DBB7A7F49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29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29" name="Line 342">
                <a:extLst>
                  <a:ext uri="{FF2B5EF4-FFF2-40B4-BE49-F238E27FC236}">
                    <a16:creationId xmlns:a16="http://schemas.microsoft.com/office/drawing/2014/main" id="{DAB453E4-BFE1-5E50-276A-83C1D7714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7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30" name="Line 343">
                <a:extLst>
                  <a:ext uri="{FF2B5EF4-FFF2-40B4-BE49-F238E27FC236}">
                    <a16:creationId xmlns:a16="http://schemas.microsoft.com/office/drawing/2014/main" id="{DCA217E7-E4E3-9A8D-DF53-33C07FE3A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292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5" name="Group 344">
              <a:extLst>
                <a:ext uri="{FF2B5EF4-FFF2-40B4-BE49-F238E27FC236}">
                  <a16:creationId xmlns:a16="http://schemas.microsoft.com/office/drawing/2014/main" id="{E0244A8F-7BB2-E0BC-DDC0-FBAEAA22A0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2929"/>
              <a:ext cx="639" cy="392"/>
              <a:chOff x="2167" y="2929"/>
              <a:chExt cx="639" cy="392"/>
            </a:xfrm>
          </p:grpSpPr>
          <p:sp>
            <p:nvSpPr>
              <p:cNvPr id="67067" name="Line 345">
                <a:extLst>
                  <a:ext uri="{FF2B5EF4-FFF2-40B4-BE49-F238E27FC236}">
                    <a16:creationId xmlns:a16="http://schemas.microsoft.com/office/drawing/2014/main" id="{8ACFB1C1-BFE0-BE27-6D08-731D7857D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9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68" name="Line 346">
                <a:extLst>
                  <a:ext uri="{FF2B5EF4-FFF2-40B4-BE49-F238E27FC236}">
                    <a16:creationId xmlns:a16="http://schemas.microsoft.com/office/drawing/2014/main" id="{9337F8C1-00C7-7FB8-53EE-6A438F1F5F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0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69" name="Line 347">
                <a:extLst>
                  <a:ext uri="{FF2B5EF4-FFF2-40B4-BE49-F238E27FC236}">
                    <a16:creationId xmlns:a16="http://schemas.microsoft.com/office/drawing/2014/main" id="{482D1820-EBC4-B685-3470-500C1F31C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0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0" name="Line 348">
                <a:extLst>
                  <a:ext uri="{FF2B5EF4-FFF2-40B4-BE49-F238E27FC236}">
                    <a16:creationId xmlns:a16="http://schemas.microsoft.com/office/drawing/2014/main" id="{E8B40A4E-13DD-B70F-3A6F-B0F8DE4632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15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1" name="Line 349">
                <a:extLst>
                  <a:ext uri="{FF2B5EF4-FFF2-40B4-BE49-F238E27FC236}">
                    <a16:creationId xmlns:a16="http://schemas.microsoft.com/office/drawing/2014/main" id="{BC4E75A8-99C2-C89F-9957-7755DD320E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23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2" name="Line 350">
                <a:extLst>
                  <a:ext uri="{FF2B5EF4-FFF2-40B4-BE49-F238E27FC236}">
                    <a16:creationId xmlns:a16="http://schemas.microsoft.com/office/drawing/2014/main" id="{063A2CAD-D706-2A0A-D6D9-B6F3E2777B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310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3" name="Line 351">
                <a:extLst>
                  <a:ext uri="{FF2B5EF4-FFF2-40B4-BE49-F238E27FC236}">
                    <a16:creationId xmlns:a16="http://schemas.microsoft.com/office/drawing/2014/main" id="{C46E41F7-C255-FA5D-DE54-F54B35B30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320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4" name="Line 352">
                <a:extLst>
                  <a:ext uri="{FF2B5EF4-FFF2-40B4-BE49-F238E27FC236}">
                    <a16:creationId xmlns:a16="http://schemas.microsoft.com/office/drawing/2014/main" id="{138C3E91-7A56-FDF9-57C2-DE5821FD71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0" y="332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5" name="Line 353">
                <a:extLst>
                  <a:ext uri="{FF2B5EF4-FFF2-40B4-BE49-F238E27FC236}">
                    <a16:creationId xmlns:a16="http://schemas.microsoft.com/office/drawing/2014/main" id="{F806BD34-BA6B-DC93-BB4D-4B425F438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1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6" name="Line 354">
                <a:extLst>
                  <a:ext uri="{FF2B5EF4-FFF2-40B4-BE49-F238E27FC236}">
                    <a16:creationId xmlns:a16="http://schemas.microsoft.com/office/drawing/2014/main" id="{FAF7C0AB-CFAF-B32B-92EC-A7DC45A34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7" name="Line 355">
                <a:extLst>
                  <a:ext uri="{FF2B5EF4-FFF2-40B4-BE49-F238E27FC236}">
                    <a16:creationId xmlns:a16="http://schemas.microsoft.com/office/drawing/2014/main" id="{0DBDD798-0B12-9DCC-E94B-E3B9F9C55A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8" name="Line 356">
                <a:extLst>
                  <a:ext uri="{FF2B5EF4-FFF2-40B4-BE49-F238E27FC236}">
                    <a16:creationId xmlns:a16="http://schemas.microsoft.com/office/drawing/2014/main" id="{AEFFC4C7-F167-3CC2-C0BF-9E4CAE02CC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7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79" name="Line 357">
                <a:extLst>
                  <a:ext uri="{FF2B5EF4-FFF2-40B4-BE49-F238E27FC236}">
                    <a16:creationId xmlns:a16="http://schemas.microsoft.com/office/drawing/2014/main" id="{DB8B8E5F-DD9F-C803-6196-D08E043697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9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0" name="Line 358">
                <a:extLst>
                  <a:ext uri="{FF2B5EF4-FFF2-40B4-BE49-F238E27FC236}">
                    <a16:creationId xmlns:a16="http://schemas.microsoft.com/office/drawing/2014/main" id="{0CE8188F-0720-B3EA-54FE-D1406CDDDC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1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1" name="Line 359">
                <a:extLst>
                  <a:ext uri="{FF2B5EF4-FFF2-40B4-BE49-F238E27FC236}">
                    <a16:creationId xmlns:a16="http://schemas.microsoft.com/office/drawing/2014/main" id="{10BFD98E-7F85-4280-3A44-76D68095B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3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2" name="Line 360">
                <a:extLst>
                  <a:ext uri="{FF2B5EF4-FFF2-40B4-BE49-F238E27FC236}">
                    <a16:creationId xmlns:a16="http://schemas.microsoft.com/office/drawing/2014/main" id="{0973C089-09CC-AAA3-1F93-95B9C645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" y="332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3" name="Line 361">
                <a:extLst>
                  <a:ext uri="{FF2B5EF4-FFF2-40B4-BE49-F238E27FC236}">
                    <a16:creationId xmlns:a16="http://schemas.microsoft.com/office/drawing/2014/main" id="{32C3AB71-00C1-2D0B-62E2-F420DBA7F0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28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4" name="Line 362">
                <a:extLst>
                  <a:ext uri="{FF2B5EF4-FFF2-40B4-BE49-F238E27FC236}">
                    <a16:creationId xmlns:a16="http://schemas.microsoft.com/office/drawing/2014/main" id="{F5173F80-548B-7E63-B1D3-2B6890A5D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20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5" name="Line 363">
                <a:extLst>
                  <a:ext uri="{FF2B5EF4-FFF2-40B4-BE49-F238E27FC236}">
                    <a16:creationId xmlns:a16="http://schemas.microsoft.com/office/drawing/2014/main" id="{8FB4C54F-8E48-9269-E9E7-D14005DE3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1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6" name="Line 364">
                <a:extLst>
                  <a:ext uri="{FF2B5EF4-FFF2-40B4-BE49-F238E27FC236}">
                    <a16:creationId xmlns:a16="http://schemas.microsoft.com/office/drawing/2014/main" id="{5C2D27DE-65E8-A92F-0B97-4A10778B03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05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7" name="Line 365">
                <a:extLst>
                  <a:ext uri="{FF2B5EF4-FFF2-40B4-BE49-F238E27FC236}">
                    <a16:creationId xmlns:a16="http://schemas.microsoft.com/office/drawing/2014/main" id="{F79DB0A8-F6B3-ED4C-4EB8-E4F65363B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97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8" name="Line 366">
                <a:extLst>
                  <a:ext uri="{FF2B5EF4-FFF2-40B4-BE49-F238E27FC236}">
                    <a16:creationId xmlns:a16="http://schemas.microsoft.com/office/drawing/2014/main" id="{27D1FDE3-82E2-E33C-3FEA-6511F9E0A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2929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89" name="Line 367">
                <a:extLst>
                  <a:ext uri="{FF2B5EF4-FFF2-40B4-BE49-F238E27FC236}">
                    <a16:creationId xmlns:a16="http://schemas.microsoft.com/office/drawing/2014/main" id="{F908509B-E9E9-6337-5B46-61DF476C9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79" y="292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90" name="Line 368">
                <a:extLst>
                  <a:ext uri="{FF2B5EF4-FFF2-40B4-BE49-F238E27FC236}">
                    <a16:creationId xmlns:a16="http://schemas.microsoft.com/office/drawing/2014/main" id="{B211CBE6-9656-1012-F446-9043350738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07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91" name="Line 369">
                <a:extLst>
                  <a:ext uri="{FF2B5EF4-FFF2-40B4-BE49-F238E27FC236}">
                    <a16:creationId xmlns:a16="http://schemas.microsoft.com/office/drawing/2014/main" id="{720811EE-8493-F82B-7E28-8C195361A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5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92" name="Line 370">
                <a:extLst>
                  <a:ext uri="{FF2B5EF4-FFF2-40B4-BE49-F238E27FC236}">
                    <a16:creationId xmlns:a16="http://schemas.microsoft.com/office/drawing/2014/main" id="{9E1A078F-AA4B-8E00-8C8A-64D713BEA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63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93" name="Line 371">
                <a:extLst>
                  <a:ext uri="{FF2B5EF4-FFF2-40B4-BE49-F238E27FC236}">
                    <a16:creationId xmlns:a16="http://schemas.microsoft.com/office/drawing/2014/main" id="{CD91AF8F-853B-9D94-72AF-86891A5A34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91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94" name="Line 372">
                <a:extLst>
                  <a:ext uri="{FF2B5EF4-FFF2-40B4-BE49-F238E27FC236}">
                    <a16:creationId xmlns:a16="http://schemas.microsoft.com/office/drawing/2014/main" id="{F2218F76-D6A4-7964-03AC-A39D7D9D4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19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95" name="Line 373">
                <a:extLst>
                  <a:ext uri="{FF2B5EF4-FFF2-40B4-BE49-F238E27FC236}">
                    <a16:creationId xmlns:a16="http://schemas.microsoft.com/office/drawing/2014/main" id="{5576E8DA-B47A-C4D1-0A9F-4462E4F0B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8" y="29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96" name="Line 374">
                <a:extLst>
                  <a:ext uri="{FF2B5EF4-FFF2-40B4-BE49-F238E27FC236}">
                    <a16:creationId xmlns:a16="http://schemas.microsoft.com/office/drawing/2014/main" id="{0B376C56-FE27-FF09-506A-5D2CCC75C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76" y="29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97" name="Line 375">
                <a:extLst>
                  <a:ext uri="{FF2B5EF4-FFF2-40B4-BE49-F238E27FC236}">
                    <a16:creationId xmlns:a16="http://schemas.microsoft.com/office/drawing/2014/main" id="{E54C32A2-1E74-1D52-0110-08F8DDC86A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4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98" name="Line 376">
                <a:extLst>
                  <a:ext uri="{FF2B5EF4-FFF2-40B4-BE49-F238E27FC236}">
                    <a16:creationId xmlns:a16="http://schemas.microsoft.com/office/drawing/2014/main" id="{250C23C5-84C2-98E3-AB8F-E83711579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292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6" name="Group 377">
              <a:extLst>
                <a:ext uri="{FF2B5EF4-FFF2-40B4-BE49-F238E27FC236}">
                  <a16:creationId xmlns:a16="http://schemas.microsoft.com/office/drawing/2014/main" id="{F03B1B82-5B10-F204-FD94-7FE10C584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4" y="2929"/>
              <a:ext cx="638" cy="392"/>
              <a:chOff x="2814" y="2929"/>
              <a:chExt cx="638" cy="392"/>
            </a:xfrm>
          </p:grpSpPr>
          <p:sp>
            <p:nvSpPr>
              <p:cNvPr id="67035" name="Line 378">
                <a:extLst>
                  <a:ext uri="{FF2B5EF4-FFF2-40B4-BE49-F238E27FC236}">
                    <a16:creationId xmlns:a16="http://schemas.microsoft.com/office/drawing/2014/main" id="{577C8656-B5B1-82B5-6407-77164C429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9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36" name="Line 379">
                <a:extLst>
                  <a:ext uri="{FF2B5EF4-FFF2-40B4-BE49-F238E27FC236}">
                    <a16:creationId xmlns:a16="http://schemas.microsoft.com/office/drawing/2014/main" id="{F17746C1-0013-055E-DEE9-89393F74D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0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37" name="Line 380">
                <a:extLst>
                  <a:ext uri="{FF2B5EF4-FFF2-40B4-BE49-F238E27FC236}">
                    <a16:creationId xmlns:a16="http://schemas.microsoft.com/office/drawing/2014/main" id="{F9E18AF2-C148-2D1F-CC40-A5D562498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0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38" name="Line 381">
                <a:extLst>
                  <a:ext uri="{FF2B5EF4-FFF2-40B4-BE49-F238E27FC236}">
                    <a16:creationId xmlns:a16="http://schemas.microsoft.com/office/drawing/2014/main" id="{149C3496-522C-7C6C-440F-08011BE76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15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39" name="Line 382">
                <a:extLst>
                  <a:ext uri="{FF2B5EF4-FFF2-40B4-BE49-F238E27FC236}">
                    <a16:creationId xmlns:a16="http://schemas.microsoft.com/office/drawing/2014/main" id="{AD7180A4-9165-CF92-0284-FD67EFEE88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23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0" name="Line 383">
                <a:extLst>
                  <a:ext uri="{FF2B5EF4-FFF2-40B4-BE49-F238E27FC236}">
                    <a16:creationId xmlns:a16="http://schemas.microsoft.com/office/drawing/2014/main" id="{B6B7EE8B-2A2A-60CC-4354-769B2AC58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310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1" name="Line 384">
                <a:extLst>
                  <a:ext uri="{FF2B5EF4-FFF2-40B4-BE49-F238E27FC236}">
                    <a16:creationId xmlns:a16="http://schemas.microsoft.com/office/drawing/2014/main" id="{E3C850B5-E869-4FBF-B481-40598F02D4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320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2" name="Line 385">
                <a:extLst>
                  <a:ext uri="{FF2B5EF4-FFF2-40B4-BE49-F238E27FC236}">
                    <a16:creationId xmlns:a16="http://schemas.microsoft.com/office/drawing/2014/main" id="{6B27D780-74A9-9796-37D0-64D101B23C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3" name="Line 386">
                <a:extLst>
                  <a:ext uri="{FF2B5EF4-FFF2-40B4-BE49-F238E27FC236}">
                    <a16:creationId xmlns:a16="http://schemas.microsoft.com/office/drawing/2014/main" id="{07CDDCEC-8857-7981-45F4-DC8F1C33BD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8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4" name="Line 387">
                <a:extLst>
                  <a:ext uri="{FF2B5EF4-FFF2-40B4-BE49-F238E27FC236}">
                    <a16:creationId xmlns:a16="http://schemas.microsoft.com/office/drawing/2014/main" id="{5AA96B33-1844-8C7A-BB44-489103747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5" name="Line 388">
                <a:extLst>
                  <a:ext uri="{FF2B5EF4-FFF2-40B4-BE49-F238E27FC236}">
                    <a16:creationId xmlns:a16="http://schemas.microsoft.com/office/drawing/2014/main" id="{4A307526-B97E-E5CF-96D2-EE7B4BA90B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6" name="Line 389">
                <a:extLst>
                  <a:ext uri="{FF2B5EF4-FFF2-40B4-BE49-F238E27FC236}">
                    <a16:creationId xmlns:a16="http://schemas.microsoft.com/office/drawing/2014/main" id="{9C87BBED-986C-8C88-BCBE-6BEF28E0DF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4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7" name="Line 390">
                <a:extLst>
                  <a:ext uri="{FF2B5EF4-FFF2-40B4-BE49-F238E27FC236}">
                    <a16:creationId xmlns:a16="http://schemas.microsoft.com/office/drawing/2014/main" id="{17BCDD78-BD68-8B3E-15C2-90BCF830B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6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8" name="Line 391">
                <a:extLst>
                  <a:ext uri="{FF2B5EF4-FFF2-40B4-BE49-F238E27FC236}">
                    <a16:creationId xmlns:a16="http://schemas.microsoft.com/office/drawing/2014/main" id="{8D11E15F-2CB5-AC6B-FE19-9536A93E4D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49" name="Line 392">
                <a:extLst>
                  <a:ext uri="{FF2B5EF4-FFF2-40B4-BE49-F238E27FC236}">
                    <a16:creationId xmlns:a16="http://schemas.microsoft.com/office/drawing/2014/main" id="{B5B52D5F-CD96-B768-4DAF-4DF2BD6A9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332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0" name="Line 393">
                <a:extLst>
                  <a:ext uri="{FF2B5EF4-FFF2-40B4-BE49-F238E27FC236}">
                    <a16:creationId xmlns:a16="http://schemas.microsoft.com/office/drawing/2014/main" id="{9AF5BFAA-C5B7-D1FB-45D5-E1CD98D00A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" y="332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1" name="Line 394">
                <a:extLst>
                  <a:ext uri="{FF2B5EF4-FFF2-40B4-BE49-F238E27FC236}">
                    <a16:creationId xmlns:a16="http://schemas.microsoft.com/office/drawing/2014/main" id="{23007961-91E1-181A-7649-823AF94D3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28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2" name="Line 395">
                <a:extLst>
                  <a:ext uri="{FF2B5EF4-FFF2-40B4-BE49-F238E27FC236}">
                    <a16:creationId xmlns:a16="http://schemas.microsoft.com/office/drawing/2014/main" id="{95BA6CB5-D0D4-4087-A6DF-B487F26DA3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20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3" name="Line 396">
                <a:extLst>
                  <a:ext uri="{FF2B5EF4-FFF2-40B4-BE49-F238E27FC236}">
                    <a16:creationId xmlns:a16="http://schemas.microsoft.com/office/drawing/2014/main" id="{04A14DEE-4568-8926-443A-836EE4AED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1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4" name="Line 397">
                <a:extLst>
                  <a:ext uri="{FF2B5EF4-FFF2-40B4-BE49-F238E27FC236}">
                    <a16:creationId xmlns:a16="http://schemas.microsoft.com/office/drawing/2014/main" id="{C883D2E2-A0AF-0F41-ACBE-E60936F94F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05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5" name="Line 398">
                <a:extLst>
                  <a:ext uri="{FF2B5EF4-FFF2-40B4-BE49-F238E27FC236}">
                    <a16:creationId xmlns:a16="http://schemas.microsoft.com/office/drawing/2014/main" id="{2EE8D87D-B45D-0F9C-BBF0-413BFBDB5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97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6" name="Line 399">
                <a:extLst>
                  <a:ext uri="{FF2B5EF4-FFF2-40B4-BE49-F238E27FC236}">
                    <a16:creationId xmlns:a16="http://schemas.microsoft.com/office/drawing/2014/main" id="{B253A7BA-5CAD-07BC-FA15-7439223C2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2929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7" name="Line 400">
                <a:extLst>
                  <a:ext uri="{FF2B5EF4-FFF2-40B4-BE49-F238E27FC236}">
                    <a16:creationId xmlns:a16="http://schemas.microsoft.com/office/drawing/2014/main" id="{00058682-9AD0-6274-2322-642C2CD6A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6" y="2929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8" name="Line 401">
                <a:extLst>
                  <a:ext uri="{FF2B5EF4-FFF2-40B4-BE49-F238E27FC236}">
                    <a16:creationId xmlns:a16="http://schemas.microsoft.com/office/drawing/2014/main" id="{D5F57E45-3250-5453-D68A-17A32649D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54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59" name="Line 402">
                <a:extLst>
                  <a:ext uri="{FF2B5EF4-FFF2-40B4-BE49-F238E27FC236}">
                    <a16:creationId xmlns:a16="http://schemas.microsoft.com/office/drawing/2014/main" id="{E1264FD5-0807-325E-2174-E9FCAE5E4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2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60" name="Line 403">
                <a:extLst>
                  <a:ext uri="{FF2B5EF4-FFF2-40B4-BE49-F238E27FC236}">
                    <a16:creationId xmlns:a16="http://schemas.microsoft.com/office/drawing/2014/main" id="{79A72301-F33B-EC40-73A6-6A22FFBACA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10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61" name="Line 404">
                <a:extLst>
                  <a:ext uri="{FF2B5EF4-FFF2-40B4-BE49-F238E27FC236}">
                    <a16:creationId xmlns:a16="http://schemas.microsoft.com/office/drawing/2014/main" id="{96045F0F-4ADA-3B45-02E8-F6B5C63C4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8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62" name="Line 405">
                <a:extLst>
                  <a:ext uri="{FF2B5EF4-FFF2-40B4-BE49-F238E27FC236}">
                    <a16:creationId xmlns:a16="http://schemas.microsoft.com/office/drawing/2014/main" id="{07686F32-3B65-5142-8F91-462EA175D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66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63" name="Line 406">
                <a:extLst>
                  <a:ext uri="{FF2B5EF4-FFF2-40B4-BE49-F238E27FC236}">
                    <a16:creationId xmlns:a16="http://schemas.microsoft.com/office/drawing/2014/main" id="{5C427D77-586B-DCAC-A8E0-511010CCC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94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64" name="Line 407">
                <a:extLst>
                  <a:ext uri="{FF2B5EF4-FFF2-40B4-BE49-F238E27FC236}">
                    <a16:creationId xmlns:a16="http://schemas.microsoft.com/office/drawing/2014/main" id="{3BC11CB9-F281-BE67-6D69-6EE55007ED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3" y="29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65" name="Line 408">
                <a:extLst>
                  <a:ext uri="{FF2B5EF4-FFF2-40B4-BE49-F238E27FC236}">
                    <a16:creationId xmlns:a16="http://schemas.microsoft.com/office/drawing/2014/main" id="{074757F7-F8D6-DF6F-D007-DAD481FB7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51" y="29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66" name="Line 409">
                <a:extLst>
                  <a:ext uri="{FF2B5EF4-FFF2-40B4-BE49-F238E27FC236}">
                    <a16:creationId xmlns:a16="http://schemas.microsoft.com/office/drawing/2014/main" id="{30F53BF0-8D04-AC6D-375F-47530FD31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92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7" name="Group 410">
              <a:extLst>
                <a:ext uri="{FF2B5EF4-FFF2-40B4-BE49-F238E27FC236}">
                  <a16:creationId xmlns:a16="http://schemas.microsoft.com/office/drawing/2014/main" id="{5F63A680-B5B6-1B5F-3CE2-36B443968E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" y="2929"/>
              <a:ext cx="639" cy="392"/>
              <a:chOff x="873" y="2929"/>
              <a:chExt cx="639" cy="392"/>
            </a:xfrm>
          </p:grpSpPr>
          <p:sp>
            <p:nvSpPr>
              <p:cNvPr id="67003" name="Line 411">
                <a:extLst>
                  <a:ext uri="{FF2B5EF4-FFF2-40B4-BE49-F238E27FC236}">
                    <a16:creationId xmlns:a16="http://schemas.microsoft.com/office/drawing/2014/main" id="{A8C3CAA7-A175-8A6D-7087-67242357D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9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04" name="Line 412">
                <a:extLst>
                  <a:ext uri="{FF2B5EF4-FFF2-40B4-BE49-F238E27FC236}">
                    <a16:creationId xmlns:a16="http://schemas.microsoft.com/office/drawing/2014/main" id="{FC011BBC-075E-6237-6C0E-1E7E3FE0B0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30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05" name="Line 413">
                <a:extLst>
                  <a:ext uri="{FF2B5EF4-FFF2-40B4-BE49-F238E27FC236}">
                    <a16:creationId xmlns:a16="http://schemas.microsoft.com/office/drawing/2014/main" id="{19CA84AF-2EDB-C99D-6202-258CE0E0E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30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06" name="Line 414">
                <a:extLst>
                  <a:ext uri="{FF2B5EF4-FFF2-40B4-BE49-F238E27FC236}">
                    <a16:creationId xmlns:a16="http://schemas.microsoft.com/office/drawing/2014/main" id="{09418D65-706D-0CFC-360F-2AA104FCE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315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07" name="Line 415">
                <a:extLst>
                  <a:ext uri="{FF2B5EF4-FFF2-40B4-BE49-F238E27FC236}">
                    <a16:creationId xmlns:a16="http://schemas.microsoft.com/office/drawing/2014/main" id="{82BC6589-4B34-07A6-2F5F-8ADE7FFE7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323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08" name="Line 416">
                <a:extLst>
                  <a:ext uri="{FF2B5EF4-FFF2-40B4-BE49-F238E27FC236}">
                    <a16:creationId xmlns:a16="http://schemas.microsoft.com/office/drawing/2014/main" id="{91E11868-B2FA-4C0F-89F4-838678E76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3310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09" name="Line 417">
                <a:extLst>
                  <a:ext uri="{FF2B5EF4-FFF2-40B4-BE49-F238E27FC236}">
                    <a16:creationId xmlns:a16="http://schemas.microsoft.com/office/drawing/2014/main" id="{E730901C-F4EF-C90C-7483-89C250FE28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3320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0" name="Line 418">
                <a:extLst>
                  <a:ext uri="{FF2B5EF4-FFF2-40B4-BE49-F238E27FC236}">
                    <a16:creationId xmlns:a16="http://schemas.microsoft.com/office/drawing/2014/main" id="{1EAF0F9C-46D5-F568-F497-8FBCC4C4A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6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1" name="Line 419">
                <a:extLst>
                  <a:ext uri="{FF2B5EF4-FFF2-40B4-BE49-F238E27FC236}">
                    <a16:creationId xmlns:a16="http://schemas.microsoft.com/office/drawing/2014/main" id="{928637B8-04DC-52EC-5852-FB4013E5C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2" name="Line 420">
                <a:extLst>
                  <a:ext uri="{FF2B5EF4-FFF2-40B4-BE49-F238E27FC236}">
                    <a16:creationId xmlns:a16="http://schemas.microsoft.com/office/drawing/2014/main" id="{C79D4EB8-C5C5-575F-D9CE-83FA364F6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" y="332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3" name="Line 421">
                <a:extLst>
                  <a:ext uri="{FF2B5EF4-FFF2-40B4-BE49-F238E27FC236}">
                    <a16:creationId xmlns:a16="http://schemas.microsoft.com/office/drawing/2014/main" id="{46468274-F454-6ACC-178C-7495EFD9DE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1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4" name="Line 422">
                <a:extLst>
                  <a:ext uri="{FF2B5EF4-FFF2-40B4-BE49-F238E27FC236}">
                    <a16:creationId xmlns:a16="http://schemas.microsoft.com/office/drawing/2014/main" id="{610DA9C4-5EE8-365D-C2B4-FDDDB0E958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3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5" name="Line 423">
                <a:extLst>
                  <a:ext uri="{FF2B5EF4-FFF2-40B4-BE49-F238E27FC236}">
                    <a16:creationId xmlns:a16="http://schemas.microsoft.com/office/drawing/2014/main" id="{D51AA8D6-7631-34EF-640A-9C23FDA224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5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6" name="Line 424">
                <a:extLst>
                  <a:ext uri="{FF2B5EF4-FFF2-40B4-BE49-F238E27FC236}">
                    <a16:creationId xmlns:a16="http://schemas.microsoft.com/office/drawing/2014/main" id="{9034923C-C22D-8AE9-E05E-095253604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7" name="Line 425">
                <a:extLst>
                  <a:ext uri="{FF2B5EF4-FFF2-40B4-BE49-F238E27FC236}">
                    <a16:creationId xmlns:a16="http://schemas.microsoft.com/office/drawing/2014/main" id="{80522409-96F0-EF2B-6889-20B3C1057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9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8" name="Line 426">
                <a:extLst>
                  <a:ext uri="{FF2B5EF4-FFF2-40B4-BE49-F238E27FC236}">
                    <a16:creationId xmlns:a16="http://schemas.microsoft.com/office/drawing/2014/main" id="{14861D0C-C130-D916-D02A-07716214FD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1" y="332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19" name="Line 427">
                <a:extLst>
                  <a:ext uri="{FF2B5EF4-FFF2-40B4-BE49-F238E27FC236}">
                    <a16:creationId xmlns:a16="http://schemas.microsoft.com/office/drawing/2014/main" id="{404C5E13-2A99-FC6F-9F73-FCD4BE769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328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0" name="Line 428">
                <a:extLst>
                  <a:ext uri="{FF2B5EF4-FFF2-40B4-BE49-F238E27FC236}">
                    <a16:creationId xmlns:a16="http://schemas.microsoft.com/office/drawing/2014/main" id="{7DE3FFDF-D9F0-3862-A7C1-7923D6621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320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1" name="Line 429">
                <a:extLst>
                  <a:ext uri="{FF2B5EF4-FFF2-40B4-BE49-F238E27FC236}">
                    <a16:creationId xmlns:a16="http://schemas.microsoft.com/office/drawing/2014/main" id="{438B7A7E-B9A8-643F-5AD9-1930257B99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31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2" name="Line 430">
                <a:extLst>
                  <a:ext uri="{FF2B5EF4-FFF2-40B4-BE49-F238E27FC236}">
                    <a16:creationId xmlns:a16="http://schemas.microsoft.com/office/drawing/2014/main" id="{35383B36-EAFC-EF58-5960-2B3654FCE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305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3" name="Line 431">
                <a:extLst>
                  <a:ext uri="{FF2B5EF4-FFF2-40B4-BE49-F238E27FC236}">
                    <a16:creationId xmlns:a16="http://schemas.microsoft.com/office/drawing/2014/main" id="{9EB170D5-B075-4D3D-E2B4-8ADD1EC818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97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4" name="Line 432">
                <a:extLst>
                  <a:ext uri="{FF2B5EF4-FFF2-40B4-BE49-F238E27FC236}">
                    <a16:creationId xmlns:a16="http://schemas.microsoft.com/office/drawing/2014/main" id="{41B78CDB-67CE-07E9-7CFC-D0AACA90F6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929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5" name="Line 433">
                <a:extLst>
                  <a:ext uri="{FF2B5EF4-FFF2-40B4-BE49-F238E27FC236}">
                    <a16:creationId xmlns:a16="http://schemas.microsoft.com/office/drawing/2014/main" id="{35F47291-AF96-6FDC-1C10-19DEAABA0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5" y="292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6" name="Line 434">
                <a:extLst>
                  <a:ext uri="{FF2B5EF4-FFF2-40B4-BE49-F238E27FC236}">
                    <a16:creationId xmlns:a16="http://schemas.microsoft.com/office/drawing/2014/main" id="{73EFE1BD-CAB7-7159-E04E-FD5CC6D0E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3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7" name="Line 435">
                <a:extLst>
                  <a:ext uri="{FF2B5EF4-FFF2-40B4-BE49-F238E27FC236}">
                    <a16:creationId xmlns:a16="http://schemas.microsoft.com/office/drawing/2014/main" id="{DB0537F9-2060-21C7-288D-607F47F7E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1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8" name="Line 436">
                <a:extLst>
                  <a:ext uri="{FF2B5EF4-FFF2-40B4-BE49-F238E27FC236}">
                    <a16:creationId xmlns:a16="http://schemas.microsoft.com/office/drawing/2014/main" id="{89A91723-2728-1B42-E7AE-C3C52252A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69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29" name="Line 437">
                <a:extLst>
                  <a:ext uri="{FF2B5EF4-FFF2-40B4-BE49-F238E27FC236}">
                    <a16:creationId xmlns:a16="http://schemas.microsoft.com/office/drawing/2014/main" id="{E90146E9-D85A-E17A-3EAE-0C9E00FAE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8" y="29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30" name="Line 438">
                <a:extLst>
                  <a:ext uri="{FF2B5EF4-FFF2-40B4-BE49-F238E27FC236}">
                    <a16:creationId xmlns:a16="http://schemas.microsoft.com/office/drawing/2014/main" id="{4A898FF6-7FD5-3855-FF8E-C8732656C0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6" y="29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31" name="Line 439">
                <a:extLst>
                  <a:ext uri="{FF2B5EF4-FFF2-40B4-BE49-F238E27FC236}">
                    <a16:creationId xmlns:a16="http://schemas.microsoft.com/office/drawing/2014/main" id="{D50C42D5-D97F-C595-9BCA-B4DC8E815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4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32" name="Line 440">
                <a:extLst>
                  <a:ext uri="{FF2B5EF4-FFF2-40B4-BE49-F238E27FC236}">
                    <a16:creationId xmlns:a16="http://schemas.microsoft.com/office/drawing/2014/main" id="{9C077E09-ED58-AED9-F4DF-C71027A5F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82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33" name="Line 441">
                <a:extLst>
                  <a:ext uri="{FF2B5EF4-FFF2-40B4-BE49-F238E27FC236}">
                    <a16:creationId xmlns:a16="http://schemas.microsoft.com/office/drawing/2014/main" id="{60656F77-61F7-02CB-E13F-59D082AF0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0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34" name="Line 442">
                <a:extLst>
                  <a:ext uri="{FF2B5EF4-FFF2-40B4-BE49-F238E27FC236}">
                    <a16:creationId xmlns:a16="http://schemas.microsoft.com/office/drawing/2014/main" id="{15A0DF60-3A04-3C47-23FE-7365293FEE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92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8" name="Group 443">
              <a:extLst>
                <a:ext uri="{FF2B5EF4-FFF2-40B4-BE49-F238E27FC236}">
                  <a16:creationId xmlns:a16="http://schemas.microsoft.com/office/drawing/2014/main" id="{A78B0EC4-092D-6ADC-7571-A5FF255BD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" y="2528"/>
              <a:ext cx="639" cy="392"/>
              <a:chOff x="873" y="2528"/>
              <a:chExt cx="639" cy="392"/>
            </a:xfrm>
          </p:grpSpPr>
          <p:sp>
            <p:nvSpPr>
              <p:cNvPr id="66971" name="Line 444">
                <a:extLst>
                  <a:ext uri="{FF2B5EF4-FFF2-40B4-BE49-F238E27FC236}">
                    <a16:creationId xmlns:a16="http://schemas.microsoft.com/office/drawing/2014/main" id="{5112DFB0-0456-9EB3-CCFF-D6E890CEC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5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72" name="Line 445">
                <a:extLst>
                  <a:ext uri="{FF2B5EF4-FFF2-40B4-BE49-F238E27FC236}">
                    <a16:creationId xmlns:a16="http://schemas.microsoft.com/office/drawing/2014/main" id="{D9170324-0A24-32EB-CA4A-E19C725BC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6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73" name="Line 446">
                <a:extLst>
                  <a:ext uri="{FF2B5EF4-FFF2-40B4-BE49-F238E27FC236}">
                    <a16:creationId xmlns:a16="http://schemas.microsoft.com/office/drawing/2014/main" id="{44E65C8D-2BAF-63E5-3C26-5B0550195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6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74" name="Line 447">
                <a:extLst>
                  <a:ext uri="{FF2B5EF4-FFF2-40B4-BE49-F238E27FC236}">
                    <a16:creationId xmlns:a16="http://schemas.microsoft.com/office/drawing/2014/main" id="{CD2FDBD9-A8D6-FA6E-7E56-A2F85DA11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7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75" name="Line 448">
                <a:extLst>
                  <a:ext uri="{FF2B5EF4-FFF2-40B4-BE49-F238E27FC236}">
                    <a16:creationId xmlns:a16="http://schemas.microsoft.com/office/drawing/2014/main" id="{66DD23A8-5BDB-3557-A52C-6404009399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83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76" name="Line 449">
                <a:extLst>
                  <a:ext uri="{FF2B5EF4-FFF2-40B4-BE49-F238E27FC236}">
                    <a16:creationId xmlns:a16="http://schemas.microsoft.com/office/drawing/2014/main" id="{C0F98163-D91E-C643-CB3A-38176451B7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910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77" name="Line 450">
                <a:extLst>
                  <a:ext uri="{FF2B5EF4-FFF2-40B4-BE49-F238E27FC236}">
                    <a16:creationId xmlns:a16="http://schemas.microsoft.com/office/drawing/2014/main" id="{2BC48960-71F0-EDD5-87BD-478672613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91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78" name="Line 451">
                <a:extLst>
                  <a:ext uri="{FF2B5EF4-FFF2-40B4-BE49-F238E27FC236}">
                    <a16:creationId xmlns:a16="http://schemas.microsoft.com/office/drawing/2014/main" id="{8C659723-B714-33F5-D24B-0E5FF7D7C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6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79" name="Line 452">
                <a:extLst>
                  <a:ext uri="{FF2B5EF4-FFF2-40B4-BE49-F238E27FC236}">
                    <a16:creationId xmlns:a16="http://schemas.microsoft.com/office/drawing/2014/main" id="{84EDD25C-F3E0-9B3D-4B78-AAA6C0038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0" name="Line 453">
                <a:extLst>
                  <a:ext uri="{FF2B5EF4-FFF2-40B4-BE49-F238E27FC236}">
                    <a16:creationId xmlns:a16="http://schemas.microsoft.com/office/drawing/2014/main" id="{791C26F8-5D6F-AC89-7714-0064E24F3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" y="291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1" name="Line 454">
                <a:extLst>
                  <a:ext uri="{FF2B5EF4-FFF2-40B4-BE49-F238E27FC236}">
                    <a16:creationId xmlns:a16="http://schemas.microsoft.com/office/drawing/2014/main" id="{2545C710-F22C-D64E-E205-27FA30F5B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1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2" name="Line 455">
                <a:extLst>
                  <a:ext uri="{FF2B5EF4-FFF2-40B4-BE49-F238E27FC236}">
                    <a16:creationId xmlns:a16="http://schemas.microsoft.com/office/drawing/2014/main" id="{4B4BD408-F8D1-FBDB-6B79-32A7DF6DA7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3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3" name="Line 456">
                <a:extLst>
                  <a:ext uri="{FF2B5EF4-FFF2-40B4-BE49-F238E27FC236}">
                    <a16:creationId xmlns:a16="http://schemas.microsoft.com/office/drawing/2014/main" id="{6F6489EC-770B-F95A-803A-359C5DBD79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5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4" name="Line 457">
                <a:extLst>
                  <a:ext uri="{FF2B5EF4-FFF2-40B4-BE49-F238E27FC236}">
                    <a16:creationId xmlns:a16="http://schemas.microsoft.com/office/drawing/2014/main" id="{A84A5CD7-9877-1C6A-FDF3-5DF921C04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5" name="Line 458">
                <a:extLst>
                  <a:ext uri="{FF2B5EF4-FFF2-40B4-BE49-F238E27FC236}">
                    <a16:creationId xmlns:a16="http://schemas.microsoft.com/office/drawing/2014/main" id="{6541DB34-F93F-3ECF-335B-3B195DB42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9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6" name="Line 459">
                <a:extLst>
                  <a:ext uri="{FF2B5EF4-FFF2-40B4-BE49-F238E27FC236}">
                    <a16:creationId xmlns:a16="http://schemas.microsoft.com/office/drawing/2014/main" id="{83B7B9D4-6997-5E52-2210-374FE04CF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1" y="29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7" name="Line 460">
                <a:extLst>
                  <a:ext uri="{FF2B5EF4-FFF2-40B4-BE49-F238E27FC236}">
                    <a16:creationId xmlns:a16="http://schemas.microsoft.com/office/drawing/2014/main" id="{85C4BDD5-B900-10DA-9FC7-F5219DDE4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8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8" name="Line 461">
                <a:extLst>
                  <a:ext uri="{FF2B5EF4-FFF2-40B4-BE49-F238E27FC236}">
                    <a16:creationId xmlns:a16="http://schemas.microsoft.com/office/drawing/2014/main" id="{FC64FE2F-BD96-E801-4AFA-5B1D5E792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8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89" name="Line 462">
                <a:extLst>
                  <a:ext uri="{FF2B5EF4-FFF2-40B4-BE49-F238E27FC236}">
                    <a16:creationId xmlns:a16="http://schemas.microsoft.com/office/drawing/2014/main" id="{ED8B05C0-DDB7-CC99-B258-6C8711E31E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7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0" name="Line 463">
                <a:extLst>
                  <a:ext uri="{FF2B5EF4-FFF2-40B4-BE49-F238E27FC236}">
                    <a16:creationId xmlns:a16="http://schemas.microsoft.com/office/drawing/2014/main" id="{0EBA5F9B-584C-59F2-AA21-40FD4BB39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65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1" name="Line 464">
                <a:extLst>
                  <a:ext uri="{FF2B5EF4-FFF2-40B4-BE49-F238E27FC236}">
                    <a16:creationId xmlns:a16="http://schemas.microsoft.com/office/drawing/2014/main" id="{0C9DCB59-0750-C65E-2599-53FB712CE4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5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2" name="Line 465">
                <a:extLst>
                  <a:ext uri="{FF2B5EF4-FFF2-40B4-BE49-F238E27FC236}">
                    <a16:creationId xmlns:a16="http://schemas.microsoft.com/office/drawing/2014/main" id="{942AC005-DF8B-82F3-9D16-7E0BD4E63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528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3" name="Line 466">
                <a:extLst>
                  <a:ext uri="{FF2B5EF4-FFF2-40B4-BE49-F238E27FC236}">
                    <a16:creationId xmlns:a16="http://schemas.microsoft.com/office/drawing/2014/main" id="{934E9758-793A-956C-5D56-84F0882A4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5" y="252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4" name="Line 467">
                <a:extLst>
                  <a:ext uri="{FF2B5EF4-FFF2-40B4-BE49-F238E27FC236}">
                    <a16:creationId xmlns:a16="http://schemas.microsoft.com/office/drawing/2014/main" id="{020597B1-6D29-800F-2CA2-7D9B6EA37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3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5" name="Line 468">
                <a:extLst>
                  <a:ext uri="{FF2B5EF4-FFF2-40B4-BE49-F238E27FC236}">
                    <a16:creationId xmlns:a16="http://schemas.microsoft.com/office/drawing/2014/main" id="{3B4BD6DF-0D84-583B-7E63-FFE0EBA83B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1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6" name="Line 469">
                <a:extLst>
                  <a:ext uri="{FF2B5EF4-FFF2-40B4-BE49-F238E27FC236}">
                    <a16:creationId xmlns:a16="http://schemas.microsoft.com/office/drawing/2014/main" id="{7C52A7C1-1057-39A4-8BBD-7712FF16F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69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7" name="Line 470">
                <a:extLst>
                  <a:ext uri="{FF2B5EF4-FFF2-40B4-BE49-F238E27FC236}">
                    <a16:creationId xmlns:a16="http://schemas.microsoft.com/office/drawing/2014/main" id="{521B27C9-18CD-7DBE-D1DD-4FD70F4582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8" y="25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8" name="Line 471">
                <a:extLst>
                  <a:ext uri="{FF2B5EF4-FFF2-40B4-BE49-F238E27FC236}">
                    <a16:creationId xmlns:a16="http://schemas.microsoft.com/office/drawing/2014/main" id="{8455C56B-88B3-0169-761B-416D40F69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6" y="25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99" name="Line 472">
                <a:extLst>
                  <a:ext uri="{FF2B5EF4-FFF2-40B4-BE49-F238E27FC236}">
                    <a16:creationId xmlns:a16="http://schemas.microsoft.com/office/drawing/2014/main" id="{1B4C70F5-5BDC-3FCD-7131-4DA7E08DE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4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00" name="Line 473">
                <a:extLst>
                  <a:ext uri="{FF2B5EF4-FFF2-40B4-BE49-F238E27FC236}">
                    <a16:creationId xmlns:a16="http://schemas.microsoft.com/office/drawing/2014/main" id="{58029C2B-A1B0-B6F0-C0A0-92240FB50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82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01" name="Line 474">
                <a:extLst>
                  <a:ext uri="{FF2B5EF4-FFF2-40B4-BE49-F238E27FC236}">
                    <a16:creationId xmlns:a16="http://schemas.microsoft.com/office/drawing/2014/main" id="{FAD25F27-50FC-9048-4A27-EE1A124B9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0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02" name="Line 475">
                <a:extLst>
                  <a:ext uri="{FF2B5EF4-FFF2-40B4-BE49-F238E27FC236}">
                    <a16:creationId xmlns:a16="http://schemas.microsoft.com/office/drawing/2014/main" id="{0700B4E1-7597-AB68-89FF-7A212E8523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5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89" name="Group 476">
              <a:extLst>
                <a:ext uri="{FF2B5EF4-FFF2-40B4-BE49-F238E27FC236}">
                  <a16:creationId xmlns:a16="http://schemas.microsoft.com/office/drawing/2014/main" id="{1D25C46F-F9DB-F83E-E3EA-CEE97FF892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" y="2128"/>
              <a:ext cx="639" cy="392"/>
              <a:chOff x="873" y="2128"/>
              <a:chExt cx="639" cy="392"/>
            </a:xfrm>
          </p:grpSpPr>
          <p:sp>
            <p:nvSpPr>
              <p:cNvPr id="66939" name="Line 477">
                <a:extLst>
                  <a:ext uri="{FF2B5EF4-FFF2-40B4-BE49-F238E27FC236}">
                    <a16:creationId xmlns:a16="http://schemas.microsoft.com/office/drawing/2014/main" id="{59A05A69-F683-CCAC-E329-6DDF80677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1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0" name="Line 478">
                <a:extLst>
                  <a:ext uri="{FF2B5EF4-FFF2-40B4-BE49-F238E27FC236}">
                    <a16:creationId xmlns:a16="http://schemas.microsoft.com/office/drawing/2014/main" id="{39D8916A-0C80-50BC-8732-1D68E5C84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20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1" name="Line 479">
                <a:extLst>
                  <a:ext uri="{FF2B5EF4-FFF2-40B4-BE49-F238E27FC236}">
                    <a16:creationId xmlns:a16="http://schemas.microsoft.com/office/drawing/2014/main" id="{DAFD5EB9-A9C6-02C1-D195-CA74C3BD01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28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2" name="Line 480">
                <a:extLst>
                  <a:ext uri="{FF2B5EF4-FFF2-40B4-BE49-F238E27FC236}">
                    <a16:creationId xmlns:a16="http://schemas.microsoft.com/office/drawing/2014/main" id="{57AB1472-9BB2-0AA9-2DFA-D1076C7E49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3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3" name="Line 481">
                <a:extLst>
                  <a:ext uri="{FF2B5EF4-FFF2-40B4-BE49-F238E27FC236}">
                    <a16:creationId xmlns:a16="http://schemas.microsoft.com/office/drawing/2014/main" id="{9FF77DA8-B92D-59C7-6EE5-493E5ABCCE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43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4" name="Line 482">
                <a:extLst>
                  <a:ext uri="{FF2B5EF4-FFF2-40B4-BE49-F238E27FC236}">
                    <a16:creationId xmlns:a16="http://schemas.microsoft.com/office/drawing/2014/main" id="{F8F6A089-4676-87E9-0777-66E152146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509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5" name="Line 483">
                <a:extLst>
                  <a:ext uri="{FF2B5EF4-FFF2-40B4-BE49-F238E27FC236}">
                    <a16:creationId xmlns:a16="http://schemas.microsoft.com/office/drawing/2014/main" id="{A98D2373-5766-27E3-F190-0E4CBCF36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51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6" name="Line 484">
                <a:extLst>
                  <a:ext uri="{FF2B5EF4-FFF2-40B4-BE49-F238E27FC236}">
                    <a16:creationId xmlns:a16="http://schemas.microsoft.com/office/drawing/2014/main" id="{0B4FA856-E79A-5CA5-AEE2-497707CEA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6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7" name="Line 485">
                <a:extLst>
                  <a:ext uri="{FF2B5EF4-FFF2-40B4-BE49-F238E27FC236}">
                    <a16:creationId xmlns:a16="http://schemas.microsoft.com/office/drawing/2014/main" id="{61C3B8B9-C208-44E7-C7A0-1608E2D5D6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8" name="Line 486">
                <a:extLst>
                  <a:ext uri="{FF2B5EF4-FFF2-40B4-BE49-F238E27FC236}">
                    <a16:creationId xmlns:a16="http://schemas.microsoft.com/office/drawing/2014/main" id="{A81515E6-78AF-E829-B676-B125737BB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" y="251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49" name="Line 487">
                <a:extLst>
                  <a:ext uri="{FF2B5EF4-FFF2-40B4-BE49-F238E27FC236}">
                    <a16:creationId xmlns:a16="http://schemas.microsoft.com/office/drawing/2014/main" id="{814E2B94-560C-1AB3-F003-915551190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1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0" name="Line 488">
                <a:extLst>
                  <a:ext uri="{FF2B5EF4-FFF2-40B4-BE49-F238E27FC236}">
                    <a16:creationId xmlns:a16="http://schemas.microsoft.com/office/drawing/2014/main" id="{C03E4C10-638A-2D16-73D5-B8E08583A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3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1" name="Line 489">
                <a:extLst>
                  <a:ext uri="{FF2B5EF4-FFF2-40B4-BE49-F238E27FC236}">
                    <a16:creationId xmlns:a16="http://schemas.microsoft.com/office/drawing/2014/main" id="{63ECEB52-8843-6459-1877-048F869E82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5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2" name="Line 490">
                <a:extLst>
                  <a:ext uri="{FF2B5EF4-FFF2-40B4-BE49-F238E27FC236}">
                    <a16:creationId xmlns:a16="http://schemas.microsoft.com/office/drawing/2014/main" id="{4DA87A34-4E40-DABD-73CE-60AC1715E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3" name="Line 491">
                <a:extLst>
                  <a:ext uri="{FF2B5EF4-FFF2-40B4-BE49-F238E27FC236}">
                    <a16:creationId xmlns:a16="http://schemas.microsoft.com/office/drawing/2014/main" id="{F14C29E0-CC19-4001-14C8-1D00FA646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9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4" name="Line 492">
                <a:extLst>
                  <a:ext uri="{FF2B5EF4-FFF2-40B4-BE49-F238E27FC236}">
                    <a16:creationId xmlns:a16="http://schemas.microsoft.com/office/drawing/2014/main" id="{39B80AF2-FE70-B9B0-C6ED-1E3576AA8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1" y="25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5" name="Line 493">
                <a:extLst>
                  <a:ext uri="{FF2B5EF4-FFF2-40B4-BE49-F238E27FC236}">
                    <a16:creationId xmlns:a16="http://schemas.microsoft.com/office/drawing/2014/main" id="{DFE1FAFC-F6A6-0C08-EDD9-7B94E19D3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4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6" name="Line 494">
                <a:extLst>
                  <a:ext uri="{FF2B5EF4-FFF2-40B4-BE49-F238E27FC236}">
                    <a16:creationId xmlns:a16="http://schemas.microsoft.com/office/drawing/2014/main" id="{EA2C496B-0CAF-433A-F818-1B6615A6DF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4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7" name="Line 495">
                <a:extLst>
                  <a:ext uri="{FF2B5EF4-FFF2-40B4-BE49-F238E27FC236}">
                    <a16:creationId xmlns:a16="http://schemas.microsoft.com/office/drawing/2014/main" id="{852415E0-CE92-03AF-5054-489E92FE3A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3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8" name="Line 496">
                <a:extLst>
                  <a:ext uri="{FF2B5EF4-FFF2-40B4-BE49-F238E27FC236}">
                    <a16:creationId xmlns:a16="http://schemas.microsoft.com/office/drawing/2014/main" id="{517C432A-341E-C875-6536-7489E098A5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25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59" name="Line 497">
                <a:extLst>
                  <a:ext uri="{FF2B5EF4-FFF2-40B4-BE49-F238E27FC236}">
                    <a16:creationId xmlns:a16="http://schemas.microsoft.com/office/drawing/2014/main" id="{70A00983-DB79-CC6E-1CB3-61B107FD5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1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0" name="Line 498">
                <a:extLst>
                  <a:ext uri="{FF2B5EF4-FFF2-40B4-BE49-F238E27FC236}">
                    <a16:creationId xmlns:a16="http://schemas.microsoft.com/office/drawing/2014/main" id="{290FF56C-8274-AD90-3914-963C44EA6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128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1" name="Line 499">
                <a:extLst>
                  <a:ext uri="{FF2B5EF4-FFF2-40B4-BE49-F238E27FC236}">
                    <a16:creationId xmlns:a16="http://schemas.microsoft.com/office/drawing/2014/main" id="{A2537BF4-8A6A-BD30-C861-0965EB6735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5" y="212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2" name="Line 500">
                <a:extLst>
                  <a:ext uri="{FF2B5EF4-FFF2-40B4-BE49-F238E27FC236}">
                    <a16:creationId xmlns:a16="http://schemas.microsoft.com/office/drawing/2014/main" id="{B86A0332-4C52-7E02-FB2F-3FAB37A42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3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3" name="Line 501">
                <a:extLst>
                  <a:ext uri="{FF2B5EF4-FFF2-40B4-BE49-F238E27FC236}">
                    <a16:creationId xmlns:a16="http://schemas.microsoft.com/office/drawing/2014/main" id="{38CC36CC-0FE7-F279-C5CE-D62304133B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1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4" name="Line 502">
                <a:extLst>
                  <a:ext uri="{FF2B5EF4-FFF2-40B4-BE49-F238E27FC236}">
                    <a16:creationId xmlns:a16="http://schemas.microsoft.com/office/drawing/2014/main" id="{02DB7220-346B-CA1F-B2FE-F309630A8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69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5" name="Line 503">
                <a:extLst>
                  <a:ext uri="{FF2B5EF4-FFF2-40B4-BE49-F238E27FC236}">
                    <a16:creationId xmlns:a16="http://schemas.microsoft.com/office/drawing/2014/main" id="{52002F5C-8678-28A8-EBFD-071348B40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8" y="21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6" name="Line 504">
                <a:extLst>
                  <a:ext uri="{FF2B5EF4-FFF2-40B4-BE49-F238E27FC236}">
                    <a16:creationId xmlns:a16="http://schemas.microsoft.com/office/drawing/2014/main" id="{AE210485-5A86-6683-6FFA-2E2B259BD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6" y="21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7" name="Line 505">
                <a:extLst>
                  <a:ext uri="{FF2B5EF4-FFF2-40B4-BE49-F238E27FC236}">
                    <a16:creationId xmlns:a16="http://schemas.microsoft.com/office/drawing/2014/main" id="{893D9A92-B5B5-9C80-32D9-1EBAE2083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4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8" name="Line 506">
                <a:extLst>
                  <a:ext uri="{FF2B5EF4-FFF2-40B4-BE49-F238E27FC236}">
                    <a16:creationId xmlns:a16="http://schemas.microsoft.com/office/drawing/2014/main" id="{5EA759FC-D662-40DE-01BF-00D771083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82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69" name="Line 507">
                <a:extLst>
                  <a:ext uri="{FF2B5EF4-FFF2-40B4-BE49-F238E27FC236}">
                    <a16:creationId xmlns:a16="http://schemas.microsoft.com/office/drawing/2014/main" id="{7C4A25DA-FCF2-A006-258C-B512AAFDB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0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70" name="Line 508">
                <a:extLst>
                  <a:ext uri="{FF2B5EF4-FFF2-40B4-BE49-F238E27FC236}">
                    <a16:creationId xmlns:a16="http://schemas.microsoft.com/office/drawing/2014/main" id="{50A6F7F9-C6F4-820B-8FD3-83812DFD6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1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0" name="Group 509">
              <a:extLst>
                <a:ext uri="{FF2B5EF4-FFF2-40B4-BE49-F238E27FC236}">
                  <a16:creationId xmlns:a16="http://schemas.microsoft.com/office/drawing/2014/main" id="{E3410915-6D4C-ACAA-5A12-C9088412BA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" y="1727"/>
              <a:ext cx="639" cy="392"/>
              <a:chOff x="873" y="1727"/>
              <a:chExt cx="639" cy="392"/>
            </a:xfrm>
          </p:grpSpPr>
          <p:sp>
            <p:nvSpPr>
              <p:cNvPr id="66907" name="Line 510">
                <a:extLst>
                  <a:ext uri="{FF2B5EF4-FFF2-40B4-BE49-F238E27FC236}">
                    <a16:creationId xmlns:a16="http://schemas.microsoft.com/office/drawing/2014/main" id="{E691F163-6E8E-9A0A-ED5D-E30A7DAA0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172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08" name="Line 511">
                <a:extLst>
                  <a:ext uri="{FF2B5EF4-FFF2-40B4-BE49-F238E27FC236}">
                    <a16:creationId xmlns:a16="http://schemas.microsoft.com/office/drawing/2014/main" id="{54FCDDB5-FA75-4D35-CF01-8910C88E8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180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09" name="Line 512">
                <a:extLst>
                  <a:ext uri="{FF2B5EF4-FFF2-40B4-BE49-F238E27FC236}">
                    <a16:creationId xmlns:a16="http://schemas.microsoft.com/office/drawing/2014/main" id="{119E3822-85A7-3F22-4C81-B11E77E27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188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0" name="Line 513">
                <a:extLst>
                  <a:ext uri="{FF2B5EF4-FFF2-40B4-BE49-F238E27FC236}">
                    <a16:creationId xmlns:a16="http://schemas.microsoft.com/office/drawing/2014/main" id="{011FD8B5-81EF-3EF6-692B-D100BD351B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195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1" name="Line 514">
                <a:extLst>
                  <a:ext uri="{FF2B5EF4-FFF2-40B4-BE49-F238E27FC236}">
                    <a16:creationId xmlns:a16="http://schemas.microsoft.com/office/drawing/2014/main" id="{AA0C9937-982F-E573-38A1-FF7292434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033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2" name="Line 515">
                <a:extLst>
                  <a:ext uri="{FF2B5EF4-FFF2-40B4-BE49-F238E27FC236}">
                    <a16:creationId xmlns:a16="http://schemas.microsoft.com/office/drawing/2014/main" id="{6FC2223A-6380-1E60-4405-084021902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109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3" name="Line 516">
                <a:extLst>
                  <a:ext uri="{FF2B5EF4-FFF2-40B4-BE49-F238E27FC236}">
                    <a16:creationId xmlns:a16="http://schemas.microsoft.com/office/drawing/2014/main" id="{E2612421-4B0C-DA8E-1004-F57FD9AF7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211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4" name="Line 517">
                <a:extLst>
                  <a:ext uri="{FF2B5EF4-FFF2-40B4-BE49-F238E27FC236}">
                    <a16:creationId xmlns:a16="http://schemas.microsoft.com/office/drawing/2014/main" id="{519519EF-FC09-546F-4667-F6A449CC7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6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5" name="Line 518">
                <a:extLst>
                  <a:ext uri="{FF2B5EF4-FFF2-40B4-BE49-F238E27FC236}">
                    <a16:creationId xmlns:a16="http://schemas.microsoft.com/office/drawing/2014/main" id="{355D76C5-CC90-08FA-C036-E608B194F8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6" name="Line 519">
                <a:extLst>
                  <a:ext uri="{FF2B5EF4-FFF2-40B4-BE49-F238E27FC236}">
                    <a16:creationId xmlns:a16="http://schemas.microsoft.com/office/drawing/2014/main" id="{FF560A84-9605-EBEA-B06E-3E3178BD9C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" y="211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7" name="Line 520">
                <a:extLst>
                  <a:ext uri="{FF2B5EF4-FFF2-40B4-BE49-F238E27FC236}">
                    <a16:creationId xmlns:a16="http://schemas.microsoft.com/office/drawing/2014/main" id="{3B4B1558-4A1D-AE9D-76A2-DD59AA407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1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8" name="Line 521">
                <a:extLst>
                  <a:ext uri="{FF2B5EF4-FFF2-40B4-BE49-F238E27FC236}">
                    <a16:creationId xmlns:a16="http://schemas.microsoft.com/office/drawing/2014/main" id="{774F58C8-937A-B06C-4BC6-1D650C689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3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19" name="Line 522">
                <a:extLst>
                  <a:ext uri="{FF2B5EF4-FFF2-40B4-BE49-F238E27FC236}">
                    <a16:creationId xmlns:a16="http://schemas.microsoft.com/office/drawing/2014/main" id="{6994D8A7-E55D-8372-9013-99538A1CA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5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0" name="Line 523">
                <a:extLst>
                  <a:ext uri="{FF2B5EF4-FFF2-40B4-BE49-F238E27FC236}">
                    <a16:creationId xmlns:a16="http://schemas.microsoft.com/office/drawing/2014/main" id="{31611A6C-42C7-5940-7E1D-4E3C1D7A1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1" name="Line 524">
                <a:extLst>
                  <a:ext uri="{FF2B5EF4-FFF2-40B4-BE49-F238E27FC236}">
                    <a16:creationId xmlns:a16="http://schemas.microsoft.com/office/drawing/2014/main" id="{722265B8-9BDD-CFCE-C226-6CEC07F95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9" y="211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2" name="Line 525">
                <a:extLst>
                  <a:ext uri="{FF2B5EF4-FFF2-40B4-BE49-F238E27FC236}">
                    <a16:creationId xmlns:a16="http://schemas.microsoft.com/office/drawing/2014/main" id="{C2442F71-FE2C-344B-2679-431B6B9ADB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1" y="211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3" name="Line 526">
                <a:extLst>
                  <a:ext uri="{FF2B5EF4-FFF2-40B4-BE49-F238E27FC236}">
                    <a16:creationId xmlns:a16="http://schemas.microsoft.com/office/drawing/2014/main" id="{A9348512-183B-DA3B-BBA6-774BB532B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0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4" name="Line 527">
                <a:extLst>
                  <a:ext uri="{FF2B5EF4-FFF2-40B4-BE49-F238E27FC236}">
                    <a16:creationId xmlns:a16="http://schemas.microsoft.com/office/drawing/2014/main" id="{2983D3C4-B5DE-81B0-95F6-868AE86AF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20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5" name="Line 528">
                <a:extLst>
                  <a:ext uri="{FF2B5EF4-FFF2-40B4-BE49-F238E27FC236}">
                    <a16:creationId xmlns:a16="http://schemas.microsoft.com/office/drawing/2014/main" id="{1387A30F-69C8-86B4-F46C-B5E79395A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19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6" name="Line 529">
                <a:extLst>
                  <a:ext uri="{FF2B5EF4-FFF2-40B4-BE49-F238E27FC236}">
                    <a16:creationId xmlns:a16="http://schemas.microsoft.com/office/drawing/2014/main" id="{218E8C09-5DEB-1B6C-462F-E89CDF6EEF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1853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7" name="Line 530">
                <a:extLst>
                  <a:ext uri="{FF2B5EF4-FFF2-40B4-BE49-F238E27FC236}">
                    <a16:creationId xmlns:a16="http://schemas.microsoft.com/office/drawing/2014/main" id="{E4AEBAFB-6590-7A5E-4707-FE08B2F2A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177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8" name="Line 531">
                <a:extLst>
                  <a:ext uri="{FF2B5EF4-FFF2-40B4-BE49-F238E27FC236}">
                    <a16:creationId xmlns:a16="http://schemas.microsoft.com/office/drawing/2014/main" id="{5AFA3E25-09E6-3FEE-F131-45E8E2450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1" y="1727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29" name="Line 532">
                <a:extLst>
                  <a:ext uri="{FF2B5EF4-FFF2-40B4-BE49-F238E27FC236}">
                    <a16:creationId xmlns:a16="http://schemas.microsoft.com/office/drawing/2014/main" id="{055E09E8-385A-C3D2-5B57-92D9D5E53B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5" y="1727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30" name="Line 533">
                <a:extLst>
                  <a:ext uri="{FF2B5EF4-FFF2-40B4-BE49-F238E27FC236}">
                    <a16:creationId xmlns:a16="http://schemas.microsoft.com/office/drawing/2014/main" id="{23EA4532-9372-8CA0-DE1F-B76A14D9F8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3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31" name="Line 534">
                <a:extLst>
                  <a:ext uri="{FF2B5EF4-FFF2-40B4-BE49-F238E27FC236}">
                    <a16:creationId xmlns:a16="http://schemas.microsoft.com/office/drawing/2014/main" id="{E7DA39AA-B7F2-3FAF-14C3-8D3A4B85A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1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32" name="Line 535">
                <a:extLst>
                  <a:ext uri="{FF2B5EF4-FFF2-40B4-BE49-F238E27FC236}">
                    <a16:creationId xmlns:a16="http://schemas.microsoft.com/office/drawing/2014/main" id="{467AD01D-1C20-BB00-2DD9-1217E937C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69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33" name="Line 536">
                <a:extLst>
                  <a:ext uri="{FF2B5EF4-FFF2-40B4-BE49-F238E27FC236}">
                    <a16:creationId xmlns:a16="http://schemas.microsoft.com/office/drawing/2014/main" id="{6464B3CF-BEDC-EE9E-4DC0-5DBDFED9C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8" y="1727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34" name="Line 537">
                <a:extLst>
                  <a:ext uri="{FF2B5EF4-FFF2-40B4-BE49-F238E27FC236}">
                    <a16:creationId xmlns:a16="http://schemas.microsoft.com/office/drawing/2014/main" id="{AD034827-A88D-C4C8-2554-FE224B21C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6" y="1727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35" name="Line 538">
                <a:extLst>
                  <a:ext uri="{FF2B5EF4-FFF2-40B4-BE49-F238E27FC236}">
                    <a16:creationId xmlns:a16="http://schemas.microsoft.com/office/drawing/2014/main" id="{30BD204C-44ED-B3AD-FC1E-1401979C6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4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36" name="Line 539">
                <a:extLst>
                  <a:ext uri="{FF2B5EF4-FFF2-40B4-BE49-F238E27FC236}">
                    <a16:creationId xmlns:a16="http://schemas.microsoft.com/office/drawing/2014/main" id="{5CC28C35-557D-4E90-6BF0-B00ABBD42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82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37" name="Line 540">
                <a:extLst>
                  <a:ext uri="{FF2B5EF4-FFF2-40B4-BE49-F238E27FC236}">
                    <a16:creationId xmlns:a16="http://schemas.microsoft.com/office/drawing/2014/main" id="{1DCBE03A-07F2-5DE6-F70B-3D40CE4383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0" y="1727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38" name="Line 541">
                <a:extLst>
                  <a:ext uri="{FF2B5EF4-FFF2-40B4-BE49-F238E27FC236}">
                    <a16:creationId xmlns:a16="http://schemas.microsoft.com/office/drawing/2014/main" id="{827B9ED5-5C53-95BC-6421-5A078AA38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" y="1727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1" name="Group 542">
              <a:extLst>
                <a:ext uri="{FF2B5EF4-FFF2-40B4-BE49-F238E27FC236}">
                  <a16:creationId xmlns:a16="http://schemas.microsoft.com/office/drawing/2014/main" id="{A51DA42B-CF41-E989-D111-99446B68CF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0" y="2128"/>
              <a:ext cx="208" cy="392"/>
              <a:chOff x="3460" y="2128"/>
              <a:chExt cx="208" cy="392"/>
            </a:xfrm>
          </p:grpSpPr>
          <p:sp>
            <p:nvSpPr>
              <p:cNvPr id="66887" name="Line 543">
                <a:extLst>
                  <a:ext uri="{FF2B5EF4-FFF2-40B4-BE49-F238E27FC236}">
                    <a16:creationId xmlns:a16="http://schemas.microsoft.com/office/drawing/2014/main" id="{38285F6A-3711-834B-D5C8-6EA0A6E47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1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88" name="Line 544">
                <a:extLst>
                  <a:ext uri="{FF2B5EF4-FFF2-40B4-BE49-F238E27FC236}">
                    <a16:creationId xmlns:a16="http://schemas.microsoft.com/office/drawing/2014/main" id="{B05635B6-A91D-4129-B0BB-073FD98E03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20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89" name="Line 545">
                <a:extLst>
                  <a:ext uri="{FF2B5EF4-FFF2-40B4-BE49-F238E27FC236}">
                    <a16:creationId xmlns:a16="http://schemas.microsoft.com/office/drawing/2014/main" id="{80AAF14C-5A9C-4A71-738D-6AB828596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28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0" name="Line 546">
                <a:extLst>
                  <a:ext uri="{FF2B5EF4-FFF2-40B4-BE49-F238E27FC236}">
                    <a16:creationId xmlns:a16="http://schemas.microsoft.com/office/drawing/2014/main" id="{59346D23-466B-4685-DDAF-DB5DB5337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3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1" name="Line 547">
                <a:extLst>
                  <a:ext uri="{FF2B5EF4-FFF2-40B4-BE49-F238E27FC236}">
                    <a16:creationId xmlns:a16="http://schemas.microsoft.com/office/drawing/2014/main" id="{82F063DE-91DB-0914-92D3-920BD2D24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43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2" name="Line 548">
                <a:extLst>
                  <a:ext uri="{FF2B5EF4-FFF2-40B4-BE49-F238E27FC236}">
                    <a16:creationId xmlns:a16="http://schemas.microsoft.com/office/drawing/2014/main" id="{423668A5-1A97-FAD3-73A9-73C734E86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509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3" name="Line 549">
                <a:extLst>
                  <a:ext uri="{FF2B5EF4-FFF2-40B4-BE49-F238E27FC236}">
                    <a16:creationId xmlns:a16="http://schemas.microsoft.com/office/drawing/2014/main" id="{F505432E-382E-8248-9535-F86D18265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51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4" name="Line 550">
                <a:extLst>
                  <a:ext uri="{FF2B5EF4-FFF2-40B4-BE49-F238E27FC236}">
                    <a16:creationId xmlns:a16="http://schemas.microsoft.com/office/drawing/2014/main" id="{AA0406A7-6397-0BB9-A575-D0E582B60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3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5" name="Line 551">
                <a:extLst>
                  <a:ext uri="{FF2B5EF4-FFF2-40B4-BE49-F238E27FC236}">
                    <a16:creationId xmlns:a16="http://schemas.microsoft.com/office/drawing/2014/main" id="{F3765855-2A07-4074-4C1C-4C3D234D33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5" y="25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6" name="Line 552">
                <a:extLst>
                  <a:ext uri="{FF2B5EF4-FFF2-40B4-BE49-F238E27FC236}">
                    <a16:creationId xmlns:a16="http://schemas.microsoft.com/office/drawing/2014/main" id="{BD4AB7F4-7B6B-3264-C923-77A38D339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7" y="25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7" name="Line 553">
                <a:extLst>
                  <a:ext uri="{FF2B5EF4-FFF2-40B4-BE49-F238E27FC236}">
                    <a16:creationId xmlns:a16="http://schemas.microsoft.com/office/drawing/2014/main" id="{88B881C3-6259-E21C-EF68-C47150452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4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8" name="Line 554">
                <a:extLst>
                  <a:ext uri="{FF2B5EF4-FFF2-40B4-BE49-F238E27FC236}">
                    <a16:creationId xmlns:a16="http://schemas.microsoft.com/office/drawing/2014/main" id="{0BE7381D-41B8-6D84-D7F1-26794074D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4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99" name="Line 555">
                <a:extLst>
                  <a:ext uri="{FF2B5EF4-FFF2-40B4-BE49-F238E27FC236}">
                    <a16:creationId xmlns:a16="http://schemas.microsoft.com/office/drawing/2014/main" id="{91595160-5588-2C6B-2014-9A728A930D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3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00" name="Line 556">
                <a:extLst>
                  <a:ext uri="{FF2B5EF4-FFF2-40B4-BE49-F238E27FC236}">
                    <a16:creationId xmlns:a16="http://schemas.microsoft.com/office/drawing/2014/main" id="{9F6D7F2A-EBAD-63E3-2052-696F203342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25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01" name="Line 557">
                <a:extLst>
                  <a:ext uri="{FF2B5EF4-FFF2-40B4-BE49-F238E27FC236}">
                    <a16:creationId xmlns:a16="http://schemas.microsoft.com/office/drawing/2014/main" id="{1175A569-C2F2-526A-00FE-409918D0B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1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02" name="Line 558">
                <a:extLst>
                  <a:ext uri="{FF2B5EF4-FFF2-40B4-BE49-F238E27FC236}">
                    <a16:creationId xmlns:a16="http://schemas.microsoft.com/office/drawing/2014/main" id="{4458DC32-FDEE-1FB7-F450-1E994E38D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128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03" name="Line 559">
                <a:extLst>
                  <a:ext uri="{FF2B5EF4-FFF2-40B4-BE49-F238E27FC236}">
                    <a16:creationId xmlns:a16="http://schemas.microsoft.com/office/drawing/2014/main" id="{CB704D6B-97EF-9237-C301-FAB9BA935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1" y="212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04" name="Line 560">
                <a:extLst>
                  <a:ext uri="{FF2B5EF4-FFF2-40B4-BE49-F238E27FC236}">
                    <a16:creationId xmlns:a16="http://schemas.microsoft.com/office/drawing/2014/main" id="{A4917DF4-4D53-F12D-11FF-8CC06A8A3C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9" y="21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05" name="Line 561">
                <a:extLst>
                  <a:ext uri="{FF2B5EF4-FFF2-40B4-BE49-F238E27FC236}">
                    <a16:creationId xmlns:a16="http://schemas.microsoft.com/office/drawing/2014/main" id="{C65D8494-817C-CE8B-8E7A-1A63C3C87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98" y="21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06" name="Line 562">
                <a:extLst>
                  <a:ext uri="{FF2B5EF4-FFF2-40B4-BE49-F238E27FC236}">
                    <a16:creationId xmlns:a16="http://schemas.microsoft.com/office/drawing/2014/main" id="{3C98F52D-A1DE-AEB6-808F-0BB81A5DB7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1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2" name="Group 563">
              <a:extLst>
                <a:ext uri="{FF2B5EF4-FFF2-40B4-BE49-F238E27FC236}">
                  <a16:creationId xmlns:a16="http://schemas.microsoft.com/office/drawing/2014/main" id="{6EA33872-10E0-6ABD-9BA6-C21CA86A1E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0" y="2528"/>
              <a:ext cx="208" cy="392"/>
              <a:chOff x="3460" y="2528"/>
              <a:chExt cx="208" cy="392"/>
            </a:xfrm>
          </p:grpSpPr>
          <p:sp>
            <p:nvSpPr>
              <p:cNvPr id="66867" name="Line 564">
                <a:extLst>
                  <a:ext uri="{FF2B5EF4-FFF2-40B4-BE49-F238E27FC236}">
                    <a16:creationId xmlns:a16="http://schemas.microsoft.com/office/drawing/2014/main" id="{8A463E5C-A801-A42A-D088-2076C4FAC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52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68" name="Line 565">
                <a:extLst>
                  <a:ext uri="{FF2B5EF4-FFF2-40B4-BE49-F238E27FC236}">
                    <a16:creationId xmlns:a16="http://schemas.microsoft.com/office/drawing/2014/main" id="{A1D29E1C-44EE-BE90-6548-DF2A86123C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6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69" name="Line 566">
                <a:extLst>
                  <a:ext uri="{FF2B5EF4-FFF2-40B4-BE49-F238E27FC236}">
                    <a16:creationId xmlns:a16="http://schemas.microsoft.com/office/drawing/2014/main" id="{DD7D534F-FD30-2AC6-8823-DC4D12655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6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0" name="Line 567">
                <a:extLst>
                  <a:ext uri="{FF2B5EF4-FFF2-40B4-BE49-F238E27FC236}">
                    <a16:creationId xmlns:a16="http://schemas.microsoft.com/office/drawing/2014/main" id="{BF581772-935E-99ED-9FCB-656A8715F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75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1" name="Line 568">
                <a:extLst>
                  <a:ext uri="{FF2B5EF4-FFF2-40B4-BE49-F238E27FC236}">
                    <a16:creationId xmlns:a16="http://schemas.microsoft.com/office/drawing/2014/main" id="{F34D7544-EFB1-D0FF-949E-0A27755FE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83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2" name="Line 569">
                <a:extLst>
                  <a:ext uri="{FF2B5EF4-FFF2-40B4-BE49-F238E27FC236}">
                    <a16:creationId xmlns:a16="http://schemas.microsoft.com/office/drawing/2014/main" id="{748FA5E2-97EB-1C63-0593-D0A3CE00C2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910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3" name="Line 570">
                <a:extLst>
                  <a:ext uri="{FF2B5EF4-FFF2-40B4-BE49-F238E27FC236}">
                    <a16:creationId xmlns:a16="http://schemas.microsoft.com/office/drawing/2014/main" id="{062FAC7B-BE69-EBFF-272D-F5E2CE331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91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4" name="Line 571">
                <a:extLst>
                  <a:ext uri="{FF2B5EF4-FFF2-40B4-BE49-F238E27FC236}">
                    <a16:creationId xmlns:a16="http://schemas.microsoft.com/office/drawing/2014/main" id="{6A67650E-F608-ACAC-0F84-EFE6C2795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3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5" name="Line 572">
                <a:extLst>
                  <a:ext uri="{FF2B5EF4-FFF2-40B4-BE49-F238E27FC236}">
                    <a16:creationId xmlns:a16="http://schemas.microsoft.com/office/drawing/2014/main" id="{3F47D3B5-A9A1-BDBF-BE6B-128B968F68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5" y="291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6" name="Line 573">
                <a:extLst>
                  <a:ext uri="{FF2B5EF4-FFF2-40B4-BE49-F238E27FC236}">
                    <a16:creationId xmlns:a16="http://schemas.microsoft.com/office/drawing/2014/main" id="{E34D758B-2F4A-C437-8693-FD5CC9A26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7" y="291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7" name="Line 574">
                <a:extLst>
                  <a:ext uri="{FF2B5EF4-FFF2-40B4-BE49-F238E27FC236}">
                    <a16:creationId xmlns:a16="http://schemas.microsoft.com/office/drawing/2014/main" id="{102E43E8-FCFB-6FAC-5049-E4BA1E89B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8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8" name="Line 575">
                <a:extLst>
                  <a:ext uri="{FF2B5EF4-FFF2-40B4-BE49-F238E27FC236}">
                    <a16:creationId xmlns:a16="http://schemas.microsoft.com/office/drawing/2014/main" id="{1748FEDA-ABD9-ABA2-6EF8-994BF6F83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8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79" name="Line 576">
                <a:extLst>
                  <a:ext uri="{FF2B5EF4-FFF2-40B4-BE49-F238E27FC236}">
                    <a16:creationId xmlns:a16="http://schemas.microsoft.com/office/drawing/2014/main" id="{75C913F0-7A55-A085-7953-C4F236C473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7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80" name="Line 577">
                <a:extLst>
                  <a:ext uri="{FF2B5EF4-FFF2-40B4-BE49-F238E27FC236}">
                    <a16:creationId xmlns:a16="http://schemas.microsoft.com/office/drawing/2014/main" id="{5416D8CB-CAD4-AF2A-9CF9-6C2BCEF3A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654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81" name="Line 578">
                <a:extLst>
                  <a:ext uri="{FF2B5EF4-FFF2-40B4-BE49-F238E27FC236}">
                    <a16:creationId xmlns:a16="http://schemas.microsoft.com/office/drawing/2014/main" id="{7719C9E9-728D-D6AE-CBCD-4F44C16A9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57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82" name="Line 579">
                <a:extLst>
                  <a:ext uri="{FF2B5EF4-FFF2-40B4-BE49-F238E27FC236}">
                    <a16:creationId xmlns:a16="http://schemas.microsoft.com/office/drawing/2014/main" id="{2C5D151B-2287-3B67-4977-646C30AE3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528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83" name="Line 580">
                <a:extLst>
                  <a:ext uri="{FF2B5EF4-FFF2-40B4-BE49-F238E27FC236}">
                    <a16:creationId xmlns:a16="http://schemas.microsoft.com/office/drawing/2014/main" id="{F991DC88-F58F-F146-DD38-5590A8A4F6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1" y="2528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84" name="Line 581">
                <a:extLst>
                  <a:ext uri="{FF2B5EF4-FFF2-40B4-BE49-F238E27FC236}">
                    <a16:creationId xmlns:a16="http://schemas.microsoft.com/office/drawing/2014/main" id="{57ABF3E1-260A-1A33-4A21-E686D0C7D9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9" y="2528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85" name="Line 582">
                <a:extLst>
                  <a:ext uri="{FF2B5EF4-FFF2-40B4-BE49-F238E27FC236}">
                    <a16:creationId xmlns:a16="http://schemas.microsoft.com/office/drawing/2014/main" id="{A68F7366-5D11-5A61-5124-356627664E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98" y="2528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86" name="Line 583">
                <a:extLst>
                  <a:ext uri="{FF2B5EF4-FFF2-40B4-BE49-F238E27FC236}">
                    <a16:creationId xmlns:a16="http://schemas.microsoft.com/office/drawing/2014/main" id="{56000A84-224D-83D4-59B1-237D2F06B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528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3" name="Group 584">
              <a:extLst>
                <a:ext uri="{FF2B5EF4-FFF2-40B4-BE49-F238E27FC236}">
                  <a16:creationId xmlns:a16="http://schemas.microsoft.com/office/drawing/2014/main" id="{A66DBB22-29E5-E5CA-D03E-501FD99EFE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0" y="2929"/>
              <a:ext cx="208" cy="392"/>
              <a:chOff x="3460" y="2929"/>
              <a:chExt cx="208" cy="392"/>
            </a:xfrm>
          </p:grpSpPr>
          <p:sp>
            <p:nvSpPr>
              <p:cNvPr id="66847" name="Line 585">
                <a:extLst>
                  <a:ext uri="{FF2B5EF4-FFF2-40B4-BE49-F238E27FC236}">
                    <a16:creationId xmlns:a16="http://schemas.microsoft.com/office/drawing/2014/main" id="{53C03FEB-923B-43D8-3FFB-C82C9149C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9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48" name="Line 586">
                <a:extLst>
                  <a:ext uri="{FF2B5EF4-FFF2-40B4-BE49-F238E27FC236}">
                    <a16:creationId xmlns:a16="http://schemas.microsoft.com/office/drawing/2014/main" id="{069856E8-EEA7-75F9-6E7F-F70E5F3B9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00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49" name="Line 587">
                <a:extLst>
                  <a:ext uri="{FF2B5EF4-FFF2-40B4-BE49-F238E27FC236}">
                    <a16:creationId xmlns:a16="http://schemas.microsoft.com/office/drawing/2014/main" id="{3F185B53-C30B-C2F4-507E-B2DB3D257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08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0" name="Line 588">
                <a:extLst>
                  <a:ext uri="{FF2B5EF4-FFF2-40B4-BE49-F238E27FC236}">
                    <a16:creationId xmlns:a16="http://schemas.microsoft.com/office/drawing/2014/main" id="{7219D18E-E8D7-3E6F-734F-7DA5ED60A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15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1" name="Line 589">
                <a:extLst>
                  <a:ext uri="{FF2B5EF4-FFF2-40B4-BE49-F238E27FC236}">
                    <a16:creationId xmlns:a16="http://schemas.microsoft.com/office/drawing/2014/main" id="{84BA8989-FDC1-A790-1C2D-60E71C199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23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2" name="Line 590">
                <a:extLst>
                  <a:ext uri="{FF2B5EF4-FFF2-40B4-BE49-F238E27FC236}">
                    <a16:creationId xmlns:a16="http://schemas.microsoft.com/office/drawing/2014/main" id="{6BD3B48E-CFA2-079C-4FC1-5D2F61ADB3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310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3" name="Line 591">
                <a:extLst>
                  <a:ext uri="{FF2B5EF4-FFF2-40B4-BE49-F238E27FC236}">
                    <a16:creationId xmlns:a16="http://schemas.microsoft.com/office/drawing/2014/main" id="{252AA7EE-AC53-9E42-9CFC-7A05C4188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320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4" name="Line 592">
                <a:extLst>
                  <a:ext uri="{FF2B5EF4-FFF2-40B4-BE49-F238E27FC236}">
                    <a16:creationId xmlns:a16="http://schemas.microsoft.com/office/drawing/2014/main" id="{9B200BF6-59CF-CB36-437F-928F8ABB9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3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5" name="Line 593">
                <a:extLst>
                  <a:ext uri="{FF2B5EF4-FFF2-40B4-BE49-F238E27FC236}">
                    <a16:creationId xmlns:a16="http://schemas.microsoft.com/office/drawing/2014/main" id="{72CDAB6D-DF05-3BFA-EEF3-6D2E481C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5" y="33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6" name="Line 594">
                <a:extLst>
                  <a:ext uri="{FF2B5EF4-FFF2-40B4-BE49-F238E27FC236}">
                    <a16:creationId xmlns:a16="http://schemas.microsoft.com/office/drawing/2014/main" id="{C193D61A-CE6F-E198-93E8-027608AFF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7" y="332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7" name="Line 595">
                <a:extLst>
                  <a:ext uri="{FF2B5EF4-FFF2-40B4-BE49-F238E27FC236}">
                    <a16:creationId xmlns:a16="http://schemas.microsoft.com/office/drawing/2014/main" id="{8409ABFA-8F5E-F7ED-2445-26F96540A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28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8" name="Line 596">
                <a:extLst>
                  <a:ext uri="{FF2B5EF4-FFF2-40B4-BE49-F238E27FC236}">
                    <a16:creationId xmlns:a16="http://schemas.microsoft.com/office/drawing/2014/main" id="{599B6763-714C-44FF-EBF9-8910E9388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20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59" name="Line 597">
                <a:extLst>
                  <a:ext uri="{FF2B5EF4-FFF2-40B4-BE49-F238E27FC236}">
                    <a16:creationId xmlns:a16="http://schemas.microsoft.com/office/drawing/2014/main" id="{ADF8F812-80CA-7F45-A245-F265B165ED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1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60" name="Line 598">
                <a:extLst>
                  <a:ext uri="{FF2B5EF4-FFF2-40B4-BE49-F238E27FC236}">
                    <a16:creationId xmlns:a16="http://schemas.microsoft.com/office/drawing/2014/main" id="{A1F03204-B1B6-BE60-965F-067C35BE6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05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61" name="Line 599">
                <a:extLst>
                  <a:ext uri="{FF2B5EF4-FFF2-40B4-BE49-F238E27FC236}">
                    <a16:creationId xmlns:a16="http://schemas.microsoft.com/office/drawing/2014/main" id="{2D78D706-0A3D-259A-9849-BA8B93BB5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97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62" name="Line 600">
                <a:extLst>
                  <a:ext uri="{FF2B5EF4-FFF2-40B4-BE49-F238E27FC236}">
                    <a16:creationId xmlns:a16="http://schemas.microsoft.com/office/drawing/2014/main" id="{12C7DFE2-C9F8-9336-C7DE-DA9CA3936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929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63" name="Line 601">
                <a:extLst>
                  <a:ext uri="{FF2B5EF4-FFF2-40B4-BE49-F238E27FC236}">
                    <a16:creationId xmlns:a16="http://schemas.microsoft.com/office/drawing/2014/main" id="{B1C3BB68-1959-20C4-EA54-8905A9833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1" y="292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64" name="Line 602">
                <a:extLst>
                  <a:ext uri="{FF2B5EF4-FFF2-40B4-BE49-F238E27FC236}">
                    <a16:creationId xmlns:a16="http://schemas.microsoft.com/office/drawing/2014/main" id="{938666FE-9311-E66D-6931-E2FA88A03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9" y="29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65" name="Line 603">
                <a:extLst>
                  <a:ext uri="{FF2B5EF4-FFF2-40B4-BE49-F238E27FC236}">
                    <a16:creationId xmlns:a16="http://schemas.microsoft.com/office/drawing/2014/main" id="{2C115A99-5366-6672-3592-906A9F729C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98" y="29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66" name="Line 604">
                <a:extLst>
                  <a:ext uri="{FF2B5EF4-FFF2-40B4-BE49-F238E27FC236}">
                    <a16:creationId xmlns:a16="http://schemas.microsoft.com/office/drawing/2014/main" id="{BF24B1F7-2BB2-9EA1-EC2A-F2B9C06A9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292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4" name="Group 605">
              <a:extLst>
                <a:ext uri="{FF2B5EF4-FFF2-40B4-BE49-F238E27FC236}">
                  <a16:creationId xmlns:a16="http://schemas.microsoft.com/office/drawing/2014/main" id="{E3E2C4FD-2FF9-D88D-40EF-1BF4B75A45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4" y="3329"/>
              <a:ext cx="638" cy="392"/>
              <a:chOff x="2814" y="3329"/>
              <a:chExt cx="638" cy="392"/>
            </a:xfrm>
          </p:grpSpPr>
          <p:sp>
            <p:nvSpPr>
              <p:cNvPr id="66815" name="Line 606">
                <a:extLst>
                  <a:ext uri="{FF2B5EF4-FFF2-40B4-BE49-F238E27FC236}">
                    <a16:creationId xmlns:a16="http://schemas.microsoft.com/office/drawing/2014/main" id="{EF3E178C-8C49-D7E3-577A-8266E3FF9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3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16" name="Line 607">
                <a:extLst>
                  <a:ext uri="{FF2B5EF4-FFF2-40B4-BE49-F238E27FC236}">
                    <a16:creationId xmlns:a16="http://schemas.microsoft.com/office/drawing/2014/main" id="{F639DF58-B9C9-BD95-4724-0BB55C80E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4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17" name="Line 608">
                <a:extLst>
                  <a:ext uri="{FF2B5EF4-FFF2-40B4-BE49-F238E27FC236}">
                    <a16:creationId xmlns:a16="http://schemas.microsoft.com/office/drawing/2014/main" id="{09D23FA3-4387-D744-BD7A-5F1DA73AE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4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18" name="Line 609">
                <a:extLst>
                  <a:ext uri="{FF2B5EF4-FFF2-40B4-BE49-F238E27FC236}">
                    <a16:creationId xmlns:a16="http://schemas.microsoft.com/office/drawing/2014/main" id="{84FF24E9-A99F-C642-F888-029B50C60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55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19" name="Line 610">
                <a:extLst>
                  <a:ext uri="{FF2B5EF4-FFF2-40B4-BE49-F238E27FC236}">
                    <a16:creationId xmlns:a16="http://schemas.microsoft.com/office/drawing/2014/main" id="{586210CD-77F0-B39B-EE79-6EAE1ABF9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635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0" name="Line 611">
                <a:extLst>
                  <a:ext uri="{FF2B5EF4-FFF2-40B4-BE49-F238E27FC236}">
                    <a16:creationId xmlns:a16="http://schemas.microsoft.com/office/drawing/2014/main" id="{21AADCE3-59AE-56EA-675C-B1449CF8F0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711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1" name="Line 612">
                <a:extLst>
                  <a:ext uri="{FF2B5EF4-FFF2-40B4-BE49-F238E27FC236}">
                    <a16:creationId xmlns:a16="http://schemas.microsoft.com/office/drawing/2014/main" id="{40DB1592-636D-1DC4-20BB-E7F3DED80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720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2" name="Line 613">
                <a:extLst>
                  <a:ext uri="{FF2B5EF4-FFF2-40B4-BE49-F238E27FC236}">
                    <a16:creationId xmlns:a16="http://schemas.microsoft.com/office/drawing/2014/main" id="{AE2E93B6-79EB-F64B-8E91-F9460A50D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3" name="Line 614">
                <a:extLst>
                  <a:ext uri="{FF2B5EF4-FFF2-40B4-BE49-F238E27FC236}">
                    <a16:creationId xmlns:a16="http://schemas.microsoft.com/office/drawing/2014/main" id="{50BF5E99-11F2-317D-8003-B0B61A6E0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8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4" name="Line 615">
                <a:extLst>
                  <a:ext uri="{FF2B5EF4-FFF2-40B4-BE49-F238E27FC236}">
                    <a16:creationId xmlns:a16="http://schemas.microsoft.com/office/drawing/2014/main" id="{A3143BEC-09B3-DE96-4200-974B735B9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5" name="Line 616">
                <a:extLst>
                  <a:ext uri="{FF2B5EF4-FFF2-40B4-BE49-F238E27FC236}">
                    <a16:creationId xmlns:a16="http://schemas.microsoft.com/office/drawing/2014/main" id="{C5ED3EEB-6BB5-BBB1-D84D-186F23B76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6" name="Line 617">
                <a:extLst>
                  <a:ext uri="{FF2B5EF4-FFF2-40B4-BE49-F238E27FC236}">
                    <a16:creationId xmlns:a16="http://schemas.microsoft.com/office/drawing/2014/main" id="{DC390A1B-9267-81BC-74BD-C4B337694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4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7" name="Line 618">
                <a:extLst>
                  <a:ext uri="{FF2B5EF4-FFF2-40B4-BE49-F238E27FC236}">
                    <a16:creationId xmlns:a16="http://schemas.microsoft.com/office/drawing/2014/main" id="{0895AF46-5C84-ED27-A3FF-15C158632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6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8" name="Line 619">
                <a:extLst>
                  <a:ext uri="{FF2B5EF4-FFF2-40B4-BE49-F238E27FC236}">
                    <a16:creationId xmlns:a16="http://schemas.microsoft.com/office/drawing/2014/main" id="{F293C44B-587B-CCC1-35DB-C3680A231E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9" name="Line 620">
                <a:extLst>
                  <a:ext uri="{FF2B5EF4-FFF2-40B4-BE49-F238E27FC236}">
                    <a16:creationId xmlns:a16="http://schemas.microsoft.com/office/drawing/2014/main" id="{A9B11BBC-AE75-8DC3-86B4-7188EB8130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372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0" name="Line 621">
                <a:extLst>
                  <a:ext uri="{FF2B5EF4-FFF2-40B4-BE49-F238E27FC236}">
                    <a16:creationId xmlns:a16="http://schemas.microsoft.com/office/drawing/2014/main" id="{921CDDC3-19C2-08CA-1973-8D77EEF84C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" y="372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1" name="Line 622">
                <a:extLst>
                  <a:ext uri="{FF2B5EF4-FFF2-40B4-BE49-F238E27FC236}">
                    <a16:creationId xmlns:a16="http://schemas.microsoft.com/office/drawing/2014/main" id="{94EB17E7-288E-CEB3-0758-C5BCDB8BCD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68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2" name="Line 623">
                <a:extLst>
                  <a:ext uri="{FF2B5EF4-FFF2-40B4-BE49-F238E27FC236}">
                    <a16:creationId xmlns:a16="http://schemas.microsoft.com/office/drawing/2014/main" id="{DCD1AE18-B1C9-95A0-541E-B1D5564152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60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3" name="Line 624">
                <a:extLst>
                  <a:ext uri="{FF2B5EF4-FFF2-40B4-BE49-F238E27FC236}">
                    <a16:creationId xmlns:a16="http://schemas.microsoft.com/office/drawing/2014/main" id="{7A9366BD-9D3E-D54B-C005-BCD3F1D3F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53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4" name="Line 625">
                <a:extLst>
                  <a:ext uri="{FF2B5EF4-FFF2-40B4-BE49-F238E27FC236}">
                    <a16:creationId xmlns:a16="http://schemas.microsoft.com/office/drawing/2014/main" id="{4F482A5E-808D-798C-6FAD-14732173D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455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5" name="Line 626">
                <a:extLst>
                  <a:ext uri="{FF2B5EF4-FFF2-40B4-BE49-F238E27FC236}">
                    <a16:creationId xmlns:a16="http://schemas.microsoft.com/office/drawing/2014/main" id="{6D5B5D0A-729C-A312-FF74-CAB6266FD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37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6" name="Line 627">
                <a:extLst>
                  <a:ext uri="{FF2B5EF4-FFF2-40B4-BE49-F238E27FC236}">
                    <a16:creationId xmlns:a16="http://schemas.microsoft.com/office/drawing/2014/main" id="{3BF2062E-CE37-CD3E-1F1D-384284633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329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7" name="Line 628">
                <a:extLst>
                  <a:ext uri="{FF2B5EF4-FFF2-40B4-BE49-F238E27FC236}">
                    <a16:creationId xmlns:a16="http://schemas.microsoft.com/office/drawing/2014/main" id="{CECB4F57-FE9B-A4BD-05C2-4D30CE38F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6" y="3329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8" name="Line 629">
                <a:extLst>
                  <a:ext uri="{FF2B5EF4-FFF2-40B4-BE49-F238E27FC236}">
                    <a16:creationId xmlns:a16="http://schemas.microsoft.com/office/drawing/2014/main" id="{CDEF25EB-454C-969F-D44B-EEA74886B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54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9" name="Line 630">
                <a:extLst>
                  <a:ext uri="{FF2B5EF4-FFF2-40B4-BE49-F238E27FC236}">
                    <a16:creationId xmlns:a16="http://schemas.microsoft.com/office/drawing/2014/main" id="{16654633-2787-787F-6ECC-0DC5C373DD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2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40" name="Line 631">
                <a:extLst>
                  <a:ext uri="{FF2B5EF4-FFF2-40B4-BE49-F238E27FC236}">
                    <a16:creationId xmlns:a16="http://schemas.microsoft.com/office/drawing/2014/main" id="{BF4E64E0-DDB1-A169-DE80-BF9F0EAB77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10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41" name="Line 632">
                <a:extLst>
                  <a:ext uri="{FF2B5EF4-FFF2-40B4-BE49-F238E27FC236}">
                    <a16:creationId xmlns:a16="http://schemas.microsoft.com/office/drawing/2014/main" id="{0270DB89-94EF-3BEF-99CC-11D1435C3A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8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42" name="Line 633">
                <a:extLst>
                  <a:ext uri="{FF2B5EF4-FFF2-40B4-BE49-F238E27FC236}">
                    <a16:creationId xmlns:a16="http://schemas.microsoft.com/office/drawing/2014/main" id="{A71DD4D2-0AC1-18BC-1CAD-AF3A2A6283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66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43" name="Line 634">
                <a:extLst>
                  <a:ext uri="{FF2B5EF4-FFF2-40B4-BE49-F238E27FC236}">
                    <a16:creationId xmlns:a16="http://schemas.microsoft.com/office/drawing/2014/main" id="{66486A68-3BCC-D8E6-9A2E-FA0F0FD9F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94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44" name="Line 635">
                <a:extLst>
                  <a:ext uri="{FF2B5EF4-FFF2-40B4-BE49-F238E27FC236}">
                    <a16:creationId xmlns:a16="http://schemas.microsoft.com/office/drawing/2014/main" id="{07499C82-4DA2-3F21-6EEA-7693712BBB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3" y="33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45" name="Line 636">
                <a:extLst>
                  <a:ext uri="{FF2B5EF4-FFF2-40B4-BE49-F238E27FC236}">
                    <a16:creationId xmlns:a16="http://schemas.microsoft.com/office/drawing/2014/main" id="{421554DC-2A0C-1385-AA25-3E3945B407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51" y="33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46" name="Line 637">
                <a:extLst>
                  <a:ext uri="{FF2B5EF4-FFF2-40B4-BE49-F238E27FC236}">
                    <a16:creationId xmlns:a16="http://schemas.microsoft.com/office/drawing/2014/main" id="{080EDE17-6B1B-41B7-E56B-89319BB10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32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5" name="Group 638">
              <a:extLst>
                <a:ext uri="{FF2B5EF4-FFF2-40B4-BE49-F238E27FC236}">
                  <a16:creationId xmlns:a16="http://schemas.microsoft.com/office/drawing/2014/main" id="{EAEED0D5-B66B-89D6-57AD-9C6F0219FE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0" y="3329"/>
              <a:ext cx="208" cy="392"/>
              <a:chOff x="3460" y="3329"/>
              <a:chExt cx="208" cy="392"/>
            </a:xfrm>
          </p:grpSpPr>
          <p:sp>
            <p:nvSpPr>
              <p:cNvPr id="66795" name="Line 639">
                <a:extLst>
                  <a:ext uri="{FF2B5EF4-FFF2-40B4-BE49-F238E27FC236}">
                    <a16:creationId xmlns:a16="http://schemas.microsoft.com/office/drawing/2014/main" id="{42B97279-AD2F-3544-A83B-CFD2C8C3B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3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96" name="Line 640">
                <a:extLst>
                  <a:ext uri="{FF2B5EF4-FFF2-40B4-BE49-F238E27FC236}">
                    <a16:creationId xmlns:a16="http://schemas.microsoft.com/office/drawing/2014/main" id="{D302E689-CF93-5896-B273-E57A8C313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4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97" name="Line 641">
                <a:extLst>
                  <a:ext uri="{FF2B5EF4-FFF2-40B4-BE49-F238E27FC236}">
                    <a16:creationId xmlns:a16="http://schemas.microsoft.com/office/drawing/2014/main" id="{E72162CB-6363-53B1-26A2-4752C3A5D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4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98" name="Line 642">
                <a:extLst>
                  <a:ext uri="{FF2B5EF4-FFF2-40B4-BE49-F238E27FC236}">
                    <a16:creationId xmlns:a16="http://schemas.microsoft.com/office/drawing/2014/main" id="{24660C9B-950A-C8CB-94F7-979923C3D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55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99" name="Line 643">
                <a:extLst>
                  <a:ext uri="{FF2B5EF4-FFF2-40B4-BE49-F238E27FC236}">
                    <a16:creationId xmlns:a16="http://schemas.microsoft.com/office/drawing/2014/main" id="{8DCD6C49-3A12-A233-61F9-624A8A6D71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635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0" name="Line 644">
                <a:extLst>
                  <a:ext uri="{FF2B5EF4-FFF2-40B4-BE49-F238E27FC236}">
                    <a16:creationId xmlns:a16="http://schemas.microsoft.com/office/drawing/2014/main" id="{EE486B20-511D-1A6B-9508-5DD132236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711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1" name="Line 645">
                <a:extLst>
                  <a:ext uri="{FF2B5EF4-FFF2-40B4-BE49-F238E27FC236}">
                    <a16:creationId xmlns:a16="http://schemas.microsoft.com/office/drawing/2014/main" id="{45242334-F76E-05CE-F2C9-90C9A6838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720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2" name="Line 646">
                <a:extLst>
                  <a:ext uri="{FF2B5EF4-FFF2-40B4-BE49-F238E27FC236}">
                    <a16:creationId xmlns:a16="http://schemas.microsoft.com/office/drawing/2014/main" id="{0E868275-0809-D693-196C-D59559F573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3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3" name="Line 647">
                <a:extLst>
                  <a:ext uri="{FF2B5EF4-FFF2-40B4-BE49-F238E27FC236}">
                    <a16:creationId xmlns:a16="http://schemas.microsoft.com/office/drawing/2014/main" id="{B66E225C-6B29-CA0D-7325-4F3BA0901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5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4" name="Line 648">
                <a:extLst>
                  <a:ext uri="{FF2B5EF4-FFF2-40B4-BE49-F238E27FC236}">
                    <a16:creationId xmlns:a16="http://schemas.microsoft.com/office/drawing/2014/main" id="{2D531E74-9063-8386-B909-24D32D0E6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7" y="372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5" name="Line 649">
                <a:extLst>
                  <a:ext uri="{FF2B5EF4-FFF2-40B4-BE49-F238E27FC236}">
                    <a16:creationId xmlns:a16="http://schemas.microsoft.com/office/drawing/2014/main" id="{67D4A150-6B5D-E2AF-9DC3-45C8D96408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68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6" name="Line 650">
                <a:extLst>
                  <a:ext uri="{FF2B5EF4-FFF2-40B4-BE49-F238E27FC236}">
                    <a16:creationId xmlns:a16="http://schemas.microsoft.com/office/drawing/2014/main" id="{AD5C9E95-31B0-B5F8-7872-735593D08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60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7" name="Line 651">
                <a:extLst>
                  <a:ext uri="{FF2B5EF4-FFF2-40B4-BE49-F238E27FC236}">
                    <a16:creationId xmlns:a16="http://schemas.microsoft.com/office/drawing/2014/main" id="{B1885BB3-158A-3183-67A9-4CA053485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53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8" name="Line 652">
                <a:extLst>
                  <a:ext uri="{FF2B5EF4-FFF2-40B4-BE49-F238E27FC236}">
                    <a16:creationId xmlns:a16="http://schemas.microsoft.com/office/drawing/2014/main" id="{F34A03EE-F8ED-41CF-4DCE-86B2AD3A5B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455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09" name="Line 653">
                <a:extLst>
                  <a:ext uri="{FF2B5EF4-FFF2-40B4-BE49-F238E27FC236}">
                    <a16:creationId xmlns:a16="http://schemas.microsoft.com/office/drawing/2014/main" id="{BA061955-99CD-22D0-FAC6-AD55ECA39D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37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10" name="Line 654">
                <a:extLst>
                  <a:ext uri="{FF2B5EF4-FFF2-40B4-BE49-F238E27FC236}">
                    <a16:creationId xmlns:a16="http://schemas.microsoft.com/office/drawing/2014/main" id="{BF96ECAC-CC00-AA15-2B9B-6E8EA38B54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3329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11" name="Line 655">
                <a:extLst>
                  <a:ext uri="{FF2B5EF4-FFF2-40B4-BE49-F238E27FC236}">
                    <a16:creationId xmlns:a16="http://schemas.microsoft.com/office/drawing/2014/main" id="{CBBA3294-D570-0370-6576-54ACABE10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1" y="332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12" name="Line 656">
                <a:extLst>
                  <a:ext uri="{FF2B5EF4-FFF2-40B4-BE49-F238E27FC236}">
                    <a16:creationId xmlns:a16="http://schemas.microsoft.com/office/drawing/2014/main" id="{35BBD508-003C-0B39-3AAF-29D4334D2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9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13" name="Line 657">
                <a:extLst>
                  <a:ext uri="{FF2B5EF4-FFF2-40B4-BE49-F238E27FC236}">
                    <a16:creationId xmlns:a16="http://schemas.microsoft.com/office/drawing/2014/main" id="{249A41BA-48BD-19B8-4331-7582E31F2B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98" y="33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14" name="Line 658">
                <a:extLst>
                  <a:ext uri="{FF2B5EF4-FFF2-40B4-BE49-F238E27FC236}">
                    <a16:creationId xmlns:a16="http://schemas.microsoft.com/office/drawing/2014/main" id="{8A94DBD3-7FB7-B146-F529-D7348B736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0" y="332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6" name="Group 659">
              <a:extLst>
                <a:ext uri="{FF2B5EF4-FFF2-40B4-BE49-F238E27FC236}">
                  <a16:creationId xmlns:a16="http://schemas.microsoft.com/office/drawing/2014/main" id="{AA8CD0E9-7668-F492-D032-F27B3A2A2C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329"/>
              <a:ext cx="639" cy="392"/>
              <a:chOff x="2167" y="3329"/>
              <a:chExt cx="639" cy="392"/>
            </a:xfrm>
          </p:grpSpPr>
          <p:sp>
            <p:nvSpPr>
              <p:cNvPr id="66763" name="Line 660">
                <a:extLst>
                  <a:ext uri="{FF2B5EF4-FFF2-40B4-BE49-F238E27FC236}">
                    <a16:creationId xmlns:a16="http://schemas.microsoft.com/office/drawing/2014/main" id="{9B5B57E3-B8F9-FE0A-1074-79762AF4F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3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64" name="Line 661">
                <a:extLst>
                  <a:ext uri="{FF2B5EF4-FFF2-40B4-BE49-F238E27FC236}">
                    <a16:creationId xmlns:a16="http://schemas.microsoft.com/office/drawing/2014/main" id="{F9C8B3D9-79AB-E578-9F32-7A4EC33971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4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65" name="Line 662">
                <a:extLst>
                  <a:ext uri="{FF2B5EF4-FFF2-40B4-BE49-F238E27FC236}">
                    <a16:creationId xmlns:a16="http://schemas.microsoft.com/office/drawing/2014/main" id="{DD1D15B1-8B59-E3FC-DAFA-9995B8B64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4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66" name="Line 663">
                <a:extLst>
                  <a:ext uri="{FF2B5EF4-FFF2-40B4-BE49-F238E27FC236}">
                    <a16:creationId xmlns:a16="http://schemas.microsoft.com/office/drawing/2014/main" id="{4616BF77-2C2B-7ECE-B788-540E0ED4E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55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67" name="Line 664">
                <a:extLst>
                  <a:ext uri="{FF2B5EF4-FFF2-40B4-BE49-F238E27FC236}">
                    <a16:creationId xmlns:a16="http://schemas.microsoft.com/office/drawing/2014/main" id="{EEF0C2E3-5B16-FBAC-0B2B-333C1506F5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635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68" name="Line 665">
                <a:extLst>
                  <a:ext uri="{FF2B5EF4-FFF2-40B4-BE49-F238E27FC236}">
                    <a16:creationId xmlns:a16="http://schemas.microsoft.com/office/drawing/2014/main" id="{997FCF5D-ED66-5F3B-B05D-29C8E6AF3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711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69" name="Line 666">
                <a:extLst>
                  <a:ext uri="{FF2B5EF4-FFF2-40B4-BE49-F238E27FC236}">
                    <a16:creationId xmlns:a16="http://schemas.microsoft.com/office/drawing/2014/main" id="{C64D7008-60EA-AD7C-944F-B6EA7F77F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720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0" name="Line 667">
                <a:extLst>
                  <a:ext uri="{FF2B5EF4-FFF2-40B4-BE49-F238E27FC236}">
                    <a16:creationId xmlns:a16="http://schemas.microsoft.com/office/drawing/2014/main" id="{9EAC0D4A-9BCF-C4DA-A5E9-1E07E07AD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0" y="372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1" name="Line 668">
                <a:extLst>
                  <a:ext uri="{FF2B5EF4-FFF2-40B4-BE49-F238E27FC236}">
                    <a16:creationId xmlns:a16="http://schemas.microsoft.com/office/drawing/2014/main" id="{9654EF79-05B1-8AB4-E83E-6DB73BBAC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1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2" name="Line 669">
                <a:extLst>
                  <a:ext uri="{FF2B5EF4-FFF2-40B4-BE49-F238E27FC236}">
                    <a16:creationId xmlns:a16="http://schemas.microsoft.com/office/drawing/2014/main" id="{04ECB4AE-4E67-97AE-6A6A-608924E368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3" name="Line 670">
                <a:extLst>
                  <a:ext uri="{FF2B5EF4-FFF2-40B4-BE49-F238E27FC236}">
                    <a16:creationId xmlns:a16="http://schemas.microsoft.com/office/drawing/2014/main" id="{76DAEA1B-6426-3F85-B101-F3C1FAA709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4" name="Line 671">
                <a:extLst>
                  <a:ext uri="{FF2B5EF4-FFF2-40B4-BE49-F238E27FC236}">
                    <a16:creationId xmlns:a16="http://schemas.microsoft.com/office/drawing/2014/main" id="{C1CACED4-A21E-1FFB-F263-1B35DE2FF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7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5" name="Line 672">
                <a:extLst>
                  <a:ext uri="{FF2B5EF4-FFF2-40B4-BE49-F238E27FC236}">
                    <a16:creationId xmlns:a16="http://schemas.microsoft.com/office/drawing/2014/main" id="{9247DB5E-54A9-3559-58C6-729B93835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9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6" name="Line 673">
                <a:extLst>
                  <a:ext uri="{FF2B5EF4-FFF2-40B4-BE49-F238E27FC236}">
                    <a16:creationId xmlns:a16="http://schemas.microsoft.com/office/drawing/2014/main" id="{D3D25DB5-EC2C-F5D9-1943-4C7ADAC3D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1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7" name="Line 674">
                <a:extLst>
                  <a:ext uri="{FF2B5EF4-FFF2-40B4-BE49-F238E27FC236}">
                    <a16:creationId xmlns:a16="http://schemas.microsoft.com/office/drawing/2014/main" id="{7B2B31B4-18F2-5560-13C6-9113D1883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3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8" name="Line 675">
                <a:extLst>
                  <a:ext uri="{FF2B5EF4-FFF2-40B4-BE49-F238E27FC236}">
                    <a16:creationId xmlns:a16="http://schemas.microsoft.com/office/drawing/2014/main" id="{E147AFE6-0A30-A468-F301-5DF2CAA192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" y="372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79" name="Line 676">
                <a:extLst>
                  <a:ext uri="{FF2B5EF4-FFF2-40B4-BE49-F238E27FC236}">
                    <a16:creationId xmlns:a16="http://schemas.microsoft.com/office/drawing/2014/main" id="{D760C6CB-B003-F812-569A-28533D6357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68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0" name="Line 677">
                <a:extLst>
                  <a:ext uri="{FF2B5EF4-FFF2-40B4-BE49-F238E27FC236}">
                    <a16:creationId xmlns:a16="http://schemas.microsoft.com/office/drawing/2014/main" id="{EAA223A0-DA9C-CC80-77D5-B026D0984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60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1" name="Line 678">
                <a:extLst>
                  <a:ext uri="{FF2B5EF4-FFF2-40B4-BE49-F238E27FC236}">
                    <a16:creationId xmlns:a16="http://schemas.microsoft.com/office/drawing/2014/main" id="{4B6BDF63-DE5C-D4DC-A202-E3BF189EF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53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2" name="Line 679">
                <a:extLst>
                  <a:ext uri="{FF2B5EF4-FFF2-40B4-BE49-F238E27FC236}">
                    <a16:creationId xmlns:a16="http://schemas.microsoft.com/office/drawing/2014/main" id="{E0CF275E-0432-F614-A32C-BB8E3BA09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455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3" name="Line 680">
                <a:extLst>
                  <a:ext uri="{FF2B5EF4-FFF2-40B4-BE49-F238E27FC236}">
                    <a16:creationId xmlns:a16="http://schemas.microsoft.com/office/drawing/2014/main" id="{65B5E891-90A1-07BD-FD13-FB9A7EC8B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37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4" name="Line 681">
                <a:extLst>
                  <a:ext uri="{FF2B5EF4-FFF2-40B4-BE49-F238E27FC236}">
                    <a16:creationId xmlns:a16="http://schemas.microsoft.com/office/drawing/2014/main" id="{9289F39C-D62E-3BF2-8077-B4670EB99A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329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5" name="Line 682">
                <a:extLst>
                  <a:ext uri="{FF2B5EF4-FFF2-40B4-BE49-F238E27FC236}">
                    <a16:creationId xmlns:a16="http://schemas.microsoft.com/office/drawing/2014/main" id="{03220559-C50A-1DA9-1B67-E087FA0F3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79" y="332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6" name="Line 683">
                <a:extLst>
                  <a:ext uri="{FF2B5EF4-FFF2-40B4-BE49-F238E27FC236}">
                    <a16:creationId xmlns:a16="http://schemas.microsoft.com/office/drawing/2014/main" id="{97C4F95C-B232-A610-AEF2-4559C9626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07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7" name="Line 684">
                <a:extLst>
                  <a:ext uri="{FF2B5EF4-FFF2-40B4-BE49-F238E27FC236}">
                    <a16:creationId xmlns:a16="http://schemas.microsoft.com/office/drawing/2014/main" id="{A8EBC8E4-CC5F-2D89-75A2-704DD9FB4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5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8" name="Line 685">
                <a:extLst>
                  <a:ext uri="{FF2B5EF4-FFF2-40B4-BE49-F238E27FC236}">
                    <a16:creationId xmlns:a16="http://schemas.microsoft.com/office/drawing/2014/main" id="{AD305539-11FB-7E68-5A2E-51D42E7A43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63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89" name="Line 686">
                <a:extLst>
                  <a:ext uri="{FF2B5EF4-FFF2-40B4-BE49-F238E27FC236}">
                    <a16:creationId xmlns:a16="http://schemas.microsoft.com/office/drawing/2014/main" id="{090DCBAB-2C0A-537B-676A-DFFE27E63F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91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90" name="Line 687">
                <a:extLst>
                  <a:ext uri="{FF2B5EF4-FFF2-40B4-BE49-F238E27FC236}">
                    <a16:creationId xmlns:a16="http://schemas.microsoft.com/office/drawing/2014/main" id="{4D7A7434-CC2E-3A43-F68F-3A3F02499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19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91" name="Line 688">
                <a:extLst>
                  <a:ext uri="{FF2B5EF4-FFF2-40B4-BE49-F238E27FC236}">
                    <a16:creationId xmlns:a16="http://schemas.microsoft.com/office/drawing/2014/main" id="{144F7834-EF5E-FD58-6DE3-EABA09E7F7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8" y="33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92" name="Line 689">
                <a:extLst>
                  <a:ext uri="{FF2B5EF4-FFF2-40B4-BE49-F238E27FC236}">
                    <a16:creationId xmlns:a16="http://schemas.microsoft.com/office/drawing/2014/main" id="{8C762F14-C606-0848-891C-F02AE167E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76" y="33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93" name="Line 690">
                <a:extLst>
                  <a:ext uri="{FF2B5EF4-FFF2-40B4-BE49-F238E27FC236}">
                    <a16:creationId xmlns:a16="http://schemas.microsoft.com/office/drawing/2014/main" id="{9514CABE-CFC0-4E02-D019-E83B3A3888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4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94" name="Line 691">
                <a:extLst>
                  <a:ext uri="{FF2B5EF4-FFF2-40B4-BE49-F238E27FC236}">
                    <a16:creationId xmlns:a16="http://schemas.microsoft.com/office/drawing/2014/main" id="{868020F2-1968-ED62-F235-99BCD943C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32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7" name="Group 692">
              <a:extLst>
                <a:ext uri="{FF2B5EF4-FFF2-40B4-BE49-F238E27FC236}">
                  <a16:creationId xmlns:a16="http://schemas.microsoft.com/office/drawing/2014/main" id="{5F493689-E356-4CF1-7AF9-6001567751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3329"/>
              <a:ext cx="639" cy="392"/>
              <a:chOff x="1520" y="3329"/>
              <a:chExt cx="639" cy="392"/>
            </a:xfrm>
          </p:grpSpPr>
          <p:sp>
            <p:nvSpPr>
              <p:cNvPr id="66731" name="Line 693">
                <a:extLst>
                  <a:ext uri="{FF2B5EF4-FFF2-40B4-BE49-F238E27FC236}">
                    <a16:creationId xmlns:a16="http://schemas.microsoft.com/office/drawing/2014/main" id="{84C01A07-9358-B9B0-CC26-0BE10FD7A5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32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32" name="Line 694">
                <a:extLst>
                  <a:ext uri="{FF2B5EF4-FFF2-40B4-BE49-F238E27FC236}">
                    <a16:creationId xmlns:a16="http://schemas.microsoft.com/office/drawing/2014/main" id="{9C11A837-47AD-7809-FD88-023E306AF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4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33" name="Line 695">
                <a:extLst>
                  <a:ext uri="{FF2B5EF4-FFF2-40B4-BE49-F238E27FC236}">
                    <a16:creationId xmlns:a16="http://schemas.microsoft.com/office/drawing/2014/main" id="{DCD73889-7A50-7853-78DF-0E2FF9C46C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4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34" name="Line 696">
                <a:extLst>
                  <a:ext uri="{FF2B5EF4-FFF2-40B4-BE49-F238E27FC236}">
                    <a16:creationId xmlns:a16="http://schemas.microsoft.com/office/drawing/2014/main" id="{2F401216-046B-0DE9-B5B8-5B974F3D8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55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35" name="Line 697">
                <a:extLst>
                  <a:ext uri="{FF2B5EF4-FFF2-40B4-BE49-F238E27FC236}">
                    <a16:creationId xmlns:a16="http://schemas.microsoft.com/office/drawing/2014/main" id="{E76CD268-771A-FE20-4960-7CC1E3363B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635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36" name="Line 698">
                <a:extLst>
                  <a:ext uri="{FF2B5EF4-FFF2-40B4-BE49-F238E27FC236}">
                    <a16:creationId xmlns:a16="http://schemas.microsoft.com/office/drawing/2014/main" id="{5CF7DA88-96AA-0A9D-2624-0961F320F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711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37" name="Line 699">
                <a:extLst>
                  <a:ext uri="{FF2B5EF4-FFF2-40B4-BE49-F238E27FC236}">
                    <a16:creationId xmlns:a16="http://schemas.microsoft.com/office/drawing/2014/main" id="{8D1CCCC4-5636-CFBC-5A7D-AAC6F35B60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720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38" name="Line 700">
                <a:extLst>
                  <a:ext uri="{FF2B5EF4-FFF2-40B4-BE49-F238E27FC236}">
                    <a16:creationId xmlns:a16="http://schemas.microsoft.com/office/drawing/2014/main" id="{20E0607E-5A40-E832-8EB5-80CAF3BC9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3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39" name="Line 701">
                <a:extLst>
                  <a:ext uri="{FF2B5EF4-FFF2-40B4-BE49-F238E27FC236}">
                    <a16:creationId xmlns:a16="http://schemas.microsoft.com/office/drawing/2014/main" id="{7E85714D-4997-BF26-EDC9-CEA8024D4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5" y="372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0" name="Line 702">
                <a:extLst>
                  <a:ext uri="{FF2B5EF4-FFF2-40B4-BE49-F238E27FC236}">
                    <a16:creationId xmlns:a16="http://schemas.microsoft.com/office/drawing/2014/main" id="{B7AA9D04-089E-135D-4B42-65369B8F4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6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1" name="Line 703">
                <a:extLst>
                  <a:ext uri="{FF2B5EF4-FFF2-40B4-BE49-F238E27FC236}">
                    <a16:creationId xmlns:a16="http://schemas.microsoft.com/office/drawing/2014/main" id="{D4759BC3-4488-1634-E445-08E601578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2" name="Line 704">
                <a:extLst>
                  <a:ext uri="{FF2B5EF4-FFF2-40B4-BE49-F238E27FC236}">
                    <a16:creationId xmlns:a16="http://schemas.microsoft.com/office/drawing/2014/main" id="{89822F36-07A4-7539-D5CB-4DA4A64FE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3" name="Line 705">
                <a:extLst>
                  <a:ext uri="{FF2B5EF4-FFF2-40B4-BE49-F238E27FC236}">
                    <a16:creationId xmlns:a16="http://schemas.microsoft.com/office/drawing/2014/main" id="{39FB0C35-0D2E-1F85-021F-28E93EF11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2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4" name="Line 706">
                <a:extLst>
                  <a:ext uri="{FF2B5EF4-FFF2-40B4-BE49-F238E27FC236}">
                    <a16:creationId xmlns:a16="http://schemas.microsoft.com/office/drawing/2014/main" id="{C043024B-1B4E-6D7A-0F57-513340DCB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5" name="Line 707">
                <a:extLst>
                  <a:ext uri="{FF2B5EF4-FFF2-40B4-BE49-F238E27FC236}">
                    <a16:creationId xmlns:a16="http://schemas.microsoft.com/office/drawing/2014/main" id="{3CFF1BDA-9A6C-DBFE-04B1-FE4E06E1A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6" y="37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6" name="Line 708">
                <a:extLst>
                  <a:ext uri="{FF2B5EF4-FFF2-40B4-BE49-F238E27FC236}">
                    <a16:creationId xmlns:a16="http://schemas.microsoft.com/office/drawing/2014/main" id="{045C96B4-4570-25EE-25D7-19069AC15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372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7" name="Line 709">
                <a:extLst>
                  <a:ext uri="{FF2B5EF4-FFF2-40B4-BE49-F238E27FC236}">
                    <a16:creationId xmlns:a16="http://schemas.microsoft.com/office/drawing/2014/main" id="{0A6F05AE-0A56-595D-0A41-7AE82B15E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683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8" name="Line 710">
                <a:extLst>
                  <a:ext uri="{FF2B5EF4-FFF2-40B4-BE49-F238E27FC236}">
                    <a16:creationId xmlns:a16="http://schemas.microsoft.com/office/drawing/2014/main" id="{3F27E6BA-0519-03A6-3005-34226B7AAC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607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49" name="Line 711">
                <a:extLst>
                  <a:ext uri="{FF2B5EF4-FFF2-40B4-BE49-F238E27FC236}">
                    <a16:creationId xmlns:a16="http://schemas.microsoft.com/office/drawing/2014/main" id="{C04CCA5D-9286-A998-23C6-78C435AA5D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53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0" name="Line 712">
                <a:extLst>
                  <a:ext uri="{FF2B5EF4-FFF2-40B4-BE49-F238E27FC236}">
                    <a16:creationId xmlns:a16="http://schemas.microsoft.com/office/drawing/2014/main" id="{C3D7552E-97A2-3DF2-5FD7-5C1EB67C0D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455"/>
                <a:ext cx="1" cy="3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1" name="Line 713">
                <a:extLst>
                  <a:ext uri="{FF2B5EF4-FFF2-40B4-BE49-F238E27FC236}">
                    <a16:creationId xmlns:a16="http://schemas.microsoft.com/office/drawing/2014/main" id="{3FDB827E-C1B0-4B94-C7F1-76CFE32C8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37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2" name="Line 714">
                <a:extLst>
                  <a:ext uri="{FF2B5EF4-FFF2-40B4-BE49-F238E27FC236}">
                    <a16:creationId xmlns:a16="http://schemas.microsoft.com/office/drawing/2014/main" id="{A050DCCB-71AB-E6AA-A221-4718D0217C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8" y="3329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3" name="Line 715">
                <a:extLst>
                  <a:ext uri="{FF2B5EF4-FFF2-40B4-BE49-F238E27FC236}">
                    <a16:creationId xmlns:a16="http://schemas.microsoft.com/office/drawing/2014/main" id="{C9F29C4E-55E1-7FC5-96C2-5F47833683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32" y="3329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4" name="Line 716">
                <a:extLst>
                  <a:ext uri="{FF2B5EF4-FFF2-40B4-BE49-F238E27FC236}">
                    <a16:creationId xmlns:a16="http://schemas.microsoft.com/office/drawing/2014/main" id="{31C49575-34A7-7F5E-E824-52ABBB6A16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60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5" name="Line 717">
                <a:extLst>
                  <a:ext uri="{FF2B5EF4-FFF2-40B4-BE49-F238E27FC236}">
                    <a16:creationId xmlns:a16="http://schemas.microsoft.com/office/drawing/2014/main" id="{BDA50B5C-7205-CDB9-C69A-7B7F40201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88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6" name="Line 718">
                <a:extLst>
                  <a:ext uri="{FF2B5EF4-FFF2-40B4-BE49-F238E27FC236}">
                    <a16:creationId xmlns:a16="http://schemas.microsoft.com/office/drawing/2014/main" id="{094F6245-4B6E-778E-1349-3FDEE7513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16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7" name="Line 719">
                <a:extLst>
                  <a:ext uri="{FF2B5EF4-FFF2-40B4-BE49-F238E27FC236}">
                    <a16:creationId xmlns:a16="http://schemas.microsoft.com/office/drawing/2014/main" id="{58DEC0F0-3B8A-F634-5EA9-E12511460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4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8" name="Line 720">
                <a:extLst>
                  <a:ext uri="{FF2B5EF4-FFF2-40B4-BE49-F238E27FC236}">
                    <a16:creationId xmlns:a16="http://schemas.microsoft.com/office/drawing/2014/main" id="{D1B85505-822D-779F-C615-1E7E74453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3" y="33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59" name="Line 721">
                <a:extLst>
                  <a:ext uri="{FF2B5EF4-FFF2-40B4-BE49-F238E27FC236}">
                    <a16:creationId xmlns:a16="http://schemas.microsoft.com/office/drawing/2014/main" id="{25808536-D305-A4B2-FE76-DABA04AE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1" y="3329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60" name="Line 722">
                <a:extLst>
                  <a:ext uri="{FF2B5EF4-FFF2-40B4-BE49-F238E27FC236}">
                    <a16:creationId xmlns:a16="http://schemas.microsoft.com/office/drawing/2014/main" id="{4C0B7B32-0091-F881-2E81-C8FB4EC61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29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61" name="Line 723">
                <a:extLst>
                  <a:ext uri="{FF2B5EF4-FFF2-40B4-BE49-F238E27FC236}">
                    <a16:creationId xmlns:a16="http://schemas.microsoft.com/office/drawing/2014/main" id="{AAA6832E-F9C7-B05A-5B2B-11A187776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7" y="3329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62" name="Line 724">
                <a:extLst>
                  <a:ext uri="{FF2B5EF4-FFF2-40B4-BE49-F238E27FC236}">
                    <a16:creationId xmlns:a16="http://schemas.microsoft.com/office/drawing/2014/main" id="{C2409552-5C52-BA06-1728-B46C2DE54E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3329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8" name="Group 725">
              <a:extLst>
                <a:ext uri="{FF2B5EF4-FFF2-40B4-BE49-F238E27FC236}">
                  <a16:creationId xmlns:a16="http://schemas.microsoft.com/office/drawing/2014/main" id="{8D1D2771-5108-D02F-A094-8A10AF006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730"/>
              <a:ext cx="639" cy="392"/>
              <a:chOff x="2167" y="3730"/>
              <a:chExt cx="639" cy="392"/>
            </a:xfrm>
          </p:grpSpPr>
          <p:sp>
            <p:nvSpPr>
              <p:cNvPr id="66699" name="Line 726">
                <a:extLst>
                  <a:ext uri="{FF2B5EF4-FFF2-40B4-BE49-F238E27FC236}">
                    <a16:creationId xmlns:a16="http://schemas.microsoft.com/office/drawing/2014/main" id="{FABE0B3A-E10F-3DF8-6DA3-43B000874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7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0" name="Line 727">
                <a:extLst>
                  <a:ext uri="{FF2B5EF4-FFF2-40B4-BE49-F238E27FC236}">
                    <a16:creationId xmlns:a16="http://schemas.microsoft.com/office/drawing/2014/main" id="{F2B90030-7514-7449-E503-BD98256B2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8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1" name="Line 728">
                <a:extLst>
                  <a:ext uri="{FF2B5EF4-FFF2-40B4-BE49-F238E27FC236}">
                    <a16:creationId xmlns:a16="http://schemas.microsoft.com/office/drawing/2014/main" id="{3EF2881B-670B-05B7-3120-3CA01294D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8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2" name="Line 729">
                <a:extLst>
                  <a:ext uri="{FF2B5EF4-FFF2-40B4-BE49-F238E27FC236}">
                    <a16:creationId xmlns:a16="http://schemas.microsoft.com/office/drawing/2014/main" id="{E1D0D2DC-D3F7-510C-FE5E-E96E7784FF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95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3" name="Line 730">
                <a:extLst>
                  <a:ext uri="{FF2B5EF4-FFF2-40B4-BE49-F238E27FC236}">
                    <a16:creationId xmlns:a16="http://schemas.microsoft.com/office/drawing/2014/main" id="{4B351154-C283-DD78-557D-4A04BA9B2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403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4" name="Line 731">
                <a:extLst>
                  <a:ext uri="{FF2B5EF4-FFF2-40B4-BE49-F238E27FC236}">
                    <a16:creationId xmlns:a16="http://schemas.microsoft.com/office/drawing/2014/main" id="{3CFD23BD-0FF9-C57F-5B0A-9747FF512B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4111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5" name="Line 732">
                <a:extLst>
                  <a:ext uri="{FF2B5EF4-FFF2-40B4-BE49-F238E27FC236}">
                    <a16:creationId xmlns:a16="http://schemas.microsoft.com/office/drawing/2014/main" id="{E198D713-317E-AC97-AC95-95024F386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4121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6" name="Line 733">
                <a:extLst>
                  <a:ext uri="{FF2B5EF4-FFF2-40B4-BE49-F238E27FC236}">
                    <a16:creationId xmlns:a16="http://schemas.microsoft.com/office/drawing/2014/main" id="{D35F47EB-FD7A-B1D4-C9EF-939D90E4D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0" y="4121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7" name="Line 734">
                <a:extLst>
                  <a:ext uri="{FF2B5EF4-FFF2-40B4-BE49-F238E27FC236}">
                    <a16:creationId xmlns:a16="http://schemas.microsoft.com/office/drawing/2014/main" id="{38D543B2-2A81-630B-FB82-A6B2649B2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1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8" name="Line 735">
                <a:extLst>
                  <a:ext uri="{FF2B5EF4-FFF2-40B4-BE49-F238E27FC236}">
                    <a16:creationId xmlns:a16="http://schemas.microsoft.com/office/drawing/2014/main" id="{58446FF8-4320-F0DA-3623-35FAC4FF6F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09" name="Line 736">
                <a:extLst>
                  <a:ext uri="{FF2B5EF4-FFF2-40B4-BE49-F238E27FC236}">
                    <a16:creationId xmlns:a16="http://schemas.microsoft.com/office/drawing/2014/main" id="{AF2127EF-B304-5D1A-62D3-52FE56106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0" name="Line 737">
                <a:extLst>
                  <a:ext uri="{FF2B5EF4-FFF2-40B4-BE49-F238E27FC236}">
                    <a16:creationId xmlns:a16="http://schemas.microsoft.com/office/drawing/2014/main" id="{8951F5E3-2585-6AEC-279F-DF600530A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7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1" name="Line 738">
                <a:extLst>
                  <a:ext uri="{FF2B5EF4-FFF2-40B4-BE49-F238E27FC236}">
                    <a16:creationId xmlns:a16="http://schemas.microsoft.com/office/drawing/2014/main" id="{7EE82339-42F7-59DB-427E-584435653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9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2" name="Line 739">
                <a:extLst>
                  <a:ext uri="{FF2B5EF4-FFF2-40B4-BE49-F238E27FC236}">
                    <a16:creationId xmlns:a16="http://schemas.microsoft.com/office/drawing/2014/main" id="{669C59B5-904E-96EE-DF90-332A8F006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1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3" name="Line 740">
                <a:extLst>
                  <a:ext uri="{FF2B5EF4-FFF2-40B4-BE49-F238E27FC236}">
                    <a16:creationId xmlns:a16="http://schemas.microsoft.com/office/drawing/2014/main" id="{BA53287C-1966-B9F9-2C1B-8FA533A52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3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4" name="Line 741">
                <a:extLst>
                  <a:ext uri="{FF2B5EF4-FFF2-40B4-BE49-F238E27FC236}">
                    <a16:creationId xmlns:a16="http://schemas.microsoft.com/office/drawing/2014/main" id="{1975606B-A78F-EE6B-14AE-C96660C91A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" y="4121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5" name="Line 742">
                <a:extLst>
                  <a:ext uri="{FF2B5EF4-FFF2-40B4-BE49-F238E27FC236}">
                    <a16:creationId xmlns:a16="http://schemas.microsoft.com/office/drawing/2014/main" id="{B0D30DD1-8D84-1AB8-8892-DECD1736D7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408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6" name="Line 743">
                <a:extLst>
                  <a:ext uri="{FF2B5EF4-FFF2-40B4-BE49-F238E27FC236}">
                    <a16:creationId xmlns:a16="http://schemas.microsoft.com/office/drawing/2014/main" id="{4669097F-3ABE-89C2-F309-47BD5A923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400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7" name="Line 744">
                <a:extLst>
                  <a:ext uri="{FF2B5EF4-FFF2-40B4-BE49-F238E27FC236}">
                    <a16:creationId xmlns:a16="http://schemas.microsoft.com/office/drawing/2014/main" id="{6B01650D-64D8-51B2-2C7E-87DE1BD40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93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8" name="Line 745">
                <a:extLst>
                  <a:ext uri="{FF2B5EF4-FFF2-40B4-BE49-F238E27FC236}">
                    <a16:creationId xmlns:a16="http://schemas.microsoft.com/office/drawing/2014/main" id="{28F373FD-6168-7E54-E1F1-F2B61E741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85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19" name="Line 746">
                <a:extLst>
                  <a:ext uri="{FF2B5EF4-FFF2-40B4-BE49-F238E27FC236}">
                    <a16:creationId xmlns:a16="http://schemas.microsoft.com/office/drawing/2014/main" id="{DACB845A-F044-8B2C-2507-F70476FC29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77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0" name="Line 747">
                <a:extLst>
                  <a:ext uri="{FF2B5EF4-FFF2-40B4-BE49-F238E27FC236}">
                    <a16:creationId xmlns:a16="http://schemas.microsoft.com/office/drawing/2014/main" id="{CA93D927-7372-48B2-A3CD-74F0D591F9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" y="3730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1" name="Line 748">
                <a:extLst>
                  <a:ext uri="{FF2B5EF4-FFF2-40B4-BE49-F238E27FC236}">
                    <a16:creationId xmlns:a16="http://schemas.microsoft.com/office/drawing/2014/main" id="{7ED47565-02FC-FFE0-E5D6-474AF6CA3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79" y="3730"/>
                <a:ext cx="2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2" name="Line 749">
                <a:extLst>
                  <a:ext uri="{FF2B5EF4-FFF2-40B4-BE49-F238E27FC236}">
                    <a16:creationId xmlns:a16="http://schemas.microsoft.com/office/drawing/2014/main" id="{89908A95-6EB9-6FC1-2DBA-741704B5D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07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3" name="Line 750">
                <a:extLst>
                  <a:ext uri="{FF2B5EF4-FFF2-40B4-BE49-F238E27FC236}">
                    <a16:creationId xmlns:a16="http://schemas.microsoft.com/office/drawing/2014/main" id="{5AC35DEE-1615-708C-5A33-464C2C81F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5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4" name="Line 751">
                <a:extLst>
                  <a:ext uri="{FF2B5EF4-FFF2-40B4-BE49-F238E27FC236}">
                    <a16:creationId xmlns:a16="http://schemas.microsoft.com/office/drawing/2014/main" id="{F88F960A-AABA-E7F1-2687-0EF4932E6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63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5" name="Line 752">
                <a:extLst>
                  <a:ext uri="{FF2B5EF4-FFF2-40B4-BE49-F238E27FC236}">
                    <a16:creationId xmlns:a16="http://schemas.microsoft.com/office/drawing/2014/main" id="{A5609634-A654-776F-3351-EECAD5A04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91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6" name="Line 753">
                <a:extLst>
                  <a:ext uri="{FF2B5EF4-FFF2-40B4-BE49-F238E27FC236}">
                    <a16:creationId xmlns:a16="http://schemas.microsoft.com/office/drawing/2014/main" id="{A53C33AE-A9FE-C648-DB32-B8E5BF1E55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19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7" name="Line 754">
                <a:extLst>
                  <a:ext uri="{FF2B5EF4-FFF2-40B4-BE49-F238E27FC236}">
                    <a16:creationId xmlns:a16="http://schemas.microsoft.com/office/drawing/2014/main" id="{55222047-D125-5BB1-519A-3BE8F7FB39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8" y="373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8" name="Line 755">
                <a:extLst>
                  <a:ext uri="{FF2B5EF4-FFF2-40B4-BE49-F238E27FC236}">
                    <a16:creationId xmlns:a16="http://schemas.microsoft.com/office/drawing/2014/main" id="{B5180E6C-F251-5C74-7EC9-968193B1D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76" y="373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29" name="Line 756">
                <a:extLst>
                  <a:ext uri="{FF2B5EF4-FFF2-40B4-BE49-F238E27FC236}">
                    <a16:creationId xmlns:a16="http://schemas.microsoft.com/office/drawing/2014/main" id="{9B1E583B-D49B-93DB-7EBB-A90A5ECE81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4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30" name="Line 757">
                <a:extLst>
                  <a:ext uri="{FF2B5EF4-FFF2-40B4-BE49-F238E27FC236}">
                    <a16:creationId xmlns:a16="http://schemas.microsoft.com/office/drawing/2014/main" id="{04DBD739-19CA-3D10-7553-DF4C09E70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7" y="373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599" name="Group 758">
              <a:extLst>
                <a:ext uri="{FF2B5EF4-FFF2-40B4-BE49-F238E27FC236}">
                  <a16:creationId xmlns:a16="http://schemas.microsoft.com/office/drawing/2014/main" id="{192AF6AF-03A7-F364-C285-E698E3ED00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4" y="3730"/>
              <a:ext cx="638" cy="392"/>
              <a:chOff x="2814" y="3730"/>
              <a:chExt cx="638" cy="392"/>
            </a:xfrm>
          </p:grpSpPr>
          <p:sp>
            <p:nvSpPr>
              <p:cNvPr id="66667" name="Line 759">
                <a:extLst>
                  <a:ext uri="{FF2B5EF4-FFF2-40B4-BE49-F238E27FC236}">
                    <a16:creationId xmlns:a16="http://schemas.microsoft.com/office/drawing/2014/main" id="{FE0525D5-262D-BE26-11C2-97AC2302CF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730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68" name="Line 760">
                <a:extLst>
                  <a:ext uri="{FF2B5EF4-FFF2-40B4-BE49-F238E27FC236}">
                    <a16:creationId xmlns:a16="http://schemas.microsoft.com/office/drawing/2014/main" id="{9CA5B80F-9A43-F297-6700-A8034F98A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806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69" name="Line 761">
                <a:extLst>
                  <a:ext uri="{FF2B5EF4-FFF2-40B4-BE49-F238E27FC236}">
                    <a16:creationId xmlns:a16="http://schemas.microsoft.com/office/drawing/2014/main" id="{5813D4BD-F23B-44B0-7450-23318DE82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882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0" name="Line 762">
                <a:extLst>
                  <a:ext uri="{FF2B5EF4-FFF2-40B4-BE49-F238E27FC236}">
                    <a16:creationId xmlns:a16="http://schemas.microsoft.com/office/drawing/2014/main" id="{864A4785-BAF7-FDE1-8F8C-8A16C428B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95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1" name="Line 763">
                <a:extLst>
                  <a:ext uri="{FF2B5EF4-FFF2-40B4-BE49-F238E27FC236}">
                    <a16:creationId xmlns:a16="http://schemas.microsoft.com/office/drawing/2014/main" id="{91A4E803-BDE5-9358-6E22-C55F0DD0B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403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2" name="Line 764">
                <a:extLst>
                  <a:ext uri="{FF2B5EF4-FFF2-40B4-BE49-F238E27FC236}">
                    <a16:creationId xmlns:a16="http://schemas.microsoft.com/office/drawing/2014/main" id="{7A3310EB-09B3-B92A-8FE1-7B506503A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4111"/>
                <a:ext cx="1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3" name="Line 765">
                <a:extLst>
                  <a:ext uri="{FF2B5EF4-FFF2-40B4-BE49-F238E27FC236}">
                    <a16:creationId xmlns:a16="http://schemas.microsoft.com/office/drawing/2014/main" id="{DFAA8675-F07E-8EA5-F5E0-1CD1FB69C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4121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4" name="Line 766">
                <a:extLst>
                  <a:ext uri="{FF2B5EF4-FFF2-40B4-BE49-F238E27FC236}">
                    <a16:creationId xmlns:a16="http://schemas.microsoft.com/office/drawing/2014/main" id="{3D80FFBA-790A-4C35-19A3-A573C1E09D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5" name="Line 767">
                <a:extLst>
                  <a:ext uri="{FF2B5EF4-FFF2-40B4-BE49-F238E27FC236}">
                    <a16:creationId xmlns:a16="http://schemas.microsoft.com/office/drawing/2014/main" id="{0A746665-DEAF-4D0E-55F3-BE2D7ABE1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8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6" name="Line 768">
                <a:extLst>
                  <a:ext uri="{FF2B5EF4-FFF2-40B4-BE49-F238E27FC236}">
                    <a16:creationId xmlns:a16="http://schemas.microsoft.com/office/drawing/2014/main" id="{3B25CE12-5F11-8C4B-79E5-1E39A96FC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7" name="Line 769">
                <a:extLst>
                  <a:ext uri="{FF2B5EF4-FFF2-40B4-BE49-F238E27FC236}">
                    <a16:creationId xmlns:a16="http://schemas.microsoft.com/office/drawing/2014/main" id="{0B5F3BAC-43B0-8103-84ED-E2E74185E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8" name="Line 770">
                <a:extLst>
                  <a:ext uri="{FF2B5EF4-FFF2-40B4-BE49-F238E27FC236}">
                    <a16:creationId xmlns:a16="http://schemas.microsoft.com/office/drawing/2014/main" id="{5E8C67F0-52E9-6FC8-CACB-CBBB4BBD5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4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79" name="Line 771">
                <a:extLst>
                  <a:ext uri="{FF2B5EF4-FFF2-40B4-BE49-F238E27FC236}">
                    <a16:creationId xmlns:a16="http://schemas.microsoft.com/office/drawing/2014/main" id="{C0910AD5-967B-BA9D-B9DC-926B0DEEBD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6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0" name="Line 772">
                <a:extLst>
                  <a:ext uri="{FF2B5EF4-FFF2-40B4-BE49-F238E27FC236}">
                    <a16:creationId xmlns:a16="http://schemas.microsoft.com/office/drawing/2014/main" id="{9AB482DE-FFDC-F206-E106-010481122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" y="4121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1" name="Line 773">
                <a:extLst>
                  <a:ext uri="{FF2B5EF4-FFF2-40B4-BE49-F238E27FC236}">
                    <a16:creationId xmlns:a16="http://schemas.microsoft.com/office/drawing/2014/main" id="{0A4EBCBD-0FCA-0B06-B88B-9D9BE81A44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4121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2" name="Line 774">
                <a:extLst>
                  <a:ext uri="{FF2B5EF4-FFF2-40B4-BE49-F238E27FC236}">
                    <a16:creationId xmlns:a16="http://schemas.microsoft.com/office/drawing/2014/main" id="{E1DC3574-0CA1-CC20-BA42-BB61FF6F5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" y="4121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3" name="Line 775">
                <a:extLst>
                  <a:ext uri="{FF2B5EF4-FFF2-40B4-BE49-F238E27FC236}">
                    <a16:creationId xmlns:a16="http://schemas.microsoft.com/office/drawing/2014/main" id="{DC4B9D77-4F85-A192-86AA-20F7E2ECE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4084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4" name="Line 776">
                <a:extLst>
                  <a:ext uri="{FF2B5EF4-FFF2-40B4-BE49-F238E27FC236}">
                    <a16:creationId xmlns:a16="http://schemas.microsoft.com/office/drawing/2014/main" id="{4BD082E3-2A51-0401-8C0F-BD5A5CC2A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4008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5" name="Line 777">
                <a:extLst>
                  <a:ext uri="{FF2B5EF4-FFF2-40B4-BE49-F238E27FC236}">
                    <a16:creationId xmlns:a16="http://schemas.microsoft.com/office/drawing/2014/main" id="{9245CD40-78E3-0396-FE3C-13037B8377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931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6" name="Line 778">
                <a:extLst>
                  <a:ext uri="{FF2B5EF4-FFF2-40B4-BE49-F238E27FC236}">
                    <a16:creationId xmlns:a16="http://schemas.microsoft.com/office/drawing/2014/main" id="{507CE153-6531-2AFC-1ECE-45AFE4AE8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855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7" name="Line 779">
                <a:extLst>
                  <a:ext uri="{FF2B5EF4-FFF2-40B4-BE49-F238E27FC236}">
                    <a16:creationId xmlns:a16="http://schemas.microsoft.com/office/drawing/2014/main" id="{0F4E174C-F518-6A8D-9A20-AFE697A83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779"/>
                <a:ext cx="1" cy="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8" name="Line 780">
                <a:extLst>
                  <a:ext uri="{FF2B5EF4-FFF2-40B4-BE49-F238E27FC236}">
                    <a16:creationId xmlns:a16="http://schemas.microsoft.com/office/drawing/2014/main" id="{BF782C2F-7EBD-5CEE-6FED-5354AD9CE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1" y="3730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89" name="Line 781">
                <a:extLst>
                  <a:ext uri="{FF2B5EF4-FFF2-40B4-BE49-F238E27FC236}">
                    <a16:creationId xmlns:a16="http://schemas.microsoft.com/office/drawing/2014/main" id="{B1DEFCCE-7938-2474-D4AF-0F836A69C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6" y="3730"/>
                <a:ext cx="2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90" name="Line 782">
                <a:extLst>
                  <a:ext uri="{FF2B5EF4-FFF2-40B4-BE49-F238E27FC236}">
                    <a16:creationId xmlns:a16="http://schemas.microsoft.com/office/drawing/2014/main" id="{1910748C-EF20-BB1E-9F64-A12984DA2A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54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91" name="Line 783">
                <a:extLst>
                  <a:ext uri="{FF2B5EF4-FFF2-40B4-BE49-F238E27FC236}">
                    <a16:creationId xmlns:a16="http://schemas.microsoft.com/office/drawing/2014/main" id="{BE4B2FA1-D049-2F0E-2DCA-E21E51943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2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92" name="Line 784">
                <a:extLst>
                  <a:ext uri="{FF2B5EF4-FFF2-40B4-BE49-F238E27FC236}">
                    <a16:creationId xmlns:a16="http://schemas.microsoft.com/office/drawing/2014/main" id="{FF2AE561-729D-D576-D04D-1F41B9F1AB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10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93" name="Line 785">
                <a:extLst>
                  <a:ext uri="{FF2B5EF4-FFF2-40B4-BE49-F238E27FC236}">
                    <a16:creationId xmlns:a16="http://schemas.microsoft.com/office/drawing/2014/main" id="{B35CA0C5-055F-D788-1272-EF5BE3416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8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94" name="Line 786">
                <a:extLst>
                  <a:ext uri="{FF2B5EF4-FFF2-40B4-BE49-F238E27FC236}">
                    <a16:creationId xmlns:a16="http://schemas.microsoft.com/office/drawing/2014/main" id="{63B9F6F7-D427-E4E3-D49A-CEB07F931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66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95" name="Line 787">
                <a:extLst>
                  <a:ext uri="{FF2B5EF4-FFF2-40B4-BE49-F238E27FC236}">
                    <a16:creationId xmlns:a16="http://schemas.microsoft.com/office/drawing/2014/main" id="{E0789A69-A39B-9E90-338C-F286B8831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94" y="373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96" name="Line 788">
                <a:extLst>
                  <a:ext uri="{FF2B5EF4-FFF2-40B4-BE49-F238E27FC236}">
                    <a16:creationId xmlns:a16="http://schemas.microsoft.com/office/drawing/2014/main" id="{080FB037-5449-FDC4-C863-82863B5AD9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3" y="373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97" name="Line 789">
                <a:extLst>
                  <a:ext uri="{FF2B5EF4-FFF2-40B4-BE49-F238E27FC236}">
                    <a16:creationId xmlns:a16="http://schemas.microsoft.com/office/drawing/2014/main" id="{D8B77FD3-11B7-A3D2-688D-D92B6ECAA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51" y="3730"/>
                <a:ext cx="3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98" name="Line 790">
                <a:extLst>
                  <a:ext uri="{FF2B5EF4-FFF2-40B4-BE49-F238E27FC236}">
                    <a16:creationId xmlns:a16="http://schemas.microsoft.com/office/drawing/2014/main" id="{DE364E5B-9381-E0C6-6744-23E91E148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3730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6600" name="Freeform 791">
              <a:extLst>
                <a:ext uri="{FF2B5EF4-FFF2-40B4-BE49-F238E27FC236}">
                  <a16:creationId xmlns:a16="http://schemas.microsoft.com/office/drawing/2014/main" id="{3557B7A3-AF92-509C-1AEA-A3BCFC813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383"/>
              <a:ext cx="559" cy="1223"/>
            </a:xfrm>
            <a:custGeom>
              <a:avLst/>
              <a:gdLst>
                <a:gd name="T0" fmla="*/ 20 w 559"/>
                <a:gd name="T1" fmla="*/ 1223 h 1223"/>
                <a:gd name="T2" fmla="*/ 61 w 559"/>
                <a:gd name="T3" fmla="*/ 1194 h 1223"/>
                <a:gd name="T4" fmla="*/ 101 w 559"/>
                <a:gd name="T5" fmla="*/ 1159 h 1223"/>
                <a:gd name="T6" fmla="*/ 128 w 559"/>
                <a:gd name="T7" fmla="*/ 1116 h 1223"/>
                <a:gd name="T8" fmla="*/ 148 w 559"/>
                <a:gd name="T9" fmla="*/ 1073 h 1223"/>
                <a:gd name="T10" fmla="*/ 162 w 559"/>
                <a:gd name="T11" fmla="*/ 1001 h 1223"/>
                <a:gd name="T12" fmla="*/ 195 w 559"/>
                <a:gd name="T13" fmla="*/ 965 h 1223"/>
                <a:gd name="T14" fmla="*/ 236 w 559"/>
                <a:gd name="T15" fmla="*/ 930 h 1223"/>
                <a:gd name="T16" fmla="*/ 263 w 559"/>
                <a:gd name="T17" fmla="*/ 887 h 1223"/>
                <a:gd name="T18" fmla="*/ 276 w 559"/>
                <a:gd name="T19" fmla="*/ 844 h 1223"/>
                <a:gd name="T20" fmla="*/ 283 w 559"/>
                <a:gd name="T21" fmla="*/ 801 h 1223"/>
                <a:gd name="T22" fmla="*/ 290 w 559"/>
                <a:gd name="T23" fmla="*/ 751 h 1223"/>
                <a:gd name="T24" fmla="*/ 303 w 559"/>
                <a:gd name="T25" fmla="*/ 708 h 1223"/>
                <a:gd name="T26" fmla="*/ 330 w 559"/>
                <a:gd name="T27" fmla="*/ 679 h 1223"/>
                <a:gd name="T28" fmla="*/ 377 w 559"/>
                <a:gd name="T29" fmla="*/ 679 h 1223"/>
                <a:gd name="T30" fmla="*/ 411 w 559"/>
                <a:gd name="T31" fmla="*/ 708 h 1223"/>
                <a:gd name="T32" fmla="*/ 445 w 559"/>
                <a:gd name="T33" fmla="*/ 694 h 1223"/>
                <a:gd name="T34" fmla="*/ 458 w 559"/>
                <a:gd name="T35" fmla="*/ 651 h 1223"/>
                <a:gd name="T36" fmla="*/ 465 w 559"/>
                <a:gd name="T37" fmla="*/ 608 h 1223"/>
                <a:gd name="T38" fmla="*/ 478 w 559"/>
                <a:gd name="T39" fmla="*/ 558 h 1223"/>
                <a:gd name="T40" fmla="*/ 485 w 559"/>
                <a:gd name="T41" fmla="*/ 515 h 1223"/>
                <a:gd name="T42" fmla="*/ 492 w 559"/>
                <a:gd name="T43" fmla="*/ 472 h 1223"/>
                <a:gd name="T44" fmla="*/ 499 w 559"/>
                <a:gd name="T45" fmla="*/ 422 h 1223"/>
                <a:gd name="T46" fmla="*/ 519 w 559"/>
                <a:gd name="T47" fmla="*/ 400 h 1223"/>
                <a:gd name="T48" fmla="*/ 532 w 559"/>
                <a:gd name="T49" fmla="*/ 350 h 1223"/>
                <a:gd name="T50" fmla="*/ 546 w 559"/>
                <a:gd name="T51" fmla="*/ 307 h 1223"/>
                <a:gd name="T52" fmla="*/ 559 w 559"/>
                <a:gd name="T53" fmla="*/ 265 h 1223"/>
                <a:gd name="T54" fmla="*/ 559 w 559"/>
                <a:gd name="T55" fmla="*/ 222 h 1223"/>
                <a:gd name="T56" fmla="*/ 526 w 559"/>
                <a:gd name="T57" fmla="*/ 200 h 1223"/>
                <a:gd name="T58" fmla="*/ 478 w 559"/>
                <a:gd name="T59" fmla="*/ 179 h 1223"/>
                <a:gd name="T60" fmla="*/ 458 w 559"/>
                <a:gd name="T61" fmla="*/ 136 h 1223"/>
                <a:gd name="T62" fmla="*/ 458 w 559"/>
                <a:gd name="T63" fmla="*/ 93 h 1223"/>
                <a:gd name="T64" fmla="*/ 458 w 559"/>
                <a:gd name="T65" fmla="*/ 43 h 1223"/>
                <a:gd name="T66" fmla="*/ 458 w 559"/>
                <a:gd name="T67" fmla="*/ 0 h 1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9"/>
                <a:gd name="T103" fmla="*/ 0 h 1223"/>
                <a:gd name="T104" fmla="*/ 559 w 559"/>
                <a:gd name="T105" fmla="*/ 1223 h 12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9" h="1223">
                  <a:moveTo>
                    <a:pt x="0" y="1223"/>
                  </a:moveTo>
                  <a:lnTo>
                    <a:pt x="20" y="1223"/>
                  </a:lnTo>
                  <a:lnTo>
                    <a:pt x="40" y="1216"/>
                  </a:lnTo>
                  <a:lnTo>
                    <a:pt x="61" y="1194"/>
                  </a:lnTo>
                  <a:lnTo>
                    <a:pt x="81" y="1180"/>
                  </a:lnTo>
                  <a:lnTo>
                    <a:pt x="101" y="1159"/>
                  </a:lnTo>
                  <a:lnTo>
                    <a:pt x="115" y="1137"/>
                  </a:lnTo>
                  <a:lnTo>
                    <a:pt x="128" y="1116"/>
                  </a:lnTo>
                  <a:lnTo>
                    <a:pt x="141" y="1094"/>
                  </a:lnTo>
                  <a:lnTo>
                    <a:pt x="148" y="1073"/>
                  </a:lnTo>
                  <a:lnTo>
                    <a:pt x="155" y="1044"/>
                  </a:lnTo>
                  <a:lnTo>
                    <a:pt x="162" y="1001"/>
                  </a:lnTo>
                  <a:lnTo>
                    <a:pt x="175" y="980"/>
                  </a:lnTo>
                  <a:lnTo>
                    <a:pt x="195" y="965"/>
                  </a:lnTo>
                  <a:lnTo>
                    <a:pt x="216" y="951"/>
                  </a:lnTo>
                  <a:lnTo>
                    <a:pt x="236" y="930"/>
                  </a:lnTo>
                  <a:lnTo>
                    <a:pt x="249" y="908"/>
                  </a:lnTo>
                  <a:lnTo>
                    <a:pt x="263" y="887"/>
                  </a:lnTo>
                  <a:lnTo>
                    <a:pt x="276" y="865"/>
                  </a:lnTo>
                  <a:lnTo>
                    <a:pt x="276" y="844"/>
                  </a:lnTo>
                  <a:lnTo>
                    <a:pt x="283" y="822"/>
                  </a:lnTo>
                  <a:lnTo>
                    <a:pt x="283" y="801"/>
                  </a:lnTo>
                  <a:lnTo>
                    <a:pt x="290" y="779"/>
                  </a:lnTo>
                  <a:lnTo>
                    <a:pt x="290" y="751"/>
                  </a:lnTo>
                  <a:lnTo>
                    <a:pt x="296" y="729"/>
                  </a:lnTo>
                  <a:lnTo>
                    <a:pt x="303" y="708"/>
                  </a:lnTo>
                  <a:lnTo>
                    <a:pt x="310" y="687"/>
                  </a:lnTo>
                  <a:lnTo>
                    <a:pt x="330" y="679"/>
                  </a:lnTo>
                  <a:lnTo>
                    <a:pt x="350" y="679"/>
                  </a:lnTo>
                  <a:lnTo>
                    <a:pt x="377" y="679"/>
                  </a:lnTo>
                  <a:lnTo>
                    <a:pt x="391" y="701"/>
                  </a:lnTo>
                  <a:lnTo>
                    <a:pt x="411" y="708"/>
                  </a:lnTo>
                  <a:lnTo>
                    <a:pt x="431" y="715"/>
                  </a:lnTo>
                  <a:lnTo>
                    <a:pt x="445" y="694"/>
                  </a:lnTo>
                  <a:lnTo>
                    <a:pt x="458" y="672"/>
                  </a:lnTo>
                  <a:lnTo>
                    <a:pt x="458" y="651"/>
                  </a:lnTo>
                  <a:lnTo>
                    <a:pt x="465" y="629"/>
                  </a:lnTo>
                  <a:lnTo>
                    <a:pt x="465" y="608"/>
                  </a:lnTo>
                  <a:lnTo>
                    <a:pt x="472" y="579"/>
                  </a:lnTo>
                  <a:lnTo>
                    <a:pt x="478" y="558"/>
                  </a:lnTo>
                  <a:lnTo>
                    <a:pt x="485" y="536"/>
                  </a:lnTo>
                  <a:lnTo>
                    <a:pt x="485" y="515"/>
                  </a:lnTo>
                  <a:lnTo>
                    <a:pt x="492" y="493"/>
                  </a:lnTo>
                  <a:lnTo>
                    <a:pt x="492" y="472"/>
                  </a:lnTo>
                  <a:lnTo>
                    <a:pt x="499" y="443"/>
                  </a:lnTo>
                  <a:lnTo>
                    <a:pt x="499" y="422"/>
                  </a:lnTo>
                  <a:lnTo>
                    <a:pt x="499" y="400"/>
                  </a:lnTo>
                  <a:lnTo>
                    <a:pt x="519" y="400"/>
                  </a:lnTo>
                  <a:lnTo>
                    <a:pt x="519" y="379"/>
                  </a:lnTo>
                  <a:lnTo>
                    <a:pt x="532" y="350"/>
                  </a:lnTo>
                  <a:lnTo>
                    <a:pt x="546" y="329"/>
                  </a:lnTo>
                  <a:lnTo>
                    <a:pt x="546" y="307"/>
                  </a:lnTo>
                  <a:lnTo>
                    <a:pt x="553" y="286"/>
                  </a:lnTo>
                  <a:lnTo>
                    <a:pt x="559" y="265"/>
                  </a:lnTo>
                  <a:lnTo>
                    <a:pt x="559" y="243"/>
                  </a:lnTo>
                  <a:lnTo>
                    <a:pt x="559" y="222"/>
                  </a:lnTo>
                  <a:lnTo>
                    <a:pt x="546" y="200"/>
                  </a:lnTo>
                  <a:lnTo>
                    <a:pt x="526" y="200"/>
                  </a:lnTo>
                  <a:lnTo>
                    <a:pt x="499" y="193"/>
                  </a:lnTo>
                  <a:lnTo>
                    <a:pt x="478" y="179"/>
                  </a:lnTo>
                  <a:lnTo>
                    <a:pt x="465" y="157"/>
                  </a:lnTo>
                  <a:lnTo>
                    <a:pt x="458" y="136"/>
                  </a:lnTo>
                  <a:lnTo>
                    <a:pt x="458" y="114"/>
                  </a:lnTo>
                  <a:lnTo>
                    <a:pt x="458" y="93"/>
                  </a:lnTo>
                  <a:lnTo>
                    <a:pt x="458" y="71"/>
                  </a:lnTo>
                  <a:lnTo>
                    <a:pt x="458" y="43"/>
                  </a:lnTo>
                  <a:lnTo>
                    <a:pt x="458" y="21"/>
                  </a:lnTo>
                  <a:lnTo>
                    <a:pt x="458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601" name="Freeform 792">
              <a:extLst>
                <a:ext uri="{FF2B5EF4-FFF2-40B4-BE49-F238E27FC236}">
                  <a16:creationId xmlns:a16="http://schemas.microsoft.com/office/drawing/2014/main" id="{54942F82-B95F-A0EB-80EF-281B927D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2211"/>
              <a:ext cx="1961" cy="451"/>
            </a:xfrm>
            <a:custGeom>
              <a:avLst/>
              <a:gdLst>
                <a:gd name="T0" fmla="*/ 0 w 1961"/>
                <a:gd name="T1" fmla="*/ 444 h 451"/>
                <a:gd name="T2" fmla="*/ 40 w 1961"/>
                <a:gd name="T3" fmla="*/ 451 h 451"/>
                <a:gd name="T4" fmla="*/ 67 w 1961"/>
                <a:gd name="T5" fmla="*/ 429 h 451"/>
                <a:gd name="T6" fmla="*/ 94 w 1961"/>
                <a:gd name="T7" fmla="*/ 387 h 451"/>
                <a:gd name="T8" fmla="*/ 135 w 1961"/>
                <a:gd name="T9" fmla="*/ 358 h 451"/>
                <a:gd name="T10" fmla="*/ 182 w 1961"/>
                <a:gd name="T11" fmla="*/ 329 h 451"/>
                <a:gd name="T12" fmla="*/ 222 w 1961"/>
                <a:gd name="T13" fmla="*/ 329 h 451"/>
                <a:gd name="T14" fmla="*/ 263 w 1961"/>
                <a:gd name="T15" fmla="*/ 329 h 451"/>
                <a:gd name="T16" fmla="*/ 303 w 1961"/>
                <a:gd name="T17" fmla="*/ 322 h 451"/>
                <a:gd name="T18" fmla="*/ 343 w 1961"/>
                <a:gd name="T19" fmla="*/ 308 h 451"/>
                <a:gd name="T20" fmla="*/ 391 w 1961"/>
                <a:gd name="T21" fmla="*/ 294 h 451"/>
                <a:gd name="T22" fmla="*/ 431 w 1961"/>
                <a:gd name="T23" fmla="*/ 279 h 451"/>
                <a:gd name="T24" fmla="*/ 478 w 1961"/>
                <a:gd name="T25" fmla="*/ 265 h 451"/>
                <a:gd name="T26" fmla="*/ 525 w 1961"/>
                <a:gd name="T27" fmla="*/ 265 h 451"/>
                <a:gd name="T28" fmla="*/ 566 w 1961"/>
                <a:gd name="T29" fmla="*/ 265 h 451"/>
                <a:gd name="T30" fmla="*/ 606 w 1961"/>
                <a:gd name="T31" fmla="*/ 265 h 451"/>
                <a:gd name="T32" fmla="*/ 660 w 1961"/>
                <a:gd name="T33" fmla="*/ 251 h 451"/>
                <a:gd name="T34" fmla="*/ 707 w 1961"/>
                <a:gd name="T35" fmla="*/ 243 h 451"/>
                <a:gd name="T36" fmla="*/ 754 w 1961"/>
                <a:gd name="T37" fmla="*/ 236 h 451"/>
                <a:gd name="T38" fmla="*/ 795 w 1961"/>
                <a:gd name="T39" fmla="*/ 236 h 451"/>
                <a:gd name="T40" fmla="*/ 835 w 1961"/>
                <a:gd name="T41" fmla="*/ 258 h 451"/>
                <a:gd name="T42" fmla="*/ 876 w 1961"/>
                <a:gd name="T43" fmla="*/ 286 h 451"/>
                <a:gd name="T44" fmla="*/ 916 w 1961"/>
                <a:gd name="T45" fmla="*/ 322 h 451"/>
                <a:gd name="T46" fmla="*/ 957 w 1961"/>
                <a:gd name="T47" fmla="*/ 344 h 451"/>
                <a:gd name="T48" fmla="*/ 997 w 1961"/>
                <a:gd name="T49" fmla="*/ 351 h 451"/>
                <a:gd name="T50" fmla="*/ 1044 w 1961"/>
                <a:gd name="T51" fmla="*/ 365 h 451"/>
                <a:gd name="T52" fmla="*/ 1085 w 1961"/>
                <a:gd name="T53" fmla="*/ 365 h 451"/>
                <a:gd name="T54" fmla="*/ 1125 w 1961"/>
                <a:gd name="T55" fmla="*/ 365 h 451"/>
                <a:gd name="T56" fmla="*/ 1165 w 1961"/>
                <a:gd name="T57" fmla="*/ 351 h 451"/>
                <a:gd name="T58" fmla="*/ 1206 w 1961"/>
                <a:gd name="T59" fmla="*/ 344 h 451"/>
                <a:gd name="T60" fmla="*/ 1246 w 1961"/>
                <a:gd name="T61" fmla="*/ 329 h 451"/>
                <a:gd name="T62" fmla="*/ 1287 w 1961"/>
                <a:gd name="T63" fmla="*/ 308 h 451"/>
                <a:gd name="T64" fmla="*/ 1334 w 1961"/>
                <a:gd name="T65" fmla="*/ 301 h 451"/>
                <a:gd name="T66" fmla="*/ 1374 w 1961"/>
                <a:gd name="T67" fmla="*/ 286 h 451"/>
                <a:gd name="T68" fmla="*/ 1415 w 1961"/>
                <a:gd name="T69" fmla="*/ 272 h 451"/>
                <a:gd name="T70" fmla="*/ 1489 w 1961"/>
                <a:gd name="T71" fmla="*/ 265 h 451"/>
                <a:gd name="T72" fmla="*/ 1529 w 1961"/>
                <a:gd name="T73" fmla="*/ 258 h 451"/>
                <a:gd name="T74" fmla="*/ 1583 w 1961"/>
                <a:gd name="T75" fmla="*/ 243 h 451"/>
                <a:gd name="T76" fmla="*/ 1624 w 1961"/>
                <a:gd name="T77" fmla="*/ 229 h 451"/>
                <a:gd name="T78" fmla="*/ 1664 w 1961"/>
                <a:gd name="T79" fmla="*/ 222 h 451"/>
                <a:gd name="T80" fmla="*/ 1698 w 1961"/>
                <a:gd name="T81" fmla="*/ 186 h 451"/>
                <a:gd name="T82" fmla="*/ 1738 w 1961"/>
                <a:gd name="T83" fmla="*/ 179 h 451"/>
                <a:gd name="T84" fmla="*/ 1772 w 1961"/>
                <a:gd name="T85" fmla="*/ 143 h 451"/>
                <a:gd name="T86" fmla="*/ 1806 w 1961"/>
                <a:gd name="T87" fmla="*/ 115 h 451"/>
                <a:gd name="T88" fmla="*/ 1846 w 1961"/>
                <a:gd name="T89" fmla="*/ 93 h 451"/>
                <a:gd name="T90" fmla="*/ 1886 w 1961"/>
                <a:gd name="T91" fmla="*/ 65 h 451"/>
                <a:gd name="T92" fmla="*/ 1927 w 1961"/>
                <a:gd name="T93" fmla="*/ 36 h 451"/>
                <a:gd name="T94" fmla="*/ 1961 w 1961"/>
                <a:gd name="T95" fmla="*/ 0 h 4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61"/>
                <a:gd name="T145" fmla="*/ 0 h 451"/>
                <a:gd name="T146" fmla="*/ 1961 w 1961"/>
                <a:gd name="T147" fmla="*/ 451 h 4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61" h="451">
                  <a:moveTo>
                    <a:pt x="13" y="422"/>
                  </a:moveTo>
                  <a:lnTo>
                    <a:pt x="0" y="444"/>
                  </a:lnTo>
                  <a:lnTo>
                    <a:pt x="20" y="444"/>
                  </a:lnTo>
                  <a:lnTo>
                    <a:pt x="40" y="451"/>
                  </a:lnTo>
                  <a:lnTo>
                    <a:pt x="60" y="451"/>
                  </a:lnTo>
                  <a:lnTo>
                    <a:pt x="67" y="429"/>
                  </a:lnTo>
                  <a:lnTo>
                    <a:pt x="74" y="408"/>
                  </a:lnTo>
                  <a:lnTo>
                    <a:pt x="94" y="387"/>
                  </a:lnTo>
                  <a:lnTo>
                    <a:pt x="114" y="379"/>
                  </a:lnTo>
                  <a:lnTo>
                    <a:pt x="135" y="358"/>
                  </a:lnTo>
                  <a:lnTo>
                    <a:pt x="155" y="344"/>
                  </a:lnTo>
                  <a:lnTo>
                    <a:pt x="182" y="329"/>
                  </a:lnTo>
                  <a:lnTo>
                    <a:pt x="202" y="329"/>
                  </a:lnTo>
                  <a:lnTo>
                    <a:pt x="222" y="329"/>
                  </a:lnTo>
                  <a:lnTo>
                    <a:pt x="242" y="329"/>
                  </a:lnTo>
                  <a:lnTo>
                    <a:pt x="263" y="329"/>
                  </a:lnTo>
                  <a:lnTo>
                    <a:pt x="283" y="329"/>
                  </a:lnTo>
                  <a:lnTo>
                    <a:pt x="303" y="322"/>
                  </a:lnTo>
                  <a:lnTo>
                    <a:pt x="323" y="322"/>
                  </a:lnTo>
                  <a:lnTo>
                    <a:pt x="343" y="308"/>
                  </a:lnTo>
                  <a:lnTo>
                    <a:pt x="364" y="301"/>
                  </a:lnTo>
                  <a:lnTo>
                    <a:pt x="391" y="294"/>
                  </a:lnTo>
                  <a:lnTo>
                    <a:pt x="411" y="279"/>
                  </a:lnTo>
                  <a:lnTo>
                    <a:pt x="431" y="279"/>
                  </a:lnTo>
                  <a:lnTo>
                    <a:pt x="458" y="272"/>
                  </a:lnTo>
                  <a:lnTo>
                    <a:pt x="478" y="265"/>
                  </a:lnTo>
                  <a:lnTo>
                    <a:pt x="498" y="265"/>
                  </a:lnTo>
                  <a:lnTo>
                    <a:pt x="525" y="265"/>
                  </a:lnTo>
                  <a:lnTo>
                    <a:pt x="546" y="265"/>
                  </a:lnTo>
                  <a:lnTo>
                    <a:pt x="566" y="265"/>
                  </a:lnTo>
                  <a:lnTo>
                    <a:pt x="586" y="265"/>
                  </a:lnTo>
                  <a:lnTo>
                    <a:pt x="606" y="265"/>
                  </a:lnTo>
                  <a:lnTo>
                    <a:pt x="633" y="265"/>
                  </a:lnTo>
                  <a:lnTo>
                    <a:pt x="660" y="251"/>
                  </a:lnTo>
                  <a:lnTo>
                    <a:pt x="687" y="243"/>
                  </a:lnTo>
                  <a:lnTo>
                    <a:pt x="707" y="243"/>
                  </a:lnTo>
                  <a:lnTo>
                    <a:pt x="734" y="236"/>
                  </a:lnTo>
                  <a:lnTo>
                    <a:pt x="754" y="236"/>
                  </a:lnTo>
                  <a:lnTo>
                    <a:pt x="775" y="236"/>
                  </a:lnTo>
                  <a:lnTo>
                    <a:pt x="795" y="236"/>
                  </a:lnTo>
                  <a:lnTo>
                    <a:pt x="815" y="243"/>
                  </a:lnTo>
                  <a:lnTo>
                    <a:pt x="835" y="258"/>
                  </a:lnTo>
                  <a:lnTo>
                    <a:pt x="856" y="272"/>
                  </a:lnTo>
                  <a:lnTo>
                    <a:pt x="876" y="286"/>
                  </a:lnTo>
                  <a:lnTo>
                    <a:pt x="896" y="308"/>
                  </a:lnTo>
                  <a:lnTo>
                    <a:pt x="916" y="322"/>
                  </a:lnTo>
                  <a:lnTo>
                    <a:pt x="936" y="329"/>
                  </a:lnTo>
                  <a:lnTo>
                    <a:pt x="957" y="344"/>
                  </a:lnTo>
                  <a:lnTo>
                    <a:pt x="977" y="351"/>
                  </a:lnTo>
                  <a:lnTo>
                    <a:pt x="997" y="351"/>
                  </a:lnTo>
                  <a:lnTo>
                    <a:pt x="1024" y="358"/>
                  </a:lnTo>
                  <a:lnTo>
                    <a:pt x="1044" y="365"/>
                  </a:lnTo>
                  <a:lnTo>
                    <a:pt x="1064" y="365"/>
                  </a:lnTo>
                  <a:lnTo>
                    <a:pt x="1085" y="365"/>
                  </a:lnTo>
                  <a:lnTo>
                    <a:pt x="1105" y="365"/>
                  </a:lnTo>
                  <a:lnTo>
                    <a:pt x="1125" y="365"/>
                  </a:lnTo>
                  <a:lnTo>
                    <a:pt x="1145" y="358"/>
                  </a:lnTo>
                  <a:lnTo>
                    <a:pt x="1165" y="351"/>
                  </a:lnTo>
                  <a:lnTo>
                    <a:pt x="1186" y="351"/>
                  </a:lnTo>
                  <a:lnTo>
                    <a:pt x="1206" y="344"/>
                  </a:lnTo>
                  <a:lnTo>
                    <a:pt x="1226" y="336"/>
                  </a:lnTo>
                  <a:lnTo>
                    <a:pt x="1246" y="329"/>
                  </a:lnTo>
                  <a:lnTo>
                    <a:pt x="1267" y="315"/>
                  </a:lnTo>
                  <a:lnTo>
                    <a:pt x="1287" y="308"/>
                  </a:lnTo>
                  <a:lnTo>
                    <a:pt x="1314" y="308"/>
                  </a:lnTo>
                  <a:lnTo>
                    <a:pt x="1334" y="301"/>
                  </a:lnTo>
                  <a:lnTo>
                    <a:pt x="1354" y="294"/>
                  </a:lnTo>
                  <a:lnTo>
                    <a:pt x="1374" y="286"/>
                  </a:lnTo>
                  <a:lnTo>
                    <a:pt x="1395" y="279"/>
                  </a:lnTo>
                  <a:lnTo>
                    <a:pt x="1415" y="272"/>
                  </a:lnTo>
                  <a:lnTo>
                    <a:pt x="1469" y="265"/>
                  </a:lnTo>
                  <a:lnTo>
                    <a:pt x="1489" y="265"/>
                  </a:lnTo>
                  <a:lnTo>
                    <a:pt x="1509" y="258"/>
                  </a:lnTo>
                  <a:lnTo>
                    <a:pt x="1529" y="258"/>
                  </a:lnTo>
                  <a:lnTo>
                    <a:pt x="1556" y="251"/>
                  </a:lnTo>
                  <a:lnTo>
                    <a:pt x="1583" y="243"/>
                  </a:lnTo>
                  <a:lnTo>
                    <a:pt x="1603" y="236"/>
                  </a:lnTo>
                  <a:lnTo>
                    <a:pt x="1624" y="229"/>
                  </a:lnTo>
                  <a:lnTo>
                    <a:pt x="1644" y="222"/>
                  </a:lnTo>
                  <a:lnTo>
                    <a:pt x="1664" y="222"/>
                  </a:lnTo>
                  <a:lnTo>
                    <a:pt x="1684" y="208"/>
                  </a:lnTo>
                  <a:lnTo>
                    <a:pt x="1698" y="186"/>
                  </a:lnTo>
                  <a:lnTo>
                    <a:pt x="1718" y="179"/>
                  </a:lnTo>
                  <a:lnTo>
                    <a:pt x="1738" y="179"/>
                  </a:lnTo>
                  <a:lnTo>
                    <a:pt x="1758" y="165"/>
                  </a:lnTo>
                  <a:lnTo>
                    <a:pt x="1772" y="143"/>
                  </a:lnTo>
                  <a:lnTo>
                    <a:pt x="1785" y="122"/>
                  </a:lnTo>
                  <a:lnTo>
                    <a:pt x="1806" y="115"/>
                  </a:lnTo>
                  <a:lnTo>
                    <a:pt x="1826" y="100"/>
                  </a:lnTo>
                  <a:lnTo>
                    <a:pt x="1846" y="93"/>
                  </a:lnTo>
                  <a:lnTo>
                    <a:pt x="1866" y="79"/>
                  </a:lnTo>
                  <a:lnTo>
                    <a:pt x="1886" y="65"/>
                  </a:lnTo>
                  <a:lnTo>
                    <a:pt x="1907" y="50"/>
                  </a:lnTo>
                  <a:lnTo>
                    <a:pt x="1927" y="36"/>
                  </a:lnTo>
                  <a:lnTo>
                    <a:pt x="1940" y="15"/>
                  </a:lnTo>
                  <a:lnTo>
                    <a:pt x="1961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602" name="Freeform 793">
              <a:extLst>
                <a:ext uri="{FF2B5EF4-FFF2-40B4-BE49-F238E27FC236}">
                  <a16:creationId xmlns:a16="http://schemas.microsoft.com/office/drawing/2014/main" id="{575F0500-74A2-87E5-4F13-C3677865A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3081"/>
              <a:ext cx="256" cy="368"/>
            </a:xfrm>
            <a:custGeom>
              <a:avLst/>
              <a:gdLst>
                <a:gd name="T0" fmla="*/ 18 w 256"/>
                <a:gd name="T1" fmla="*/ 258 h 368"/>
                <a:gd name="T2" fmla="*/ 36 w 256"/>
                <a:gd name="T3" fmla="*/ 229 h 368"/>
                <a:gd name="T4" fmla="*/ 49 w 256"/>
                <a:gd name="T5" fmla="*/ 201 h 368"/>
                <a:gd name="T6" fmla="*/ 58 w 256"/>
                <a:gd name="T7" fmla="*/ 172 h 368"/>
                <a:gd name="T8" fmla="*/ 71 w 256"/>
                <a:gd name="T9" fmla="*/ 143 h 368"/>
                <a:gd name="T10" fmla="*/ 76 w 256"/>
                <a:gd name="T11" fmla="*/ 115 h 368"/>
                <a:gd name="T12" fmla="*/ 76 w 256"/>
                <a:gd name="T13" fmla="*/ 81 h 368"/>
                <a:gd name="T14" fmla="*/ 80 w 256"/>
                <a:gd name="T15" fmla="*/ 53 h 368"/>
                <a:gd name="T16" fmla="*/ 94 w 256"/>
                <a:gd name="T17" fmla="*/ 24 h 368"/>
                <a:gd name="T18" fmla="*/ 116 w 256"/>
                <a:gd name="T19" fmla="*/ 0 h 368"/>
                <a:gd name="T20" fmla="*/ 148 w 256"/>
                <a:gd name="T21" fmla="*/ 0 h 368"/>
                <a:gd name="T22" fmla="*/ 175 w 256"/>
                <a:gd name="T23" fmla="*/ 0 h 368"/>
                <a:gd name="T24" fmla="*/ 202 w 256"/>
                <a:gd name="T25" fmla="*/ 15 h 368"/>
                <a:gd name="T26" fmla="*/ 229 w 256"/>
                <a:gd name="T27" fmla="*/ 39 h 368"/>
                <a:gd name="T28" fmla="*/ 242 w 256"/>
                <a:gd name="T29" fmla="*/ 67 h 368"/>
                <a:gd name="T30" fmla="*/ 256 w 256"/>
                <a:gd name="T31" fmla="*/ 96 h 368"/>
                <a:gd name="T32" fmla="*/ 256 w 256"/>
                <a:gd name="T33" fmla="*/ 124 h 368"/>
                <a:gd name="T34" fmla="*/ 247 w 256"/>
                <a:gd name="T35" fmla="*/ 158 h 368"/>
                <a:gd name="T36" fmla="*/ 220 w 256"/>
                <a:gd name="T37" fmla="*/ 186 h 368"/>
                <a:gd name="T38" fmla="*/ 206 w 256"/>
                <a:gd name="T39" fmla="*/ 215 h 368"/>
                <a:gd name="T40" fmla="*/ 206 w 256"/>
                <a:gd name="T41" fmla="*/ 248 h 368"/>
                <a:gd name="T42" fmla="*/ 206 w 256"/>
                <a:gd name="T43" fmla="*/ 277 h 368"/>
                <a:gd name="T44" fmla="*/ 197 w 256"/>
                <a:gd name="T45" fmla="*/ 306 h 368"/>
                <a:gd name="T46" fmla="*/ 179 w 256"/>
                <a:gd name="T47" fmla="*/ 339 h 368"/>
                <a:gd name="T48" fmla="*/ 157 w 256"/>
                <a:gd name="T49" fmla="*/ 363 h 368"/>
                <a:gd name="T50" fmla="*/ 130 w 256"/>
                <a:gd name="T51" fmla="*/ 368 h 368"/>
                <a:gd name="T52" fmla="*/ 98 w 256"/>
                <a:gd name="T53" fmla="*/ 368 h 368"/>
                <a:gd name="T54" fmla="*/ 67 w 256"/>
                <a:gd name="T55" fmla="*/ 363 h 368"/>
                <a:gd name="T56" fmla="*/ 40 w 256"/>
                <a:gd name="T57" fmla="*/ 339 h 368"/>
                <a:gd name="T58" fmla="*/ 18 w 256"/>
                <a:gd name="T59" fmla="*/ 310 h 368"/>
                <a:gd name="T60" fmla="*/ 9 w 256"/>
                <a:gd name="T61" fmla="*/ 277 h 368"/>
                <a:gd name="T62" fmla="*/ 0 w 256"/>
                <a:gd name="T63" fmla="*/ 239 h 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6"/>
                <a:gd name="T97" fmla="*/ 0 h 368"/>
                <a:gd name="T98" fmla="*/ 256 w 256"/>
                <a:gd name="T99" fmla="*/ 368 h 3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6" h="368">
                  <a:moveTo>
                    <a:pt x="0" y="239"/>
                  </a:moveTo>
                  <a:lnTo>
                    <a:pt x="18" y="258"/>
                  </a:lnTo>
                  <a:lnTo>
                    <a:pt x="31" y="244"/>
                  </a:lnTo>
                  <a:lnTo>
                    <a:pt x="36" y="229"/>
                  </a:lnTo>
                  <a:lnTo>
                    <a:pt x="45" y="215"/>
                  </a:lnTo>
                  <a:lnTo>
                    <a:pt x="49" y="201"/>
                  </a:lnTo>
                  <a:lnTo>
                    <a:pt x="53" y="186"/>
                  </a:lnTo>
                  <a:lnTo>
                    <a:pt x="58" y="172"/>
                  </a:lnTo>
                  <a:lnTo>
                    <a:pt x="67" y="158"/>
                  </a:lnTo>
                  <a:lnTo>
                    <a:pt x="71" y="143"/>
                  </a:lnTo>
                  <a:lnTo>
                    <a:pt x="76" y="129"/>
                  </a:lnTo>
                  <a:lnTo>
                    <a:pt x="76" y="115"/>
                  </a:lnTo>
                  <a:lnTo>
                    <a:pt x="76" y="96"/>
                  </a:lnTo>
                  <a:lnTo>
                    <a:pt x="76" y="81"/>
                  </a:lnTo>
                  <a:lnTo>
                    <a:pt x="80" y="67"/>
                  </a:lnTo>
                  <a:lnTo>
                    <a:pt x="80" y="53"/>
                  </a:lnTo>
                  <a:lnTo>
                    <a:pt x="85" y="39"/>
                  </a:lnTo>
                  <a:lnTo>
                    <a:pt x="94" y="24"/>
                  </a:lnTo>
                  <a:lnTo>
                    <a:pt x="103" y="10"/>
                  </a:lnTo>
                  <a:lnTo>
                    <a:pt x="116" y="0"/>
                  </a:lnTo>
                  <a:lnTo>
                    <a:pt x="134" y="0"/>
                  </a:lnTo>
                  <a:lnTo>
                    <a:pt x="148" y="0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88" y="10"/>
                  </a:lnTo>
                  <a:lnTo>
                    <a:pt x="202" y="15"/>
                  </a:lnTo>
                  <a:lnTo>
                    <a:pt x="215" y="24"/>
                  </a:lnTo>
                  <a:lnTo>
                    <a:pt x="229" y="39"/>
                  </a:lnTo>
                  <a:lnTo>
                    <a:pt x="233" y="53"/>
                  </a:lnTo>
                  <a:lnTo>
                    <a:pt x="242" y="67"/>
                  </a:lnTo>
                  <a:lnTo>
                    <a:pt x="247" y="81"/>
                  </a:lnTo>
                  <a:lnTo>
                    <a:pt x="256" y="96"/>
                  </a:lnTo>
                  <a:lnTo>
                    <a:pt x="256" y="110"/>
                  </a:lnTo>
                  <a:lnTo>
                    <a:pt x="256" y="124"/>
                  </a:lnTo>
                  <a:lnTo>
                    <a:pt x="251" y="139"/>
                  </a:lnTo>
                  <a:lnTo>
                    <a:pt x="247" y="158"/>
                  </a:lnTo>
                  <a:lnTo>
                    <a:pt x="238" y="172"/>
                  </a:lnTo>
                  <a:lnTo>
                    <a:pt x="220" y="186"/>
                  </a:lnTo>
                  <a:lnTo>
                    <a:pt x="211" y="201"/>
                  </a:lnTo>
                  <a:lnTo>
                    <a:pt x="206" y="215"/>
                  </a:lnTo>
                  <a:lnTo>
                    <a:pt x="206" y="234"/>
                  </a:lnTo>
                  <a:lnTo>
                    <a:pt x="206" y="248"/>
                  </a:lnTo>
                  <a:lnTo>
                    <a:pt x="206" y="263"/>
                  </a:lnTo>
                  <a:lnTo>
                    <a:pt x="206" y="277"/>
                  </a:lnTo>
                  <a:lnTo>
                    <a:pt x="202" y="291"/>
                  </a:lnTo>
                  <a:lnTo>
                    <a:pt x="197" y="306"/>
                  </a:lnTo>
                  <a:lnTo>
                    <a:pt x="193" y="325"/>
                  </a:lnTo>
                  <a:lnTo>
                    <a:pt x="179" y="339"/>
                  </a:lnTo>
                  <a:lnTo>
                    <a:pt x="170" y="353"/>
                  </a:lnTo>
                  <a:lnTo>
                    <a:pt x="157" y="363"/>
                  </a:lnTo>
                  <a:lnTo>
                    <a:pt x="143" y="368"/>
                  </a:lnTo>
                  <a:lnTo>
                    <a:pt x="130" y="368"/>
                  </a:lnTo>
                  <a:lnTo>
                    <a:pt x="116" y="368"/>
                  </a:lnTo>
                  <a:lnTo>
                    <a:pt x="98" y="368"/>
                  </a:lnTo>
                  <a:lnTo>
                    <a:pt x="80" y="368"/>
                  </a:lnTo>
                  <a:lnTo>
                    <a:pt x="67" y="363"/>
                  </a:lnTo>
                  <a:lnTo>
                    <a:pt x="53" y="353"/>
                  </a:lnTo>
                  <a:lnTo>
                    <a:pt x="40" y="339"/>
                  </a:lnTo>
                  <a:lnTo>
                    <a:pt x="27" y="325"/>
                  </a:lnTo>
                  <a:lnTo>
                    <a:pt x="18" y="310"/>
                  </a:lnTo>
                  <a:lnTo>
                    <a:pt x="13" y="291"/>
                  </a:lnTo>
                  <a:lnTo>
                    <a:pt x="9" y="277"/>
                  </a:lnTo>
                  <a:lnTo>
                    <a:pt x="9" y="263"/>
                  </a:lnTo>
                  <a:lnTo>
                    <a:pt x="0" y="239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6603" name="Freeform 794">
              <a:extLst>
                <a:ext uri="{FF2B5EF4-FFF2-40B4-BE49-F238E27FC236}">
                  <a16:creationId xmlns:a16="http://schemas.microsoft.com/office/drawing/2014/main" id="{8A73133C-991D-6BC9-63BE-1A969432A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" y="1684"/>
              <a:ext cx="400" cy="320"/>
            </a:xfrm>
            <a:custGeom>
              <a:avLst/>
              <a:gdLst>
                <a:gd name="T0" fmla="*/ 170 w 400"/>
                <a:gd name="T1" fmla="*/ 315 h 320"/>
                <a:gd name="T2" fmla="*/ 197 w 400"/>
                <a:gd name="T3" fmla="*/ 301 h 320"/>
                <a:gd name="T4" fmla="*/ 224 w 400"/>
                <a:gd name="T5" fmla="*/ 277 h 320"/>
                <a:gd name="T6" fmla="*/ 247 w 400"/>
                <a:gd name="T7" fmla="*/ 248 h 320"/>
                <a:gd name="T8" fmla="*/ 269 w 400"/>
                <a:gd name="T9" fmla="*/ 220 h 320"/>
                <a:gd name="T10" fmla="*/ 301 w 400"/>
                <a:gd name="T11" fmla="*/ 215 h 320"/>
                <a:gd name="T12" fmla="*/ 332 w 400"/>
                <a:gd name="T13" fmla="*/ 210 h 320"/>
                <a:gd name="T14" fmla="*/ 355 w 400"/>
                <a:gd name="T15" fmla="*/ 186 h 320"/>
                <a:gd name="T16" fmla="*/ 359 w 400"/>
                <a:gd name="T17" fmla="*/ 158 h 320"/>
                <a:gd name="T18" fmla="*/ 359 w 400"/>
                <a:gd name="T19" fmla="*/ 124 h 320"/>
                <a:gd name="T20" fmla="*/ 377 w 400"/>
                <a:gd name="T21" fmla="*/ 96 h 320"/>
                <a:gd name="T22" fmla="*/ 386 w 400"/>
                <a:gd name="T23" fmla="*/ 67 h 320"/>
                <a:gd name="T24" fmla="*/ 400 w 400"/>
                <a:gd name="T25" fmla="*/ 39 h 320"/>
                <a:gd name="T26" fmla="*/ 391 w 400"/>
                <a:gd name="T27" fmla="*/ 10 h 320"/>
                <a:gd name="T28" fmla="*/ 364 w 400"/>
                <a:gd name="T29" fmla="*/ 0 h 320"/>
                <a:gd name="T30" fmla="*/ 350 w 400"/>
                <a:gd name="T31" fmla="*/ 15 h 320"/>
                <a:gd name="T32" fmla="*/ 323 w 400"/>
                <a:gd name="T33" fmla="*/ 24 h 320"/>
                <a:gd name="T34" fmla="*/ 296 w 400"/>
                <a:gd name="T35" fmla="*/ 24 h 320"/>
                <a:gd name="T36" fmla="*/ 287 w 400"/>
                <a:gd name="T37" fmla="*/ 53 h 320"/>
                <a:gd name="T38" fmla="*/ 265 w 400"/>
                <a:gd name="T39" fmla="*/ 72 h 320"/>
                <a:gd name="T40" fmla="*/ 233 w 400"/>
                <a:gd name="T41" fmla="*/ 72 h 320"/>
                <a:gd name="T42" fmla="*/ 206 w 400"/>
                <a:gd name="T43" fmla="*/ 82 h 320"/>
                <a:gd name="T44" fmla="*/ 179 w 400"/>
                <a:gd name="T45" fmla="*/ 91 h 320"/>
                <a:gd name="T46" fmla="*/ 153 w 400"/>
                <a:gd name="T47" fmla="*/ 105 h 320"/>
                <a:gd name="T48" fmla="*/ 126 w 400"/>
                <a:gd name="T49" fmla="*/ 110 h 320"/>
                <a:gd name="T50" fmla="*/ 99 w 400"/>
                <a:gd name="T51" fmla="*/ 96 h 320"/>
                <a:gd name="T52" fmla="*/ 72 w 400"/>
                <a:gd name="T53" fmla="*/ 86 h 320"/>
                <a:gd name="T54" fmla="*/ 45 w 400"/>
                <a:gd name="T55" fmla="*/ 72 h 320"/>
                <a:gd name="T56" fmla="*/ 18 w 400"/>
                <a:gd name="T57" fmla="*/ 62 h 320"/>
                <a:gd name="T58" fmla="*/ 0 w 400"/>
                <a:gd name="T59" fmla="*/ 72 h 320"/>
                <a:gd name="T60" fmla="*/ 4 w 400"/>
                <a:gd name="T61" fmla="*/ 101 h 320"/>
                <a:gd name="T62" fmla="*/ 13 w 400"/>
                <a:gd name="T63" fmla="*/ 129 h 320"/>
                <a:gd name="T64" fmla="*/ 36 w 400"/>
                <a:gd name="T65" fmla="*/ 148 h 320"/>
                <a:gd name="T66" fmla="*/ 58 w 400"/>
                <a:gd name="T67" fmla="*/ 177 h 320"/>
                <a:gd name="T68" fmla="*/ 49 w 400"/>
                <a:gd name="T69" fmla="*/ 205 h 320"/>
                <a:gd name="T70" fmla="*/ 85 w 400"/>
                <a:gd name="T71" fmla="*/ 234 h 320"/>
                <a:gd name="T72" fmla="*/ 108 w 400"/>
                <a:gd name="T73" fmla="*/ 258 h 320"/>
                <a:gd name="T74" fmla="*/ 135 w 400"/>
                <a:gd name="T75" fmla="*/ 272 h 320"/>
                <a:gd name="T76" fmla="*/ 148 w 400"/>
                <a:gd name="T77" fmla="*/ 301 h 320"/>
                <a:gd name="T78" fmla="*/ 157 w 400"/>
                <a:gd name="T79" fmla="*/ 320 h 3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0"/>
                <a:gd name="T121" fmla="*/ 0 h 320"/>
                <a:gd name="T122" fmla="*/ 400 w 400"/>
                <a:gd name="T123" fmla="*/ 320 h 32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0" h="320">
                  <a:moveTo>
                    <a:pt x="157" y="320"/>
                  </a:moveTo>
                  <a:lnTo>
                    <a:pt x="170" y="315"/>
                  </a:lnTo>
                  <a:lnTo>
                    <a:pt x="184" y="310"/>
                  </a:lnTo>
                  <a:lnTo>
                    <a:pt x="197" y="301"/>
                  </a:lnTo>
                  <a:lnTo>
                    <a:pt x="211" y="287"/>
                  </a:lnTo>
                  <a:lnTo>
                    <a:pt x="224" y="277"/>
                  </a:lnTo>
                  <a:lnTo>
                    <a:pt x="238" y="263"/>
                  </a:lnTo>
                  <a:lnTo>
                    <a:pt x="247" y="248"/>
                  </a:lnTo>
                  <a:lnTo>
                    <a:pt x="256" y="234"/>
                  </a:lnTo>
                  <a:lnTo>
                    <a:pt x="269" y="220"/>
                  </a:lnTo>
                  <a:lnTo>
                    <a:pt x="283" y="215"/>
                  </a:lnTo>
                  <a:lnTo>
                    <a:pt x="301" y="215"/>
                  </a:lnTo>
                  <a:lnTo>
                    <a:pt x="319" y="215"/>
                  </a:lnTo>
                  <a:lnTo>
                    <a:pt x="332" y="210"/>
                  </a:lnTo>
                  <a:lnTo>
                    <a:pt x="346" y="201"/>
                  </a:lnTo>
                  <a:lnTo>
                    <a:pt x="355" y="186"/>
                  </a:lnTo>
                  <a:lnTo>
                    <a:pt x="355" y="172"/>
                  </a:lnTo>
                  <a:lnTo>
                    <a:pt x="359" y="158"/>
                  </a:lnTo>
                  <a:lnTo>
                    <a:pt x="359" y="139"/>
                  </a:lnTo>
                  <a:lnTo>
                    <a:pt x="359" y="124"/>
                  </a:lnTo>
                  <a:lnTo>
                    <a:pt x="364" y="110"/>
                  </a:lnTo>
                  <a:lnTo>
                    <a:pt x="377" y="96"/>
                  </a:lnTo>
                  <a:lnTo>
                    <a:pt x="382" y="82"/>
                  </a:lnTo>
                  <a:lnTo>
                    <a:pt x="386" y="67"/>
                  </a:lnTo>
                  <a:lnTo>
                    <a:pt x="395" y="53"/>
                  </a:lnTo>
                  <a:lnTo>
                    <a:pt x="400" y="39"/>
                  </a:lnTo>
                  <a:lnTo>
                    <a:pt x="400" y="24"/>
                  </a:lnTo>
                  <a:lnTo>
                    <a:pt x="391" y="10"/>
                  </a:lnTo>
                  <a:lnTo>
                    <a:pt x="377" y="5"/>
                  </a:lnTo>
                  <a:lnTo>
                    <a:pt x="364" y="0"/>
                  </a:lnTo>
                  <a:lnTo>
                    <a:pt x="350" y="0"/>
                  </a:lnTo>
                  <a:lnTo>
                    <a:pt x="350" y="15"/>
                  </a:lnTo>
                  <a:lnTo>
                    <a:pt x="337" y="20"/>
                  </a:lnTo>
                  <a:lnTo>
                    <a:pt x="323" y="24"/>
                  </a:lnTo>
                  <a:lnTo>
                    <a:pt x="310" y="24"/>
                  </a:lnTo>
                  <a:lnTo>
                    <a:pt x="296" y="24"/>
                  </a:lnTo>
                  <a:lnTo>
                    <a:pt x="292" y="39"/>
                  </a:lnTo>
                  <a:lnTo>
                    <a:pt x="287" y="53"/>
                  </a:lnTo>
                  <a:lnTo>
                    <a:pt x="278" y="67"/>
                  </a:lnTo>
                  <a:lnTo>
                    <a:pt x="265" y="72"/>
                  </a:lnTo>
                  <a:lnTo>
                    <a:pt x="251" y="72"/>
                  </a:lnTo>
                  <a:lnTo>
                    <a:pt x="233" y="72"/>
                  </a:lnTo>
                  <a:lnTo>
                    <a:pt x="220" y="77"/>
                  </a:lnTo>
                  <a:lnTo>
                    <a:pt x="206" y="82"/>
                  </a:lnTo>
                  <a:lnTo>
                    <a:pt x="193" y="91"/>
                  </a:lnTo>
                  <a:lnTo>
                    <a:pt x="179" y="91"/>
                  </a:lnTo>
                  <a:lnTo>
                    <a:pt x="162" y="91"/>
                  </a:lnTo>
                  <a:lnTo>
                    <a:pt x="153" y="105"/>
                  </a:lnTo>
                  <a:lnTo>
                    <a:pt x="139" y="110"/>
                  </a:lnTo>
                  <a:lnTo>
                    <a:pt x="126" y="110"/>
                  </a:lnTo>
                  <a:lnTo>
                    <a:pt x="112" y="105"/>
                  </a:lnTo>
                  <a:lnTo>
                    <a:pt x="99" y="96"/>
                  </a:lnTo>
                  <a:lnTo>
                    <a:pt x="85" y="91"/>
                  </a:lnTo>
                  <a:lnTo>
                    <a:pt x="72" y="86"/>
                  </a:lnTo>
                  <a:lnTo>
                    <a:pt x="58" y="82"/>
                  </a:lnTo>
                  <a:lnTo>
                    <a:pt x="45" y="72"/>
                  </a:lnTo>
                  <a:lnTo>
                    <a:pt x="31" y="62"/>
                  </a:lnTo>
                  <a:lnTo>
                    <a:pt x="18" y="62"/>
                  </a:lnTo>
                  <a:lnTo>
                    <a:pt x="4" y="58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4" y="101"/>
                  </a:lnTo>
                  <a:lnTo>
                    <a:pt x="4" y="115"/>
                  </a:lnTo>
                  <a:lnTo>
                    <a:pt x="13" y="129"/>
                  </a:lnTo>
                  <a:lnTo>
                    <a:pt x="22" y="143"/>
                  </a:lnTo>
                  <a:lnTo>
                    <a:pt x="36" y="148"/>
                  </a:lnTo>
                  <a:lnTo>
                    <a:pt x="45" y="163"/>
                  </a:lnTo>
                  <a:lnTo>
                    <a:pt x="58" y="177"/>
                  </a:lnTo>
                  <a:lnTo>
                    <a:pt x="49" y="205"/>
                  </a:lnTo>
                  <a:lnTo>
                    <a:pt x="81" y="220"/>
                  </a:lnTo>
                  <a:lnTo>
                    <a:pt x="85" y="234"/>
                  </a:lnTo>
                  <a:lnTo>
                    <a:pt x="103" y="263"/>
                  </a:lnTo>
                  <a:lnTo>
                    <a:pt x="108" y="258"/>
                  </a:lnTo>
                  <a:lnTo>
                    <a:pt x="121" y="263"/>
                  </a:lnTo>
                  <a:lnTo>
                    <a:pt x="135" y="272"/>
                  </a:lnTo>
                  <a:lnTo>
                    <a:pt x="148" y="287"/>
                  </a:lnTo>
                  <a:lnTo>
                    <a:pt x="148" y="301"/>
                  </a:lnTo>
                  <a:lnTo>
                    <a:pt x="157" y="315"/>
                  </a:lnTo>
                  <a:lnTo>
                    <a:pt x="157" y="320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6604" name="Freeform 795">
              <a:extLst>
                <a:ext uri="{FF2B5EF4-FFF2-40B4-BE49-F238E27FC236}">
                  <a16:creationId xmlns:a16="http://schemas.microsoft.com/office/drawing/2014/main" id="{7A07895A-D800-D76B-1B83-D5B196FF1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2669"/>
              <a:ext cx="168" cy="283"/>
            </a:xfrm>
            <a:custGeom>
              <a:avLst/>
              <a:gdLst>
                <a:gd name="T0" fmla="*/ 87 w 168"/>
                <a:gd name="T1" fmla="*/ 21 h 283"/>
                <a:gd name="T2" fmla="*/ 74 w 168"/>
                <a:gd name="T3" fmla="*/ 7 h 283"/>
                <a:gd name="T4" fmla="*/ 64 w 168"/>
                <a:gd name="T5" fmla="*/ 14 h 283"/>
                <a:gd name="T6" fmla="*/ 54 w 168"/>
                <a:gd name="T7" fmla="*/ 25 h 283"/>
                <a:gd name="T8" fmla="*/ 44 w 168"/>
                <a:gd name="T9" fmla="*/ 36 h 283"/>
                <a:gd name="T10" fmla="*/ 37 w 168"/>
                <a:gd name="T11" fmla="*/ 47 h 283"/>
                <a:gd name="T12" fmla="*/ 27 w 168"/>
                <a:gd name="T13" fmla="*/ 57 h 283"/>
                <a:gd name="T14" fmla="*/ 23 w 168"/>
                <a:gd name="T15" fmla="*/ 68 h 283"/>
                <a:gd name="T16" fmla="*/ 17 w 168"/>
                <a:gd name="T17" fmla="*/ 82 h 283"/>
                <a:gd name="T18" fmla="*/ 10 w 168"/>
                <a:gd name="T19" fmla="*/ 97 h 283"/>
                <a:gd name="T20" fmla="*/ 3 w 168"/>
                <a:gd name="T21" fmla="*/ 107 h 283"/>
                <a:gd name="T22" fmla="*/ 3 w 168"/>
                <a:gd name="T23" fmla="*/ 129 h 283"/>
                <a:gd name="T24" fmla="*/ 3 w 168"/>
                <a:gd name="T25" fmla="*/ 139 h 283"/>
                <a:gd name="T26" fmla="*/ 0 w 168"/>
                <a:gd name="T27" fmla="*/ 154 h 283"/>
                <a:gd name="T28" fmla="*/ 0 w 168"/>
                <a:gd name="T29" fmla="*/ 175 h 283"/>
                <a:gd name="T30" fmla="*/ 0 w 168"/>
                <a:gd name="T31" fmla="*/ 204 h 283"/>
                <a:gd name="T32" fmla="*/ 0 w 168"/>
                <a:gd name="T33" fmla="*/ 232 h 283"/>
                <a:gd name="T34" fmla="*/ 0 w 168"/>
                <a:gd name="T35" fmla="*/ 254 h 283"/>
                <a:gd name="T36" fmla="*/ 10 w 168"/>
                <a:gd name="T37" fmla="*/ 265 h 283"/>
                <a:gd name="T38" fmla="*/ 37 w 168"/>
                <a:gd name="T39" fmla="*/ 275 h 283"/>
                <a:gd name="T40" fmla="*/ 64 w 168"/>
                <a:gd name="T41" fmla="*/ 279 h 283"/>
                <a:gd name="T42" fmla="*/ 84 w 168"/>
                <a:gd name="T43" fmla="*/ 283 h 283"/>
                <a:gd name="T44" fmla="*/ 94 w 168"/>
                <a:gd name="T45" fmla="*/ 283 h 283"/>
                <a:gd name="T46" fmla="*/ 108 w 168"/>
                <a:gd name="T47" fmla="*/ 283 h 283"/>
                <a:gd name="T48" fmla="*/ 121 w 168"/>
                <a:gd name="T49" fmla="*/ 283 h 283"/>
                <a:gd name="T50" fmla="*/ 131 w 168"/>
                <a:gd name="T51" fmla="*/ 279 h 283"/>
                <a:gd name="T52" fmla="*/ 141 w 168"/>
                <a:gd name="T53" fmla="*/ 275 h 283"/>
                <a:gd name="T54" fmla="*/ 148 w 168"/>
                <a:gd name="T55" fmla="*/ 265 h 283"/>
                <a:gd name="T56" fmla="*/ 155 w 168"/>
                <a:gd name="T57" fmla="*/ 254 h 283"/>
                <a:gd name="T58" fmla="*/ 165 w 168"/>
                <a:gd name="T59" fmla="*/ 243 h 283"/>
                <a:gd name="T60" fmla="*/ 168 w 168"/>
                <a:gd name="T61" fmla="*/ 232 h 283"/>
                <a:gd name="T62" fmla="*/ 168 w 168"/>
                <a:gd name="T63" fmla="*/ 222 h 283"/>
                <a:gd name="T64" fmla="*/ 168 w 168"/>
                <a:gd name="T65" fmla="*/ 207 h 283"/>
                <a:gd name="T66" fmla="*/ 168 w 168"/>
                <a:gd name="T67" fmla="*/ 197 h 283"/>
                <a:gd name="T68" fmla="*/ 158 w 168"/>
                <a:gd name="T69" fmla="*/ 186 h 283"/>
                <a:gd name="T70" fmla="*/ 155 w 168"/>
                <a:gd name="T71" fmla="*/ 175 h 283"/>
                <a:gd name="T72" fmla="*/ 148 w 168"/>
                <a:gd name="T73" fmla="*/ 165 h 283"/>
                <a:gd name="T74" fmla="*/ 145 w 168"/>
                <a:gd name="T75" fmla="*/ 154 h 283"/>
                <a:gd name="T76" fmla="*/ 141 w 168"/>
                <a:gd name="T77" fmla="*/ 139 h 283"/>
                <a:gd name="T78" fmla="*/ 141 w 168"/>
                <a:gd name="T79" fmla="*/ 111 h 283"/>
                <a:gd name="T80" fmla="*/ 141 w 168"/>
                <a:gd name="T81" fmla="*/ 97 h 283"/>
                <a:gd name="T82" fmla="*/ 141 w 168"/>
                <a:gd name="T83" fmla="*/ 86 h 283"/>
                <a:gd name="T84" fmla="*/ 141 w 168"/>
                <a:gd name="T85" fmla="*/ 75 h 283"/>
                <a:gd name="T86" fmla="*/ 148 w 168"/>
                <a:gd name="T87" fmla="*/ 64 h 283"/>
                <a:gd name="T88" fmla="*/ 155 w 168"/>
                <a:gd name="T89" fmla="*/ 54 h 283"/>
                <a:gd name="T90" fmla="*/ 158 w 168"/>
                <a:gd name="T91" fmla="*/ 43 h 283"/>
                <a:gd name="T92" fmla="*/ 161 w 168"/>
                <a:gd name="T93" fmla="*/ 32 h 283"/>
                <a:gd name="T94" fmla="*/ 161 w 168"/>
                <a:gd name="T95" fmla="*/ 21 h 283"/>
                <a:gd name="T96" fmla="*/ 158 w 168"/>
                <a:gd name="T97" fmla="*/ 11 h 283"/>
                <a:gd name="T98" fmla="*/ 145 w 168"/>
                <a:gd name="T99" fmla="*/ 7 h 283"/>
                <a:gd name="T100" fmla="*/ 131 w 168"/>
                <a:gd name="T101" fmla="*/ 0 h 283"/>
                <a:gd name="T102" fmla="*/ 121 w 168"/>
                <a:gd name="T103" fmla="*/ 0 h 283"/>
                <a:gd name="T104" fmla="*/ 111 w 168"/>
                <a:gd name="T105" fmla="*/ 0 h 283"/>
                <a:gd name="T106" fmla="*/ 101 w 168"/>
                <a:gd name="T107" fmla="*/ 4 h 283"/>
                <a:gd name="T108" fmla="*/ 91 w 168"/>
                <a:gd name="T109" fmla="*/ 11 h 283"/>
                <a:gd name="T110" fmla="*/ 87 w 168"/>
                <a:gd name="T111" fmla="*/ 21 h 2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8"/>
                <a:gd name="T169" fmla="*/ 0 h 283"/>
                <a:gd name="T170" fmla="*/ 168 w 168"/>
                <a:gd name="T171" fmla="*/ 283 h 2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8" h="283">
                  <a:moveTo>
                    <a:pt x="87" y="21"/>
                  </a:moveTo>
                  <a:lnTo>
                    <a:pt x="74" y="7"/>
                  </a:lnTo>
                  <a:lnTo>
                    <a:pt x="64" y="14"/>
                  </a:lnTo>
                  <a:lnTo>
                    <a:pt x="54" y="25"/>
                  </a:lnTo>
                  <a:lnTo>
                    <a:pt x="44" y="36"/>
                  </a:lnTo>
                  <a:lnTo>
                    <a:pt x="37" y="47"/>
                  </a:lnTo>
                  <a:lnTo>
                    <a:pt x="27" y="57"/>
                  </a:lnTo>
                  <a:lnTo>
                    <a:pt x="23" y="68"/>
                  </a:lnTo>
                  <a:lnTo>
                    <a:pt x="17" y="82"/>
                  </a:lnTo>
                  <a:lnTo>
                    <a:pt x="10" y="97"/>
                  </a:lnTo>
                  <a:lnTo>
                    <a:pt x="3" y="107"/>
                  </a:lnTo>
                  <a:lnTo>
                    <a:pt x="3" y="129"/>
                  </a:lnTo>
                  <a:lnTo>
                    <a:pt x="3" y="139"/>
                  </a:lnTo>
                  <a:lnTo>
                    <a:pt x="0" y="154"/>
                  </a:lnTo>
                  <a:lnTo>
                    <a:pt x="0" y="175"/>
                  </a:lnTo>
                  <a:lnTo>
                    <a:pt x="0" y="204"/>
                  </a:lnTo>
                  <a:lnTo>
                    <a:pt x="0" y="232"/>
                  </a:lnTo>
                  <a:lnTo>
                    <a:pt x="0" y="254"/>
                  </a:lnTo>
                  <a:lnTo>
                    <a:pt x="10" y="265"/>
                  </a:lnTo>
                  <a:lnTo>
                    <a:pt x="37" y="275"/>
                  </a:lnTo>
                  <a:lnTo>
                    <a:pt x="64" y="279"/>
                  </a:lnTo>
                  <a:lnTo>
                    <a:pt x="84" y="283"/>
                  </a:lnTo>
                  <a:lnTo>
                    <a:pt x="94" y="283"/>
                  </a:lnTo>
                  <a:lnTo>
                    <a:pt x="108" y="283"/>
                  </a:lnTo>
                  <a:lnTo>
                    <a:pt x="121" y="283"/>
                  </a:lnTo>
                  <a:lnTo>
                    <a:pt x="131" y="279"/>
                  </a:lnTo>
                  <a:lnTo>
                    <a:pt x="141" y="275"/>
                  </a:lnTo>
                  <a:lnTo>
                    <a:pt x="148" y="265"/>
                  </a:lnTo>
                  <a:lnTo>
                    <a:pt x="155" y="254"/>
                  </a:lnTo>
                  <a:lnTo>
                    <a:pt x="165" y="243"/>
                  </a:lnTo>
                  <a:lnTo>
                    <a:pt x="168" y="232"/>
                  </a:lnTo>
                  <a:lnTo>
                    <a:pt x="168" y="222"/>
                  </a:lnTo>
                  <a:lnTo>
                    <a:pt x="168" y="207"/>
                  </a:lnTo>
                  <a:lnTo>
                    <a:pt x="168" y="197"/>
                  </a:lnTo>
                  <a:lnTo>
                    <a:pt x="158" y="186"/>
                  </a:lnTo>
                  <a:lnTo>
                    <a:pt x="155" y="175"/>
                  </a:lnTo>
                  <a:lnTo>
                    <a:pt x="148" y="165"/>
                  </a:lnTo>
                  <a:lnTo>
                    <a:pt x="145" y="154"/>
                  </a:lnTo>
                  <a:lnTo>
                    <a:pt x="141" y="139"/>
                  </a:lnTo>
                  <a:lnTo>
                    <a:pt x="141" y="111"/>
                  </a:lnTo>
                  <a:lnTo>
                    <a:pt x="141" y="97"/>
                  </a:lnTo>
                  <a:lnTo>
                    <a:pt x="141" y="86"/>
                  </a:lnTo>
                  <a:lnTo>
                    <a:pt x="141" y="75"/>
                  </a:lnTo>
                  <a:lnTo>
                    <a:pt x="148" y="64"/>
                  </a:lnTo>
                  <a:lnTo>
                    <a:pt x="155" y="54"/>
                  </a:lnTo>
                  <a:lnTo>
                    <a:pt x="158" y="43"/>
                  </a:lnTo>
                  <a:lnTo>
                    <a:pt x="161" y="32"/>
                  </a:lnTo>
                  <a:lnTo>
                    <a:pt x="161" y="21"/>
                  </a:lnTo>
                  <a:lnTo>
                    <a:pt x="158" y="11"/>
                  </a:lnTo>
                  <a:lnTo>
                    <a:pt x="145" y="7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11" y="0"/>
                  </a:lnTo>
                  <a:lnTo>
                    <a:pt x="101" y="4"/>
                  </a:lnTo>
                  <a:lnTo>
                    <a:pt x="91" y="11"/>
                  </a:lnTo>
                  <a:lnTo>
                    <a:pt x="87" y="21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6605" name="Group 796">
              <a:extLst>
                <a:ext uri="{FF2B5EF4-FFF2-40B4-BE49-F238E27FC236}">
                  <a16:creationId xmlns:a16="http://schemas.microsoft.com/office/drawing/2014/main" id="{9DC2D1C2-C234-8F52-0EC5-4897AC0CF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5" y="2084"/>
              <a:ext cx="1186" cy="382"/>
              <a:chOff x="2755" y="2084"/>
              <a:chExt cx="1186" cy="382"/>
            </a:xfrm>
          </p:grpSpPr>
          <p:sp>
            <p:nvSpPr>
              <p:cNvPr id="66646" name="Line 797">
                <a:extLst>
                  <a:ext uri="{FF2B5EF4-FFF2-40B4-BE49-F238E27FC236}">
                    <a16:creationId xmlns:a16="http://schemas.microsoft.com/office/drawing/2014/main" id="{473482A8-1548-7399-870C-8FE578A2F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10" y="2120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47" name="Line 798">
                <a:extLst>
                  <a:ext uri="{FF2B5EF4-FFF2-40B4-BE49-F238E27FC236}">
                    <a16:creationId xmlns:a16="http://schemas.microsoft.com/office/drawing/2014/main" id="{34D43E22-92E2-CA9B-DB7D-CD902E834F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38" y="2123"/>
                <a:ext cx="3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48" name="Line 799">
                <a:extLst>
                  <a:ext uri="{FF2B5EF4-FFF2-40B4-BE49-F238E27FC236}">
                    <a16:creationId xmlns:a16="http://schemas.microsoft.com/office/drawing/2014/main" id="{6C310CB9-C510-343F-B6C4-56C6F8A7E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81" y="2125"/>
                <a:ext cx="20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49" name="Line 800">
                <a:extLst>
                  <a:ext uri="{FF2B5EF4-FFF2-40B4-BE49-F238E27FC236}">
                    <a16:creationId xmlns:a16="http://schemas.microsoft.com/office/drawing/2014/main" id="{5D552CF6-969F-C9BF-9CE4-124A95CD3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66" y="2127"/>
                <a:ext cx="1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0" name="Line 801">
                <a:extLst>
                  <a:ext uri="{FF2B5EF4-FFF2-40B4-BE49-F238E27FC236}">
                    <a16:creationId xmlns:a16="http://schemas.microsoft.com/office/drawing/2014/main" id="{7ACCB5BF-978D-7692-9FDB-1B672B474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94" y="2131"/>
                <a:ext cx="3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1" name="Line 802">
                <a:extLst>
                  <a:ext uri="{FF2B5EF4-FFF2-40B4-BE49-F238E27FC236}">
                    <a16:creationId xmlns:a16="http://schemas.microsoft.com/office/drawing/2014/main" id="{C5717805-B68E-E1AA-BCC8-59E855598B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22" y="2139"/>
                <a:ext cx="3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2" name="Line 803">
                <a:extLst>
                  <a:ext uri="{FF2B5EF4-FFF2-40B4-BE49-F238E27FC236}">
                    <a16:creationId xmlns:a16="http://schemas.microsoft.com/office/drawing/2014/main" id="{7165D656-4C10-AAB3-1D63-3C0CC9628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0" y="2147"/>
                <a:ext cx="3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3" name="Line 804">
                <a:extLst>
                  <a:ext uri="{FF2B5EF4-FFF2-40B4-BE49-F238E27FC236}">
                    <a16:creationId xmlns:a16="http://schemas.microsoft.com/office/drawing/2014/main" id="{C696068E-CCCE-BA61-8B3A-0328E7793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78" y="2156"/>
                <a:ext cx="3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4" name="Line 805">
                <a:extLst>
                  <a:ext uri="{FF2B5EF4-FFF2-40B4-BE49-F238E27FC236}">
                    <a16:creationId xmlns:a16="http://schemas.microsoft.com/office/drawing/2014/main" id="{F3013ACE-FE89-CB4B-4BC5-BB8304885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07" y="2167"/>
                <a:ext cx="3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5" name="Line 806">
                <a:extLst>
                  <a:ext uri="{FF2B5EF4-FFF2-40B4-BE49-F238E27FC236}">
                    <a16:creationId xmlns:a16="http://schemas.microsoft.com/office/drawing/2014/main" id="{1EEF4CAF-E5AF-08D2-1E49-BB6BDF9F96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35" y="2182"/>
                <a:ext cx="35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6" name="Line 807">
                <a:extLst>
                  <a:ext uri="{FF2B5EF4-FFF2-40B4-BE49-F238E27FC236}">
                    <a16:creationId xmlns:a16="http://schemas.microsoft.com/office/drawing/2014/main" id="{BB3C89CD-8EBD-773C-4238-A7B03EA7D6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63" y="2198"/>
                <a:ext cx="35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7" name="Line 808">
                <a:extLst>
                  <a:ext uri="{FF2B5EF4-FFF2-40B4-BE49-F238E27FC236}">
                    <a16:creationId xmlns:a16="http://schemas.microsoft.com/office/drawing/2014/main" id="{4DFE7E85-FB83-95D5-87DD-7F6735542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2" y="2216"/>
                <a:ext cx="2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8" name="Line 809">
                <a:extLst>
                  <a:ext uri="{FF2B5EF4-FFF2-40B4-BE49-F238E27FC236}">
                    <a16:creationId xmlns:a16="http://schemas.microsoft.com/office/drawing/2014/main" id="{29F5B1BD-9CC1-F33A-B255-EC62E4AC1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91" y="2222"/>
                <a:ext cx="1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59" name="Line 810">
                <a:extLst>
                  <a:ext uri="{FF2B5EF4-FFF2-40B4-BE49-F238E27FC236}">
                    <a16:creationId xmlns:a16="http://schemas.microsoft.com/office/drawing/2014/main" id="{8159A487-0410-7D7A-E429-9D9426466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19" y="2239"/>
                <a:ext cx="35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60" name="Line 811">
                <a:extLst>
                  <a:ext uri="{FF2B5EF4-FFF2-40B4-BE49-F238E27FC236}">
                    <a16:creationId xmlns:a16="http://schemas.microsoft.com/office/drawing/2014/main" id="{CF21A24E-47DC-3004-B8CC-9C31AA358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47" y="2264"/>
                <a:ext cx="35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61" name="Line 812">
                <a:extLst>
                  <a:ext uri="{FF2B5EF4-FFF2-40B4-BE49-F238E27FC236}">
                    <a16:creationId xmlns:a16="http://schemas.microsoft.com/office/drawing/2014/main" id="{36B089B5-B848-9728-65A2-8B74A7FB1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02" y="2298"/>
                <a:ext cx="8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62" name="Line 813">
                <a:extLst>
                  <a:ext uri="{FF2B5EF4-FFF2-40B4-BE49-F238E27FC236}">
                    <a16:creationId xmlns:a16="http://schemas.microsoft.com/office/drawing/2014/main" id="{F2B2BDEF-3FFB-6241-8179-9249989F5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75" y="2302"/>
                <a:ext cx="27" cy="1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63" name="Line 814">
                <a:extLst>
                  <a:ext uri="{FF2B5EF4-FFF2-40B4-BE49-F238E27FC236}">
                    <a16:creationId xmlns:a16="http://schemas.microsoft.com/office/drawing/2014/main" id="{8F921723-D39A-AE32-9FCF-72CAE7E65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30" y="2341"/>
                <a:ext cx="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64" name="Line 815">
                <a:extLst>
                  <a:ext uri="{FF2B5EF4-FFF2-40B4-BE49-F238E27FC236}">
                    <a16:creationId xmlns:a16="http://schemas.microsoft.com/office/drawing/2014/main" id="{355531DA-6452-3283-6BB9-BEDB0A956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03" y="2346"/>
                <a:ext cx="27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65" name="Freeform 816">
                <a:extLst>
                  <a:ext uri="{FF2B5EF4-FFF2-40B4-BE49-F238E27FC236}">
                    <a16:creationId xmlns:a16="http://schemas.microsoft.com/office/drawing/2014/main" id="{2B7D0598-60BE-B33C-1408-C348EC1BD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2084"/>
                <a:ext cx="136" cy="83"/>
              </a:xfrm>
              <a:custGeom>
                <a:avLst/>
                <a:gdLst>
                  <a:gd name="T0" fmla="*/ 136 w 136"/>
                  <a:gd name="T1" fmla="*/ 39 h 83"/>
                  <a:gd name="T2" fmla="*/ 0 w 136"/>
                  <a:gd name="T3" fmla="*/ 0 h 83"/>
                  <a:gd name="T4" fmla="*/ 2 w 136"/>
                  <a:gd name="T5" fmla="*/ 83 h 83"/>
                  <a:gd name="T6" fmla="*/ 136 w 136"/>
                  <a:gd name="T7" fmla="*/ 39 h 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83"/>
                  <a:gd name="T14" fmla="*/ 136 w 136"/>
                  <a:gd name="T15" fmla="*/ 83 h 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83">
                    <a:moveTo>
                      <a:pt x="136" y="39"/>
                    </a:moveTo>
                    <a:lnTo>
                      <a:pt x="0" y="0"/>
                    </a:lnTo>
                    <a:lnTo>
                      <a:pt x="2" y="83"/>
                    </a:lnTo>
                    <a:lnTo>
                      <a:pt x="136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66" name="Freeform 817">
                <a:extLst>
                  <a:ext uri="{FF2B5EF4-FFF2-40B4-BE49-F238E27FC236}">
                    <a16:creationId xmlns:a16="http://schemas.microsoft.com/office/drawing/2014/main" id="{041F85A1-7C58-E82C-1EF0-B09E82E2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2325"/>
                <a:ext cx="107" cy="141"/>
              </a:xfrm>
              <a:custGeom>
                <a:avLst/>
                <a:gdLst>
                  <a:gd name="T0" fmla="*/ 0 w 107"/>
                  <a:gd name="T1" fmla="*/ 141 h 141"/>
                  <a:gd name="T2" fmla="*/ 107 w 107"/>
                  <a:gd name="T3" fmla="*/ 45 h 141"/>
                  <a:gd name="T4" fmla="*/ 42 w 107"/>
                  <a:gd name="T5" fmla="*/ 0 h 141"/>
                  <a:gd name="T6" fmla="*/ 0 w 107"/>
                  <a:gd name="T7" fmla="*/ 141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41"/>
                  <a:gd name="T14" fmla="*/ 107 w 107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41">
                    <a:moveTo>
                      <a:pt x="0" y="141"/>
                    </a:moveTo>
                    <a:lnTo>
                      <a:pt x="107" y="45"/>
                    </a:lnTo>
                    <a:lnTo>
                      <a:pt x="42" y="0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606" name="Group 818">
              <a:extLst>
                <a:ext uri="{FF2B5EF4-FFF2-40B4-BE49-F238E27FC236}">
                  <a16:creationId xmlns:a16="http://schemas.microsoft.com/office/drawing/2014/main" id="{C75A62E0-EAC0-CF99-C02A-34D3272CBC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3" y="2315"/>
              <a:ext cx="916" cy="437"/>
              <a:chOff x="3133" y="2315"/>
              <a:chExt cx="916" cy="437"/>
            </a:xfrm>
          </p:grpSpPr>
          <p:sp>
            <p:nvSpPr>
              <p:cNvPr id="66631" name="Line 819">
                <a:extLst>
                  <a:ext uri="{FF2B5EF4-FFF2-40B4-BE49-F238E27FC236}">
                    <a16:creationId xmlns:a16="http://schemas.microsoft.com/office/drawing/2014/main" id="{3F71C3E8-7065-E162-808B-E0CA33E33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16" y="2350"/>
                <a:ext cx="3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32" name="Line 820">
                <a:extLst>
                  <a:ext uri="{FF2B5EF4-FFF2-40B4-BE49-F238E27FC236}">
                    <a16:creationId xmlns:a16="http://schemas.microsoft.com/office/drawing/2014/main" id="{882FA446-7907-3E9E-91D8-BDC3451A8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5" y="2356"/>
                <a:ext cx="3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33" name="Line 821">
                <a:extLst>
                  <a:ext uri="{FF2B5EF4-FFF2-40B4-BE49-F238E27FC236}">
                    <a16:creationId xmlns:a16="http://schemas.microsoft.com/office/drawing/2014/main" id="{9CC4ECFD-6218-BCD7-4014-61E2871BD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73" y="2361"/>
                <a:ext cx="3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34" name="Line 822">
                <a:extLst>
                  <a:ext uri="{FF2B5EF4-FFF2-40B4-BE49-F238E27FC236}">
                    <a16:creationId xmlns:a16="http://schemas.microsoft.com/office/drawing/2014/main" id="{B2A3C470-B389-389A-437E-A36C203B3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01" y="2373"/>
                <a:ext cx="3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35" name="Line 823">
                <a:extLst>
                  <a:ext uri="{FF2B5EF4-FFF2-40B4-BE49-F238E27FC236}">
                    <a16:creationId xmlns:a16="http://schemas.microsoft.com/office/drawing/2014/main" id="{DFE0E8B0-60C5-9134-E589-D5853BFA3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29" y="2387"/>
                <a:ext cx="3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36" name="Line 824">
                <a:extLst>
                  <a:ext uri="{FF2B5EF4-FFF2-40B4-BE49-F238E27FC236}">
                    <a16:creationId xmlns:a16="http://schemas.microsoft.com/office/drawing/2014/main" id="{0DF8462B-BBD2-48DD-6EE5-5448CB660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57" y="2403"/>
                <a:ext cx="35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37" name="Line 825">
                <a:extLst>
                  <a:ext uri="{FF2B5EF4-FFF2-40B4-BE49-F238E27FC236}">
                    <a16:creationId xmlns:a16="http://schemas.microsoft.com/office/drawing/2014/main" id="{26EB6F25-ABE4-584A-17AD-A6B1769AA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85" y="2423"/>
                <a:ext cx="35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38" name="Line 826">
                <a:extLst>
                  <a:ext uri="{FF2B5EF4-FFF2-40B4-BE49-F238E27FC236}">
                    <a16:creationId xmlns:a16="http://schemas.microsoft.com/office/drawing/2014/main" id="{BC8BA4AA-9C62-2AD2-4FDC-178B8D2CCA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30" y="2450"/>
                <a:ext cx="18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39" name="Line 827">
                <a:extLst>
                  <a:ext uri="{FF2B5EF4-FFF2-40B4-BE49-F238E27FC236}">
                    <a16:creationId xmlns:a16="http://schemas.microsoft.com/office/drawing/2014/main" id="{6C7EF5FA-89F2-C7AF-3A01-B73EE4E535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13" y="2456"/>
                <a:ext cx="17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40" name="Line 828">
                <a:extLst>
                  <a:ext uri="{FF2B5EF4-FFF2-40B4-BE49-F238E27FC236}">
                    <a16:creationId xmlns:a16="http://schemas.microsoft.com/office/drawing/2014/main" id="{4FF6A404-DF05-85BE-CF1A-566C9467C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41" y="2481"/>
                <a:ext cx="35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41" name="Line 829">
                <a:extLst>
                  <a:ext uri="{FF2B5EF4-FFF2-40B4-BE49-F238E27FC236}">
                    <a16:creationId xmlns:a16="http://schemas.microsoft.com/office/drawing/2014/main" id="{4D4771EC-750E-7085-B946-86C40566F9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0" y="2520"/>
                <a:ext cx="34" cy="2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42" name="Line 830">
                <a:extLst>
                  <a:ext uri="{FF2B5EF4-FFF2-40B4-BE49-F238E27FC236}">
                    <a16:creationId xmlns:a16="http://schemas.microsoft.com/office/drawing/2014/main" id="{6FCB85DB-4384-CF93-7FA1-3611528035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98" y="2571"/>
                <a:ext cx="34" cy="3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43" name="Line 831">
                <a:extLst>
                  <a:ext uri="{FF2B5EF4-FFF2-40B4-BE49-F238E27FC236}">
                    <a16:creationId xmlns:a16="http://schemas.microsoft.com/office/drawing/2014/main" id="{4702F872-4E46-CDE3-9846-8459BA0AB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7" y="2643"/>
                <a:ext cx="9" cy="1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44" name="Freeform 832">
                <a:extLst>
                  <a:ext uri="{FF2B5EF4-FFF2-40B4-BE49-F238E27FC236}">
                    <a16:creationId xmlns:a16="http://schemas.microsoft.com/office/drawing/2014/main" id="{CDF08687-CEAD-D67F-B02B-FD57F124C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2315"/>
                <a:ext cx="136" cy="83"/>
              </a:xfrm>
              <a:custGeom>
                <a:avLst/>
                <a:gdLst>
                  <a:gd name="T0" fmla="*/ 136 w 136"/>
                  <a:gd name="T1" fmla="*/ 37 h 83"/>
                  <a:gd name="T2" fmla="*/ 0 w 136"/>
                  <a:gd name="T3" fmla="*/ 0 h 83"/>
                  <a:gd name="T4" fmla="*/ 2 w 136"/>
                  <a:gd name="T5" fmla="*/ 83 h 83"/>
                  <a:gd name="T6" fmla="*/ 136 w 136"/>
                  <a:gd name="T7" fmla="*/ 37 h 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83"/>
                  <a:gd name="T14" fmla="*/ 136 w 136"/>
                  <a:gd name="T15" fmla="*/ 83 h 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83">
                    <a:moveTo>
                      <a:pt x="136" y="37"/>
                    </a:moveTo>
                    <a:lnTo>
                      <a:pt x="0" y="0"/>
                    </a:lnTo>
                    <a:lnTo>
                      <a:pt x="2" y="83"/>
                    </a:lnTo>
                    <a:lnTo>
                      <a:pt x="136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45" name="Freeform 833">
                <a:extLst>
                  <a:ext uri="{FF2B5EF4-FFF2-40B4-BE49-F238E27FC236}">
                    <a16:creationId xmlns:a16="http://schemas.microsoft.com/office/drawing/2014/main" id="{24B04641-19B2-DF76-B721-2B1603680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605"/>
                <a:ext cx="86" cy="147"/>
              </a:xfrm>
              <a:custGeom>
                <a:avLst/>
                <a:gdLst>
                  <a:gd name="T0" fmla="*/ 0 w 86"/>
                  <a:gd name="T1" fmla="*/ 147 h 147"/>
                  <a:gd name="T2" fmla="*/ 86 w 86"/>
                  <a:gd name="T3" fmla="*/ 31 h 147"/>
                  <a:gd name="T4" fmla="*/ 14 w 86"/>
                  <a:gd name="T5" fmla="*/ 0 h 147"/>
                  <a:gd name="T6" fmla="*/ 0 w 86"/>
                  <a:gd name="T7" fmla="*/ 147 h 1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"/>
                  <a:gd name="T13" fmla="*/ 0 h 147"/>
                  <a:gd name="T14" fmla="*/ 86 w 86"/>
                  <a:gd name="T15" fmla="*/ 147 h 1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" h="147">
                    <a:moveTo>
                      <a:pt x="0" y="147"/>
                    </a:moveTo>
                    <a:lnTo>
                      <a:pt x="86" y="31"/>
                    </a:lnTo>
                    <a:lnTo>
                      <a:pt x="14" y="0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6607" name="Rectangle 834">
              <a:extLst>
                <a:ext uri="{FF2B5EF4-FFF2-40B4-BE49-F238E27FC236}">
                  <a16:creationId xmlns:a16="http://schemas.microsoft.com/office/drawing/2014/main" id="{053FD0B2-8282-42A7-B1EF-67CD46573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770"/>
              <a:ext cx="10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Char char="•"/>
              </a:pPr>
              <a:r>
                <a:rPr lang="en-US" altLang="en-US" sz="1700" b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 sz="2000" b="0">
                <a:latin typeface="Tahoma" panose="020B0604030504040204" pitchFamily="34" charset="0"/>
              </a:endParaRPr>
            </a:p>
          </p:txBody>
        </p:sp>
        <p:sp>
          <p:nvSpPr>
            <p:cNvPr id="66608" name="Rectangle 835">
              <a:extLst>
                <a:ext uri="{FF2B5EF4-FFF2-40B4-BE49-F238E27FC236}">
                  <a16:creationId xmlns:a16="http://schemas.microsoft.com/office/drawing/2014/main" id="{F43CB563-752F-FB9A-CEB2-6D9273AB1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" y="2743"/>
              <a:ext cx="10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Char char="•"/>
              </a:pPr>
              <a:r>
                <a:rPr lang="en-US" altLang="en-US" sz="1700" b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 sz="2000" b="0">
                <a:latin typeface="Tahoma" panose="020B0604030504040204" pitchFamily="34" charset="0"/>
              </a:endParaRPr>
            </a:p>
          </p:txBody>
        </p:sp>
        <p:sp>
          <p:nvSpPr>
            <p:cNvPr id="66609" name="Rectangle 836">
              <a:extLst>
                <a:ext uri="{FF2B5EF4-FFF2-40B4-BE49-F238E27FC236}">
                  <a16:creationId xmlns:a16="http://schemas.microsoft.com/office/drawing/2014/main" id="{C77F1CC1-B2C4-6531-C46F-35BA6100C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" y="3201"/>
              <a:ext cx="10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Char char="•"/>
              </a:pPr>
              <a:r>
                <a:rPr lang="en-US" altLang="en-US" sz="1700" b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en-US" sz="2000" b="0">
                <a:latin typeface="Tahoma" panose="020B0604030504040204" pitchFamily="34" charset="0"/>
              </a:endParaRPr>
            </a:p>
          </p:txBody>
        </p:sp>
        <p:sp>
          <p:nvSpPr>
            <p:cNvPr id="66610" name="Rectangle 837">
              <a:extLst>
                <a:ext uri="{FF2B5EF4-FFF2-40B4-BE49-F238E27FC236}">
                  <a16:creationId xmlns:a16="http://schemas.microsoft.com/office/drawing/2014/main" id="{C964B271-B710-F40E-95ED-9D32B66F9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" y="1779"/>
              <a:ext cx="1133" cy="688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66611" name="Line 838">
              <a:extLst>
                <a:ext uri="{FF2B5EF4-FFF2-40B4-BE49-F238E27FC236}">
                  <a16:creationId xmlns:a16="http://schemas.microsoft.com/office/drawing/2014/main" id="{5276AEBF-8C0F-6BAA-241A-9AF310E8AF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1" y="2004"/>
              <a:ext cx="114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612" name="Line 839">
              <a:extLst>
                <a:ext uri="{FF2B5EF4-FFF2-40B4-BE49-F238E27FC236}">
                  <a16:creationId xmlns:a16="http://schemas.microsoft.com/office/drawing/2014/main" id="{757C6EA0-DEB9-87C4-7534-DF3D5A283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1" y="2233"/>
              <a:ext cx="114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613" name="Line 840">
              <a:extLst>
                <a:ext uri="{FF2B5EF4-FFF2-40B4-BE49-F238E27FC236}">
                  <a16:creationId xmlns:a16="http://schemas.microsoft.com/office/drawing/2014/main" id="{7D5883E6-05D1-569C-ACBA-2B8D1554E5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0" y="1775"/>
              <a:ext cx="1" cy="69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614" name="Rectangle 841">
              <a:extLst>
                <a:ext uri="{FF2B5EF4-FFF2-40B4-BE49-F238E27FC236}">
                  <a16:creationId xmlns:a16="http://schemas.microsoft.com/office/drawing/2014/main" id="{5D2D2227-35DE-7C01-3EC6-5F3079FB5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4" y="1828"/>
              <a:ext cx="10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id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15" name="Rectangle 842">
              <a:extLst>
                <a:ext uri="{FF2B5EF4-FFF2-40B4-BE49-F238E27FC236}">
                  <a16:creationId xmlns:a16="http://schemas.microsoft.com/office/drawing/2014/main" id="{C0D7F86D-0E3D-1CCC-BE60-E27651C2D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1828"/>
              <a:ext cx="32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nome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16" name="Rectangle 843">
              <a:extLst>
                <a:ext uri="{FF2B5EF4-FFF2-40B4-BE49-F238E27FC236}">
                  <a16:creationId xmlns:a16="http://schemas.microsoft.com/office/drawing/2014/main" id="{943F3C99-C93E-2F4A-7CB8-FAB94F2FA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2057"/>
              <a:ext cx="6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Amazonas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17" name="Rectangle 844">
              <a:extLst>
                <a:ext uri="{FF2B5EF4-FFF2-40B4-BE49-F238E27FC236}">
                  <a16:creationId xmlns:a16="http://schemas.microsoft.com/office/drawing/2014/main" id="{CBF424B0-59CD-CA1F-2683-D05B48132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2285"/>
              <a:ext cx="33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Xingu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18" name="Rectangle 845">
              <a:extLst>
                <a:ext uri="{FF2B5EF4-FFF2-40B4-BE49-F238E27FC236}">
                  <a16:creationId xmlns:a16="http://schemas.microsoft.com/office/drawing/2014/main" id="{50063686-5008-04A9-5D5B-0832CE40D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" y="2752"/>
              <a:ext cx="1133" cy="974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66619" name="Line 846">
              <a:extLst>
                <a:ext uri="{FF2B5EF4-FFF2-40B4-BE49-F238E27FC236}">
                  <a16:creationId xmlns:a16="http://schemas.microsoft.com/office/drawing/2014/main" id="{28427B53-3B99-FA11-5EDD-682CAD638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1" y="2977"/>
              <a:ext cx="114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620" name="Line 847">
              <a:extLst>
                <a:ext uri="{FF2B5EF4-FFF2-40B4-BE49-F238E27FC236}">
                  <a16:creationId xmlns:a16="http://schemas.microsoft.com/office/drawing/2014/main" id="{5CACEDBD-53BC-62F2-B8C2-4B4864252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1" y="3205"/>
              <a:ext cx="114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621" name="Line 848">
              <a:extLst>
                <a:ext uri="{FF2B5EF4-FFF2-40B4-BE49-F238E27FC236}">
                  <a16:creationId xmlns:a16="http://schemas.microsoft.com/office/drawing/2014/main" id="{BA8033B4-7B64-B828-A96C-E6ABB6999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0" y="2748"/>
              <a:ext cx="1" cy="98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622" name="Rectangle 849">
              <a:extLst>
                <a:ext uri="{FF2B5EF4-FFF2-40B4-BE49-F238E27FC236}">
                  <a16:creationId xmlns:a16="http://schemas.microsoft.com/office/drawing/2014/main" id="{C1D13D69-10DD-2EB5-4EAB-84917406D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4" y="2800"/>
              <a:ext cx="10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id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23" name="Rectangle 850">
              <a:extLst>
                <a:ext uri="{FF2B5EF4-FFF2-40B4-BE49-F238E27FC236}">
                  <a16:creationId xmlns:a16="http://schemas.microsoft.com/office/drawing/2014/main" id="{F0098FCD-6DEA-25D5-80C4-F7B70C85F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2800"/>
              <a:ext cx="32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nome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24" name="Rectangle 851">
              <a:extLst>
                <a:ext uri="{FF2B5EF4-FFF2-40B4-BE49-F238E27FC236}">
                  <a16:creationId xmlns:a16="http://schemas.microsoft.com/office/drawing/2014/main" id="{D4A06316-445D-DC15-952A-351D0795C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3029"/>
              <a:ext cx="61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Yanomami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25" name="Rectangle 852">
              <a:extLst>
                <a:ext uri="{FF2B5EF4-FFF2-40B4-BE49-F238E27FC236}">
                  <a16:creationId xmlns:a16="http://schemas.microsoft.com/office/drawing/2014/main" id="{4E99855F-BF85-7407-08CB-D2E56CCC1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3258"/>
              <a:ext cx="44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Waimiri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26" name="Line 853">
              <a:extLst>
                <a:ext uri="{FF2B5EF4-FFF2-40B4-BE49-F238E27FC236}">
                  <a16:creationId xmlns:a16="http://schemas.microsoft.com/office/drawing/2014/main" id="{9C43CADE-F510-FA21-9ED3-DEA13B9719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1" y="3491"/>
              <a:ext cx="114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6627" name="Rectangle 854">
              <a:extLst>
                <a:ext uri="{FF2B5EF4-FFF2-40B4-BE49-F238E27FC236}">
                  <a16:creationId xmlns:a16="http://schemas.microsoft.com/office/drawing/2014/main" id="{644ED94D-6765-E5B0-6CAA-646D77D32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3544"/>
              <a:ext cx="42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Kayapó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28" name="Rectangle 855">
              <a:extLst>
                <a:ext uri="{FF2B5EF4-FFF2-40B4-BE49-F238E27FC236}">
                  <a16:creationId xmlns:a16="http://schemas.microsoft.com/office/drawing/2014/main" id="{C7798F0F-93AA-2A1E-AD6A-7666A6049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8" y="3029"/>
              <a:ext cx="7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1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29" name="Rectangle 856">
              <a:extLst>
                <a:ext uri="{FF2B5EF4-FFF2-40B4-BE49-F238E27FC236}">
                  <a16:creationId xmlns:a16="http://schemas.microsoft.com/office/drawing/2014/main" id="{1E9FC588-D367-8F4E-9E21-4638D62B2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8" y="3258"/>
              <a:ext cx="7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2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66630" name="Rectangle 857">
              <a:extLst>
                <a:ext uri="{FF2B5EF4-FFF2-40B4-BE49-F238E27FC236}">
                  <a16:creationId xmlns:a16="http://schemas.microsoft.com/office/drawing/2014/main" id="{48762806-7F02-0E82-DD5C-3ACFC93FC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8" y="3544"/>
              <a:ext cx="7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en-US" sz="1700" b="0">
                  <a:latin typeface="Verdana" panose="020B0604030504040204" pitchFamily="34" charset="0"/>
                </a:rPr>
                <a:t>3</a:t>
              </a:r>
              <a:endParaRPr lang="en-US" altLang="en-US" sz="2000" b="0">
                <a:latin typeface="Verdana" panose="020B0604030504040204" pitchFamily="34" charset="0"/>
              </a:endParaRPr>
            </a:p>
          </p:txBody>
        </p:sp>
      </p:grpSp>
      <p:sp>
        <p:nvSpPr>
          <p:cNvPr id="66565" name="Espaço Reservado para Número de Slide 3">
            <a:extLst>
              <a:ext uri="{FF2B5EF4-FFF2-40B4-BE49-F238E27FC236}">
                <a16:creationId xmlns:a16="http://schemas.microsoft.com/office/drawing/2014/main" id="{986DE83C-C8CF-09D9-ED75-0F17A7E4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A98F14CF-0C0E-40E4-B3D3-F59777C3AF05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0B3A898-5574-EFBB-18D8-DE49BBD8B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90935A3-45CB-7778-5BC7-77FDB0401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391620" name="Rectangle 4">
            <a:extLst>
              <a:ext uri="{FF2B5EF4-FFF2-40B4-BE49-F238E27FC236}">
                <a16:creationId xmlns:a16="http://schemas.microsoft.com/office/drawing/2014/main" id="{F2DE28C2-7CD5-CE91-0A84-8098E4AD8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88913"/>
            <a:ext cx="8162925" cy="64135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Geo-Objetos e Agrupamentos</a:t>
            </a:r>
            <a:r>
              <a:rPr lang="pt-BR" dirty="0"/>
              <a:t> </a:t>
            </a:r>
            <a:endParaRPr lang="en-US" dirty="0"/>
          </a:p>
        </p:txBody>
      </p:sp>
      <p:pic>
        <p:nvPicPr>
          <p:cNvPr id="68613" name="Picture 6" descr="Confetes pequenos">
            <a:extLst>
              <a:ext uri="{FF2B5EF4-FFF2-40B4-BE49-F238E27FC236}">
                <a16:creationId xmlns:a16="http://schemas.microsoft.com/office/drawing/2014/main" id="{F285E82C-81DC-B338-B8BD-CF58871E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13" y="1052513"/>
            <a:ext cx="20415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8614" name="Picture 7" descr="Confetes pequenos">
            <a:extLst>
              <a:ext uri="{FF2B5EF4-FFF2-40B4-BE49-F238E27FC236}">
                <a16:creationId xmlns:a16="http://schemas.microsoft.com/office/drawing/2014/main" id="{25AC01EE-8EE7-06D5-ADA0-D156EE28A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213100"/>
            <a:ext cx="18510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8615" name="Rectangle 8">
            <a:extLst>
              <a:ext uri="{FF2B5EF4-FFF2-40B4-BE49-F238E27FC236}">
                <a16:creationId xmlns:a16="http://schemas.microsoft.com/office/drawing/2014/main" id="{BAF60475-90EB-55A7-DAA9-CF09D5FC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164388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69640" name="Rectangle 5">
            <a:extLst>
              <a:ext uri="{FF2B5EF4-FFF2-40B4-BE49-F238E27FC236}">
                <a16:creationId xmlns:a16="http://schemas.microsoft.com/office/drawing/2014/main" id="{F8FFBACB-9A7D-6343-FA11-9EC32FA91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1225" y="1268413"/>
            <a:ext cx="7272338" cy="525621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Representações geométricas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Pontos, linhas e polígonos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Podem ter representações diferentes em mapas de escalas distintas.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Agrupamentos de Representações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Objetos cujas geometrias estão na mesma região espacial 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Mapas de Lotes, Quadras, Propriedades Rurais</a:t>
            </a:r>
          </a:p>
        </p:txBody>
      </p:sp>
      <p:sp>
        <p:nvSpPr>
          <p:cNvPr id="68617" name="Espaço Reservado para Número de Slide 3">
            <a:extLst>
              <a:ext uri="{FF2B5EF4-FFF2-40B4-BE49-F238E27FC236}">
                <a16:creationId xmlns:a16="http://schemas.microsoft.com/office/drawing/2014/main" id="{AE15624A-FEF3-0499-28FD-D694A5C41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EC3760D8-543C-4D5E-944C-6298C635DDAA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4570A124-3F8E-B34D-707A-120A467A3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7FFA9BCF-4F00-5C6C-BBCD-150F1B9E5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70660" name="Rectangle 38">
            <a:extLst>
              <a:ext uri="{FF2B5EF4-FFF2-40B4-BE49-F238E27FC236}">
                <a16:creationId xmlns:a16="http://schemas.microsoft.com/office/drawing/2014/main" id="{024BF8B7-FCE3-CF31-8180-5EE162839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235825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70661" name="Group 37">
            <a:extLst>
              <a:ext uri="{FF2B5EF4-FFF2-40B4-BE49-F238E27FC236}">
                <a16:creationId xmlns:a16="http://schemas.microsoft.com/office/drawing/2014/main" id="{F0301F92-475C-ED11-4E8D-8CC363D5067D}"/>
              </a:ext>
            </a:extLst>
          </p:cNvPr>
          <p:cNvGrpSpPr>
            <a:grpSpLocks/>
          </p:cNvGrpSpPr>
          <p:nvPr/>
        </p:nvGrpSpPr>
        <p:grpSpPr bwMode="auto">
          <a:xfrm>
            <a:off x="1774825" y="1412875"/>
            <a:ext cx="8424863" cy="4895850"/>
            <a:chOff x="563" y="1307"/>
            <a:chExt cx="4480" cy="1901"/>
          </a:xfrm>
        </p:grpSpPr>
        <p:sp>
          <p:nvSpPr>
            <p:cNvPr id="70664" name="Rectangle 4">
              <a:extLst>
                <a:ext uri="{FF2B5EF4-FFF2-40B4-BE49-F238E27FC236}">
                  <a16:creationId xmlns:a16="http://schemas.microsoft.com/office/drawing/2014/main" id="{5182957C-1E82-F00E-04F5-280B0C1F2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" y="1499"/>
              <a:ext cx="1194" cy="554"/>
            </a:xfrm>
            <a:prstGeom prst="rect">
              <a:avLst/>
            </a:prstGeom>
            <a:solidFill>
              <a:srgbClr val="FFCC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>
                  <a:latin typeface="Arial" panose="020B0604020202020204" pitchFamily="34" charset="0"/>
                </a:rPr>
                <a:t>Entidades do tipo área</a:t>
              </a:r>
            </a:p>
          </p:txBody>
        </p:sp>
        <p:sp>
          <p:nvSpPr>
            <p:cNvPr id="70665" name="Rectangle 5">
              <a:extLst>
                <a:ext uri="{FF2B5EF4-FFF2-40B4-BE49-F238E27FC236}">
                  <a16:creationId xmlns:a16="http://schemas.microsoft.com/office/drawing/2014/main" id="{F6662603-E5AE-06CB-635D-BCF68F31A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" y="1307"/>
              <a:ext cx="1194" cy="192"/>
            </a:xfrm>
            <a:prstGeom prst="rect">
              <a:avLst/>
            </a:prstGeom>
            <a:solidFill>
              <a:srgbClr val="FFCC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0666" name="Rectangle 6">
              <a:extLst>
                <a:ext uri="{FF2B5EF4-FFF2-40B4-BE49-F238E27FC236}">
                  <a16:creationId xmlns:a16="http://schemas.microsoft.com/office/drawing/2014/main" id="{118CABF3-1A4E-D04D-22C0-24F475D3C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" y="1323"/>
              <a:ext cx="57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600">
                  <a:solidFill>
                    <a:srgbClr val="000000"/>
                  </a:solidFill>
                  <a:latin typeface="Arial" panose="020B0604020202020204" pitchFamily="34" charset="0"/>
                </a:rPr>
                <a:t>Geo-objeto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67" name="Rectangle 7">
              <a:extLst>
                <a:ext uri="{FF2B5EF4-FFF2-40B4-BE49-F238E27FC236}">
                  <a16:creationId xmlns:a16="http://schemas.microsoft.com/office/drawing/2014/main" id="{497B451B-7D8B-C623-50A2-BB7C96C65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317"/>
              <a:ext cx="763" cy="509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0668" name="Rectangle 8">
              <a:extLst>
                <a:ext uri="{FF2B5EF4-FFF2-40B4-BE49-F238E27FC236}">
                  <a16:creationId xmlns:a16="http://schemas.microsoft.com/office/drawing/2014/main" id="{6173C20E-3EA0-2D26-5173-20336E847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" y="2453"/>
              <a:ext cx="55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69" name="Rectangle 9">
              <a:extLst>
                <a:ext uri="{FF2B5EF4-FFF2-40B4-BE49-F238E27FC236}">
                  <a16:creationId xmlns:a16="http://schemas.microsoft.com/office/drawing/2014/main" id="{118A0B62-2BD1-C5C8-8E1B-63CD1A986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572"/>
              <a:ext cx="42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Geométrica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70" name="Rectangle 10">
              <a:extLst>
                <a:ext uri="{FF2B5EF4-FFF2-40B4-BE49-F238E27FC236}">
                  <a16:creationId xmlns:a16="http://schemas.microsoft.com/office/drawing/2014/main" id="{C666D652-C9D9-582E-03DF-538A66F42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" y="2317"/>
              <a:ext cx="764" cy="509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0671" name="Rectangle 11">
              <a:extLst>
                <a:ext uri="{FF2B5EF4-FFF2-40B4-BE49-F238E27FC236}">
                  <a16:creationId xmlns:a16="http://schemas.microsoft.com/office/drawing/2014/main" id="{36A18EF6-7C88-853C-76B0-476765437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2453"/>
              <a:ext cx="55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72" name="Rectangle 12">
              <a:extLst>
                <a:ext uri="{FF2B5EF4-FFF2-40B4-BE49-F238E27FC236}">
                  <a16:creationId xmlns:a16="http://schemas.microsoft.com/office/drawing/2014/main" id="{E15E144D-4866-B06E-37F4-DA9C5A93A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572"/>
              <a:ext cx="2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Vetorial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73" name="Line 13">
              <a:extLst>
                <a:ext uri="{FF2B5EF4-FFF2-40B4-BE49-F238E27FC236}">
                  <a16:creationId xmlns:a16="http://schemas.microsoft.com/office/drawing/2014/main" id="{C760C6CF-ACD5-DEE6-E5EC-C434A9012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0" y="2053"/>
              <a:ext cx="1" cy="22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674" name="Freeform 14">
              <a:extLst>
                <a:ext uri="{FF2B5EF4-FFF2-40B4-BE49-F238E27FC236}">
                  <a16:creationId xmlns:a16="http://schemas.microsoft.com/office/drawing/2014/main" id="{09B9C99A-C2F3-384C-F93C-FDCB8EE1C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2274"/>
              <a:ext cx="43" cy="43"/>
            </a:xfrm>
            <a:custGeom>
              <a:avLst/>
              <a:gdLst>
                <a:gd name="T0" fmla="*/ 0 w 84"/>
                <a:gd name="T1" fmla="*/ 0 h 85"/>
                <a:gd name="T2" fmla="*/ 3 w 84"/>
                <a:gd name="T3" fmla="*/ 6 h 85"/>
                <a:gd name="T4" fmla="*/ 6 w 84"/>
                <a:gd name="T5" fmla="*/ 0 h 85"/>
                <a:gd name="T6" fmla="*/ 0 w 84"/>
                <a:gd name="T7" fmla="*/ 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85"/>
                <a:gd name="T14" fmla="*/ 84 w 84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85">
                  <a:moveTo>
                    <a:pt x="0" y="0"/>
                  </a:moveTo>
                  <a:lnTo>
                    <a:pt x="42" y="85"/>
                  </a:lnTo>
                  <a:lnTo>
                    <a:pt x="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675" name="Rectangle 15">
              <a:extLst>
                <a:ext uri="{FF2B5EF4-FFF2-40B4-BE49-F238E27FC236}">
                  <a16:creationId xmlns:a16="http://schemas.microsoft.com/office/drawing/2014/main" id="{AF24ED18-98B0-E566-E3B2-B3CB803AA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129"/>
              <a:ext cx="767" cy="1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0676" name="Rectangle 16">
              <a:extLst>
                <a:ext uri="{FF2B5EF4-FFF2-40B4-BE49-F238E27FC236}">
                  <a16:creationId xmlns:a16="http://schemas.microsoft.com/office/drawing/2014/main" id="{AB9D33DE-A587-1CDB-15DC-67255EC36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" y="2132"/>
              <a:ext cx="267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>
                  <a:solidFill>
                    <a:srgbClr val="000000"/>
                  </a:solidFill>
                  <a:latin typeface="Arial" panose="020B0604020202020204" pitchFamily="34" charset="0"/>
                </a:rPr>
                <a:t>contém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77" name="Line 17">
              <a:extLst>
                <a:ext uri="{FF2B5EF4-FFF2-40B4-BE49-F238E27FC236}">
                  <a16:creationId xmlns:a16="http://schemas.microsoft.com/office/drawing/2014/main" id="{31FD104D-F858-E5D9-48C3-175F77D25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8" y="2571"/>
              <a:ext cx="473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678" name="Freeform 18">
              <a:extLst>
                <a:ext uri="{FF2B5EF4-FFF2-40B4-BE49-F238E27FC236}">
                  <a16:creationId xmlns:a16="http://schemas.microsoft.com/office/drawing/2014/main" id="{5FCC83FA-61C5-A534-04D6-C9C3CFFDB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2550"/>
              <a:ext cx="42" cy="43"/>
            </a:xfrm>
            <a:custGeom>
              <a:avLst/>
              <a:gdLst>
                <a:gd name="T0" fmla="*/ 5 w 85"/>
                <a:gd name="T1" fmla="*/ 6 h 84"/>
                <a:gd name="T2" fmla="*/ 0 w 85"/>
                <a:gd name="T3" fmla="*/ 3 h 84"/>
                <a:gd name="T4" fmla="*/ 5 w 85"/>
                <a:gd name="T5" fmla="*/ 0 h 84"/>
                <a:gd name="T6" fmla="*/ 5 w 85"/>
                <a:gd name="T7" fmla="*/ 6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"/>
                <a:gd name="T13" fmla="*/ 0 h 84"/>
                <a:gd name="T14" fmla="*/ 85 w 85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" h="84">
                  <a:moveTo>
                    <a:pt x="85" y="84"/>
                  </a:moveTo>
                  <a:lnTo>
                    <a:pt x="0" y="42"/>
                  </a:lnTo>
                  <a:lnTo>
                    <a:pt x="85" y="0"/>
                  </a:lnTo>
                  <a:lnTo>
                    <a:pt x="85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679" name="Rectangle 19">
              <a:extLst>
                <a:ext uri="{FF2B5EF4-FFF2-40B4-BE49-F238E27FC236}">
                  <a16:creationId xmlns:a16="http://schemas.microsoft.com/office/drawing/2014/main" id="{4506334A-5F0B-766E-4EB8-5945AFD62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2515"/>
              <a:ext cx="233" cy="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0680" name="Rectangle 20">
              <a:extLst>
                <a:ext uri="{FF2B5EF4-FFF2-40B4-BE49-F238E27FC236}">
                  <a16:creationId xmlns:a16="http://schemas.microsoft.com/office/drawing/2014/main" id="{4372BED5-5495-E0E2-C530-3CE501E25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" y="2518"/>
              <a:ext cx="195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>
                  <a:solidFill>
                    <a:srgbClr val="000000"/>
                  </a:solidFill>
                  <a:latin typeface="Arial" panose="020B0604020202020204" pitchFamily="34" charset="0"/>
                </a:rPr>
                <a:t> 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81" name="Line 21">
              <a:extLst>
                <a:ext uri="{FF2B5EF4-FFF2-40B4-BE49-F238E27FC236}">
                  <a16:creationId xmlns:a16="http://schemas.microsoft.com/office/drawing/2014/main" id="{90B7318B-6306-D3B2-52A1-457C1416B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9" y="2571"/>
              <a:ext cx="40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682" name="Freeform 22">
              <a:extLst>
                <a:ext uri="{FF2B5EF4-FFF2-40B4-BE49-F238E27FC236}">
                  <a16:creationId xmlns:a16="http://schemas.microsoft.com/office/drawing/2014/main" id="{76A631DA-F43C-D46D-086B-702B6E48D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2" y="2550"/>
              <a:ext cx="43" cy="43"/>
            </a:xfrm>
            <a:custGeom>
              <a:avLst/>
              <a:gdLst>
                <a:gd name="T0" fmla="*/ 6 w 85"/>
                <a:gd name="T1" fmla="*/ 6 h 84"/>
                <a:gd name="T2" fmla="*/ 0 w 85"/>
                <a:gd name="T3" fmla="*/ 3 h 84"/>
                <a:gd name="T4" fmla="*/ 6 w 85"/>
                <a:gd name="T5" fmla="*/ 0 h 84"/>
                <a:gd name="T6" fmla="*/ 6 w 85"/>
                <a:gd name="T7" fmla="*/ 6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"/>
                <a:gd name="T13" fmla="*/ 0 h 84"/>
                <a:gd name="T14" fmla="*/ 85 w 85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" h="84">
                  <a:moveTo>
                    <a:pt x="85" y="84"/>
                  </a:moveTo>
                  <a:lnTo>
                    <a:pt x="0" y="42"/>
                  </a:lnTo>
                  <a:lnTo>
                    <a:pt x="85" y="0"/>
                  </a:lnTo>
                  <a:lnTo>
                    <a:pt x="85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683" name="Rectangle 23">
              <a:extLst>
                <a:ext uri="{FF2B5EF4-FFF2-40B4-BE49-F238E27FC236}">
                  <a16:creationId xmlns:a16="http://schemas.microsoft.com/office/drawing/2014/main" id="{09F27263-0259-C991-F93B-9F409F7AA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" y="2515"/>
              <a:ext cx="233" cy="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0684" name="Rectangle 24">
              <a:extLst>
                <a:ext uri="{FF2B5EF4-FFF2-40B4-BE49-F238E27FC236}">
                  <a16:creationId xmlns:a16="http://schemas.microsoft.com/office/drawing/2014/main" id="{AE5F0F35-96BE-CACF-6D64-0C33811C0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7" y="2518"/>
              <a:ext cx="194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>
                  <a:solidFill>
                    <a:srgbClr val="000000"/>
                  </a:solidFill>
                  <a:latin typeface="Arial" panose="020B0604020202020204" pitchFamily="34" charset="0"/>
                </a:rPr>
                <a:t> 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85" name="Rectangle 25">
              <a:extLst>
                <a:ext uri="{FF2B5EF4-FFF2-40B4-BE49-F238E27FC236}">
                  <a16:creationId xmlns:a16="http://schemas.microsoft.com/office/drawing/2014/main" id="{E50481D9-A7D6-62F7-B183-506E2BEAB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2381"/>
              <a:ext cx="1782" cy="827"/>
            </a:xfrm>
            <a:prstGeom prst="rect">
              <a:avLst/>
            </a:prstGeom>
            <a:solidFill>
              <a:srgbClr val="FFCC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0686" name="Rectangle 26">
              <a:extLst>
                <a:ext uri="{FF2B5EF4-FFF2-40B4-BE49-F238E27FC236}">
                  <a16:creationId xmlns:a16="http://schemas.microsoft.com/office/drawing/2014/main" id="{8AA896D7-2B8F-9CE1-CF02-667275B51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" y="2409"/>
              <a:ext cx="129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Mapas vetorias constituídos de Nós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87" name="Rectangle 27">
              <a:extLst>
                <a:ext uri="{FF2B5EF4-FFF2-40B4-BE49-F238E27FC236}">
                  <a16:creationId xmlns:a16="http://schemas.microsoft.com/office/drawing/2014/main" id="{9E66AEE1-7074-583A-4A3C-000774FF1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" y="2527"/>
              <a:ext cx="97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2D, Linhas 2D e Polígonos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88" name="Rectangle 28">
              <a:extLst>
                <a:ext uri="{FF2B5EF4-FFF2-40B4-BE49-F238E27FC236}">
                  <a16:creationId xmlns:a16="http://schemas.microsoft.com/office/drawing/2014/main" id="{BAE0AC3F-EBEA-67C6-F115-5DC4A8998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646"/>
              <a:ext cx="13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* Gerados a partir da digitalização de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89" name="Rectangle 29">
              <a:extLst>
                <a:ext uri="{FF2B5EF4-FFF2-40B4-BE49-F238E27FC236}">
                  <a16:creationId xmlns:a16="http://schemas.microsoft.com/office/drawing/2014/main" id="{4F9F973A-EA2F-4CFB-3A5B-5A5587758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5" y="2765"/>
              <a:ext cx="117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bases existentes, mapeamentos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90" name="Rectangle 30">
              <a:extLst>
                <a:ext uri="{FF2B5EF4-FFF2-40B4-BE49-F238E27FC236}">
                  <a16:creationId xmlns:a16="http://schemas.microsoft.com/office/drawing/2014/main" id="{94AEC6EF-5B73-8172-A153-A0D581B24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" y="2884"/>
              <a:ext cx="11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(levantamento topográfico, gps e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91" name="Rectangle 31">
              <a:extLst>
                <a:ext uri="{FF2B5EF4-FFF2-40B4-BE49-F238E27FC236}">
                  <a16:creationId xmlns:a16="http://schemas.microsoft.com/office/drawing/2014/main" id="{1FEBF339-BE34-8193-87C8-BE066E94F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" y="3003"/>
              <a:ext cx="21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trena)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92" name="Rectangle 32">
              <a:extLst>
                <a:ext uri="{FF2B5EF4-FFF2-40B4-BE49-F238E27FC236}">
                  <a16:creationId xmlns:a16="http://schemas.microsoft.com/office/drawing/2014/main" id="{263E1752-9FCB-5191-9156-B1ED048CC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2094"/>
              <a:ext cx="382" cy="287"/>
            </a:xfrm>
            <a:prstGeom prst="rect">
              <a:avLst/>
            </a:prstGeom>
            <a:solidFill>
              <a:srgbClr val="FFCC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0693" name="Rectangle 33">
              <a:extLst>
                <a:ext uri="{FF2B5EF4-FFF2-40B4-BE49-F238E27FC236}">
                  <a16:creationId xmlns:a16="http://schemas.microsoft.com/office/drawing/2014/main" id="{950AE6D3-524D-879F-B852-F0C26594A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" y="2094"/>
              <a:ext cx="1400" cy="287"/>
            </a:xfrm>
            <a:prstGeom prst="rect">
              <a:avLst/>
            </a:prstGeom>
            <a:solidFill>
              <a:srgbClr val="FFCC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0694" name="Rectangle 34">
              <a:extLst>
                <a:ext uri="{FF2B5EF4-FFF2-40B4-BE49-F238E27FC236}">
                  <a16:creationId xmlns:a16="http://schemas.microsoft.com/office/drawing/2014/main" id="{083FC058-224E-A8C0-5159-856A3044E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7" y="2157"/>
              <a:ext cx="47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600">
                  <a:solidFill>
                    <a:srgbClr val="000000"/>
                  </a:solidFill>
                  <a:latin typeface="Arial" panose="020B0604020202020204" pitchFamily="34" charset="0"/>
                </a:rPr>
                <a:t>Cadastro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0695" name="Rectangle 35">
              <a:extLst>
                <a:ext uri="{FF2B5EF4-FFF2-40B4-BE49-F238E27FC236}">
                  <a16:creationId xmlns:a16="http://schemas.microsoft.com/office/drawing/2014/main" id="{32096CC7-B724-14B1-EBD8-EB87F7691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2163"/>
              <a:ext cx="201" cy="143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</p:grpSp>
      <p:sp>
        <p:nvSpPr>
          <p:cNvPr id="40" name="Rectangle 4">
            <a:extLst>
              <a:ext uri="{FF2B5EF4-FFF2-40B4-BE49-F238E27FC236}">
                <a16:creationId xmlns:a16="http://schemas.microsoft.com/office/drawing/2014/main" id="{BE110F66-01A4-2DAB-9F2B-C5A695B6FA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Geo-objetos: Mapa Cadastral</a:t>
            </a:r>
            <a:r>
              <a:rPr lang="pt-BR" sz="2400" dirty="0"/>
              <a:t> </a:t>
            </a:r>
          </a:p>
        </p:txBody>
      </p:sp>
      <p:sp>
        <p:nvSpPr>
          <p:cNvPr id="70663" name="Espaço Reservado para Número de Slide 3">
            <a:extLst>
              <a:ext uri="{FF2B5EF4-FFF2-40B4-BE49-F238E27FC236}">
                <a16:creationId xmlns:a16="http://schemas.microsoft.com/office/drawing/2014/main" id="{EBB15447-8974-8249-E951-14D222D8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B84138AD-0941-4FC6-AFCA-23DE24DCE933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>
            <a:extLst>
              <a:ext uri="{FF2B5EF4-FFF2-40B4-BE49-F238E27FC236}">
                <a16:creationId xmlns:a16="http://schemas.microsoft.com/office/drawing/2014/main" id="{96FCF0BF-E3BE-8927-CC73-AE395485D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3"/>
            <a:ext cx="8110538" cy="660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pt-BR" b="0">
                <a:latin typeface="ClassGarmnd BT" pitchFamily="18" charset="0"/>
              </a:rPr>
              <a:t>Suporte para mapeamento de objetos</a:t>
            </a:r>
          </a:p>
        </p:txBody>
      </p:sp>
      <p:grpSp>
        <p:nvGrpSpPr>
          <p:cNvPr id="72707" name="Group 4">
            <a:extLst>
              <a:ext uri="{FF2B5EF4-FFF2-40B4-BE49-F238E27FC236}">
                <a16:creationId xmlns:a16="http://schemas.microsoft.com/office/drawing/2014/main" id="{546B5DC5-5771-4218-3F22-32BBB3DEA28A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989138"/>
            <a:ext cx="9144000" cy="4868862"/>
            <a:chOff x="672" y="1680"/>
            <a:chExt cx="4464" cy="2208"/>
          </a:xfrm>
        </p:grpSpPr>
        <p:sp>
          <p:nvSpPr>
            <p:cNvPr id="72710" name="Rectangle 5">
              <a:extLst>
                <a:ext uri="{FF2B5EF4-FFF2-40B4-BE49-F238E27FC236}">
                  <a16:creationId xmlns:a16="http://schemas.microsoft.com/office/drawing/2014/main" id="{D2565A94-6A8F-39C7-DA4C-9265E13B9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" y="1909"/>
              <a:ext cx="29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Lotes</a:t>
              </a:r>
            </a:p>
          </p:txBody>
        </p:sp>
        <p:sp>
          <p:nvSpPr>
            <p:cNvPr id="72711" name="Rectangle 6">
              <a:extLst>
                <a:ext uri="{FF2B5EF4-FFF2-40B4-BE49-F238E27FC236}">
                  <a16:creationId xmlns:a16="http://schemas.microsoft.com/office/drawing/2014/main" id="{F899D9FD-6E73-3F49-87F4-215D1CC4B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2141"/>
              <a:ext cx="1337" cy="1737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2712" name="Rectangle 7">
              <a:extLst>
                <a:ext uri="{FF2B5EF4-FFF2-40B4-BE49-F238E27FC236}">
                  <a16:creationId xmlns:a16="http://schemas.microsoft.com/office/drawing/2014/main" id="{69B31381-0C86-8CB1-8081-D013A668A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2" y="2249"/>
              <a:ext cx="2924" cy="1308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2713" name="Freeform 8">
              <a:extLst>
                <a:ext uri="{FF2B5EF4-FFF2-40B4-BE49-F238E27FC236}">
                  <a16:creationId xmlns:a16="http://schemas.microsoft.com/office/drawing/2014/main" id="{A49C538F-899E-F3B2-FEF4-F16F6D7E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2267"/>
              <a:ext cx="1" cy="1306"/>
            </a:xfrm>
            <a:custGeom>
              <a:avLst/>
              <a:gdLst>
                <a:gd name="T0" fmla="*/ 0 w 1"/>
                <a:gd name="T1" fmla="*/ 0 h 1059"/>
                <a:gd name="T2" fmla="*/ 0 w 1"/>
                <a:gd name="T3" fmla="*/ 2447 h 1059"/>
                <a:gd name="T4" fmla="*/ 0 60000 65536"/>
                <a:gd name="T5" fmla="*/ 0 60000 65536"/>
                <a:gd name="T6" fmla="*/ 0 w 1"/>
                <a:gd name="T7" fmla="*/ 0 h 1059"/>
                <a:gd name="T8" fmla="*/ 1 w 1"/>
                <a:gd name="T9" fmla="*/ 1059 h 10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059">
                  <a:moveTo>
                    <a:pt x="0" y="0"/>
                  </a:moveTo>
                  <a:lnTo>
                    <a:pt x="0" y="105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714" name="Freeform 9">
              <a:extLst>
                <a:ext uri="{FF2B5EF4-FFF2-40B4-BE49-F238E27FC236}">
                  <a16:creationId xmlns:a16="http://schemas.microsoft.com/office/drawing/2014/main" id="{9E0A7F06-5366-17B2-5431-D5C0B0CFF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496"/>
              <a:ext cx="2870" cy="1"/>
            </a:xfrm>
            <a:custGeom>
              <a:avLst/>
              <a:gdLst>
                <a:gd name="T0" fmla="*/ 3488 w 2689"/>
                <a:gd name="T1" fmla="*/ 0 h 1"/>
                <a:gd name="T2" fmla="*/ 0 w 2689"/>
                <a:gd name="T3" fmla="*/ 0 h 1"/>
                <a:gd name="T4" fmla="*/ 0 60000 65536"/>
                <a:gd name="T5" fmla="*/ 0 60000 65536"/>
                <a:gd name="T6" fmla="*/ 0 w 2689"/>
                <a:gd name="T7" fmla="*/ 0 h 1"/>
                <a:gd name="T8" fmla="*/ 2689 w 268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89" h="1">
                  <a:moveTo>
                    <a:pt x="2688" y="0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715" name="Freeform 10">
              <a:extLst>
                <a:ext uri="{FF2B5EF4-FFF2-40B4-BE49-F238E27FC236}">
                  <a16:creationId xmlns:a16="http://schemas.microsoft.com/office/drawing/2014/main" id="{351D2734-2DDA-022D-2680-6B59F3698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2255"/>
              <a:ext cx="1" cy="1306"/>
            </a:xfrm>
            <a:custGeom>
              <a:avLst/>
              <a:gdLst>
                <a:gd name="T0" fmla="*/ 0 w 1"/>
                <a:gd name="T1" fmla="*/ 0 h 1059"/>
                <a:gd name="T2" fmla="*/ 0 w 1"/>
                <a:gd name="T3" fmla="*/ 2447 h 1059"/>
                <a:gd name="T4" fmla="*/ 0 60000 65536"/>
                <a:gd name="T5" fmla="*/ 0 60000 65536"/>
                <a:gd name="T6" fmla="*/ 0 w 1"/>
                <a:gd name="T7" fmla="*/ 0 h 1059"/>
                <a:gd name="T8" fmla="*/ 1 w 1"/>
                <a:gd name="T9" fmla="*/ 1059 h 10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059">
                  <a:moveTo>
                    <a:pt x="0" y="0"/>
                  </a:moveTo>
                  <a:lnTo>
                    <a:pt x="0" y="105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716" name="Freeform 11">
              <a:extLst>
                <a:ext uri="{FF2B5EF4-FFF2-40B4-BE49-F238E27FC236}">
                  <a16:creationId xmlns:a16="http://schemas.microsoft.com/office/drawing/2014/main" id="{4C806F9C-7086-CB93-F54A-6B5AC79D1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784"/>
              <a:ext cx="2870" cy="1"/>
            </a:xfrm>
            <a:custGeom>
              <a:avLst/>
              <a:gdLst>
                <a:gd name="T0" fmla="*/ 3488 w 2689"/>
                <a:gd name="T1" fmla="*/ 0 h 1"/>
                <a:gd name="T2" fmla="*/ 0 w 2689"/>
                <a:gd name="T3" fmla="*/ 0 h 1"/>
                <a:gd name="T4" fmla="*/ 0 60000 65536"/>
                <a:gd name="T5" fmla="*/ 0 60000 65536"/>
                <a:gd name="T6" fmla="*/ 0 w 2689"/>
                <a:gd name="T7" fmla="*/ 0 h 1"/>
                <a:gd name="T8" fmla="*/ 2689 w 268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89" h="1">
                  <a:moveTo>
                    <a:pt x="2688" y="0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717" name="Rectangle 12">
              <a:extLst>
                <a:ext uri="{FF2B5EF4-FFF2-40B4-BE49-F238E27FC236}">
                  <a16:creationId xmlns:a16="http://schemas.microsoft.com/office/drawing/2014/main" id="{B3E0C713-2C9D-03F3-5C69-CC11BC167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288"/>
              <a:ext cx="38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geoid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18" name="Rectangle 13">
              <a:extLst>
                <a:ext uri="{FF2B5EF4-FFF2-40B4-BE49-F238E27FC236}">
                  <a16:creationId xmlns:a16="http://schemas.microsoft.com/office/drawing/2014/main" id="{A61E119E-25E7-56EC-4878-AF627535A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04"/>
              <a:ext cx="28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dono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19" name="Rectangle 14">
              <a:extLst>
                <a:ext uri="{FF2B5EF4-FFF2-40B4-BE49-F238E27FC236}">
                  <a16:creationId xmlns:a16="http://schemas.microsoft.com/office/drawing/2014/main" id="{85350198-83E9-2162-F0CA-8B6BC5061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304"/>
              <a:ext cx="65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cadastro IPTU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20" name="Rectangle 15">
              <a:extLst>
                <a:ext uri="{FF2B5EF4-FFF2-40B4-BE49-F238E27FC236}">
                  <a16:creationId xmlns:a16="http://schemas.microsoft.com/office/drawing/2014/main" id="{EB6B4644-5F2C-2EB7-45D0-353E25A02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" y="2548"/>
              <a:ext cx="19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22	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21" name="Rectangle 16">
              <a:extLst>
                <a:ext uri="{FF2B5EF4-FFF2-40B4-BE49-F238E27FC236}">
                  <a16:creationId xmlns:a16="http://schemas.microsoft.com/office/drawing/2014/main" id="{9300FDBC-74EB-43D8-312F-0FD7B6A59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" y="2548"/>
              <a:ext cx="514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Guimarães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22" name="Rectangle 17">
              <a:extLst>
                <a:ext uri="{FF2B5EF4-FFF2-40B4-BE49-F238E27FC236}">
                  <a16:creationId xmlns:a16="http://schemas.microsoft.com/office/drawing/2014/main" id="{C1DB1483-C70F-9A6C-0A77-FB9023F31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56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Caetés  768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23" name="Freeform 18">
              <a:extLst>
                <a:ext uri="{FF2B5EF4-FFF2-40B4-BE49-F238E27FC236}">
                  <a16:creationId xmlns:a16="http://schemas.microsoft.com/office/drawing/2014/main" id="{3CF1975E-962A-2B09-E520-53D3AA4BD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8" y="2267"/>
              <a:ext cx="2" cy="1306"/>
            </a:xfrm>
            <a:custGeom>
              <a:avLst/>
              <a:gdLst>
                <a:gd name="T0" fmla="*/ 0 w 1"/>
                <a:gd name="T1" fmla="*/ 0 h 1059"/>
                <a:gd name="T2" fmla="*/ 0 w 1"/>
                <a:gd name="T3" fmla="*/ 2447 h 1059"/>
                <a:gd name="T4" fmla="*/ 0 60000 65536"/>
                <a:gd name="T5" fmla="*/ 0 60000 65536"/>
                <a:gd name="T6" fmla="*/ 0 w 1"/>
                <a:gd name="T7" fmla="*/ 0 h 1059"/>
                <a:gd name="T8" fmla="*/ 1 w 1"/>
                <a:gd name="T9" fmla="*/ 1059 h 10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059">
                  <a:moveTo>
                    <a:pt x="0" y="0"/>
                  </a:moveTo>
                  <a:lnTo>
                    <a:pt x="0" y="105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724" name="Rectangle 19">
              <a:extLst>
                <a:ext uri="{FF2B5EF4-FFF2-40B4-BE49-F238E27FC236}">
                  <a16:creationId xmlns:a16="http://schemas.microsoft.com/office/drawing/2014/main" id="{98A96787-9FE2-C1FE-7718-5DBA55465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304"/>
              <a:ext cx="454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endereço</a:t>
              </a:r>
            </a:p>
          </p:txBody>
        </p:sp>
        <p:sp>
          <p:nvSpPr>
            <p:cNvPr id="72725" name="Line 20">
              <a:extLst>
                <a:ext uri="{FF2B5EF4-FFF2-40B4-BE49-F238E27FC236}">
                  <a16:creationId xmlns:a16="http://schemas.microsoft.com/office/drawing/2014/main" id="{C0B63CE5-2592-161F-81C7-BB2EC60F0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" y="2984"/>
              <a:ext cx="7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26" name="Freeform 21">
              <a:extLst>
                <a:ext uri="{FF2B5EF4-FFF2-40B4-BE49-F238E27FC236}">
                  <a16:creationId xmlns:a16="http://schemas.microsoft.com/office/drawing/2014/main" id="{32D6BFDC-A211-489E-1EB5-4426B6203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7" y="2127"/>
              <a:ext cx="1" cy="858"/>
            </a:xfrm>
            <a:custGeom>
              <a:avLst/>
              <a:gdLst>
                <a:gd name="T0" fmla="*/ 0 w 1"/>
                <a:gd name="T1" fmla="*/ 1605 h 696"/>
                <a:gd name="T2" fmla="*/ 0 w 1"/>
                <a:gd name="T3" fmla="*/ 0 h 696"/>
                <a:gd name="T4" fmla="*/ 0 60000 65536"/>
                <a:gd name="T5" fmla="*/ 0 60000 65536"/>
                <a:gd name="T6" fmla="*/ 0 w 1"/>
                <a:gd name="T7" fmla="*/ 0 h 696"/>
                <a:gd name="T8" fmla="*/ 1 w 1"/>
                <a:gd name="T9" fmla="*/ 696 h 6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96">
                  <a:moveTo>
                    <a:pt x="0" y="695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727" name="Freeform 22">
              <a:extLst>
                <a:ext uri="{FF2B5EF4-FFF2-40B4-BE49-F238E27FC236}">
                  <a16:creationId xmlns:a16="http://schemas.microsoft.com/office/drawing/2014/main" id="{C2C1840B-1AA2-3359-0729-24F55EAD0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" y="2127"/>
              <a:ext cx="402" cy="858"/>
            </a:xfrm>
            <a:custGeom>
              <a:avLst/>
              <a:gdLst>
                <a:gd name="T0" fmla="*/ 0 w 377"/>
                <a:gd name="T1" fmla="*/ 0 h 696"/>
                <a:gd name="T2" fmla="*/ 0 w 377"/>
                <a:gd name="T3" fmla="*/ 1605 h 696"/>
                <a:gd name="T4" fmla="*/ 486 w 377"/>
                <a:gd name="T5" fmla="*/ 1605 h 696"/>
                <a:gd name="T6" fmla="*/ 0 60000 65536"/>
                <a:gd name="T7" fmla="*/ 0 60000 65536"/>
                <a:gd name="T8" fmla="*/ 0 60000 65536"/>
                <a:gd name="T9" fmla="*/ 0 w 377"/>
                <a:gd name="T10" fmla="*/ 0 h 696"/>
                <a:gd name="T11" fmla="*/ 377 w 377"/>
                <a:gd name="T12" fmla="*/ 696 h 6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7" h="696">
                  <a:moveTo>
                    <a:pt x="0" y="0"/>
                  </a:moveTo>
                  <a:lnTo>
                    <a:pt x="0" y="695"/>
                  </a:lnTo>
                  <a:lnTo>
                    <a:pt x="376" y="695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728" name="Arc 23">
              <a:extLst>
                <a:ext uri="{FF2B5EF4-FFF2-40B4-BE49-F238E27FC236}">
                  <a16:creationId xmlns:a16="http://schemas.microsoft.com/office/drawing/2014/main" id="{C37BFFA6-196B-64B3-35A4-F732A466C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" y="3256"/>
              <a:ext cx="959" cy="210"/>
            </a:xfrm>
            <a:custGeom>
              <a:avLst/>
              <a:gdLst>
                <a:gd name="T0" fmla="*/ 0 w 21624"/>
                <a:gd name="T1" fmla="*/ 0 h 21600"/>
                <a:gd name="T2" fmla="*/ 0 w 21624"/>
                <a:gd name="T3" fmla="*/ 0 h 21600"/>
                <a:gd name="T4" fmla="*/ 0 w 21624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24"/>
                <a:gd name="T10" fmla="*/ 0 h 21600"/>
                <a:gd name="T11" fmla="*/ 21624 w 2162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24" h="21600" fill="none" extrusionOk="0">
                  <a:moveTo>
                    <a:pt x="0" y="0"/>
                  </a:moveTo>
                  <a:cubicBezTo>
                    <a:pt x="8" y="0"/>
                    <a:pt x="16" y="-1"/>
                    <a:pt x="24" y="0"/>
                  </a:cubicBezTo>
                  <a:cubicBezTo>
                    <a:pt x="11903" y="0"/>
                    <a:pt x="21553" y="9592"/>
                    <a:pt x="21623" y="21472"/>
                  </a:cubicBezTo>
                </a:path>
                <a:path w="21624" h="21600" stroke="0" extrusionOk="0">
                  <a:moveTo>
                    <a:pt x="0" y="0"/>
                  </a:moveTo>
                  <a:cubicBezTo>
                    <a:pt x="8" y="0"/>
                    <a:pt x="16" y="-1"/>
                    <a:pt x="24" y="0"/>
                  </a:cubicBezTo>
                  <a:cubicBezTo>
                    <a:pt x="11903" y="0"/>
                    <a:pt x="21553" y="9592"/>
                    <a:pt x="21623" y="21472"/>
                  </a:cubicBezTo>
                  <a:lnTo>
                    <a:pt x="24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29" name="Line 24">
              <a:extLst>
                <a:ext uri="{FF2B5EF4-FFF2-40B4-BE49-F238E27FC236}">
                  <a16:creationId xmlns:a16="http://schemas.microsoft.com/office/drawing/2014/main" id="{99D4C085-5FC5-FA22-CC8C-4872E326CC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8" y="3470"/>
              <a:ext cx="0" cy="3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30" name="Line 25">
              <a:extLst>
                <a:ext uri="{FF2B5EF4-FFF2-40B4-BE49-F238E27FC236}">
                  <a16:creationId xmlns:a16="http://schemas.microsoft.com/office/drawing/2014/main" id="{6280A0CB-B397-068E-3F6C-17149BBFD8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9" y="3417"/>
              <a:ext cx="0" cy="4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31" name="Line 26">
              <a:extLst>
                <a:ext uri="{FF2B5EF4-FFF2-40B4-BE49-F238E27FC236}">
                  <a16:creationId xmlns:a16="http://schemas.microsoft.com/office/drawing/2014/main" id="{C81B6003-CD5A-6FCF-850B-7911D100D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412"/>
              <a:ext cx="1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32" name="Freeform 27">
              <a:extLst>
                <a:ext uri="{FF2B5EF4-FFF2-40B4-BE49-F238E27FC236}">
                  <a16:creationId xmlns:a16="http://schemas.microsoft.com/office/drawing/2014/main" id="{CE7FD3D9-76EA-A547-3EBF-5E69AA035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" y="2556"/>
              <a:ext cx="482" cy="429"/>
            </a:xfrm>
            <a:custGeom>
              <a:avLst/>
              <a:gdLst>
                <a:gd name="T0" fmla="*/ 0 w 451"/>
                <a:gd name="T1" fmla="*/ 803 h 348"/>
                <a:gd name="T2" fmla="*/ 0 w 451"/>
                <a:gd name="T3" fmla="*/ 0 h 348"/>
                <a:gd name="T4" fmla="*/ 587 w 451"/>
                <a:gd name="T5" fmla="*/ 0 h 348"/>
                <a:gd name="T6" fmla="*/ 587 w 451"/>
                <a:gd name="T7" fmla="*/ 803 h 348"/>
                <a:gd name="T8" fmla="*/ 0 w 451"/>
                <a:gd name="T9" fmla="*/ 803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1"/>
                <a:gd name="T16" fmla="*/ 0 h 348"/>
                <a:gd name="T17" fmla="*/ 451 w 451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1" h="348">
                  <a:moveTo>
                    <a:pt x="0" y="347"/>
                  </a:moveTo>
                  <a:lnTo>
                    <a:pt x="0" y="0"/>
                  </a:lnTo>
                  <a:lnTo>
                    <a:pt x="450" y="0"/>
                  </a:lnTo>
                  <a:lnTo>
                    <a:pt x="450" y="347"/>
                  </a:lnTo>
                  <a:lnTo>
                    <a:pt x="0" y="34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733" name="Line 28">
              <a:extLst>
                <a:ext uri="{FF2B5EF4-FFF2-40B4-BE49-F238E27FC236}">
                  <a16:creationId xmlns:a16="http://schemas.microsoft.com/office/drawing/2014/main" id="{3D6A59CA-6DBE-B416-8289-F2BCD796C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2" y="2556"/>
              <a:ext cx="24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34" name="Line 29">
              <a:extLst>
                <a:ext uri="{FF2B5EF4-FFF2-40B4-BE49-F238E27FC236}">
                  <a16:creationId xmlns:a16="http://schemas.microsoft.com/office/drawing/2014/main" id="{E1BAECD0-9CE7-B4E2-3C2B-D1A56C0A6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7" y="2131"/>
              <a:ext cx="0" cy="4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35" name="Line 30">
              <a:extLst>
                <a:ext uri="{FF2B5EF4-FFF2-40B4-BE49-F238E27FC236}">
                  <a16:creationId xmlns:a16="http://schemas.microsoft.com/office/drawing/2014/main" id="{EE5E959E-7929-22CC-A66B-8D6202472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3" y="2556"/>
              <a:ext cx="4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36" name="Line 31">
              <a:extLst>
                <a:ext uri="{FF2B5EF4-FFF2-40B4-BE49-F238E27FC236}">
                  <a16:creationId xmlns:a16="http://schemas.microsoft.com/office/drawing/2014/main" id="{1BE4226B-F739-7EED-BC42-DCE4EF9CD0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5" y="2663"/>
              <a:ext cx="9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737" name="Rectangle 32">
              <a:extLst>
                <a:ext uri="{FF2B5EF4-FFF2-40B4-BE49-F238E27FC236}">
                  <a16:creationId xmlns:a16="http://schemas.microsoft.com/office/drawing/2014/main" id="{BD8646DA-2037-20E7-9435-45281A5E1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" y="2643"/>
              <a:ext cx="18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1500">
                  <a:latin typeface="Arial" panose="020B0604020202020204" pitchFamily="34" charset="0"/>
                </a:rPr>
                <a:t>22</a:t>
              </a:r>
            </a:p>
          </p:txBody>
        </p:sp>
        <p:sp>
          <p:nvSpPr>
            <p:cNvPr id="72738" name="Rectangle 33">
              <a:extLst>
                <a:ext uri="{FF2B5EF4-FFF2-40B4-BE49-F238E27FC236}">
                  <a16:creationId xmlns:a16="http://schemas.microsoft.com/office/drawing/2014/main" id="{9CCA6C82-03CB-42DF-9244-7012E53E0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" y="2535"/>
              <a:ext cx="385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250186</a:t>
              </a:r>
            </a:p>
          </p:txBody>
        </p:sp>
        <p:sp>
          <p:nvSpPr>
            <p:cNvPr id="72739" name="Rectangle 34">
              <a:extLst>
                <a:ext uri="{FF2B5EF4-FFF2-40B4-BE49-F238E27FC236}">
                  <a16:creationId xmlns:a16="http://schemas.microsoft.com/office/drawing/2014/main" id="{9C67A242-25ED-5F6D-17AA-F2AE7D3A2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1680"/>
              <a:ext cx="835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Mapa Lotes n. 345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Jardim Esplanada</a:t>
              </a:r>
            </a:p>
          </p:txBody>
        </p:sp>
        <p:sp>
          <p:nvSpPr>
            <p:cNvPr id="72740" name="Freeform 35">
              <a:extLst>
                <a:ext uri="{FF2B5EF4-FFF2-40B4-BE49-F238E27FC236}">
                  <a16:creationId xmlns:a16="http://schemas.microsoft.com/office/drawing/2014/main" id="{FF580EDA-C669-583E-9CAC-CC7C7F7AC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3120"/>
              <a:ext cx="2870" cy="2"/>
            </a:xfrm>
            <a:custGeom>
              <a:avLst/>
              <a:gdLst>
                <a:gd name="T0" fmla="*/ 3488 w 2689"/>
                <a:gd name="T1" fmla="*/ 0 h 1"/>
                <a:gd name="T2" fmla="*/ 0 w 2689"/>
                <a:gd name="T3" fmla="*/ 0 h 1"/>
                <a:gd name="T4" fmla="*/ 0 60000 65536"/>
                <a:gd name="T5" fmla="*/ 0 60000 65536"/>
                <a:gd name="T6" fmla="*/ 0 w 2689"/>
                <a:gd name="T7" fmla="*/ 0 h 1"/>
                <a:gd name="T8" fmla="*/ 2689 w 268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89" h="1">
                  <a:moveTo>
                    <a:pt x="2688" y="0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2741" name="Rectangle 36">
              <a:extLst>
                <a:ext uri="{FF2B5EF4-FFF2-40B4-BE49-F238E27FC236}">
                  <a16:creationId xmlns:a16="http://schemas.microsoft.com/office/drawing/2014/main" id="{4A2D7AA0-8BD5-B6EA-C272-02CE304AA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" y="2869"/>
              <a:ext cx="17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23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42" name="Rectangle 37">
              <a:extLst>
                <a:ext uri="{FF2B5EF4-FFF2-40B4-BE49-F238E27FC236}">
                  <a16:creationId xmlns:a16="http://schemas.microsoft.com/office/drawing/2014/main" id="{545ACE41-C344-708B-9185-732C5023D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" y="2869"/>
              <a:ext cx="51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Bevilácqua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43" name="Rectangle 38">
              <a:extLst>
                <a:ext uri="{FF2B5EF4-FFF2-40B4-BE49-F238E27FC236}">
                  <a16:creationId xmlns:a16="http://schemas.microsoft.com/office/drawing/2014/main" id="{D3AEB2ED-F794-8892-F622-1B5318433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" y="2869"/>
              <a:ext cx="63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São João 456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44" name="Rectangle 39">
              <a:extLst>
                <a:ext uri="{FF2B5EF4-FFF2-40B4-BE49-F238E27FC236}">
                  <a16:creationId xmlns:a16="http://schemas.microsoft.com/office/drawing/2014/main" id="{E1CDA08A-584C-5485-5787-7FB0A954B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" y="2857"/>
              <a:ext cx="385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110427</a:t>
              </a:r>
            </a:p>
          </p:txBody>
        </p:sp>
        <p:sp>
          <p:nvSpPr>
            <p:cNvPr id="72745" name="Rectangle 40">
              <a:extLst>
                <a:ext uri="{FF2B5EF4-FFF2-40B4-BE49-F238E27FC236}">
                  <a16:creationId xmlns:a16="http://schemas.microsoft.com/office/drawing/2014/main" id="{4A169F2A-20BE-2F84-6D94-578ED7334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" y="3190"/>
              <a:ext cx="17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24</a:t>
              </a:r>
            </a:p>
          </p:txBody>
        </p:sp>
        <p:sp>
          <p:nvSpPr>
            <p:cNvPr id="72746" name="Rectangle 41">
              <a:extLst>
                <a:ext uri="{FF2B5EF4-FFF2-40B4-BE49-F238E27FC236}">
                  <a16:creationId xmlns:a16="http://schemas.microsoft.com/office/drawing/2014/main" id="{DECF49C8-66D5-9EB4-861C-9156DC652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216"/>
              <a:ext cx="35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Ribeiro</a:t>
              </a:r>
            </a:p>
          </p:txBody>
        </p:sp>
        <p:sp>
          <p:nvSpPr>
            <p:cNvPr id="72747" name="Rectangle 42">
              <a:extLst>
                <a:ext uri="{FF2B5EF4-FFF2-40B4-BE49-F238E27FC236}">
                  <a16:creationId xmlns:a16="http://schemas.microsoft.com/office/drawing/2014/main" id="{60F5FF9E-AC4F-47C2-A413-15C3EC72E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216"/>
              <a:ext cx="56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marL="236538" indent="-236538"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Caetés  790</a:t>
              </a:r>
            </a:p>
          </p:txBody>
        </p:sp>
        <p:sp>
          <p:nvSpPr>
            <p:cNvPr id="72748" name="Rectangle 43">
              <a:extLst>
                <a:ext uri="{FF2B5EF4-FFF2-40B4-BE49-F238E27FC236}">
                  <a16:creationId xmlns:a16="http://schemas.microsoft.com/office/drawing/2014/main" id="{289B10A0-C3E6-46EE-D5B6-3EBB51C41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" y="3177"/>
              <a:ext cx="385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1500" b="0">
                  <a:latin typeface="Tahoma" panose="020B0604030504040204" pitchFamily="34" charset="0"/>
                </a:rPr>
                <a:t>271055</a:t>
              </a:r>
              <a:endParaRPr kumimoji="1" lang="en-US" altLang="pt-BR" sz="1500" b="0">
                <a:latin typeface="Arial" panose="020B0604020202020204" pitchFamily="34" charset="0"/>
              </a:endParaRPr>
            </a:p>
          </p:txBody>
        </p:sp>
        <p:sp>
          <p:nvSpPr>
            <p:cNvPr id="72749" name="Rectangle 44">
              <a:extLst>
                <a:ext uri="{FF2B5EF4-FFF2-40B4-BE49-F238E27FC236}">
                  <a16:creationId xmlns:a16="http://schemas.microsoft.com/office/drawing/2014/main" id="{2F49E45A-036E-4513-4825-CE7F4EABD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" y="2561"/>
              <a:ext cx="214" cy="41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2750" name="Rectangle 45">
              <a:extLst>
                <a:ext uri="{FF2B5EF4-FFF2-40B4-BE49-F238E27FC236}">
                  <a16:creationId xmlns:a16="http://schemas.microsoft.com/office/drawing/2014/main" id="{30B604C0-DDE5-1F0B-CC97-11B727293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" y="2650"/>
              <a:ext cx="391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200" tIns="38100" rIns="76200" bIns="38100">
              <a:spAutoFit/>
            </a:bodyPr>
            <a:lstStyle>
              <a:lvl1pPr defTabSz="758825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758825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758825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758825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758825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7588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pt-BR" sz="1500">
                  <a:latin typeface="Arial" panose="020B0604020202020204" pitchFamily="34" charset="0"/>
                </a:rPr>
                <a:t>23</a:t>
              </a:r>
            </a:p>
          </p:txBody>
        </p:sp>
        <p:sp>
          <p:nvSpPr>
            <p:cNvPr id="72751" name="Freeform 46">
              <a:extLst>
                <a:ext uri="{FF2B5EF4-FFF2-40B4-BE49-F238E27FC236}">
                  <a16:creationId xmlns:a16="http://schemas.microsoft.com/office/drawing/2014/main" id="{A692E1C6-A164-4BB6-5F41-408F71160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" y="3038"/>
              <a:ext cx="1371" cy="375"/>
            </a:xfrm>
            <a:custGeom>
              <a:avLst/>
              <a:gdLst>
                <a:gd name="T0" fmla="*/ 0 w 1284"/>
                <a:gd name="T1" fmla="*/ 0 h 304"/>
                <a:gd name="T2" fmla="*/ 0 w 1284"/>
                <a:gd name="T3" fmla="*/ 702 h 304"/>
                <a:gd name="T4" fmla="*/ 1668 w 1284"/>
                <a:gd name="T5" fmla="*/ 702 h 304"/>
                <a:gd name="T6" fmla="*/ 0 60000 65536"/>
                <a:gd name="T7" fmla="*/ 0 60000 65536"/>
                <a:gd name="T8" fmla="*/ 0 60000 65536"/>
                <a:gd name="T9" fmla="*/ 0 w 1284"/>
                <a:gd name="T10" fmla="*/ 0 h 304"/>
                <a:gd name="T11" fmla="*/ 1284 w 1284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4" h="304">
                  <a:moveTo>
                    <a:pt x="0" y="0"/>
                  </a:moveTo>
                  <a:lnTo>
                    <a:pt x="0" y="303"/>
                  </a:lnTo>
                  <a:lnTo>
                    <a:pt x="1283" y="30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8" name="Rectangle 4">
            <a:extLst>
              <a:ext uri="{FF2B5EF4-FFF2-40B4-BE49-F238E27FC236}">
                <a16:creationId xmlns:a16="http://schemas.microsoft.com/office/drawing/2014/main" id="{EC1DF6DB-0EB1-DD5E-17A2-47F799F9E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Geo-objetos: Mapa Cadastral</a:t>
            </a:r>
            <a:r>
              <a:rPr lang="pt-BR" sz="2400" dirty="0"/>
              <a:t> </a:t>
            </a:r>
          </a:p>
        </p:txBody>
      </p:sp>
      <p:sp>
        <p:nvSpPr>
          <p:cNvPr id="72709" name="Espaço Reservado para Número de Slide 3">
            <a:extLst>
              <a:ext uri="{FF2B5EF4-FFF2-40B4-BE49-F238E27FC236}">
                <a16:creationId xmlns:a16="http://schemas.microsoft.com/office/drawing/2014/main" id="{6A508557-3E5B-550F-40C9-A92177FC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F7C1F30D-9AA4-4E19-9334-97AA6F5AC52A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62761574-C689-B614-5897-39E35239F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9788" y="1268413"/>
            <a:ext cx="10440987" cy="504031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Desafios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Entender o que representamos no computador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Entender o que não é possível representar...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3200" b="0" dirty="0">
                <a:latin typeface="+mj-lt"/>
              </a:rPr>
              <a:t>Dominar as técnicas de modelagem computacional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BR" sz="3200" b="0" dirty="0">
              <a:latin typeface="+mj-lt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BR" sz="2400" dirty="0">
              <a:latin typeface="+mj-lt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B223492-E79A-40F3-CDCE-FC0B1D02A0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88913"/>
            <a:ext cx="8162925" cy="762000"/>
          </a:xfrm>
        </p:spPr>
        <p:txBody>
          <a:bodyPr/>
          <a:lstStyle/>
          <a:p>
            <a:pPr eaLnBrk="1" hangingPunct="1">
              <a:defRPr/>
            </a:pPr>
            <a:r>
              <a:rPr lang="pt-BR" sz="4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Hipótese de Trabalho</a:t>
            </a:r>
          </a:p>
        </p:txBody>
      </p:sp>
      <p:sp>
        <p:nvSpPr>
          <p:cNvPr id="13316" name="Espaço Reservado para Número de Slide 3">
            <a:extLst>
              <a:ext uri="{FF2B5EF4-FFF2-40B4-BE49-F238E27FC236}">
                <a16:creationId xmlns:a16="http://schemas.microsoft.com/office/drawing/2014/main" id="{FBC508D3-4769-2E8F-7DB6-6F8EDD5C6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65F2D70B-4D79-4057-B208-B762B2A7BE0D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>
            <a:extLst>
              <a:ext uri="{FF2B5EF4-FFF2-40B4-BE49-F238E27FC236}">
                <a16:creationId xmlns:a16="http://schemas.microsoft.com/office/drawing/2014/main" id="{BC3C09DF-6A01-8DA7-7E38-6A358F5EECB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74825" y="1125538"/>
            <a:ext cx="8893175" cy="812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 b="0" dirty="0" err="1">
                <a:latin typeface="+mj-lt"/>
              </a:rPr>
              <a:t>Agrupamento</a:t>
            </a:r>
            <a:r>
              <a:rPr lang="en-US" altLang="en-US" sz="2400" b="0" dirty="0">
                <a:latin typeface="+mj-lt"/>
              </a:rPr>
              <a:t> de </a:t>
            </a:r>
            <a:r>
              <a:rPr lang="en-US" altLang="en-US" sz="2400" b="0" dirty="0" err="1">
                <a:latin typeface="+mj-lt"/>
              </a:rPr>
              <a:t>objetos</a:t>
            </a:r>
            <a:r>
              <a:rPr lang="en-US" altLang="en-US" sz="2400" b="0" dirty="0">
                <a:latin typeface="+mj-lt"/>
              </a:rPr>
              <a:t> com </a:t>
            </a:r>
            <a:r>
              <a:rPr lang="en-US" altLang="en-US" sz="2400" b="0" dirty="0" err="1">
                <a:latin typeface="+mj-lt"/>
              </a:rPr>
              <a:t>topologia</a:t>
            </a:r>
            <a:r>
              <a:rPr lang="en-US" altLang="en-US" sz="2400" b="0" dirty="0">
                <a:latin typeface="+mj-lt"/>
              </a:rPr>
              <a:t> </a:t>
            </a:r>
            <a:r>
              <a:rPr lang="en-US" altLang="en-US" sz="2400" b="0" dirty="0" err="1">
                <a:latin typeface="+mj-lt"/>
              </a:rPr>
              <a:t>arco-nó</a:t>
            </a:r>
            <a:endParaRPr lang="en-US" altLang="en-US" sz="2400" b="0" dirty="0">
              <a:latin typeface="+mj-lt"/>
            </a:endParaRPr>
          </a:p>
          <a:p>
            <a:pPr lvl="1" eaLnBrk="1" hangingPunct="1">
              <a:lnSpc>
                <a:spcPct val="80000"/>
              </a:lnSpc>
              <a:buFontTx/>
              <a:buChar char="•"/>
              <a:defRPr/>
            </a:pPr>
            <a:r>
              <a:rPr lang="en-US" altLang="en-US" sz="2000" b="0" dirty="0" err="1">
                <a:latin typeface="+mj-lt"/>
              </a:rPr>
              <a:t>utilizado</a:t>
            </a:r>
            <a:r>
              <a:rPr lang="en-US" altLang="en-US" sz="2000" b="0" dirty="0">
                <a:latin typeface="+mj-lt"/>
              </a:rPr>
              <a:t> </a:t>
            </a:r>
            <a:r>
              <a:rPr lang="en-US" altLang="en-US" sz="2000" b="0" dirty="0" err="1">
                <a:latin typeface="+mj-lt"/>
              </a:rPr>
              <a:t>para</a:t>
            </a:r>
            <a:r>
              <a:rPr lang="en-US" altLang="en-US" sz="2000" b="0" dirty="0">
                <a:latin typeface="+mj-lt"/>
              </a:rPr>
              <a:t> </a:t>
            </a:r>
            <a:r>
              <a:rPr lang="en-US" altLang="en-US" sz="2000" b="0" dirty="0" err="1">
                <a:latin typeface="+mj-lt"/>
              </a:rPr>
              <a:t>redes</a:t>
            </a:r>
            <a:r>
              <a:rPr lang="en-US" altLang="en-US" sz="2000" b="0" dirty="0">
                <a:latin typeface="+mj-lt"/>
              </a:rPr>
              <a:t> </a:t>
            </a:r>
            <a:r>
              <a:rPr lang="en-US" altLang="en-US" sz="2000" b="0" dirty="0" err="1">
                <a:latin typeface="+mj-lt"/>
              </a:rPr>
              <a:t>conectadas</a:t>
            </a:r>
            <a:endParaRPr lang="en-US" altLang="en-US" sz="2000" b="0" dirty="0">
              <a:latin typeface="+mj-lt"/>
            </a:endParaRPr>
          </a:p>
        </p:txBody>
      </p:sp>
      <p:graphicFrame>
        <p:nvGraphicFramePr>
          <p:cNvPr id="74755" name="Object 4">
            <a:hlinkClick r:id="" action="ppaction://ole?verb=0"/>
            <a:extLst>
              <a:ext uri="{FF2B5EF4-FFF2-40B4-BE49-F238E27FC236}">
                <a16:creationId xmlns:a16="http://schemas.microsoft.com/office/drawing/2014/main" id="{87BC4CDA-F27A-A333-0DF6-191111650336}"/>
              </a:ext>
            </a:extLst>
          </p:cNvPr>
          <p:cNvGraphicFramePr>
            <a:graphicFrameLocks/>
          </p:cNvGraphicFramePr>
          <p:nvPr/>
        </p:nvGraphicFramePr>
        <p:xfrm>
          <a:off x="1703388" y="1989138"/>
          <a:ext cx="8785225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8" name="Documento" r:id="rId4" imgW="3176471" imgH="2003386" progId="Word.Document.8">
                  <p:embed/>
                </p:oleObj>
              </mc:Choice>
              <mc:Fallback>
                <p:oleObj name="Documento" r:id="rId4" imgW="3176471" imgH="2003386" progId="Word.Document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1989138"/>
                        <a:ext cx="8785225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DFE1718C-803B-6094-53A5-B6D5E786C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Geo-objetos: Mapa de Rede</a:t>
            </a:r>
            <a:r>
              <a:rPr lang="pt-BR" sz="2400" dirty="0"/>
              <a:t> </a:t>
            </a:r>
          </a:p>
        </p:txBody>
      </p:sp>
      <p:sp>
        <p:nvSpPr>
          <p:cNvPr id="74757" name="Espaço Reservado para Número de Slide 3">
            <a:extLst>
              <a:ext uri="{FF2B5EF4-FFF2-40B4-BE49-F238E27FC236}">
                <a16:creationId xmlns:a16="http://schemas.microsoft.com/office/drawing/2014/main" id="{D0FF2BBD-8167-5063-2A77-459E8B9A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2431D57-FD06-4577-AFFE-675DCD93757E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EB5EAF11-6118-1CE9-9AAE-20121DD23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50CA007-AE8D-B997-7621-F3985697B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76804" name="Rectangle 37">
            <a:extLst>
              <a:ext uri="{FF2B5EF4-FFF2-40B4-BE49-F238E27FC236}">
                <a16:creationId xmlns:a16="http://schemas.microsoft.com/office/drawing/2014/main" id="{29FE185A-DFD5-83B1-39BE-807DD481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019925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76805" name="Group 38">
            <a:extLst>
              <a:ext uri="{FF2B5EF4-FFF2-40B4-BE49-F238E27FC236}">
                <a16:creationId xmlns:a16="http://schemas.microsoft.com/office/drawing/2014/main" id="{73C3BF88-2812-2ABB-E0A0-5D968F0D065F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1484313"/>
            <a:ext cx="8640762" cy="5184775"/>
            <a:chOff x="569" y="1254"/>
            <a:chExt cx="4622" cy="1969"/>
          </a:xfrm>
        </p:grpSpPr>
        <p:sp>
          <p:nvSpPr>
            <p:cNvPr id="76808" name="Rectangle 4">
              <a:extLst>
                <a:ext uri="{FF2B5EF4-FFF2-40B4-BE49-F238E27FC236}">
                  <a16:creationId xmlns:a16="http://schemas.microsoft.com/office/drawing/2014/main" id="{E9A16D3B-0A0C-82DC-EDFC-4F051281C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" y="1440"/>
              <a:ext cx="1157" cy="538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>
                  <a:latin typeface="Arial" panose="020B0604020202020204" pitchFamily="34" charset="0"/>
                </a:rPr>
                <a:t>Entidades com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>
                  <a:latin typeface="Arial" panose="020B0604020202020204" pitchFamily="34" charset="0"/>
                </a:rPr>
                <a:t>topologia arco-nó</a:t>
              </a:r>
            </a:p>
          </p:txBody>
        </p:sp>
        <p:sp>
          <p:nvSpPr>
            <p:cNvPr id="76809" name="Rectangle 5">
              <a:extLst>
                <a:ext uri="{FF2B5EF4-FFF2-40B4-BE49-F238E27FC236}">
                  <a16:creationId xmlns:a16="http://schemas.microsoft.com/office/drawing/2014/main" id="{82295E09-9195-7FAB-488A-902127B4C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" y="1254"/>
              <a:ext cx="1157" cy="186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6810" name="Rectangle 6">
              <a:extLst>
                <a:ext uri="{FF2B5EF4-FFF2-40B4-BE49-F238E27FC236}">
                  <a16:creationId xmlns:a16="http://schemas.microsoft.com/office/drawing/2014/main" id="{84408BAF-3DA7-06B0-2B74-1891FB914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" y="1260"/>
              <a:ext cx="37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Objeto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11" name="Rectangle 7">
              <a:extLst>
                <a:ext uri="{FF2B5EF4-FFF2-40B4-BE49-F238E27FC236}">
                  <a16:creationId xmlns:a16="http://schemas.microsoft.com/office/drawing/2014/main" id="{8D7BF671-90AA-4E9B-4631-C71D9A6E6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" y="2335"/>
              <a:ext cx="836" cy="557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6812" name="Rectangle 8">
              <a:extLst>
                <a:ext uri="{FF2B5EF4-FFF2-40B4-BE49-F238E27FC236}">
                  <a16:creationId xmlns:a16="http://schemas.microsoft.com/office/drawing/2014/main" id="{3CB3BDFE-D51E-4D3A-AF2A-02F8CEAC9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" y="2483"/>
              <a:ext cx="649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13" name="Rectangle 9">
              <a:extLst>
                <a:ext uri="{FF2B5EF4-FFF2-40B4-BE49-F238E27FC236}">
                  <a16:creationId xmlns:a16="http://schemas.microsoft.com/office/drawing/2014/main" id="{65B5269B-34FA-5B0C-31CC-143D02773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" y="2613"/>
              <a:ext cx="495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Geométrica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14" name="Rectangle 10">
              <a:extLst>
                <a:ext uri="{FF2B5EF4-FFF2-40B4-BE49-F238E27FC236}">
                  <a16:creationId xmlns:a16="http://schemas.microsoft.com/office/drawing/2014/main" id="{30C09C3D-388F-2FD2-339A-FA1EBBBF7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5" y="2335"/>
              <a:ext cx="836" cy="557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6815" name="Rectangle 11">
              <a:extLst>
                <a:ext uri="{FF2B5EF4-FFF2-40B4-BE49-F238E27FC236}">
                  <a16:creationId xmlns:a16="http://schemas.microsoft.com/office/drawing/2014/main" id="{22AF5909-8289-D59C-79B9-2D0D0D8C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483"/>
              <a:ext cx="649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16" name="Rectangle 12">
              <a:extLst>
                <a:ext uri="{FF2B5EF4-FFF2-40B4-BE49-F238E27FC236}">
                  <a16:creationId xmlns:a16="http://schemas.microsoft.com/office/drawing/2014/main" id="{AB70CE8C-E51B-5ACA-40B4-1938FC646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" y="2613"/>
              <a:ext cx="320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Vetorial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17" name="Line 13">
              <a:extLst>
                <a:ext uri="{FF2B5EF4-FFF2-40B4-BE49-F238E27FC236}">
                  <a16:creationId xmlns:a16="http://schemas.microsoft.com/office/drawing/2014/main" id="{C2D7B1AE-998D-0371-DD07-0922F26B91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8" y="1978"/>
              <a:ext cx="1" cy="32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818" name="Freeform 14">
              <a:extLst>
                <a:ext uri="{FF2B5EF4-FFF2-40B4-BE49-F238E27FC236}">
                  <a16:creationId xmlns:a16="http://schemas.microsoft.com/office/drawing/2014/main" id="{993C8D18-09A7-8586-F25E-096CE7BE5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" y="2296"/>
              <a:ext cx="39" cy="39"/>
            </a:xfrm>
            <a:custGeom>
              <a:avLst/>
              <a:gdLst>
                <a:gd name="T0" fmla="*/ 0 w 78"/>
                <a:gd name="T1" fmla="*/ 0 h 78"/>
                <a:gd name="T2" fmla="*/ 3 w 78"/>
                <a:gd name="T3" fmla="*/ 5 h 78"/>
                <a:gd name="T4" fmla="*/ 5 w 78"/>
                <a:gd name="T5" fmla="*/ 0 h 78"/>
                <a:gd name="T6" fmla="*/ 0 w 78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78"/>
                <a:gd name="T14" fmla="*/ 78 w 7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78">
                  <a:moveTo>
                    <a:pt x="0" y="0"/>
                  </a:moveTo>
                  <a:lnTo>
                    <a:pt x="39" y="78"/>
                  </a:lnTo>
                  <a:lnTo>
                    <a:pt x="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819" name="Rectangle 15">
              <a:extLst>
                <a:ext uri="{FF2B5EF4-FFF2-40B4-BE49-F238E27FC236}">
                  <a16:creationId xmlns:a16="http://schemas.microsoft.com/office/drawing/2014/main" id="{B60FEEE7-632B-F4E0-C9AB-B0FFC1612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" y="2095"/>
              <a:ext cx="840" cy="1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6820" name="Rectangle 16">
              <a:extLst>
                <a:ext uri="{FF2B5EF4-FFF2-40B4-BE49-F238E27FC236}">
                  <a16:creationId xmlns:a16="http://schemas.microsoft.com/office/drawing/2014/main" id="{A089AACD-0C72-7B94-32C0-A765B431C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" y="2098"/>
              <a:ext cx="292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solidFill>
                    <a:srgbClr val="000000"/>
                  </a:solidFill>
                  <a:latin typeface="Arial" panose="020B0604020202020204" pitchFamily="34" charset="0"/>
                </a:rPr>
                <a:t>contém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21" name="Line 17">
              <a:extLst>
                <a:ext uri="{FF2B5EF4-FFF2-40B4-BE49-F238E27FC236}">
                  <a16:creationId xmlns:a16="http://schemas.microsoft.com/office/drawing/2014/main" id="{23027D68-F59D-73CE-3085-FC4FE0263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5" y="2613"/>
              <a:ext cx="38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822" name="Freeform 18">
              <a:extLst>
                <a:ext uri="{FF2B5EF4-FFF2-40B4-BE49-F238E27FC236}">
                  <a16:creationId xmlns:a16="http://schemas.microsoft.com/office/drawing/2014/main" id="{66ECB189-01E2-BB3D-D8E2-3041F2367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594"/>
              <a:ext cx="39" cy="39"/>
            </a:xfrm>
            <a:custGeom>
              <a:avLst/>
              <a:gdLst>
                <a:gd name="T0" fmla="*/ 5 w 78"/>
                <a:gd name="T1" fmla="*/ 5 h 78"/>
                <a:gd name="T2" fmla="*/ 0 w 78"/>
                <a:gd name="T3" fmla="*/ 3 h 78"/>
                <a:gd name="T4" fmla="*/ 5 w 78"/>
                <a:gd name="T5" fmla="*/ 0 h 78"/>
                <a:gd name="T6" fmla="*/ 5 w 78"/>
                <a:gd name="T7" fmla="*/ 5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78"/>
                <a:gd name="T14" fmla="*/ 78 w 7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78">
                  <a:moveTo>
                    <a:pt x="78" y="78"/>
                  </a:moveTo>
                  <a:lnTo>
                    <a:pt x="0" y="39"/>
                  </a:lnTo>
                  <a:lnTo>
                    <a:pt x="78" y="0"/>
                  </a:lnTo>
                  <a:lnTo>
                    <a:pt x="78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823" name="Rectangle 19">
              <a:extLst>
                <a:ext uri="{FF2B5EF4-FFF2-40B4-BE49-F238E27FC236}">
                  <a16:creationId xmlns:a16="http://schemas.microsoft.com/office/drawing/2014/main" id="{6C5B9360-84C5-9859-D4C4-773ED0ABD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" y="2552"/>
              <a:ext cx="254" cy="1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6824" name="Rectangle 20">
              <a:extLst>
                <a:ext uri="{FF2B5EF4-FFF2-40B4-BE49-F238E27FC236}">
                  <a16:creationId xmlns:a16="http://schemas.microsoft.com/office/drawing/2014/main" id="{D84D3F8B-2170-C69C-853A-34E167605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4" y="2555"/>
              <a:ext cx="215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solidFill>
                    <a:srgbClr val="000000"/>
                  </a:solidFill>
                  <a:latin typeface="Arial" panose="020B0604020202020204" pitchFamily="34" charset="0"/>
                </a:rPr>
                <a:t> é um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25" name="Line 21">
              <a:extLst>
                <a:ext uri="{FF2B5EF4-FFF2-40B4-BE49-F238E27FC236}">
                  <a16:creationId xmlns:a16="http://schemas.microsoft.com/office/drawing/2014/main" id="{A091DED1-73BE-FB84-8474-2C8128F7D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1" y="2613"/>
              <a:ext cx="38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826" name="Freeform 22">
              <a:extLst>
                <a:ext uri="{FF2B5EF4-FFF2-40B4-BE49-F238E27FC236}">
                  <a16:creationId xmlns:a16="http://schemas.microsoft.com/office/drawing/2014/main" id="{F7CA6037-C760-5E44-D3BA-64FBEC6E8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" y="2594"/>
              <a:ext cx="39" cy="39"/>
            </a:xfrm>
            <a:custGeom>
              <a:avLst/>
              <a:gdLst>
                <a:gd name="T0" fmla="*/ 5 w 78"/>
                <a:gd name="T1" fmla="*/ 5 h 78"/>
                <a:gd name="T2" fmla="*/ 0 w 78"/>
                <a:gd name="T3" fmla="*/ 3 h 78"/>
                <a:gd name="T4" fmla="*/ 5 w 78"/>
                <a:gd name="T5" fmla="*/ 0 h 78"/>
                <a:gd name="T6" fmla="*/ 5 w 78"/>
                <a:gd name="T7" fmla="*/ 5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78"/>
                <a:gd name="T14" fmla="*/ 78 w 7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78">
                  <a:moveTo>
                    <a:pt x="78" y="78"/>
                  </a:moveTo>
                  <a:lnTo>
                    <a:pt x="0" y="39"/>
                  </a:lnTo>
                  <a:lnTo>
                    <a:pt x="78" y="0"/>
                  </a:lnTo>
                  <a:lnTo>
                    <a:pt x="78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827" name="Rectangle 23">
              <a:extLst>
                <a:ext uri="{FF2B5EF4-FFF2-40B4-BE49-F238E27FC236}">
                  <a16:creationId xmlns:a16="http://schemas.microsoft.com/office/drawing/2014/main" id="{99AE8AE5-3170-9CE5-5076-EBC1BD07A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" y="2552"/>
              <a:ext cx="255" cy="1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6828" name="Rectangle 24">
              <a:extLst>
                <a:ext uri="{FF2B5EF4-FFF2-40B4-BE49-F238E27FC236}">
                  <a16:creationId xmlns:a16="http://schemas.microsoft.com/office/drawing/2014/main" id="{02CB6162-FCB2-D35A-9A37-484B7E29D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2555"/>
              <a:ext cx="215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solidFill>
                    <a:srgbClr val="000000"/>
                  </a:solidFill>
                  <a:latin typeface="Arial" panose="020B0604020202020204" pitchFamily="34" charset="0"/>
                </a:rPr>
                <a:t> é um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29" name="Rectangle 25">
              <a:extLst>
                <a:ext uri="{FF2B5EF4-FFF2-40B4-BE49-F238E27FC236}">
                  <a16:creationId xmlns:a16="http://schemas.microsoft.com/office/drawing/2014/main" id="{7CAB1090-BD17-6DCA-93C5-B9528404A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" y="2317"/>
              <a:ext cx="1952" cy="906"/>
            </a:xfrm>
            <a:prstGeom prst="rect">
              <a:avLst/>
            </a:prstGeom>
            <a:solidFill>
              <a:srgbClr val="FFCC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6830" name="Rectangle 26">
              <a:extLst>
                <a:ext uri="{FF2B5EF4-FFF2-40B4-BE49-F238E27FC236}">
                  <a16:creationId xmlns:a16="http://schemas.microsoft.com/office/drawing/2014/main" id="{4880E590-1077-BBFA-B2D9-4C7E0FE3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2347"/>
              <a:ext cx="1650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Mapas vetorias constituídos de Nós de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31" name="Rectangle 27">
              <a:extLst>
                <a:ext uri="{FF2B5EF4-FFF2-40B4-BE49-F238E27FC236}">
                  <a16:creationId xmlns:a16="http://schemas.microsoft.com/office/drawing/2014/main" id="{6E43897F-FDCC-22F9-6B84-14919918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477"/>
              <a:ext cx="1511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rede 2D    e    Linhas 2D orientadas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32" name="Rectangle 28">
              <a:extLst>
                <a:ext uri="{FF2B5EF4-FFF2-40B4-BE49-F238E27FC236}">
                  <a16:creationId xmlns:a16="http://schemas.microsoft.com/office/drawing/2014/main" id="{0A685971-E272-8433-7B8D-469A14776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2607"/>
              <a:ext cx="1575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* Gerados a partir da digitalização de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33" name="Rectangle 29">
              <a:extLst>
                <a:ext uri="{FF2B5EF4-FFF2-40B4-BE49-F238E27FC236}">
                  <a16:creationId xmlns:a16="http://schemas.microsoft.com/office/drawing/2014/main" id="{14A5DE29-91CA-3637-79E9-5279F8E12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" y="2738"/>
              <a:ext cx="1373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bases existentes, mapeamentos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34" name="Rectangle 30">
              <a:extLst>
                <a:ext uri="{FF2B5EF4-FFF2-40B4-BE49-F238E27FC236}">
                  <a16:creationId xmlns:a16="http://schemas.microsoft.com/office/drawing/2014/main" id="{C84A34D2-C4A5-3ADE-8269-946B5B639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2868"/>
              <a:ext cx="1393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(levantamento topográfico, gps e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35" name="Rectangle 31">
              <a:extLst>
                <a:ext uri="{FF2B5EF4-FFF2-40B4-BE49-F238E27FC236}">
                  <a16:creationId xmlns:a16="http://schemas.microsoft.com/office/drawing/2014/main" id="{E9B5105D-296F-C7CF-DC81-E6A5C0C3D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3" y="2998"/>
              <a:ext cx="250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trena)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36" name="Rectangle 32">
              <a:extLst>
                <a:ext uri="{FF2B5EF4-FFF2-40B4-BE49-F238E27FC236}">
                  <a16:creationId xmlns:a16="http://schemas.microsoft.com/office/drawing/2014/main" id="{5A55F0CF-0740-C6EF-FA3C-EEEE8AAEF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" y="2004"/>
              <a:ext cx="418" cy="313"/>
            </a:xfrm>
            <a:prstGeom prst="rect">
              <a:avLst/>
            </a:prstGeom>
            <a:solidFill>
              <a:srgbClr val="FFCC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6837" name="Rectangle 33">
              <a:extLst>
                <a:ext uri="{FF2B5EF4-FFF2-40B4-BE49-F238E27FC236}">
                  <a16:creationId xmlns:a16="http://schemas.microsoft.com/office/drawing/2014/main" id="{1C882C88-460C-BCBB-082F-56551C6A9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2004"/>
              <a:ext cx="1534" cy="313"/>
            </a:xfrm>
            <a:prstGeom prst="rect">
              <a:avLst/>
            </a:prstGeom>
            <a:solidFill>
              <a:srgbClr val="FFCC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76838" name="Rectangle 34">
              <a:extLst>
                <a:ext uri="{FF2B5EF4-FFF2-40B4-BE49-F238E27FC236}">
                  <a16:creationId xmlns:a16="http://schemas.microsoft.com/office/drawing/2014/main" id="{E92F0F47-EFBE-8BD5-1D49-2C7AF8CF6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4" y="2073"/>
              <a:ext cx="286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Rede</a:t>
              </a:r>
              <a:endParaRPr lang="pt-BR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76839" name="Line 35">
              <a:extLst>
                <a:ext uri="{FF2B5EF4-FFF2-40B4-BE49-F238E27FC236}">
                  <a16:creationId xmlns:a16="http://schemas.microsoft.com/office/drawing/2014/main" id="{617CD074-47DF-0AE8-A737-4A8DB824BD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3" y="2157"/>
              <a:ext cx="221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0" name="Rectangle 4">
            <a:extLst>
              <a:ext uri="{FF2B5EF4-FFF2-40B4-BE49-F238E27FC236}">
                <a16:creationId xmlns:a16="http://schemas.microsoft.com/office/drawing/2014/main" id="{818B0C3A-B7C9-5BB8-71CD-42A480E41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Geo-objetos: Rede</a:t>
            </a:r>
            <a:r>
              <a:rPr lang="pt-BR" sz="2400" dirty="0"/>
              <a:t> </a:t>
            </a:r>
          </a:p>
        </p:txBody>
      </p:sp>
      <p:sp>
        <p:nvSpPr>
          <p:cNvPr id="76807" name="Espaço Reservado para Número de Slide 3">
            <a:extLst>
              <a:ext uri="{FF2B5EF4-FFF2-40B4-BE49-F238E27FC236}">
                <a16:creationId xmlns:a16="http://schemas.microsoft.com/office/drawing/2014/main" id="{72E7D939-B83F-1BE7-2C63-AABF6CD4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8AADCD38-5E36-4F24-AFCF-E1E5D5A08D33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6" name="Rectangle 2">
            <a:extLst>
              <a:ext uri="{FF2B5EF4-FFF2-40B4-BE49-F238E27FC236}">
                <a16:creationId xmlns:a16="http://schemas.microsoft.com/office/drawing/2014/main" id="{B671D579-B74E-6242-859A-54D4E28E0F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150" y="188913"/>
            <a:ext cx="7932738" cy="6413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Universo</a:t>
            </a:r>
            <a:r>
              <a:rPr lang="en-US" altLang="en-US" sz="36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formal: geo-campo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F62AF6A-C2BF-7359-86AB-687F11708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41613" y="2176463"/>
            <a:ext cx="7575550" cy="32432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	</a:t>
            </a:r>
          </a:p>
        </p:txBody>
      </p:sp>
      <p:sp>
        <p:nvSpPr>
          <p:cNvPr id="78852" name="Rectangle 5">
            <a:extLst>
              <a:ext uri="{FF2B5EF4-FFF2-40B4-BE49-F238E27FC236}">
                <a16:creationId xmlns:a16="http://schemas.microsoft.com/office/drawing/2014/main" id="{6F3E49E4-40F3-1660-0EA9-338CFDFF2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365625"/>
            <a:ext cx="5943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Tahoma" panose="020B0604030504040204" pitchFamily="34" charset="0"/>
              </a:rPr>
              <a:t>  </a:t>
            </a:r>
            <a:r>
              <a:rPr lang="en-US" altLang="en-US" sz="2400" b="0">
                <a:latin typeface="Verdana" panose="020B0604030504040204" pitchFamily="34" charset="0"/>
              </a:rPr>
              <a:t>Contra-domínio da função</a:t>
            </a:r>
          </a:p>
          <a:p>
            <a:pPr lvl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0">
                <a:latin typeface="Verdana" panose="020B0604030504040204" pitchFamily="34" charset="0"/>
              </a:rPr>
              <a:t>  </a:t>
            </a:r>
            <a:r>
              <a:rPr lang="en-US" altLang="en-US" sz="2000" b="0">
                <a:latin typeface="Verdana" panose="020B0604030504040204" pitchFamily="34" charset="0"/>
              </a:rPr>
              <a:t>conjunto enumerável = </a:t>
            </a:r>
            <a:r>
              <a:rPr lang="en-US" altLang="en-US" sz="2000" b="0" i="1">
                <a:latin typeface="Verdana" panose="020B0604030504040204" pitchFamily="34" charset="0"/>
              </a:rPr>
              <a:t>temático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en-US" altLang="en-US" sz="2000" b="0">
                <a:latin typeface="Verdana" panose="020B0604030504040204" pitchFamily="34" charset="0"/>
              </a:rPr>
              <a:t> </a:t>
            </a:r>
            <a:r>
              <a:rPr lang="en-US" altLang="en-US" sz="1800" b="0">
                <a:latin typeface="Verdana" panose="020B0604030504040204" pitchFamily="34" charset="0"/>
              </a:rPr>
              <a:t>mapa de cobertura vegetal</a:t>
            </a:r>
          </a:p>
          <a:p>
            <a:pPr lvl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0">
                <a:latin typeface="Verdana" panose="020B0604030504040204" pitchFamily="34" charset="0"/>
              </a:rPr>
              <a:t> </a:t>
            </a:r>
            <a:r>
              <a:rPr lang="en-US" altLang="en-US" sz="2000" b="0">
                <a:latin typeface="Verdana" panose="020B0604030504040204" pitchFamily="34" charset="0"/>
              </a:rPr>
              <a:t>valores contínuos (-</a:t>
            </a:r>
            <a:r>
              <a:rPr lang="en-US" altLang="en-US" sz="2000" b="0">
                <a:latin typeface="Verdana" panose="020B0604030504040204" pitchFamily="34" charset="0"/>
                <a:sym typeface="Symbol" panose="05050102010706020507" pitchFamily="18" charset="2"/>
              </a:rPr>
              <a:t></a:t>
            </a:r>
            <a:r>
              <a:rPr lang="en-US" altLang="en-US" sz="2000" b="0">
                <a:latin typeface="Verdana" panose="020B0604030504040204" pitchFamily="34" charset="0"/>
              </a:rPr>
              <a:t> a +</a:t>
            </a:r>
            <a:r>
              <a:rPr lang="en-US" altLang="en-US" sz="2000" b="0">
                <a:latin typeface="Verdana" panose="020B0604030504040204" pitchFamily="34" charset="0"/>
                <a:sym typeface="Symbol" panose="05050102010706020507" pitchFamily="18" charset="2"/>
              </a:rPr>
              <a:t></a:t>
            </a:r>
            <a:r>
              <a:rPr lang="en-US" altLang="en-US" sz="2000" b="0">
                <a:latin typeface="Verdana" panose="020B0604030504040204" pitchFamily="34" charset="0"/>
              </a:rPr>
              <a:t>) = </a:t>
            </a:r>
            <a:r>
              <a:rPr lang="en-US" altLang="en-US" sz="2000" b="0" i="1">
                <a:latin typeface="Verdana" panose="020B0604030504040204" pitchFamily="34" charset="0"/>
              </a:rPr>
              <a:t>numérico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Verdana" panose="020B0604030504040204" pitchFamily="34" charset="0"/>
              </a:rPr>
              <a:t> mapa de aeromagnetometria</a:t>
            </a:r>
          </a:p>
        </p:txBody>
      </p:sp>
      <p:pic>
        <p:nvPicPr>
          <p:cNvPr id="78853" name="Picture 6">
            <a:extLst>
              <a:ext uri="{FF2B5EF4-FFF2-40B4-BE49-F238E27FC236}">
                <a16:creationId xmlns:a16="http://schemas.microsoft.com/office/drawing/2014/main" id="{BB85EA44-0D8A-4500-0D28-D6215FA279E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44900"/>
            <a:ext cx="32766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Rectangle 7">
            <a:extLst>
              <a:ext uri="{FF2B5EF4-FFF2-40B4-BE49-F238E27FC236}">
                <a16:creationId xmlns:a16="http://schemas.microsoft.com/office/drawing/2014/main" id="{39119494-4A16-D88C-D56C-B31729639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092950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78855" name="Rectangle 4">
            <a:extLst>
              <a:ext uri="{FF2B5EF4-FFF2-40B4-BE49-F238E27FC236}">
                <a16:creationId xmlns:a16="http://schemas.microsoft.com/office/drawing/2014/main" id="{7A076735-184F-2E6E-F18E-14EF9B93A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125538"/>
            <a:ext cx="8893175" cy="2447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6200" tIns="38100" rIns="76200" bIns="38100" anchor="ctr"/>
          <a:lstStyle>
            <a:lvl1pPr defTabSz="758825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 defTabSz="758825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 defTabSz="758825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758825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758825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758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758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758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7588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latin typeface="Verdana" panose="020B0604030504040204" pitchFamily="34" charset="0"/>
              </a:rPr>
              <a:t> </a:t>
            </a:r>
            <a:r>
              <a:rPr lang="en-US" altLang="en-US" sz="2000" b="0">
                <a:latin typeface="ClassGarmnd BT" pitchFamily="18" charset="0"/>
              </a:rPr>
              <a:t>Geo-Campo: ƒ= [ R, A, </a:t>
            </a:r>
            <a:r>
              <a:rPr lang="en-US" altLang="en-US" sz="2000" b="0">
                <a:latin typeface="ClassGarmnd BT" pitchFamily="18" charset="0"/>
                <a:sym typeface="Symbol" panose="05050102010706020507" pitchFamily="18" charset="2"/>
              </a:rPr>
              <a:t>, t] </a:t>
            </a:r>
            <a:r>
              <a:rPr lang="en-US" altLang="en-US" sz="2000" b="0">
                <a:latin typeface="ClassGarmnd BT" pitchFamily="18" charset="0"/>
              </a:rPr>
              <a:t>, onde: R </a:t>
            </a:r>
            <a:r>
              <a:rPr lang="en-US" altLang="en-US" sz="2000" b="0">
                <a:latin typeface="ClassGarmnd BT" pitchFamily="18" charset="0"/>
                <a:sym typeface="Symbol" panose="05050102010706020507" pitchFamily="18" charset="2"/>
              </a:rPr>
              <a:t> </a:t>
            </a:r>
            <a:r>
              <a:rPr lang="en-US" altLang="en-US" sz="2000" b="0" baseline="30000">
                <a:latin typeface="ClassGarmnd BT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 b="0">
                <a:latin typeface="ClassGarmnd BT" pitchFamily="18" charset="0"/>
                <a:sym typeface="Symbol" panose="05050102010706020507" pitchFamily="18" charset="2"/>
              </a:rPr>
              <a:t>, A = { A</a:t>
            </a:r>
            <a:r>
              <a:rPr lang="en-US" altLang="en-US" sz="2000" b="0" baseline="-25000">
                <a:latin typeface="ClassGarmnd BT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 b="0">
                <a:latin typeface="ClassGarmnd BT" pitchFamily="18" charset="0"/>
                <a:sym typeface="Symbol" panose="05050102010706020507" pitchFamily="18" charset="2"/>
              </a:rPr>
              <a:t>, A</a:t>
            </a:r>
            <a:r>
              <a:rPr lang="en-US" altLang="en-US" sz="2000" b="0" baseline="-25000">
                <a:latin typeface="ClassGarmnd BT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 b="0">
                <a:latin typeface="ClassGarmnd BT" pitchFamily="18" charset="0"/>
                <a:sym typeface="Symbol" panose="05050102010706020507" pitchFamily="18" charset="2"/>
              </a:rPr>
              <a:t>, ..., A</a:t>
            </a:r>
            <a:r>
              <a:rPr lang="en-US" altLang="en-US" sz="2000" b="0" baseline="-25000">
                <a:latin typeface="ClassGarmnd BT" pitchFamily="18" charset="0"/>
                <a:sym typeface="Symbol" panose="05050102010706020507" pitchFamily="18" charset="2"/>
              </a:rPr>
              <a:t>n</a:t>
            </a:r>
            <a:r>
              <a:rPr lang="en-US" altLang="en-US" sz="2000" b="0">
                <a:latin typeface="ClassGarmnd BT" pitchFamily="18" charset="0"/>
                <a:sym typeface="Symbol" panose="05050102010706020507" pitchFamily="18" charset="2"/>
              </a:rPr>
              <a:t>}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ClassGarmnd BT" pitchFamily="18" charset="0"/>
                <a:sym typeface="Symbol" panose="05050102010706020507" pitchFamily="18" charset="2"/>
              </a:rPr>
              <a:t> é um conjunto de atributos e : RA mapeia pontos de R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ClassGarmnd BT" pitchFamily="18" charset="0"/>
                <a:sym typeface="Symbol" panose="05050102010706020507" pitchFamily="18" charset="2"/>
              </a:rPr>
              <a:t> para valores em A, num tempo t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0">
              <a:latin typeface="ClassGarmnd BT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>
                <a:latin typeface="Verdana" panose="020B0604030504040204" pitchFamily="34" charset="0"/>
              </a:rPr>
              <a:t> </a:t>
            </a:r>
            <a:r>
              <a:rPr lang="en-US" altLang="en-US" sz="2000" b="0">
                <a:latin typeface="ClassGarmnd BT" pitchFamily="18" charset="0"/>
              </a:rPr>
              <a:t>Medida instantânea de um fenômeno no espaço-tempo que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ClassGarmnd BT" pitchFamily="18" charset="0"/>
              </a:rPr>
              <a:t> possui valores em todos os pontos de uma região de estudo</a:t>
            </a:r>
            <a:endParaRPr lang="en-US" altLang="en-US" sz="2000" b="0" i="1">
              <a:latin typeface="ClassGarmnd BT" pitchFamily="18" charset="0"/>
            </a:endParaRPr>
          </a:p>
        </p:txBody>
      </p:sp>
      <p:sp>
        <p:nvSpPr>
          <p:cNvPr id="78856" name="Espaço Reservado para Número de Slide 3">
            <a:extLst>
              <a:ext uri="{FF2B5EF4-FFF2-40B4-BE49-F238E27FC236}">
                <a16:creationId xmlns:a16="http://schemas.microsoft.com/office/drawing/2014/main" id="{61CEF70A-0CDF-40BD-86D4-3587E7A6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18647D12-DFBC-43CC-9522-87EC981108B7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>
            <a:extLst>
              <a:ext uri="{FF2B5EF4-FFF2-40B4-BE49-F238E27FC236}">
                <a16:creationId xmlns:a16="http://schemas.microsoft.com/office/drawing/2014/main" id="{0E6E799C-8203-7262-F8D7-A45B75A12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196975"/>
            <a:ext cx="6348412" cy="367506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altLang="en-US" sz="2400" dirty="0" err="1">
                <a:latin typeface="+mj-lt"/>
              </a:rPr>
              <a:t>Utilizados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para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representar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uma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grandeza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cuja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variação</a:t>
            </a:r>
            <a:r>
              <a:rPr lang="en-US" altLang="en-US" sz="2400" dirty="0">
                <a:latin typeface="+mj-lt"/>
              </a:rPr>
              <a:t> é </a:t>
            </a:r>
            <a:r>
              <a:rPr lang="en-US" altLang="en-US" sz="2400" dirty="0" err="1">
                <a:latin typeface="+mj-lt"/>
              </a:rPr>
              <a:t>descrita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qualitativamente</a:t>
            </a:r>
            <a:endParaRPr lang="en-US" altLang="en-US" sz="2400" dirty="0">
              <a:latin typeface="+mj-lt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en-US" sz="2000" dirty="0" err="1">
                <a:latin typeface="+mj-lt"/>
              </a:rPr>
              <a:t>Domínio</a:t>
            </a:r>
            <a:r>
              <a:rPr lang="en-US" altLang="en-US" sz="2000" dirty="0">
                <a:latin typeface="+mj-lt"/>
              </a:rPr>
              <a:t> do </a:t>
            </a:r>
            <a:r>
              <a:rPr lang="en-US" altLang="en-US" sz="2000" dirty="0" err="1">
                <a:latin typeface="+mj-lt"/>
              </a:rPr>
              <a:t>atributo</a:t>
            </a:r>
            <a:endParaRPr lang="en-US" altLang="en-US" sz="2000" dirty="0">
              <a:latin typeface="+mj-lt"/>
            </a:endParaRP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altLang="en-US" sz="2400" dirty="0">
                <a:latin typeface="+mj-lt"/>
              </a:rPr>
              <a:t>nominal: </a:t>
            </a:r>
            <a:r>
              <a:rPr lang="en-US" altLang="en-US" sz="2400" dirty="0" err="1">
                <a:latin typeface="+mj-lt"/>
              </a:rPr>
              <a:t>lista</a:t>
            </a:r>
            <a:r>
              <a:rPr lang="en-US" altLang="en-US" sz="2400" dirty="0">
                <a:latin typeface="+mj-lt"/>
              </a:rPr>
              <a:t> de </a:t>
            </a:r>
            <a:r>
              <a:rPr lang="en-US" altLang="en-US" sz="2400" dirty="0" err="1">
                <a:latin typeface="+mj-lt"/>
              </a:rPr>
              <a:t>valores</a:t>
            </a:r>
            <a:endParaRPr lang="en-US" altLang="en-US" sz="2400" dirty="0">
              <a:latin typeface="+mj-lt"/>
            </a:endParaRPr>
          </a:p>
          <a:p>
            <a:pPr lvl="2" eaLnBrk="1" hangingPunct="1">
              <a:lnSpc>
                <a:spcPct val="110000"/>
              </a:lnSpc>
              <a:defRPr/>
            </a:pPr>
            <a:r>
              <a:rPr lang="en-US" altLang="en-US" sz="1600" dirty="0" err="1">
                <a:latin typeface="+mj-lt"/>
              </a:rPr>
              <a:t>mapa</a:t>
            </a:r>
            <a:r>
              <a:rPr lang="en-US" altLang="en-US" sz="1600" dirty="0">
                <a:latin typeface="+mj-lt"/>
              </a:rPr>
              <a:t> de </a:t>
            </a:r>
            <a:r>
              <a:rPr lang="en-US" altLang="en-US" sz="1600" dirty="0" err="1">
                <a:latin typeface="+mj-lt"/>
              </a:rPr>
              <a:t>vegetação</a:t>
            </a:r>
            <a:endParaRPr lang="en-US" altLang="en-US" sz="1600" dirty="0">
              <a:latin typeface="+mj-lt"/>
            </a:endParaRPr>
          </a:p>
          <a:p>
            <a:pPr lvl="2" eaLnBrk="1" hangingPunct="1">
              <a:lnSpc>
                <a:spcPct val="110000"/>
              </a:lnSpc>
              <a:defRPr/>
            </a:pPr>
            <a:r>
              <a:rPr lang="en-US" altLang="en-US" sz="1600" dirty="0">
                <a:latin typeface="+mj-lt"/>
              </a:rPr>
              <a:t>{</a:t>
            </a:r>
            <a:r>
              <a:rPr lang="en-US" altLang="en-US" sz="1600" dirty="0" err="1">
                <a:latin typeface="+mj-lt"/>
              </a:rPr>
              <a:t>floresta</a:t>
            </a:r>
            <a:r>
              <a:rPr lang="en-US" altLang="en-US" sz="1600" dirty="0">
                <a:latin typeface="+mj-lt"/>
              </a:rPr>
              <a:t>, </a:t>
            </a:r>
            <a:r>
              <a:rPr lang="en-US" altLang="en-US" sz="1600" dirty="0" err="1">
                <a:latin typeface="+mj-lt"/>
              </a:rPr>
              <a:t>cerrado</a:t>
            </a:r>
            <a:r>
              <a:rPr lang="en-US" altLang="en-US" sz="1600" dirty="0">
                <a:latin typeface="+mj-lt"/>
              </a:rPr>
              <a:t>, </a:t>
            </a:r>
            <a:r>
              <a:rPr lang="en-US" altLang="en-US" sz="1600" dirty="0" err="1">
                <a:latin typeface="+mj-lt"/>
              </a:rPr>
              <a:t>desmatamento</a:t>
            </a:r>
            <a:r>
              <a:rPr lang="en-US" altLang="en-US" sz="1600" dirty="0">
                <a:latin typeface="+mj-lt"/>
              </a:rPr>
              <a:t>}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altLang="en-US" sz="2400" dirty="0">
                <a:latin typeface="+mj-lt"/>
              </a:rPr>
              <a:t>ordinal: </a:t>
            </a:r>
            <a:r>
              <a:rPr lang="en-US" altLang="en-US" sz="2400" dirty="0" err="1">
                <a:latin typeface="+mj-lt"/>
              </a:rPr>
              <a:t>escala</a:t>
            </a:r>
            <a:r>
              <a:rPr lang="en-US" altLang="en-US" sz="2400" dirty="0">
                <a:latin typeface="+mj-lt"/>
              </a:rPr>
              <a:t> de </a:t>
            </a:r>
            <a:r>
              <a:rPr lang="en-US" altLang="en-US" sz="2400" dirty="0" err="1">
                <a:latin typeface="+mj-lt"/>
              </a:rPr>
              <a:t>medida</a:t>
            </a:r>
            <a:endParaRPr lang="en-US" altLang="en-US" sz="2400" dirty="0">
              <a:latin typeface="+mj-lt"/>
            </a:endParaRPr>
          </a:p>
          <a:p>
            <a:pPr lvl="2" eaLnBrk="1" hangingPunct="1">
              <a:lnSpc>
                <a:spcPct val="110000"/>
              </a:lnSpc>
              <a:defRPr/>
            </a:pPr>
            <a:r>
              <a:rPr lang="en-US" altLang="en-US" sz="1600" dirty="0" err="1">
                <a:latin typeface="+mj-lt"/>
              </a:rPr>
              <a:t>mapa</a:t>
            </a:r>
            <a:r>
              <a:rPr lang="en-US" altLang="en-US" sz="1600" dirty="0">
                <a:latin typeface="+mj-lt"/>
              </a:rPr>
              <a:t> de classes de </a:t>
            </a:r>
            <a:r>
              <a:rPr lang="en-US" altLang="en-US" sz="1600" dirty="0" err="1">
                <a:latin typeface="+mj-lt"/>
              </a:rPr>
              <a:t>declividade</a:t>
            </a:r>
            <a:endParaRPr lang="en-US" altLang="en-US" sz="1600" dirty="0">
              <a:latin typeface="+mj-lt"/>
            </a:endParaRPr>
          </a:p>
          <a:p>
            <a:pPr lvl="2" eaLnBrk="1" hangingPunct="1">
              <a:lnSpc>
                <a:spcPct val="110000"/>
              </a:lnSpc>
              <a:defRPr/>
            </a:pPr>
            <a:r>
              <a:rPr lang="en-US" altLang="en-US" sz="1600" dirty="0">
                <a:latin typeface="+mj-lt"/>
              </a:rPr>
              <a:t>{0-5%, 5-10%, </a:t>
            </a:r>
            <a:r>
              <a:rPr lang="en-US" altLang="en-US" sz="1600" dirty="0">
                <a:latin typeface="+mj-lt"/>
                <a:sym typeface="Symbol" pitchFamily="18" charset="2"/>
              </a:rPr>
              <a:t>10%}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DF5D09CE-BDB4-BDD4-0373-EF4D72C2127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644900"/>
            <a:ext cx="233838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A02F970D-1117-F137-7AEE-F7BBEF12A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Temático</a:t>
            </a:r>
            <a:r>
              <a:rPr lang="pt-BR" sz="2400" dirty="0"/>
              <a:t> </a:t>
            </a:r>
          </a:p>
        </p:txBody>
      </p:sp>
      <p:sp>
        <p:nvSpPr>
          <p:cNvPr id="80901" name="Espaço Reservado para Número de Slide 3">
            <a:extLst>
              <a:ext uri="{FF2B5EF4-FFF2-40B4-BE49-F238E27FC236}">
                <a16:creationId xmlns:a16="http://schemas.microsoft.com/office/drawing/2014/main" id="{DB5A53BD-B39F-DBDE-016A-A1F7649A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17C605A2-BD85-4985-B073-B05D3FA89F5D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BC68FE1E-5E13-01CA-0D49-7DD5E118B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82947" name="Rectangle 73">
            <a:extLst>
              <a:ext uri="{FF2B5EF4-FFF2-40B4-BE49-F238E27FC236}">
                <a16:creationId xmlns:a16="http://schemas.microsoft.com/office/drawing/2014/main" id="{EBC2DE7D-CEA0-69A1-0476-507481F4F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235825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82948" name="Group 72">
            <a:extLst>
              <a:ext uri="{FF2B5EF4-FFF2-40B4-BE49-F238E27FC236}">
                <a16:creationId xmlns:a16="http://schemas.microsoft.com/office/drawing/2014/main" id="{6221B507-6B48-1757-F5D8-BC8240BBC41C}"/>
              </a:ext>
            </a:extLst>
          </p:cNvPr>
          <p:cNvGrpSpPr>
            <a:grpSpLocks/>
          </p:cNvGrpSpPr>
          <p:nvPr/>
        </p:nvGrpSpPr>
        <p:grpSpPr bwMode="auto">
          <a:xfrm>
            <a:off x="1774825" y="981075"/>
            <a:ext cx="8713788" cy="5327650"/>
            <a:chOff x="958" y="1095"/>
            <a:chExt cx="3814" cy="3176"/>
          </a:xfrm>
        </p:grpSpPr>
        <p:sp>
          <p:nvSpPr>
            <p:cNvPr id="82953" name="Rectangle 3">
              <a:extLst>
                <a:ext uri="{FF2B5EF4-FFF2-40B4-BE49-F238E27FC236}">
                  <a16:creationId xmlns:a16="http://schemas.microsoft.com/office/drawing/2014/main" id="{646ABE4F-18A9-7D2D-67FE-6EB7B9FA1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983"/>
              <a:ext cx="18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54" name="Rectangle 4">
              <a:extLst>
                <a:ext uri="{FF2B5EF4-FFF2-40B4-BE49-F238E27FC236}">
                  <a16:creationId xmlns:a16="http://schemas.microsoft.com/office/drawing/2014/main" id="{AB49C78F-7656-F3D6-8F13-55C3CF28A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1" y="1255"/>
              <a:ext cx="1156" cy="446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55" name="Rectangle 5">
              <a:extLst>
                <a:ext uri="{FF2B5EF4-FFF2-40B4-BE49-F238E27FC236}">
                  <a16:creationId xmlns:a16="http://schemas.microsoft.com/office/drawing/2014/main" id="{3EEE2C3C-67A0-DC91-6BFF-28EED0BA7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5" y="1095"/>
              <a:ext cx="1156" cy="154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56" name="Rectangle 6">
              <a:extLst>
                <a:ext uri="{FF2B5EF4-FFF2-40B4-BE49-F238E27FC236}">
                  <a16:creationId xmlns:a16="http://schemas.microsoft.com/office/drawing/2014/main" id="{B1156290-A636-76D8-9E15-C4E0DB821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1095"/>
              <a:ext cx="338" cy="12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>
                  <a:solidFill>
                    <a:srgbClr val="000000"/>
                  </a:solidFill>
                  <a:latin typeface="Arial" panose="020B0604020202020204" pitchFamily="34" charset="0"/>
                </a:rPr>
                <a:t>Temático</a:t>
              </a:r>
              <a:endParaRPr lang="en-US" altLang="pt-BR" sz="1400">
                <a:latin typeface="Arial" panose="020B0604020202020204" pitchFamily="34" charset="0"/>
              </a:endParaRPr>
            </a:p>
          </p:txBody>
        </p:sp>
        <p:sp>
          <p:nvSpPr>
            <p:cNvPr id="82957" name="Rectangle 7">
              <a:extLst>
                <a:ext uri="{FF2B5EF4-FFF2-40B4-BE49-F238E27FC236}">
                  <a16:creationId xmlns:a16="http://schemas.microsoft.com/office/drawing/2014/main" id="{DFFE2A91-3CB6-7A8F-D7C9-B9FAF6054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1948"/>
              <a:ext cx="738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58" name="Rectangle 8">
              <a:extLst>
                <a:ext uri="{FF2B5EF4-FFF2-40B4-BE49-F238E27FC236}">
                  <a16:creationId xmlns:a16="http://schemas.microsoft.com/office/drawing/2014/main" id="{44F38DEB-82FC-63F3-990A-8CB94364D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1987"/>
              <a:ext cx="455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59" name="Rectangle 9">
              <a:extLst>
                <a:ext uri="{FF2B5EF4-FFF2-40B4-BE49-F238E27FC236}">
                  <a16:creationId xmlns:a16="http://schemas.microsoft.com/office/drawing/2014/main" id="{DD6A9737-3BF0-6ABE-6B64-04F38260D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" y="2102"/>
              <a:ext cx="347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Geométrica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60" name="Rectangle 10">
              <a:extLst>
                <a:ext uri="{FF2B5EF4-FFF2-40B4-BE49-F238E27FC236}">
                  <a16:creationId xmlns:a16="http://schemas.microsoft.com/office/drawing/2014/main" id="{3E012849-C327-4AC9-5AA6-66ECC1453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" y="2194"/>
              <a:ext cx="738" cy="34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61" name="Rectangle 11">
              <a:extLst>
                <a:ext uri="{FF2B5EF4-FFF2-40B4-BE49-F238E27FC236}">
                  <a16:creationId xmlns:a16="http://schemas.microsoft.com/office/drawing/2014/main" id="{02488B3B-160C-3A1F-153A-5C0956ABF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4" y="2252"/>
              <a:ext cx="455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62" name="Rectangle 12">
              <a:extLst>
                <a:ext uri="{FF2B5EF4-FFF2-40B4-BE49-F238E27FC236}">
                  <a16:creationId xmlns:a16="http://schemas.microsoft.com/office/drawing/2014/main" id="{A3BF6037-0B1B-B44E-3A47-7179C03D1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" y="2367"/>
              <a:ext cx="250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Matricial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63" name="Rectangle 13">
              <a:extLst>
                <a:ext uri="{FF2B5EF4-FFF2-40B4-BE49-F238E27FC236}">
                  <a16:creationId xmlns:a16="http://schemas.microsoft.com/office/drawing/2014/main" id="{5B9A2B4A-04FD-F2F8-C8F6-21A374182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" y="2194"/>
              <a:ext cx="738" cy="34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64" name="Rectangle 14">
              <a:extLst>
                <a:ext uri="{FF2B5EF4-FFF2-40B4-BE49-F238E27FC236}">
                  <a16:creationId xmlns:a16="http://schemas.microsoft.com/office/drawing/2014/main" id="{F2155C40-CD81-7C72-9D07-19E163219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252"/>
              <a:ext cx="455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65" name="Rectangle 15">
              <a:extLst>
                <a:ext uri="{FF2B5EF4-FFF2-40B4-BE49-F238E27FC236}">
                  <a16:creationId xmlns:a16="http://schemas.microsoft.com/office/drawing/2014/main" id="{08E96C96-22D5-0E93-AF96-DBCCCE3C8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" y="2367"/>
              <a:ext cx="224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Vetorial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66" name="Line 16">
              <a:extLst>
                <a:ext uri="{FF2B5EF4-FFF2-40B4-BE49-F238E27FC236}">
                  <a16:creationId xmlns:a16="http://schemas.microsoft.com/office/drawing/2014/main" id="{7E0940EB-9C7E-A309-48C5-72535FC2A9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3" y="1695"/>
              <a:ext cx="1" cy="2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67" name="Freeform 17">
              <a:extLst>
                <a:ext uri="{FF2B5EF4-FFF2-40B4-BE49-F238E27FC236}">
                  <a16:creationId xmlns:a16="http://schemas.microsoft.com/office/drawing/2014/main" id="{7600D19A-343C-4473-6E7F-A825F6AEB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1913"/>
              <a:ext cx="34" cy="35"/>
            </a:xfrm>
            <a:custGeom>
              <a:avLst/>
              <a:gdLst>
                <a:gd name="T0" fmla="*/ 0 w 69"/>
                <a:gd name="T1" fmla="*/ 0 h 69"/>
                <a:gd name="T2" fmla="*/ 2 w 69"/>
                <a:gd name="T3" fmla="*/ 5 h 69"/>
                <a:gd name="T4" fmla="*/ 4 w 69"/>
                <a:gd name="T5" fmla="*/ 0 h 69"/>
                <a:gd name="T6" fmla="*/ 0 w 69"/>
                <a:gd name="T7" fmla="*/ 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9"/>
                <a:gd name="T14" fmla="*/ 69 w 6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9">
                  <a:moveTo>
                    <a:pt x="0" y="0"/>
                  </a:moveTo>
                  <a:lnTo>
                    <a:pt x="34" y="69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68" name="Rectangle 18">
              <a:extLst>
                <a:ext uri="{FF2B5EF4-FFF2-40B4-BE49-F238E27FC236}">
                  <a16:creationId xmlns:a16="http://schemas.microsoft.com/office/drawing/2014/main" id="{8406B134-24BA-8939-183C-5912E7691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1767"/>
              <a:ext cx="742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69" name="Rectangle 19">
              <a:extLst>
                <a:ext uri="{FF2B5EF4-FFF2-40B4-BE49-F238E27FC236}">
                  <a16:creationId xmlns:a16="http://schemas.microsoft.com/office/drawing/2014/main" id="{6272F1F6-B657-F0D7-D335-8FF62D9E6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1769"/>
              <a:ext cx="497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000">
                  <a:solidFill>
                    <a:srgbClr val="000000"/>
                  </a:solidFill>
                  <a:latin typeface="Arial" panose="020B0604020202020204" pitchFamily="34" charset="0"/>
                </a:rPr>
                <a:t>é representado em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70" name="Rectangle 20">
              <a:extLst>
                <a:ext uri="{FF2B5EF4-FFF2-40B4-BE49-F238E27FC236}">
                  <a16:creationId xmlns:a16="http://schemas.microsoft.com/office/drawing/2014/main" id="{10052238-E202-2EB5-4A30-80F0480BD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" y="3100"/>
              <a:ext cx="1722" cy="800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71" name="Rectangle 21">
              <a:extLst>
                <a:ext uri="{FF2B5EF4-FFF2-40B4-BE49-F238E27FC236}">
                  <a16:creationId xmlns:a16="http://schemas.microsoft.com/office/drawing/2014/main" id="{90D9756B-6BC8-3D61-8C6F-88DDFD832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3128"/>
              <a:ext cx="1138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Conjunto de células de uma matriz 2D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72" name="Rectangle 22">
              <a:extLst>
                <a:ext uri="{FF2B5EF4-FFF2-40B4-BE49-F238E27FC236}">
                  <a16:creationId xmlns:a16="http://schemas.microsoft.com/office/drawing/2014/main" id="{DD0F3EB6-441F-632A-0141-2E3318178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3243"/>
              <a:ext cx="1157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de números inteiros (índices deTab. de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73" name="Rectangle 23">
              <a:extLst>
                <a:ext uri="{FF2B5EF4-FFF2-40B4-BE49-F238E27FC236}">
                  <a16:creationId xmlns:a16="http://schemas.microsoft.com/office/drawing/2014/main" id="{0C7ED0A6-56FA-1CA1-2A96-84C9ED4DE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" y="3358"/>
              <a:ext cx="201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Cores)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74" name="Rectangle 24">
              <a:extLst>
                <a:ext uri="{FF2B5EF4-FFF2-40B4-BE49-F238E27FC236}">
                  <a16:creationId xmlns:a16="http://schemas.microsoft.com/office/drawing/2014/main" id="{F7052CE5-67FC-2B42-1725-275CF746D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473"/>
              <a:ext cx="1128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* Gerada a partir de mapeamentos de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75" name="Rectangle 25">
              <a:extLst>
                <a:ext uri="{FF2B5EF4-FFF2-40B4-BE49-F238E27FC236}">
                  <a16:creationId xmlns:a16="http://schemas.microsoft.com/office/drawing/2014/main" id="{063729CE-9FB9-4B11-5E2E-E1C7A0AC2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3587"/>
              <a:ext cx="1074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imagens classificadas ou conversão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76" name="Rectangle 26">
              <a:extLst>
                <a:ext uri="{FF2B5EF4-FFF2-40B4-BE49-F238E27FC236}">
                  <a16:creationId xmlns:a16="http://schemas.microsoft.com/office/drawing/2014/main" id="{3627BC3D-068B-1EDA-1ED0-28898814D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" y="3702"/>
              <a:ext cx="412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 vetor - matriz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77" name="Rectangle 27">
              <a:extLst>
                <a:ext uri="{FF2B5EF4-FFF2-40B4-BE49-F238E27FC236}">
                  <a16:creationId xmlns:a16="http://schemas.microsoft.com/office/drawing/2014/main" id="{03F60A3C-9173-AF4D-71DA-4739A2430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" y="2824"/>
              <a:ext cx="369" cy="276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78" name="Rectangle 28">
              <a:extLst>
                <a:ext uri="{FF2B5EF4-FFF2-40B4-BE49-F238E27FC236}">
                  <a16:creationId xmlns:a16="http://schemas.microsoft.com/office/drawing/2014/main" id="{ED65623E-76AE-EAEB-07B7-7F056F6C2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824"/>
              <a:ext cx="1353" cy="276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79" name="Rectangle 29">
              <a:extLst>
                <a:ext uri="{FF2B5EF4-FFF2-40B4-BE49-F238E27FC236}">
                  <a16:creationId xmlns:a16="http://schemas.microsoft.com/office/drawing/2014/main" id="{CEEBA35D-5C54-0429-60F3-8EE503713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7" y="2886"/>
              <a:ext cx="686" cy="13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500">
                  <a:solidFill>
                    <a:srgbClr val="000000"/>
                  </a:solidFill>
                  <a:latin typeface="Arial" panose="020B0604020202020204" pitchFamily="34" charset="0"/>
                </a:rPr>
                <a:t>Temático (Matriz)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80" name="Rectangle 30">
              <a:extLst>
                <a:ext uri="{FF2B5EF4-FFF2-40B4-BE49-F238E27FC236}">
                  <a16:creationId xmlns:a16="http://schemas.microsoft.com/office/drawing/2014/main" id="{AA1EC3C3-DA5C-CDD1-7FCC-006D123C3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" y="2879"/>
              <a:ext cx="246" cy="154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81" name="Line 31">
              <a:extLst>
                <a:ext uri="{FF2B5EF4-FFF2-40B4-BE49-F238E27FC236}">
                  <a16:creationId xmlns:a16="http://schemas.microsoft.com/office/drawing/2014/main" id="{F91818A6-BF05-10C1-BDFB-B3A9137A6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9" y="2910"/>
              <a:ext cx="246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82" name="Line 32">
              <a:extLst>
                <a:ext uri="{FF2B5EF4-FFF2-40B4-BE49-F238E27FC236}">
                  <a16:creationId xmlns:a16="http://schemas.microsoft.com/office/drawing/2014/main" id="{9EEFB906-4BB0-B49B-20BB-975D49C919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9" y="2941"/>
              <a:ext cx="246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83" name="Line 33">
              <a:extLst>
                <a:ext uri="{FF2B5EF4-FFF2-40B4-BE49-F238E27FC236}">
                  <a16:creationId xmlns:a16="http://schemas.microsoft.com/office/drawing/2014/main" id="{30C2B887-26F3-0ACC-BF9C-BCCA8A6FC3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9" y="2972"/>
              <a:ext cx="246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84" name="Line 34">
              <a:extLst>
                <a:ext uri="{FF2B5EF4-FFF2-40B4-BE49-F238E27FC236}">
                  <a16:creationId xmlns:a16="http://schemas.microsoft.com/office/drawing/2014/main" id="{2A571056-CB94-10B5-8C52-FAD42A62E0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9" y="3002"/>
              <a:ext cx="246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85" name="Line 35">
              <a:extLst>
                <a:ext uri="{FF2B5EF4-FFF2-40B4-BE49-F238E27FC236}">
                  <a16:creationId xmlns:a16="http://schemas.microsoft.com/office/drawing/2014/main" id="{0C05EB4E-1DD5-A144-C54D-158CD50B91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0" y="2879"/>
              <a:ext cx="1" cy="15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86" name="Line 36">
              <a:extLst>
                <a:ext uri="{FF2B5EF4-FFF2-40B4-BE49-F238E27FC236}">
                  <a16:creationId xmlns:a16="http://schemas.microsoft.com/office/drawing/2014/main" id="{60D75207-16A4-A876-11FF-DEED4617B7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1" y="2879"/>
              <a:ext cx="1" cy="15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87" name="Line 37">
              <a:extLst>
                <a:ext uri="{FF2B5EF4-FFF2-40B4-BE49-F238E27FC236}">
                  <a16:creationId xmlns:a16="http://schemas.microsoft.com/office/drawing/2014/main" id="{D48637C0-17F5-75CD-7254-A735DBCCC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2" y="2879"/>
              <a:ext cx="1" cy="15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88" name="Line 38">
              <a:extLst>
                <a:ext uri="{FF2B5EF4-FFF2-40B4-BE49-F238E27FC236}">
                  <a16:creationId xmlns:a16="http://schemas.microsoft.com/office/drawing/2014/main" id="{4FFBAAF2-EEAE-9CBE-609D-970790986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2" y="2879"/>
              <a:ext cx="1" cy="15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89" name="Line 39">
              <a:extLst>
                <a:ext uri="{FF2B5EF4-FFF2-40B4-BE49-F238E27FC236}">
                  <a16:creationId xmlns:a16="http://schemas.microsoft.com/office/drawing/2014/main" id="{5F02DA3F-7F42-07DE-A5D0-446A74EC6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3" y="2879"/>
              <a:ext cx="1" cy="15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90" name="Line 40">
              <a:extLst>
                <a:ext uri="{FF2B5EF4-FFF2-40B4-BE49-F238E27FC236}">
                  <a16:creationId xmlns:a16="http://schemas.microsoft.com/office/drawing/2014/main" id="{98258B82-CD70-C227-2303-737AD61F6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879"/>
              <a:ext cx="1" cy="15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91" name="Line 41">
              <a:extLst>
                <a:ext uri="{FF2B5EF4-FFF2-40B4-BE49-F238E27FC236}">
                  <a16:creationId xmlns:a16="http://schemas.microsoft.com/office/drawing/2014/main" id="{95442033-DC97-2BA5-B2AA-9A9C83A13F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5" y="2879"/>
              <a:ext cx="1" cy="15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92" name="Rectangle 42">
              <a:extLst>
                <a:ext uri="{FF2B5EF4-FFF2-40B4-BE49-F238E27FC236}">
                  <a16:creationId xmlns:a16="http://schemas.microsoft.com/office/drawing/2014/main" id="{ECBC0144-ED1A-C883-42B1-5E0E2D1B0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9" y="3100"/>
              <a:ext cx="1723" cy="800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93" name="Rectangle 43">
              <a:extLst>
                <a:ext uri="{FF2B5EF4-FFF2-40B4-BE49-F238E27FC236}">
                  <a16:creationId xmlns:a16="http://schemas.microsoft.com/office/drawing/2014/main" id="{8D07DE51-29FB-A6B5-F2C1-47CD5B0A1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6" y="3128"/>
              <a:ext cx="1064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Mapas vetorias constituídos de Nós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94" name="Rectangle 44">
              <a:extLst>
                <a:ext uri="{FF2B5EF4-FFF2-40B4-BE49-F238E27FC236}">
                  <a16:creationId xmlns:a16="http://schemas.microsoft.com/office/drawing/2014/main" id="{F6CC5DD2-389B-7941-FE66-B99941B9E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9" y="3243"/>
              <a:ext cx="798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2D, Linhas 2D e Polígonos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95" name="Rectangle 45">
              <a:extLst>
                <a:ext uri="{FF2B5EF4-FFF2-40B4-BE49-F238E27FC236}">
                  <a16:creationId xmlns:a16="http://schemas.microsoft.com/office/drawing/2014/main" id="{90090EEA-EEAB-70A9-45EA-F98B893C0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3473"/>
              <a:ext cx="1104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* Gerados a partir da digitalização de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96" name="Rectangle 46">
              <a:extLst>
                <a:ext uri="{FF2B5EF4-FFF2-40B4-BE49-F238E27FC236}">
                  <a16:creationId xmlns:a16="http://schemas.microsoft.com/office/drawing/2014/main" id="{E5F99ECB-8DDE-F593-0001-10A68648F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5" y="3587"/>
              <a:ext cx="1057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bases existentes, mapeamentos ou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97" name="Rectangle 47">
              <a:extLst>
                <a:ext uri="{FF2B5EF4-FFF2-40B4-BE49-F238E27FC236}">
                  <a16:creationId xmlns:a16="http://schemas.microsoft.com/office/drawing/2014/main" id="{EAF90533-F958-1D44-370D-13E7A656E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" y="3702"/>
              <a:ext cx="721" cy="11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conversão matriz - vetor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2998" name="Rectangle 48">
              <a:extLst>
                <a:ext uri="{FF2B5EF4-FFF2-40B4-BE49-F238E27FC236}">
                  <a16:creationId xmlns:a16="http://schemas.microsoft.com/office/drawing/2014/main" id="{E3AF28F6-6444-DDB4-2E68-EF88EF9F1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8" y="2824"/>
              <a:ext cx="1354" cy="276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2999" name="Rectangle 49">
              <a:extLst>
                <a:ext uri="{FF2B5EF4-FFF2-40B4-BE49-F238E27FC236}">
                  <a16:creationId xmlns:a16="http://schemas.microsoft.com/office/drawing/2014/main" id="{3734CAF6-7195-8726-E8CE-5ACA463C4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2886"/>
              <a:ext cx="649" cy="13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500">
                  <a:solidFill>
                    <a:srgbClr val="000000"/>
                  </a:solidFill>
                  <a:latin typeface="Arial" panose="020B0604020202020204" pitchFamily="34" charset="0"/>
                </a:rPr>
                <a:t>Temático (vetor)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3000" name="Rectangle 50">
              <a:extLst>
                <a:ext uri="{FF2B5EF4-FFF2-40B4-BE49-F238E27FC236}">
                  <a16:creationId xmlns:a16="http://schemas.microsoft.com/office/drawing/2014/main" id="{5E989C90-23A3-BD3A-4BE3-9A6B61303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9" y="2824"/>
              <a:ext cx="369" cy="276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3001" name="Freeform 51">
              <a:extLst>
                <a:ext uri="{FF2B5EF4-FFF2-40B4-BE49-F238E27FC236}">
                  <a16:creationId xmlns:a16="http://schemas.microsoft.com/office/drawing/2014/main" id="{C9B0185C-D001-FE09-FBBE-75F8578B4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824"/>
              <a:ext cx="49" cy="200"/>
            </a:xfrm>
            <a:custGeom>
              <a:avLst/>
              <a:gdLst>
                <a:gd name="T0" fmla="*/ 1 w 98"/>
                <a:gd name="T1" fmla="*/ 0 h 400"/>
                <a:gd name="T2" fmla="*/ 0 w 98"/>
                <a:gd name="T3" fmla="*/ 2 h 400"/>
                <a:gd name="T4" fmla="*/ 1 w 98"/>
                <a:gd name="T5" fmla="*/ 4 h 400"/>
                <a:gd name="T6" fmla="*/ 1 w 98"/>
                <a:gd name="T7" fmla="*/ 6 h 400"/>
                <a:gd name="T8" fmla="*/ 1 w 98"/>
                <a:gd name="T9" fmla="*/ 7 h 400"/>
                <a:gd name="T10" fmla="*/ 2 w 98"/>
                <a:gd name="T11" fmla="*/ 9 h 400"/>
                <a:gd name="T12" fmla="*/ 3 w 98"/>
                <a:gd name="T13" fmla="*/ 11 h 400"/>
                <a:gd name="T14" fmla="*/ 4 w 98"/>
                <a:gd name="T15" fmla="*/ 12 h 400"/>
                <a:gd name="T16" fmla="*/ 5 w 98"/>
                <a:gd name="T17" fmla="*/ 12 h 400"/>
                <a:gd name="T18" fmla="*/ 6 w 98"/>
                <a:gd name="T19" fmla="*/ 13 h 400"/>
                <a:gd name="T20" fmla="*/ 6 w 98"/>
                <a:gd name="T21" fmla="*/ 14 h 400"/>
                <a:gd name="T22" fmla="*/ 6 w 98"/>
                <a:gd name="T23" fmla="*/ 14 h 400"/>
                <a:gd name="T24" fmla="*/ 6 w 98"/>
                <a:gd name="T25" fmla="*/ 15 h 400"/>
                <a:gd name="T26" fmla="*/ 7 w 98"/>
                <a:gd name="T27" fmla="*/ 16 h 400"/>
                <a:gd name="T28" fmla="*/ 6 w 98"/>
                <a:gd name="T29" fmla="*/ 17 h 400"/>
                <a:gd name="T30" fmla="*/ 6 w 98"/>
                <a:gd name="T31" fmla="*/ 18 h 400"/>
                <a:gd name="T32" fmla="*/ 6 w 98"/>
                <a:gd name="T33" fmla="*/ 19 h 400"/>
                <a:gd name="T34" fmla="*/ 6 w 98"/>
                <a:gd name="T35" fmla="*/ 20 h 400"/>
                <a:gd name="T36" fmla="*/ 5 w 98"/>
                <a:gd name="T37" fmla="*/ 21 h 400"/>
                <a:gd name="T38" fmla="*/ 5 w 98"/>
                <a:gd name="T39" fmla="*/ 21 h 400"/>
                <a:gd name="T40" fmla="*/ 5 w 98"/>
                <a:gd name="T41" fmla="*/ 22 h 400"/>
                <a:gd name="T42" fmla="*/ 4 w 98"/>
                <a:gd name="T43" fmla="*/ 22 h 400"/>
                <a:gd name="T44" fmla="*/ 4 w 98"/>
                <a:gd name="T45" fmla="*/ 23 h 400"/>
                <a:gd name="T46" fmla="*/ 3 w 98"/>
                <a:gd name="T47" fmla="*/ 23 h 400"/>
                <a:gd name="T48" fmla="*/ 3 w 98"/>
                <a:gd name="T49" fmla="*/ 23 h 400"/>
                <a:gd name="T50" fmla="*/ 3 w 98"/>
                <a:gd name="T51" fmla="*/ 24 h 400"/>
                <a:gd name="T52" fmla="*/ 3 w 98"/>
                <a:gd name="T53" fmla="*/ 24 h 400"/>
                <a:gd name="T54" fmla="*/ 2 w 98"/>
                <a:gd name="T55" fmla="*/ 25 h 400"/>
                <a:gd name="T56" fmla="*/ 2 w 98"/>
                <a:gd name="T57" fmla="*/ 25 h 4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8"/>
                <a:gd name="T88" fmla="*/ 0 h 400"/>
                <a:gd name="T89" fmla="*/ 98 w 98"/>
                <a:gd name="T90" fmla="*/ 400 h 4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8" h="400">
                  <a:moveTo>
                    <a:pt x="1" y="0"/>
                  </a:moveTo>
                  <a:lnTo>
                    <a:pt x="0" y="31"/>
                  </a:lnTo>
                  <a:lnTo>
                    <a:pt x="1" y="61"/>
                  </a:lnTo>
                  <a:lnTo>
                    <a:pt x="8" y="89"/>
                  </a:lnTo>
                  <a:lnTo>
                    <a:pt x="16" y="115"/>
                  </a:lnTo>
                  <a:lnTo>
                    <a:pt x="29" y="140"/>
                  </a:lnTo>
                  <a:lnTo>
                    <a:pt x="44" y="163"/>
                  </a:lnTo>
                  <a:lnTo>
                    <a:pt x="62" y="184"/>
                  </a:lnTo>
                  <a:lnTo>
                    <a:pt x="73" y="192"/>
                  </a:lnTo>
                  <a:lnTo>
                    <a:pt x="83" y="202"/>
                  </a:lnTo>
                  <a:lnTo>
                    <a:pt x="90" y="213"/>
                  </a:lnTo>
                  <a:lnTo>
                    <a:pt x="95" y="226"/>
                  </a:lnTo>
                  <a:lnTo>
                    <a:pt x="96" y="241"/>
                  </a:lnTo>
                  <a:lnTo>
                    <a:pt x="98" y="254"/>
                  </a:lnTo>
                  <a:lnTo>
                    <a:pt x="96" y="269"/>
                  </a:lnTo>
                  <a:lnTo>
                    <a:pt x="93" y="284"/>
                  </a:lnTo>
                  <a:lnTo>
                    <a:pt x="90" y="297"/>
                  </a:lnTo>
                  <a:lnTo>
                    <a:pt x="83" y="310"/>
                  </a:lnTo>
                  <a:lnTo>
                    <a:pt x="77" y="323"/>
                  </a:lnTo>
                  <a:lnTo>
                    <a:pt x="70" y="331"/>
                  </a:lnTo>
                  <a:lnTo>
                    <a:pt x="65" y="340"/>
                  </a:lnTo>
                  <a:lnTo>
                    <a:pt x="59" y="346"/>
                  </a:lnTo>
                  <a:lnTo>
                    <a:pt x="52" y="353"/>
                  </a:lnTo>
                  <a:lnTo>
                    <a:pt x="45" y="359"/>
                  </a:lnTo>
                  <a:lnTo>
                    <a:pt x="41" y="367"/>
                  </a:lnTo>
                  <a:lnTo>
                    <a:pt x="36" y="374"/>
                  </a:lnTo>
                  <a:lnTo>
                    <a:pt x="34" y="382"/>
                  </a:lnTo>
                  <a:lnTo>
                    <a:pt x="32" y="390"/>
                  </a:lnTo>
                  <a:lnTo>
                    <a:pt x="32" y="400"/>
                  </a:lnTo>
                </a:path>
              </a:pathLst>
            </a:custGeom>
            <a:solidFill>
              <a:srgbClr val="FFCC66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3002" name="Freeform 52">
              <a:extLst>
                <a:ext uri="{FF2B5EF4-FFF2-40B4-BE49-F238E27FC236}">
                  <a16:creationId xmlns:a16="http://schemas.microsoft.com/office/drawing/2014/main" id="{13D2A42B-3C23-D255-8CB2-F09443FE8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2860"/>
              <a:ext cx="248" cy="72"/>
            </a:xfrm>
            <a:custGeom>
              <a:avLst/>
              <a:gdLst>
                <a:gd name="T0" fmla="*/ 0 w 497"/>
                <a:gd name="T1" fmla="*/ 9 h 143"/>
                <a:gd name="T2" fmla="*/ 0 w 497"/>
                <a:gd name="T3" fmla="*/ 9 h 143"/>
                <a:gd name="T4" fmla="*/ 0 w 497"/>
                <a:gd name="T5" fmla="*/ 9 h 143"/>
                <a:gd name="T6" fmla="*/ 0 w 497"/>
                <a:gd name="T7" fmla="*/ 8 h 143"/>
                <a:gd name="T8" fmla="*/ 0 w 497"/>
                <a:gd name="T9" fmla="*/ 8 h 143"/>
                <a:gd name="T10" fmla="*/ 0 w 497"/>
                <a:gd name="T11" fmla="*/ 8 h 143"/>
                <a:gd name="T12" fmla="*/ 0 w 497"/>
                <a:gd name="T13" fmla="*/ 8 h 143"/>
                <a:gd name="T14" fmla="*/ 0 w 497"/>
                <a:gd name="T15" fmla="*/ 8 h 143"/>
                <a:gd name="T16" fmla="*/ 0 w 497"/>
                <a:gd name="T17" fmla="*/ 7 h 143"/>
                <a:gd name="T18" fmla="*/ 1 w 497"/>
                <a:gd name="T19" fmla="*/ 7 h 143"/>
                <a:gd name="T20" fmla="*/ 1 w 497"/>
                <a:gd name="T21" fmla="*/ 7 h 143"/>
                <a:gd name="T22" fmla="*/ 1 w 497"/>
                <a:gd name="T23" fmla="*/ 7 h 143"/>
                <a:gd name="T24" fmla="*/ 1 w 497"/>
                <a:gd name="T25" fmla="*/ 7 h 143"/>
                <a:gd name="T26" fmla="*/ 1 w 497"/>
                <a:gd name="T27" fmla="*/ 7 h 143"/>
                <a:gd name="T28" fmla="*/ 1 w 497"/>
                <a:gd name="T29" fmla="*/ 7 h 143"/>
                <a:gd name="T30" fmla="*/ 1 w 497"/>
                <a:gd name="T31" fmla="*/ 7 h 143"/>
                <a:gd name="T32" fmla="*/ 2 w 497"/>
                <a:gd name="T33" fmla="*/ 7 h 143"/>
                <a:gd name="T34" fmla="*/ 2 w 497"/>
                <a:gd name="T35" fmla="*/ 8 h 143"/>
                <a:gd name="T36" fmla="*/ 2 w 497"/>
                <a:gd name="T37" fmla="*/ 8 h 143"/>
                <a:gd name="T38" fmla="*/ 2 w 497"/>
                <a:gd name="T39" fmla="*/ 8 h 143"/>
                <a:gd name="T40" fmla="*/ 2 w 497"/>
                <a:gd name="T41" fmla="*/ 8 h 143"/>
                <a:gd name="T42" fmla="*/ 2 w 497"/>
                <a:gd name="T43" fmla="*/ 8 h 143"/>
                <a:gd name="T44" fmla="*/ 2 w 497"/>
                <a:gd name="T45" fmla="*/ 8 h 143"/>
                <a:gd name="T46" fmla="*/ 3 w 497"/>
                <a:gd name="T47" fmla="*/ 9 h 143"/>
                <a:gd name="T48" fmla="*/ 5 w 497"/>
                <a:gd name="T49" fmla="*/ 9 h 143"/>
                <a:gd name="T50" fmla="*/ 6 w 497"/>
                <a:gd name="T51" fmla="*/ 9 h 143"/>
                <a:gd name="T52" fmla="*/ 7 w 497"/>
                <a:gd name="T53" fmla="*/ 9 h 143"/>
                <a:gd name="T54" fmla="*/ 8 w 497"/>
                <a:gd name="T55" fmla="*/ 8 h 143"/>
                <a:gd name="T56" fmla="*/ 10 w 497"/>
                <a:gd name="T57" fmla="*/ 8 h 143"/>
                <a:gd name="T58" fmla="*/ 11 w 497"/>
                <a:gd name="T59" fmla="*/ 7 h 143"/>
                <a:gd name="T60" fmla="*/ 12 w 497"/>
                <a:gd name="T61" fmla="*/ 6 h 143"/>
                <a:gd name="T62" fmla="*/ 13 w 497"/>
                <a:gd name="T63" fmla="*/ 6 h 143"/>
                <a:gd name="T64" fmla="*/ 15 w 497"/>
                <a:gd name="T65" fmla="*/ 5 h 143"/>
                <a:gd name="T66" fmla="*/ 16 w 497"/>
                <a:gd name="T67" fmla="*/ 4 h 143"/>
                <a:gd name="T68" fmla="*/ 17 w 497"/>
                <a:gd name="T69" fmla="*/ 3 h 143"/>
                <a:gd name="T70" fmla="*/ 18 w 497"/>
                <a:gd name="T71" fmla="*/ 2 h 143"/>
                <a:gd name="T72" fmla="*/ 20 w 497"/>
                <a:gd name="T73" fmla="*/ 2 h 143"/>
                <a:gd name="T74" fmla="*/ 21 w 497"/>
                <a:gd name="T75" fmla="*/ 1 h 143"/>
                <a:gd name="T76" fmla="*/ 22 w 497"/>
                <a:gd name="T77" fmla="*/ 1 h 143"/>
                <a:gd name="T78" fmla="*/ 23 w 497"/>
                <a:gd name="T79" fmla="*/ 0 h 143"/>
                <a:gd name="T80" fmla="*/ 24 w 497"/>
                <a:gd name="T81" fmla="*/ 0 h 143"/>
                <a:gd name="T82" fmla="*/ 25 w 497"/>
                <a:gd name="T83" fmla="*/ 1 h 143"/>
                <a:gd name="T84" fmla="*/ 27 w 497"/>
                <a:gd name="T85" fmla="*/ 2 h 143"/>
                <a:gd name="T86" fmla="*/ 28 w 497"/>
                <a:gd name="T87" fmla="*/ 3 h 143"/>
                <a:gd name="T88" fmla="*/ 29 w 497"/>
                <a:gd name="T89" fmla="*/ 4 h 143"/>
                <a:gd name="T90" fmla="*/ 30 w 497"/>
                <a:gd name="T91" fmla="*/ 6 h 143"/>
                <a:gd name="T92" fmla="*/ 31 w 497"/>
                <a:gd name="T93" fmla="*/ 8 h 1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97"/>
                <a:gd name="T142" fmla="*/ 0 h 143"/>
                <a:gd name="T143" fmla="*/ 497 w 497"/>
                <a:gd name="T144" fmla="*/ 143 h 1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97" h="143">
                  <a:moveTo>
                    <a:pt x="0" y="143"/>
                  </a:moveTo>
                  <a:lnTo>
                    <a:pt x="2" y="136"/>
                  </a:lnTo>
                  <a:lnTo>
                    <a:pt x="4" y="132"/>
                  </a:lnTo>
                  <a:lnTo>
                    <a:pt x="5" y="127"/>
                  </a:lnTo>
                  <a:lnTo>
                    <a:pt x="7" y="122"/>
                  </a:lnTo>
                  <a:lnTo>
                    <a:pt x="9" y="118"/>
                  </a:lnTo>
                  <a:lnTo>
                    <a:pt x="12" y="115"/>
                  </a:lnTo>
                  <a:lnTo>
                    <a:pt x="14" y="114"/>
                  </a:lnTo>
                  <a:lnTo>
                    <a:pt x="15" y="112"/>
                  </a:lnTo>
                  <a:lnTo>
                    <a:pt x="17" y="110"/>
                  </a:lnTo>
                  <a:lnTo>
                    <a:pt x="18" y="110"/>
                  </a:lnTo>
                  <a:lnTo>
                    <a:pt x="20" y="109"/>
                  </a:lnTo>
                  <a:lnTo>
                    <a:pt x="23" y="109"/>
                  </a:lnTo>
                  <a:lnTo>
                    <a:pt x="25" y="109"/>
                  </a:lnTo>
                  <a:lnTo>
                    <a:pt x="27" y="110"/>
                  </a:lnTo>
                  <a:lnTo>
                    <a:pt x="28" y="110"/>
                  </a:lnTo>
                  <a:lnTo>
                    <a:pt x="32" y="112"/>
                  </a:lnTo>
                  <a:lnTo>
                    <a:pt x="33" y="114"/>
                  </a:lnTo>
                  <a:lnTo>
                    <a:pt x="35" y="115"/>
                  </a:lnTo>
                  <a:lnTo>
                    <a:pt x="38" y="117"/>
                  </a:lnTo>
                  <a:lnTo>
                    <a:pt x="40" y="117"/>
                  </a:lnTo>
                  <a:lnTo>
                    <a:pt x="41" y="118"/>
                  </a:lnTo>
                  <a:lnTo>
                    <a:pt x="45" y="120"/>
                  </a:lnTo>
                  <a:lnTo>
                    <a:pt x="63" y="132"/>
                  </a:lnTo>
                  <a:lnTo>
                    <a:pt x="82" y="136"/>
                  </a:lnTo>
                  <a:lnTo>
                    <a:pt x="102" y="136"/>
                  </a:lnTo>
                  <a:lnTo>
                    <a:pt x="122" y="133"/>
                  </a:lnTo>
                  <a:lnTo>
                    <a:pt x="141" y="128"/>
                  </a:lnTo>
                  <a:lnTo>
                    <a:pt x="161" y="118"/>
                  </a:lnTo>
                  <a:lnTo>
                    <a:pt x="181" y="109"/>
                  </a:lnTo>
                  <a:lnTo>
                    <a:pt x="201" y="95"/>
                  </a:lnTo>
                  <a:lnTo>
                    <a:pt x="220" y="82"/>
                  </a:lnTo>
                  <a:lnTo>
                    <a:pt x="242" y="68"/>
                  </a:lnTo>
                  <a:lnTo>
                    <a:pt x="261" y="53"/>
                  </a:lnTo>
                  <a:lnTo>
                    <a:pt x="281" y="40"/>
                  </a:lnTo>
                  <a:lnTo>
                    <a:pt x="301" y="27"/>
                  </a:lnTo>
                  <a:lnTo>
                    <a:pt x="320" y="17"/>
                  </a:lnTo>
                  <a:lnTo>
                    <a:pt x="338" y="9"/>
                  </a:lnTo>
                  <a:lnTo>
                    <a:pt x="358" y="2"/>
                  </a:lnTo>
                  <a:lnTo>
                    <a:pt x="378" y="0"/>
                  </a:lnTo>
                  <a:lnTo>
                    <a:pt x="396" y="0"/>
                  </a:lnTo>
                  <a:lnTo>
                    <a:pt x="414" y="7"/>
                  </a:lnTo>
                  <a:lnTo>
                    <a:pt x="432" y="17"/>
                  </a:lnTo>
                  <a:lnTo>
                    <a:pt x="448" y="33"/>
                  </a:lnTo>
                  <a:lnTo>
                    <a:pt x="466" y="56"/>
                  </a:lnTo>
                  <a:lnTo>
                    <a:pt x="483" y="84"/>
                  </a:lnTo>
                  <a:lnTo>
                    <a:pt x="497" y="120"/>
                  </a:lnTo>
                </a:path>
              </a:pathLst>
            </a:custGeom>
            <a:solidFill>
              <a:srgbClr val="FFCC66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3003" name="Freeform 53">
              <a:extLst>
                <a:ext uri="{FF2B5EF4-FFF2-40B4-BE49-F238E27FC236}">
                  <a16:creationId xmlns:a16="http://schemas.microsoft.com/office/drawing/2014/main" id="{AF287572-E961-3235-A451-23772D44C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" y="2998"/>
              <a:ext cx="266" cy="60"/>
            </a:xfrm>
            <a:custGeom>
              <a:avLst/>
              <a:gdLst>
                <a:gd name="T0" fmla="*/ 0 w 531"/>
                <a:gd name="T1" fmla="*/ 0 h 119"/>
                <a:gd name="T2" fmla="*/ 1 w 531"/>
                <a:gd name="T3" fmla="*/ 1 h 119"/>
                <a:gd name="T4" fmla="*/ 2 w 531"/>
                <a:gd name="T5" fmla="*/ 1 h 119"/>
                <a:gd name="T6" fmla="*/ 2 w 531"/>
                <a:gd name="T7" fmla="*/ 1 h 119"/>
                <a:gd name="T8" fmla="*/ 3 w 531"/>
                <a:gd name="T9" fmla="*/ 1 h 119"/>
                <a:gd name="T10" fmla="*/ 3 w 531"/>
                <a:gd name="T11" fmla="*/ 2 h 119"/>
                <a:gd name="T12" fmla="*/ 4 w 531"/>
                <a:gd name="T13" fmla="*/ 2 h 119"/>
                <a:gd name="T14" fmla="*/ 4 w 531"/>
                <a:gd name="T15" fmla="*/ 2 h 119"/>
                <a:gd name="T16" fmla="*/ 4 w 531"/>
                <a:gd name="T17" fmla="*/ 3 h 119"/>
                <a:gd name="T18" fmla="*/ 5 w 531"/>
                <a:gd name="T19" fmla="*/ 3 h 119"/>
                <a:gd name="T20" fmla="*/ 5 w 531"/>
                <a:gd name="T21" fmla="*/ 4 h 119"/>
                <a:gd name="T22" fmla="*/ 6 w 531"/>
                <a:gd name="T23" fmla="*/ 4 h 119"/>
                <a:gd name="T24" fmla="*/ 6 w 531"/>
                <a:gd name="T25" fmla="*/ 4 h 119"/>
                <a:gd name="T26" fmla="*/ 7 w 531"/>
                <a:gd name="T27" fmla="*/ 5 h 119"/>
                <a:gd name="T28" fmla="*/ 7 w 531"/>
                <a:gd name="T29" fmla="*/ 5 h 119"/>
                <a:gd name="T30" fmla="*/ 7 w 531"/>
                <a:gd name="T31" fmla="*/ 6 h 119"/>
                <a:gd name="T32" fmla="*/ 8 w 531"/>
                <a:gd name="T33" fmla="*/ 6 h 119"/>
                <a:gd name="T34" fmla="*/ 8 w 531"/>
                <a:gd name="T35" fmla="*/ 6 h 119"/>
                <a:gd name="T36" fmla="*/ 9 w 531"/>
                <a:gd name="T37" fmla="*/ 7 h 119"/>
                <a:gd name="T38" fmla="*/ 9 w 531"/>
                <a:gd name="T39" fmla="*/ 7 h 119"/>
                <a:gd name="T40" fmla="*/ 11 w 531"/>
                <a:gd name="T41" fmla="*/ 7 h 119"/>
                <a:gd name="T42" fmla="*/ 12 w 531"/>
                <a:gd name="T43" fmla="*/ 8 h 119"/>
                <a:gd name="T44" fmla="*/ 13 w 531"/>
                <a:gd name="T45" fmla="*/ 8 h 119"/>
                <a:gd name="T46" fmla="*/ 14 w 531"/>
                <a:gd name="T47" fmla="*/ 8 h 119"/>
                <a:gd name="T48" fmla="*/ 16 w 531"/>
                <a:gd name="T49" fmla="*/ 8 h 119"/>
                <a:gd name="T50" fmla="*/ 17 w 531"/>
                <a:gd name="T51" fmla="*/ 8 h 119"/>
                <a:gd name="T52" fmla="*/ 19 w 531"/>
                <a:gd name="T53" fmla="*/ 7 h 119"/>
                <a:gd name="T54" fmla="*/ 20 w 531"/>
                <a:gd name="T55" fmla="*/ 7 h 119"/>
                <a:gd name="T56" fmla="*/ 22 w 531"/>
                <a:gd name="T57" fmla="*/ 7 h 119"/>
                <a:gd name="T58" fmla="*/ 23 w 531"/>
                <a:gd name="T59" fmla="*/ 6 h 119"/>
                <a:gd name="T60" fmla="*/ 24 w 531"/>
                <a:gd name="T61" fmla="*/ 6 h 119"/>
                <a:gd name="T62" fmla="*/ 26 w 531"/>
                <a:gd name="T63" fmla="*/ 5 h 119"/>
                <a:gd name="T64" fmla="*/ 27 w 531"/>
                <a:gd name="T65" fmla="*/ 5 h 119"/>
                <a:gd name="T66" fmla="*/ 29 w 531"/>
                <a:gd name="T67" fmla="*/ 4 h 119"/>
                <a:gd name="T68" fmla="*/ 30 w 531"/>
                <a:gd name="T69" fmla="*/ 4 h 119"/>
                <a:gd name="T70" fmla="*/ 31 w 531"/>
                <a:gd name="T71" fmla="*/ 3 h 119"/>
                <a:gd name="T72" fmla="*/ 32 w 531"/>
                <a:gd name="T73" fmla="*/ 3 h 119"/>
                <a:gd name="T74" fmla="*/ 33 w 531"/>
                <a:gd name="T75" fmla="*/ 3 h 119"/>
                <a:gd name="T76" fmla="*/ 34 w 531"/>
                <a:gd name="T77" fmla="*/ 3 h 11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31"/>
                <a:gd name="T118" fmla="*/ 0 h 119"/>
                <a:gd name="T119" fmla="*/ 531 w 531"/>
                <a:gd name="T120" fmla="*/ 119 h 11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31" h="119">
                  <a:moveTo>
                    <a:pt x="0" y="0"/>
                  </a:moveTo>
                  <a:lnTo>
                    <a:pt x="8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4" y="13"/>
                  </a:lnTo>
                  <a:lnTo>
                    <a:pt x="43" y="18"/>
                  </a:lnTo>
                  <a:lnTo>
                    <a:pt x="49" y="23"/>
                  </a:lnTo>
                  <a:lnTo>
                    <a:pt x="57" y="29"/>
                  </a:lnTo>
                  <a:lnTo>
                    <a:pt x="64" y="34"/>
                  </a:lnTo>
                  <a:lnTo>
                    <a:pt x="70" y="41"/>
                  </a:lnTo>
                  <a:lnTo>
                    <a:pt x="77" y="49"/>
                  </a:lnTo>
                  <a:lnTo>
                    <a:pt x="85" y="56"/>
                  </a:lnTo>
                  <a:lnTo>
                    <a:pt x="92" y="62"/>
                  </a:lnTo>
                  <a:lnTo>
                    <a:pt x="98" y="69"/>
                  </a:lnTo>
                  <a:lnTo>
                    <a:pt x="105" y="75"/>
                  </a:lnTo>
                  <a:lnTo>
                    <a:pt x="111" y="82"/>
                  </a:lnTo>
                  <a:lnTo>
                    <a:pt x="120" y="88"/>
                  </a:lnTo>
                  <a:lnTo>
                    <a:pt x="126" y="93"/>
                  </a:lnTo>
                  <a:lnTo>
                    <a:pt x="134" y="100"/>
                  </a:lnTo>
                  <a:lnTo>
                    <a:pt x="143" y="103"/>
                  </a:lnTo>
                  <a:lnTo>
                    <a:pt x="161" y="111"/>
                  </a:lnTo>
                  <a:lnTo>
                    <a:pt x="180" y="116"/>
                  </a:lnTo>
                  <a:lnTo>
                    <a:pt x="200" y="119"/>
                  </a:lnTo>
                  <a:lnTo>
                    <a:pt x="221" y="119"/>
                  </a:lnTo>
                  <a:lnTo>
                    <a:pt x="244" y="118"/>
                  </a:lnTo>
                  <a:lnTo>
                    <a:pt x="267" y="115"/>
                  </a:lnTo>
                  <a:lnTo>
                    <a:pt x="290" y="111"/>
                  </a:lnTo>
                  <a:lnTo>
                    <a:pt x="315" y="105"/>
                  </a:lnTo>
                  <a:lnTo>
                    <a:pt x="338" y="98"/>
                  </a:lnTo>
                  <a:lnTo>
                    <a:pt x="361" y="92"/>
                  </a:lnTo>
                  <a:lnTo>
                    <a:pt x="384" y="83"/>
                  </a:lnTo>
                  <a:lnTo>
                    <a:pt x="407" y="75"/>
                  </a:lnTo>
                  <a:lnTo>
                    <a:pt x="428" y="67"/>
                  </a:lnTo>
                  <a:lnTo>
                    <a:pt x="449" y="60"/>
                  </a:lnTo>
                  <a:lnTo>
                    <a:pt x="469" y="52"/>
                  </a:lnTo>
                  <a:lnTo>
                    <a:pt x="487" y="46"/>
                  </a:lnTo>
                  <a:lnTo>
                    <a:pt x="504" y="41"/>
                  </a:lnTo>
                  <a:lnTo>
                    <a:pt x="518" y="36"/>
                  </a:lnTo>
                  <a:lnTo>
                    <a:pt x="531" y="33"/>
                  </a:lnTo>
                </a:path>
              </a:pathLst>
            </a:custGeom>
            <a:solidFill>
              <a:srgbClr val="FFCC66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3004" name="Freeform 54">
              <a:extLst>
                <a:ext uri="{FF2B5EF4-FFF2-40B4-BE49-F238E27FC236}">
                  <a16:creationId xmlns:a16="http://schemas.microsoft.com/office/drawing/2014/main" id="{4DA5C0C6-2868-DB64-0D03-BBB1E571D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3024"/>
              <a:ext cx="61" cy="76"/>
            </a:xfrm>
            <a:custGeom>
              <a:avLst/>
              <a:gdLst>
                <a:gd name="T0" fmla="*/ 0 w 121"/>
                <a:gd name="T1" fmla="*/ 9 h 153"/>
                <a:gd name="T2" fmla="*/ 2 w 121"/>
                <a:gd name="T3" fmla="*/ 8 h 153"/>
                <a:gd name="T4" fmla="*/ 3 w 121"/>
                <a:gd name="T5" fmla="*/ 8 h 153"/>
                <a:gd name="T6" fmla="*/ 5 w 121"/>
                <a:gd name="T7" fmla="*/ 7 h 153"/>
                <a:gd name="T8" fmla="*/ 6 w 121"/>
                <a:gd name="T9" fmla="*/ 6 h 153"/>
                <a:gd name="T10" fmla="*/ 7 w 121"/>
                <a:gd name="T11" fmla="*/ 5 h 153"/>
                <a:gd name="T12" fmla="*/ 7 w 121"/>
                <a:gd name="T13" fmla="*/ 4 h 153"/>
                <a:gd name="T14" fmla="*/ 8 w 121"/>
                <a:gd name="T15" fmla="*/ 3 h 153"/>
                <a:gd name="T16" fmla="*/ 8 w 121"/>
                <a:gd name="T17" fmla="*/ 1 h 153"/>
                <a:gd name="T18" fmla="*/ 8 w 121"/>
                <a:gd name="T19" fmla="*/ 0 h 1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53"/>
                <a:gd name="T32" fmla="*/ 121 w 121"/>
                <a:gd name="T33" fmla="*/ 153 h 1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53">
                  <a:moveTo>
                    <a:pt x="0" y="153"/>
                  </a:moveTo>
                  <a:lnTo>
                    <a:pt x="25" y="143"/>
                  </a:lnTo>
                  <a:lnTo>
                    <a:pt x="46" y="131"/>
                  </a:lnTo>
                  <a:lnTo>
                    <a:pt x="67" y="118"/>
                  </a:lnTo>
                  <a:lnTo>
                    <a:pt x="84" y="105"/>
                  </a:lnTo>
                  <a:lnTo>
                    <a:pt x="97" y="89"/>
                  </a:lnTo>
                  <a:lnTo>
                    <a:pt x="108" y="69"/>
                  </a:lnTo>
                  <a:lnTo>
                    <a:pt x="116" y="49"/>
                  </a:lnTo>
                  <a:lnTo>
                    <a:pt x="120" y="26"/>
                  </a:lnTo>
                  <a:lnTo>
                    <a:pt x="121" y="0"/>
                  </a:lnTo>
                </a:path>
              </a:pathLst>
            </a:custGeom>
            <a:solidFill>
              <a:srgbClr val="FFCC66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3005" name="Line 55">
              <a:extLst>
                <a:ext uri="{FF2B5EF4-FFF2-40B4-BE49-F238E27FC236}">
                  <a16:creationId xmlns:a16="http://schemas.microsoft.com/office/drawing/2014/main" id="{65A7ABAB-D0AC-CAE9-1E81-7FA664D772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9" y="2576"/>
              <a:ext cx="1" cy="2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006" name="Freeform 56">
              <a:extLst>
                <a:ext uri="{FF2B5EF4-FFF2-40B4-BE49-F238E27FC236}">
                  <a16:creationId xmlns:a16="http://schemas.microsoft.com/office/drawing/2014/main" id="{6408867C-C43C-115D-5494-619D705EF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2540"/>
              <a:ext cx="41" cy="41"/>
            </a:xfrm>
            <a:custGeom>
              <a:avLst/>
              <a:gdLst>
                <a:gd name="T0" fmla="*/ 6 w 82"/>
                <a:gd name="T1" fmla="*/ 6 h 82"/>
                <a:gd name="T2" fmla="*/ 3 w 82"/>
                <a:gd name="T3" fmla="*/ 0 h 82"/>
                <a:gd name="T4" fmla="*/ 0 w 82"/>
                <a:gd name="T5" fmla="*/ 6 h 82"/>
                <a:gd name="T6" fmla="*/ 6 w 82"/>
                <a:gd name="T7" fmla="*/ 6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82"/>
                <a:gd name="T14" fmla="*/ 82 w 82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82">
                  <a:moveTo>
                    <a:pt x="82" y="82"/>
                  </a:moveTo>
                  <a:lnTo>
                    <a:pt x="41" y="0"/>
                  </a:lnTo>
                  <a:lnTo>
                    <a:pt x="0" y="82"/>
                  </a:lnTo>
                  <a:lnTo>
                    <a:pt x="82" y="8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007" name="Rectangle 57">
              <a:extLst>
                <a:ext uri="{FF2B5EF4-FFF2-40B4-BE49-F238E27FC236}">
                  <a16:creationId xmlns:a16="http://schemas.microsoft.com/office/drawing/2014/main" id="{7C669BD2-BD31-DEE2-C910-270D9012B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" y="2619"/>
              <a:ext cx="22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3008" name="Rectangle 58">
              <a:extLst>
                <a:ext uri="{FF2B5EF4-FFF2-40B4-BE49-F238E27FC236}">
                  <a16:creationId xmlns:a16="http://schemas.microsoft.com/office/drawing/2014/main" id="{DD9AB4B5-1651-C02F-089E-C21AB7237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2624"/>
              <a:ext cx="14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3009" name="Line 59">
              <a:extLst>
                <a:ext uri="{FF2B5EF4-FFF2-40B4-BE49-F238E27FC236}">
                  <a16:creationId xmlns:a16="http://schemas.microsoft.com/office/drawing/2014/main" id="{C38E4795-179C-C718-1EB2-FDD78763E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0" y="2576"/>
              <a:ext cx="1" cy="2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010" name="Freeform 60">
              <a:extLst>
                <a:ext uri="{FF2B5EF4-FFF2-40B4-BE49-F238E27FC236}">
                  <a16:creationId xmlns:a16="http://schemas.microsoft.com/office/drawing/2014/main" id="{3E471F45-059F-C4C4-E907-A5C1CB53D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" y="2540"/>
              <a:ext cx="41" cy="41"/>
            </a:xfrm>
            <a:custGeom>
              <a:avLst/>
              <a:gdLst>
                <a:gd name="T0" fmla="*/ 6 w 82"/>
                <a:gd name="T1" fmla="*/ 6 h 82"/>
                <a:gd name="T2" fmla="*/ 3 w 82"/>
                <a:gd name="T3" fmla="*/ 0 h 82"/>
                <a:gd name="T4" fmla="*/ 0 w 82"/>
                <a:gd name="T5" fmla="*/ 6 h 82"/>
                <a:gd name="T6" fmla="*/ 6 w 82"/>
                <a:gd name="T7" fmla="*/ 6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82"/>
                <a:gd name="T14" fmla="*/ 82 w 82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82">
                  <a:moveTo>
                    <a:pt x="82" y="82"/>
                  </a:moveTo>
                  <a:lnTo>
                    <a:pt x="41" y="0"/>
                  </a:lnTo>
                  <a:lnTo>
                    <a:pt x="0" y="82"/>
                  </a:lnTo>
                  <a:lnTo>
                    <a:pt x="82" y="8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011" name="Rectangle 61">
              <a:extLst>
                <a:ext uri="{FF2B5EF4-FFF2-40B4-BE49-F238E27FC236}">
                  <a16:creationId xmlns:a16="http://schemas.microsoft.com/office/drawing/2014/main" id="{13B7D79E-0911-1DC1-7012-0DBF92685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2619"/>
              <a:ext cx="22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3012" name="Rectangle 62">
              <a:extLst>
                <a:ext uri="{FF2B5EF4-FFF2-40B4-BE49-F238E27FC236}">
                  <a16:creationId xmlns:a16="http://schemas.microsoft.com/office/drawing/2014/main" id="{30CB4D50-B97A-C9B6-5430-420EF402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7" y="2624"/>
              <a:ext cx="14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3013" name="Freeform 63">
              <a:extLst>
                <a:ext uri="{FF2B5EF4-FFF2-40B4-BE49-F238E27FC236}">
                  <a16:creationId xmlns:a16="http://schemas.microsoft.com/office/drawing/2014/main" id="{1FAF5BCA-02E5-DEAC-500A-DBCCB6A04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" y="2102"/>
              <a:ext cx="693" cy="92"/>
            </a:xfrm>
            <a:custGeom>
              <a:avLst/>
              <a:gdLst>
                <a:gd name="T0" fmla="*/ 0 w 1386"/>
                <a:gd name="T1" fmla="*/ 0 h 184"/>
                <a:gd name="T2" fmla="*/ 87 w 1386"/>
                <a:gd name="T3" fmla="*/ 0 h 184"/>
                <a:gd name="T4" fmla="*/ 87 w 1386"/>
                <a:gd name="T5" fmla="*/ 12 h 184"/>
                <a:gd name="T6" fmla="*/ 0 60000 65536"/>
                <a:gd name="T7" fmla="*/ 0 60000 65536"/>
                <a:gd name="T8" fmla="*/ 0 60000 65536"/>
                <a:gd name="T9" fmla="*/ 0 w 1386"/>
                <a:gd name="T10" fmla="*/ 0 h 184"/>
                <a:gd name="T11" fmla="*/ 1386 w 1386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6" h="184">
                  <a:moveTo>
                    <a:pt x="0" y="0"/>
                  </a:moveTo>
                  <a:lnTo>
                    <a:pt x="1386" y="0"/>
                  </a:lnTo>
                  <a:lnTo>
                    <a:pt x="1386" y="184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014" name="Freeform 64">
              <a:extLst>
                <a:ext uri="{FF2B5EF4-FFF2-40B4-BE49-F238E27FC236}">
                  <a16:creationId xmlns:a16="http://schemas.microsoft.com/office/drawing/2014/main" id="{4FFEE798-0A71-955C-27E9-326B1B60B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" y="2077"/>
              <a:ext cx="51" cy="50"/>
            </a:xfrm>
            <a:custGeom>
              <a:avLst/>
              <a:gdLst>
                <a:gd name="T0" fmla="*/ 7 w 102"/>
                <a:gd name="T1" fmla="*/ 6 h 102"/>
                <a:gd name="T2" fmla="*/ 0 w 102"/>
                <a:gd name="T3" fmla="*/ 3 h 102"/>
                <a:gd name="T4" fmla="*/ 7 w 102"/>
                <a:gd name="T5" fmla="*/ 0 h 102"/>
                <a:gd name="T6" fmla="*/ 7 w 102"/>
                <a:gd name="T7" fmla="*/ 6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102"/>
                <a:gd name="T14" fmla="*/ 102 w 102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102">
                  <a:moveTo>
                    <a:pt x="102" y="102"/>
                  </a:moveTo>
                  <a:lnTo>
                    <a:pt x="0" y="51"/>
                  </a:lnTo>
                  <a:lnTo>
                    <a:pt x="102" y="0"/>
                  </a:lnTo>
                  <a:lnTo>
                    <a:pt x="102" y="10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015" name="Rectangle 65">
              <a:extLst>
                <a:ext uri="{FF2B5EF4-FFF2-40B4-BE49-F238E27FC236}">
                  <a16:creationId xmlns:a16="http://schemas.microsoft.com/office/drawing/2014/main" id="{8C04D8E5-C99C-07DF-C87A-FD0BE9DE4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0" y="2040"/>
              <a:ext cx="223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3016" name="Rectangle 66">
              <a:extLst>
                <a:ext uri="{FF2B5EF4-FFF2-40B4-BE49-F238E27FC236}">
                  <a16:creationId xmlns:a16="http://schemas.microsoft.com/office/drawing/2014/main" id="{3EE2163A-D6F8-7BB7-6886-268A23C7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1980"/>
              <a:ext cx="14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83017" name="Freeform 67">
              <a:extLst>
                <a:ext uri="{FF2B5EF4-FFF2-40B4-BE49-F238E27FC236}">
                  <a16:creationId xmlns:a16="http://schemas.microsoft.com/office/drawing/2014/main" id="{77AC24DF-95B5-6995-A668-40F169396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" y="2102"/>
              <a:ext cx="571" cy="92"/>
            </a:xfrm>
            <a:custGeom>
              <a:avLst/>
              <a:gdLst>
                <a:gd name="T0" fmla="*/ 72 w 1141"/>
                <a:gd name="T1" fmla="*/ 0 h 184"/>
                <a:gd name="T2" fmla="*/ 0 w 1141"/>
                <a:gd name="T3" fmla="*/ 0 h 184"/>
                <a:gd name="T4" fmla="*/ 0 w 1141"/>
                <a:gd name="T5" fmla="*/ 12 h 184"/>
                <a:gd name="T6" fmla="*/ 0 60000 65536"/>
                <a:gd name="T7" fmla="*/ 0 60000 65536"/>
                <a:gd name="T8" fmla="*/ 0 60000 65536"/>
                <a:gd name="T9" fmla="*/ 0 w 1141"/>
                <a:gd name="T10" fmla="*/ 0 h 184"/>
                <a:gd name="T11" fmla="*/ 1141 w 1141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1" h="184">
                  <a:moveTo>
                    <a:pt x="1141" y="0"/>
                  </a:moveTo>
                  <a:lnTo>
                    <a:pt x="0" y="0"/>
                  </a:lnTo>
                  <a:lnTo>
                    <a:pt x="0" y="184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018" name="Freeform 68">
              <a:extLst>
                <a:ext uri="{FF2B5EF4-FFF2-40B4-BE49-F238E27FC236}">
                  <a16:creationId xmlns:a16="http://schemas.microsoft.com/office/drawing/2014/main" id="{28B0F703-45A9-3B32-1197-69AA7D805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2077"/>
              <a:ext cx="51" cy="50"/>
            </a:xfrm>
            <a:custGeom>
              <a:avLst/>
              <a:gdLst>
                <a:gd name="T0" fmla="*/ 0 w 102"/>
                <a:gd name="T1" fmla="*/ 0 h 102"/>
                <a:gd name="T2" fmla="*/ 7 w 102"/>
                <a:gd name="T3" fmla="*/ 3 h 102"/>
                <a:gd name="T4" fmla="*/ 0 w 102"/>
                <a:gd name="T5" fmla="*/ 6 h 102"/>
                <a:gd name="T6" fmla="*/ 0 w 102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102"/>
                <a:gd name="T14" fmla="*/ 102 w 102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102">
                  <a:moveTo>
                    <a:pt x="0" y="0"/>
                  </a:moveTo>
                  <a:lnTo>
                    <a:pt x="102" y="51"/>
                  </a:lnTo>
                  <a:lnTo>
                    <a:pt x="0" y="10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019" name="Rectangle 69">
              <a:extLst>
                <a:ext uri="{FF2B5EF4-FFF2-40B4-BE49-F238E27FC236}">
                  <a16:creationId xmlns:a16="http://schemas.microsoft.com/office/drawing/2014/main" id="{9DBF378F-1C54-EFB4-3A46-6B00A2D95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" y="2040"/>
              <a:ext cx="223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83020" name="Rectangle 70">
              <a:extLst>
                <a:ext uri="{FF2B5EF4-FFF2-40B4-BE49-F238E27FC236}">
                  <a16:creationId xmlns:a16="http://schemas.microsoft.com/office/drawing/2014/main" id="{02FE5724-2F6F-93FD-7760-109607B5B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" y="1968"/>
              <a:ext cx="14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</p:grpSp>
      <p:pic>
        <p:nvPicPr>
          <p:cNvPr id="82949" name="Picture 19" descr="Confetes pequenos">
            <a:extLst>
              <a:ext uri="{FF2B5EF4-FFF2-40B4-BE49-F238E27FC236}">
                <a16:creationId xmlns:a16="http://schemas.microsoft.com/office/drawing/2014/main" id="{6E32E0CF-F714-6C37-66BD-D5729EB6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5684838"/>
            <a:ext cx="1262063" cy="1173162"/>
          </a:xfrm>
          <a:prstGeom prst="rect">
            <a:avLst/>
          </a:prstGeom>
          <a:noFill/>
          <a:ln w="12700" cap="sq">
            <a:solidFill>
              <a:srgbClr val="00080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20" descr="Confetes pequenos">
            <a:extLst>
              <a:ext uri="{FF2B5EF4-FFF2-40B4-BE49-F238E27FC236}">
                <a16:creationId xmlns:a16="http://schemas.microsoft.com/office/drawing/2014/main" id="{4E0A6020-6241-B2F3-6F87-5FDCF8C4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664200"/>
            <a:ext cx="1296987" cy="1193800"/>
          </a:xfrm>
          <a:prstGeom prst="rect">
            <a:avLst/>
          </a:prstGeom>
          <a:noFill/>
          <a:ln w="12700" cap="sq">
            <a:solidFill>
              <a:srgbClr val="00080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4">
            <a:extLst>
              <a:ext uri="{FF2B5EF4-FFF2-40B4-BE49-F238E27FC236}">
                <a16:creationId xmlns:a16="http://schemas.microsoft.com/office/drawing/2014/main" id="{449EF178-5F1F-FF62-DECF-2AC6E6526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Temático</a:t>
            </a:r>
            <a:r>
              <a:rPr lang="pt-BR" sz="2400" dirty="0"/>
              <a:t> </a:t>
            </a:r>
          </a:p>
        </p:txBody>
      </p:sp>
      <p:sp>
        <p:nvSpPr>
          <p:cNvPr id="82952" name="Espaço Reservado para Número de Slide 3">
            <a:extLst>
              <a:ext uri="{FF2B5EF4-FFF2-40B4-BE49-F238E27FC236}">
                <a16:creationId xmlns:a16="http://schemas.microsoft.com/office/drawing/2014/main" id="{02BE949A-D9A8-EF6A-53E8-BDE43AE5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243B245C-8133-40AE-8D05-3513FDF8E3EF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>
            <a:extLst>
              <a:ext uri="{FF2B5EF4-FFF2-40B4-BE49-F238E27FC236}">
                <a16:creationId xmlns:a16="http://schemas.microsoft.com/office/drawing/2014/main" id="{B74B477E-13E9-BE5B-78EB-D432FEC3A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8463" y="1125538"/>
            <a:ext cx="7740650" cy="54006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2000" b="0" dirty="0">
                <a:latin typeface="+mj-lt"/>
              </a:rPr>
              <a:t>Utilizados para representar uma grandeza cuja variação é descrita quantitativamente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000" b="0" dirty="0" err="1">
                <a:latin typeface="+mj-lt"/>
              </a:rPr>
              <a:t>Altimetria</a:t>
            </a:r>
            <a:r>
              <a:rPr lang="pt-BR" sz="2000" b="0" dirty="0">
                <a:latin typeface="+mj-lt"/>
              </a:rPr>
              <a:t>, precipitação, propriedades do solo ou subsolo (como aeromagnetismo).</a:t>
            </a:r>
            <a:endParaRPr lang="en-US" altLang="en-US" sz="2000" b="0" dirty="0">
              <a:latin typeface="+mj-lt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000" b="0" dirty="0" err="1">
                <a:latin typeface="+mj-lt"/>
              </a:rPr>
              <a:t>Domínio</a:t>
            </a:r>
            <a:r>
              <a:rPr lang="en-US" altLang="en-US" sz="2000" b="0" dirty="0">
                <a:latin typeface="+mj-lt"/>
              </a:rPr>
              <a:t> do </a:t>
            </a:r>
            <a:r>
              <a:rPr lang="en-US" altLang="en-US" sz="2000" b="0" dirty="0" err="1">
                <a:latin typeface="+mj-lt"/>
              </a:rPr>
              <a:t>atributo</a:t>
            </a:r>
            <a:endParaRPr lang="en-US" altLang="en-US" sz="2000" b="0" dirty="0">
              <a:latin typeface="+mj-lt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000" b="0" dirty="0" err="1">
                <a:latin typeface="+mj-lt"/>
              </a:rPr>
              <a:t>intervalo</a:t>
            </a:r>
            <a:r>
              <a:rPr lang="en-US" altLang="en-US" sz="2000" b="0" dirty="0">
                <a:latin typeface="+mj-lt"/>
              </a:rPr>
              <a:t>: </a:t>
            </a:r>
            <a:r>
              <a:rPr lang="en-US" altLang="en-US" sz="2000" b="0" dirty="0" err="1">
                <a:latin typeface="+mj-lt"/>
              </a:rPr>
              <a:t>referência</a:t>
            </a:r>
            <a:r>
              <a:rPr lang="en-US" altLang="en-US" sz="2000" b="0" dirty="0">
                <a:latin typeface="+mj-lt"/>
              </a:rPr>
              <a:t> </a:t>
            </a:r>
            <a:r>
              <a:rPr lang="en-US" altLang="en-US" sz="2000" b="0" dirty="0" err="1">
                <a:latin typeface="+mj-lt"/>
              </a:rPr>
              <a:t>arbitrária</a:t>
            </a:r>
            <a:endParaRPr lang="en-US" altLang="en-US" sz="2000" b="0" dirty="0">
              <a:latin typeface="+mj-lt"/>
            </a:endParaRPr>
          </a:p>
          <a:p>
            <a:pPr lvl="2" eaLnBrk="1" hangingPunct="1">
              <a:defRPr/>
            </a:pPr>
            <a:r>
              <a:rPr lang="en-US" altLang="en-US" sz="2000" b="0" dirty="0" err="1">
                <a:latin typeface="+mj-lt"/>
              </a:rPr>
              <a:t>altimetria</a:t>
            </a:r>
            <a:r>
              <a:rPr lang="en-US" altLang="en-US" sz="2000" b="0" dirty="0">
                <a:latin typeface="+mj-lt"/>
              </a:rPr>
              <a:t>, </a:t>
            </a:r>
            <a:r>
              <a:rPr lang="en-US" altLang="en-US" sz="2000" b="0" dirty="0" err="1">
                <a:latin typeface="+mj-lt"/>
              </a:rPr>
              <a:t>batimetria</a:t>
            </a:r>
            <a:endParaRPr lang="en-US" altLang="en-US" sz="2000" b="0" dirty="0">
              <a:latin typeface="+mj-lt"/>
            </a:endParaRPr>
          </a:p>
          <a:p>
            <a:pPr lvl="2" eaLnBrk="1" hangingPunct="1">
              <a:defRPr/>
            </a:pPr>
            <a:r>
              <a:rPr lang="en-US" altLang="en-US" sz="2000" b="0" dirty="0" err="1">
                <a:latin typeface="+mj-lt"/>
              </a:rPr>
              <a:t>temperatura</a:t>
            </a:r>
            <a:r>
              <a:rPr lang="en-US" altLang="en-US" sz="2000" b="0" dirty="0">
                <a:latin typeface="+mj-lt"/>
              </a:rPr>
              <a:t> em </a:t>
            </a:r>
            <a:r>
              <a:rPr lang="en-US" altLang="en-US" sz="2000" b="0" dirty="0" err="1">
                <a:latin typeface="+mj-lt"/>
              </a:rPr>
              <a:t>graus</a:t>
            </a:r>
            <a:r>
              <a:rPr lang="en-US" altLang="en-US" sz="2000" b="0" dirty="0">
                <a:latin typeface="+mj-lt"/>
              </a:rPr>
              <a:t> Celsius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000" b="0" dirty="0" err="1">
                <a:latin typeface="+mj-lt"/>
              </a:rPr>
              <a:t>razão</a:t>
            </a:r>
            <a:r>
              <a:rPr lang="en-US" altLang="en-US" sz="2000" b="0" dirty="0">
                <a:latin typeface="+mj-lt"/>
              </a:rPr>
              <a:t>: </a:t>
            </a:r>
            <a:r>
              <a:rPr lang="en-US" altLang="en-US" sz="2000" b="0" dirty="0" err="1">
                <a:latin typeface="+mj-lt"/>
              </a:rPr>
              <a:t>referência</a:t>
            </a:r>
            <a:r>
              <a:rPr lang="en-US" altLang="en-US" sz="2000" b="0" dirty="0">
                <a:latin typeface="+mj-lt"/>
              </a:rPr>
              <a:t> natural</a:t>
            </a:r>
          </a:p>
          <a:p>
            <a:pPr lvl="2" eaLnBrk="1" hangingPunct="1">
              <a:defRPr/>
            </a:pPr>
            <a:r>
              <a:rPr lang="en-US" altLang="en-US" sz="2000" b="0" dirty="0">
                <a:latin typeface="+mj-lt"/>
              </a:rPr>
              <a:t>peso, </a:t>
            </a:r>
            <a:r>
              <a:rPr lang="en-US" altLang="en-US" sz="2000" b="0" dirty="0" err="1">
                <a:latin typeface="+mj-lt"/>
              </a:rPr>
              <a:t>distância</a:t>
            </a:r>
            <a:endParaRPr lang="en-US" altLang="en-US" sz="2000" b="0" dirty="0">
              <a:latin typeface="+mj-lt"/>
            </a:endParaRPr>
          </a:p>
          <a:p>
            <a:pPr lvl="2" eaLnBrk="1" hangingPunct="1">
              <a:defRPr/>
            </a:pPr>
            <a:r>
              <a:rPr lang="en-US" altLang="en-US" sz="2000" b="0" dirty="0" err="1">
                <a:latin typeface="+mj-lt"/>
              </a:rPr>
              <a:t>temperatura</a:t>
            </a:r>
            <a:r>
              <a:rPr lang="en-US" altLang="en-US" sz="2000" b="0" dirty="0">
                <a:latin typeface="+mj-lt"/>
              </a:rPr>
              <a:t> em </a:t>
            </a:r>
            <a:r>
              <a:rPr lang="en-US" altLang="en-US" sz="2000" b="0" dirty="0" err="1">
                <a:latin typeface="+mj-lt"/>
              </a:rPr>
              <a:t>graus</a:t>
            </a:r>
            <a:r>
              <a:rPr lang="en-US" altLang="en-US" sz="2000" b="0" dirty="0">
                <a:latin typeface="+mj-lt"/>
              </a:rPr>
              <a:t> Kelvin</a:t>
            </a:r>
          </a:p>
        </p:txBody>
      </p:sp>
      <p:pic>
        <p:nvPicPr>
          <p:cNvPr id="84995" name="Picture 4" descr="Confetes pequenos">
            <a:extLst>
              <a:ext uri="{FF2B5EF4-FFF2-40B4-BE49-F238E27FC236}">
                <a16:creationId xmlns:a16="http://schemas.microsoft.com/office/drawing/2014/main" id="{79EFC2FF-A366-407E-01D6-9E0875D7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284538"/>
            <a:ext cx="2303463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C82043F-0BED-2BF4-E810-930F74F68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Numéricos</a:t>
            </a:r>
            <a:r>
              <a:rPr lang="pt-BR" sz="2400" dirty="0"/>
              <a:t> </a:t>
            </a:r>
          </a:p>
        </p:txBody>
      </p:sp>
      <p:sp>
        <p:nvSpPr>
          <p:cNvPr id="84997" name="Espaço Reservado para Número de Slide 3">
            <a:extLst>
              <a:ext uri="{FF2B5EF4-FFF2-40B4-BE49-F238E27FC236}">
                <a16:creationId xmlns:a16="http://schemas.microsoft.com/office/drawing/2014/main" id="{33A4711A-CB40-69ED-F699-24595ED2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FBEB1929-5BC4-4F85-B01E-855CD27E8407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8">
            <a:extLst>
              <a:ext uri="{FF2B5EF4-FFF2-40B4-BE49-F238E27FC236}">
                <a16:creationId xmlns:a16="http://schemas.microsoft.com/office/drawing/2014/main" id="{3D5D9F16-E1FE-14E5-DE4D-DDEB16128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57338"/>
            <a:ext cx="7164388" cy="2873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87043" name="Group 3">
            <a:extLst>
              <a:ext uri="{FF2B5EF4-FFF2-40B4-BE49-F238E27FC236}">
                <a16:creationId xmlns:a16="http://schemas.microsoft.com/office/drawing/2014/main" id="{88C22479-860C-7F89-DFFA-851DA9762654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00138"/>
            <a:ext cx="9144000" cy="5568950"/>
            <a:chOff x="288" y="1113"/>
            <a:chExt cx="5232" cy="2679"/>
          </a:xfrm>
        </p:grpSpPr>
        <p:pic>
          <p:nvPicPr>
            <p:cNvPr id="87046" name="Picture 4" descr="billings_iso">
              <a:extLst>
                <a:ext uri="{FF2B5EF4-FFF2-40B4-BE49-F238E27FC236}">
                  <a16:creationId xmlns:a16="http://schemas.microsoft.com/office/drawing/2014/main" id="{52129983-7FA4-4A9C-5672-D6DFADE62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344"/>
              <a:ext cx="2481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7" name="Picture 5" descr="billings_tin">
              <a:extLst>
                <a:ext uri="{FF2B5EF4-FFF2-40B4-BE49-F238E27FC236}">
                  <a16:creationId xmlns:a16="http://schemas.microsoft.com/office/drawing/2014/main" id="{79650283-316D-0401-6F70-56FCE9096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344"/>
              <a:ext cx="2496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8" name="Text Box 6" descr="Confetes pequenos">
              <a:extLst>
                <a:ext uri="{FF2B5EF4-FFF2-40B4-BE49-F238E27FC236}">
                  <a16:creationId xmlns:a16="http://schemas.microsoft.com/office/drawing/2014/main" id="{A7973B57-E714-B0BF-9D71-EDA79F904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113"/>
              <a:ext cx="1067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78364" tIns="39183" rIns="78364" bIns="39183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Curvas de nível</a:t>
              </a:r>
            </a:p>
          </p:txBody>
        </p:sp>
        <p:sp>
          <p:nvSpPr>
            <p:cNvPr id="87049" name="Text Box 7" descr="Confetes pequenos">
              <a:extLst>
                <a:ext uri="{FF2B5EF4-FFF2-40B4-BE49-F238E27FC236}">
                  <a16:creationId xmlns:a16="http://schemas.microsoft.com/office/drawing/2014/main" id="{7A28A3E6-30C9-01FB-D24D-9F721BAA7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4" y="1113"/>
              <a:ext cx="91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78364" tIns="39183" rIns="78364" bIns="39183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Triangulação</a:t>
              </a:r>
            </a:p>
          </p:txBody>
        </p:sp>
      </p:grpSp>
      <p:sp>
        <p:nvSpPr>
          <p:cNvPr id="10" name="Rectangle 4">
            <a:extLst>
              <a:ext uri="{FF2B5EF4-FFF2-40B4-BE49-F238E27FC236}">
                <a16:creationId xmlns:a16="http://schemas.microsoft.com/office/drawing/2014/main" id="{3799D9A6-1CE1-8CD8-16DD-22C1050A60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Numéricos</a:t>
            </a:r>
            <a:r>
              <a:rPr lang="pt-BR" sz="2400" dirty="0"/>
              <a:t> </a:t>
            </a:r>
          </a:p>
        </p:txBody>
      </p:sp>
      <p:sp>
        <p:nvSpPr>
          <p:cNvPr id="87045" name="Espaço Reservado para Número de Slide 3">
            <a:extLst>
              <a:ext uri="{FF2B5EF4-FFF2-40B4-BE49-F238E27FC236}">
                <a16:creationId xmlns:a16="http://schemas.microsoft.com/office/drawing/2014/main" id="{8501EA1E-DC72-E3EE-08B3-FF1CFE057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A623C03A-DA49-4114-8BC2-A88E012151E8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8">
            <a:extLst>
              <a:ext uri="{FF2B5EF4-FFF2-40B4-BE49-F238E27FC236}">
                <a16:creationId xmlns:a16="http://schemas.microsoft.com/office/drawing/2014/main" id="{5A937078-CAF9-B81F-A4FD-8379130A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164388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89091" name="Group 3">
            <a:extLst>
              <a:ext uri="{FF2B5EF4-FFF2-40B4-BE49-F238E27FC236}">
                <a16:creationId xmlns:a16="http://schemas.microsoft.com/office/drawing/2014/main" id="{A1C4C52D-8A2D-F408-49B0-BADB1CE3D4F6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1196975"/>
            <a:ext cx="8789987" cy="5661025"/>
            <a:chOff x="240" y="1056"/>
            <a:chExt cx="5313" cy="2797"/>
          </a:xfrm>
        </p:grpSpPr>
        <p:pic>
          <p:nvPicPr>
            <p:cNvPr id="89094" name="Picture 4" descr="billings_mnt">
              <a:extLst>
                <a:ext uri="{FF2B5EF4-FFF2-40B4-BE49-F238E27FC236}">
                  <a16:creationId xmlns:a16="http://schemas.microsoft.com/office/drawing/2014/main" id="{4B3F26DC-B0CD-504F-E7DF-9A09247FC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44"/>
              <a:ext cx="2529" cy="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095" name="Picture 5" descr="billings_sombra">
              <a:extLst>
                <a:ext uri="{FF2B5EF4-FFF2-40B4-BE49-F238E27FC236}">
                  <a16:creationId xmlns:a16="http://schemas.microsoft.com/office/drawing/2014/main" id="{89688FA4-804E-559A-F3C8-78E5789B2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344"/>
              <a:ext cx="2529" cy="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6" name="Text Box 6" descr="Confetes pequenos">
              <a:extLst>
                <a:ext uri="{FF2B5EF4-FFF2-40B4-BE49-F238E27FC236}">
                  <a16:creationId xmlns:a16="http://schemas.microsoft.com/office/drawing/2014/main" id="{4EABCAEB-C160-10FD-59C8-D43D49C85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1056"/>
              <a:ext cx="1022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78364" tIns="39183" rIns="78364" bIns="39183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Imagem MNT</a:t>
              </a:r>
            </a:p>
          </p:txBody>
        </p:sp>
        <p:sp>
          <p:nvSpPr>
            <p:cNvPr id="89097" name="Text Box 7" descr="Confetes pequenos">
              <a:extLst>
                <a:ext uri="{FF2B5EF4-FFF2-40B4-BE49-F238E27FC236}">
                  <a16:creationId xmlns:a16="http://schemas.microsoft.com/office/drawing/2014/main" id="{D58D3517-1CCA-04B8-2357-45D4A7CDE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056"/>
              <a:ext cx="134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78364" tIns="39183" rIns="78364" bIns="39183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US" altLang="pt-BR" sz="2000" b="0">
                  <a:latin typeface="Tahoma" panose="020B0604030504040204" pitchFamily="34" charset="0"/>
                </a:rPr>
                <a:t>Relevo sombreado</a:t>
              </a:r>
            </a:p>
          </p:txBody>
        </p:sp>
      </p:grpSp>
      <p:sp>
        <p:nvSpPr>
          <p:cNvPr id="10" name="Rectangle 4">
            <a:extLst>
              <a:ext uri="{FF2B5EF4-FFF2-40B4-BE49-F238E27FC236}">
                <a16:creationId xmlns:a16="http://schemas.microsoft.com/office/drawing/2014/main" id="{CA10095A-8E74-E736-1738-041D87EA4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Numéricos</a:t>
            </a:r>
            <a:r>
              <a:rPr lang="pt-BR" sz="2400" dirty="0"/>
              <a:t> </a:t>
            </a:r>
          </a:p>
        </p:txBody>
      </p:sp>
      <p:sp>
        <p:nvSpPr>
          <p:cNvPr id="89093" name="Espaço Reservado para Número de Slide 3">
            <a:extLst>
              <a:ext uri="{FF2B5EF4-FFF2-40B4-BE49-F238E27FC236}">
                <a16:creationId xmlns:a16="http://schemas.microsoft.com/office/drawing/2014/main" id="{FCE55C04-B7B8-64BB-B34F-E95018B8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BF0F8E41-B466-4F5E-95E2-00944F5E1B4D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10">
            <a:extLst>
              <a:ext uri="{FF2B5EF4-FFF2-40B4-BE49-F238E27FC236}">
                <a16:creationId xmlns:a16="http://schemas.microsoft.com/office/drawing/2014/main" id="{CFDB87BC-BBD6-9269-03F3-7B89DB008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57338"/>
            <a:ext cx="7019925" cy="358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91139" name="Group 111">
            <a:extLst>
              <a:ext uri="{FF2B5EF4-FFF2-40B4-BE49-F238E27FC236}">
                <a16:creationId xmlns:a16="http://schemas.microsoft.com/office/drawing/2014/main" id="{2D510199-133D-004A-670F-569563D13F18}"/>
              </a:ext>
            </a:extLst>
          </p:cNvPr>
          <p:cNvGrpSpPr>
            <a:grpSpLocks/>
          </p:cNvGrpSpPr>
          <p:nvPr/>
        </p:nvGrpSpPr>
        <p:grpSpPr bwMode="auto">
          <a:xfrm>
            <a:off x="1200150" y="1052513"/>
            <a:ext cx="9217025" cy="5805487"/>
            <a:chOff x="240" y="1019"/>
            <a:chExt cx="5057" cy="3252"/>
          </a:xfrm>
        </p:grpSpPr>
        <p:sp>
          <p:nvSpPr>
            <p:cNvPr id="91142" name="Rectangle 2">
              <a:extLst>
                <a:ext uri="{FF2B5EF4-FFF2-40B4-BE49-F238E27FC236}">
                  <a16:creationId xmlns:a16="http://schemas.microsoft.com/office/drawing/2014/main" id="{3387AB8A-C9CA-9A4A-B10A-176CDF29F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983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43" name="Rectangle 3">
              <a:extLst>
                <a:ext uri="{FF2B5EF4-FFF2-40B4-BE49-F238E27FC236}">
                  <a16:creationId xmlns:a16="http://schemas.microsoft.com/office/drawing/2014/main" id="{46CF5905-A8A1-5526-2287-0E05E228F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983"/>
              <a:ext cx="18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44" name="Rectangle 4">
              <a:extLst>
                <a:ext uri="{FF2B5EF4-FFF2-40B4-BE49-F238E27FC236}">
                  <a16:creationId xmlns:a16="http://schemas.microsoft.com/office/drawing/2014/main" id="{3F5E492F-3C8E-10A1-1519-6C0CCDFBC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" y="1649"/>
              <a:ext cx="664" cy="22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45" name="Rectangle 5">
              <a:extLst>
                <a:ext uri="{FF2B5EF4-FFF2-40B4-BE49-F238E27FC236}">
                  <a16:creationId xmlns:a16="http://schemas.microsoft.com/office/drawing/2014/main" id="{43B5F4CB-6158-CD3E-7A9D-2357D26D7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" y="1656"/>
              <a:ext cx="52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46" name="Rectangle 6">
              <a:extLst>
                <a:ext uri="{FF2B5EF4-FFF2-40B4-BE49-F238E27FC236}">
                  <a16:creationId xmlns:a16="http://schemas.microsoft.com/office/drawing/2014/main" id="{1D47243F-6842-62CC-0ED2-22D3B24B1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" y="1759"/>
              <a:ext cx="39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Geométrica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47" name="Rectangle 7">
              <a:extLst>
                <a:ext uri="{FF2B5EF4-FFF2-40B4-BE49-F238E27FC236}">
                  <a16:creationId xmlns:a16="http://schemas.microsoft.com/office/drawing/2014/main" id="{A5DAA901-BC0B-0606-BBD1-1E3F4755C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1870"/>
              <a:ext cx="664" cy="24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48" name="Rectangle 8">
              <a:extLst>
                <a:ext uri="{FF2B5EF4-FFF2-40B4-BE49-F238E27FC236}">
                  <a16:creationId xmlns:a16="http://schemas.microsoft.com/office/drawing/2014/main" id="{EFA57E08-5B2F-8589-A8AE-03BBE26A2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" y="1888"/>
              <a:ext cx="52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49" name="Rectangle 9">
              <a:extLst>
                <a:ext uri="{FF2B5EF4-FFF2-40B4-BE49-F238E27FC236}">
                  <a16:creationId xmlns:a16="http://schemas.microsoft.com/office/drawing/2014/main" id="{5D8D34D2-E618-BBEB-95E9-B4531FE6F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" y="1991"/>
              <a:ext cx="286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Matricial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50" name="Rectangle 10">
              <a:extLst>
                <a:ext uri="{FF2B5EF4-FFF2-40B4-BE49-F238E27FC236}">
                  <a16:creationId xmlns:a16="http://schemas.microsoft.com/office/drawing/2014/main" id="{BF2A58C2-E944-CE68-D23D-576276523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5" y="1870"/>
              <a:ext cx="664" cy="24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51" name="Rectangle 11">
              <a:extLst>
                <a:ext uri="{FF2B5EF4-FFF2-40B4-BE49-F238E27FC236}">
                  <a16:creationId xmlns:a16="http://schemas.microsoft.com/office/drawing/2014/main" id="{B62E3E9F-9398-E51C-F71D-1BA846C47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" y="1888"/>
              <a:ext cx="52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52" name="Rectangle 12">
              <a:extLst>
                <a:ext uri="{FF2B5EF4-FFF2-40B4-BE49-F238E27FC236}">
                  <a16:creationId xmlns:a16="http://schemas.microsoft.com/office/drawing/2014/main" id="{CFE04846-CA3A-2815-95D4-B6EAA9930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" y="1991"/>
              <a:ext cx="263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Vetorial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53" name="Rectangle 14">
              <a:extLst>
                <a:ext uri="{FF2B5EF4-FFF2-40B4-BE49-F238E27FC236}">
                  <a16:creationId xmlns:a16="http://schemas.microsoft.com/office/drawing/2014/main" id="{1910955D-BF27-7927-8712-42F46E068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" y="2590"/>
              <a:ext cx="94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Conjunto de Linhas 2D com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54" name="Rectangle 15">
              <a:extLst>
                <a:ext uri="{FF2B5EF4-FFF2-40B4-BE49-F238E27FC236}">
                  <a16:creationId xmlns:a16="http://schemas.microsoft.com/office/drawing/2014/main" id="{FBA4CAE1-42C4-F0A9-25D5-926156A51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" y="2694"/>
              <a:ext cx="71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mesmo valor de cota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55" name="Rectangle 16">
              <a:extLst>
                <a:ext uri="{FF2B5EF4-FFF2-40B4-BE49-F238E27FC236}">
                  <a16:creationId xmlns:a16="http://schemas.microsoft.com/office/drawing/2014/main" id="{ADB36D41-1F60-CE62-8879-E2832A88F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" y="2797"/>
              <a:ext cx="374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* Altimetria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56" name="Rectangle 17">
              <a:extLst>
                <a:ext uri="{FF2B5EF4-FFF2-40B4-BE49-F238E27FC236}">
                  <a16:creationId xmlns:a16="http://schemas.microsoft.com/office/drawing/2014/main" id="{85FCFF7A-0904-C5D5-3238-A224727EB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" y="2900"/>
              <a:ext cx="77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* Curvas de Isovalores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57" name="Rectangle 18">
              <a:extLst>
                <a:ext uri="{FF2B5EF4-FFF2-40B4-BE49-F238E27FC236}">
                  <a16:creationId xmlns:a16="http://schemas.microsoft.com/office/drawing/2014/main" id="{352B1C81-91B2-A08F-B1FC-330908CBC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" y="3004"/>
              <a:ext cx="392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magnéticos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58" name="Rectangle 19">
              <a:extLst>
                <a:ext uri="{FF2B5EF4-FFF2-40B4-BE49-F238E27FC236}">
                  <a16:creationId xmlns:a16="http://schemas.microsoft.com/office/drawing/2014/main" id="{CA48283F-1FEA-4DBD-1BAD-80F86CF05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5" y="2347"/>
              <a:ext cx="1070" cy="219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59" name="Rectangle 20">
              <a:extLst>
                <a:ext uri="{FF2B5EF4-FFF2-40B4-BE49-F238E27FC236}">
                  <a16:creationId xmlns:a16="http://schemas.microsoft.com/office/drawing/2014/main" id="{2914AAE9-AC26-AFA1-5A4F-9BBD165DB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" y="2403"/>
              <a:ext cx="37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>
                  <a:solidFill>
                    <a:srgbClr val="000000"/>
                  </a:solidFill>
                  <a:latin typeface="Arial" panose="020B0604020202020204" pitchFamily="34" charset="0"/>
                </a:rPr>
                <a:t>ISOLINHA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60" name="Rectangle 21">
              <a:extLst>
                <a:ext uri="{FF2B5EF4-FFF2-40B4-BE49-F238E27FC236}">
                  <a16:creationId xmlns:a16="http://schemas.microsoft.com/office/drawing/2014/main" id="{9EAAC016-135F-4C61-8575-444BC2518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" y="2347"/>
              <a:ext cx="292" cy="219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61" name="Freeform 22">
              <a:extLst>
                <a:ext uri="{FF2B5EF4-FFF2-40B4-BE49-F238E27FC236}">
                  <a16:creationId xmlns:a16="http://schemas.microsoft.com/office/drawing/2014/main" id="{A00D89D1-086E-C041-AB3C-7B6FC2DF9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" y="2445"/>
              <a:ext cx="18" cy="18"/>
            </a:xfrm>
            <a:custGeom>
              <a:avLst/>
              <a:gdLst>
                <a:gd name="T0" fmla="*/ 0 w 37"/>
                <a:gd name="T1" fmla="*/ 1 h 37"/>
                <a:gd name="T2" fmla="*/ 0 w 37"/>
                <a:gd name="T3" fmla="*/ 0 h 37"/>
                <a:gd name="T4" fmla="*/ 0 w 37"/>
                <a:gd name="T5" fmla="*/ 0 h 37"/>
                <a:gd name="T6" fmla="*/ 1 w 37"/>
                <a:gd name="T7" fmla="*/ 0 h 37"/>
                <a:gd name="T8" fmla="*/ 1 w 37"/>
                <a:gd name="T9" fmla="*/ 0 h 37"/>
                <a:gd name="T10" fmla="*/ 2 w 37"/>
                <a:gd name="T11" fmla="*/ 0 h 37"/>
                <a:gd name="T12" fmla="*/ 2 w 37"/>
                <a:gd name="T13" fmla="*/ 1 h 37"/>
                <a:gd name="T14" fmla="*/ 2 w 37"/>
                <a:gd name="T15" fmla="*/ 1 h 37"/>
                <a:gd name="T16" fmla="*/ 1 w 37"/>
                <a:gd name="T17" fmla="*/ 2 h 37"/>
                <a:gd name="T18" fmla="*/ 1 w 37"/>
                <a:gd name="T19" fmla="*/ 2 h 37"/>
                <a:gd name="T20" fmla="*/ 0 w 37"/>
                <a:gd name="T21" fmla="*/ 2 h 37"/>
                <a:gd name="T22" fmla="*/ 0 w 37"/>
                <a:gd name="T23" fmla="*/ 1 h 37"/>
                <a:gd name="T24" fmla="*/ 0 w 37"/>
                <a:gd name="T25" fmla="*/ 1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7"/>
                <a:gd name="T41" fmla="*/ 37 w 37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7">
                  <a:moveTo>
                    <a:pt x="0" y="19"/>
                  </a:moveTo>
                  <a:lnTo>
                    <a:pt x="3" y="9"/>
                  </a:lnTo>
                  <a:lnTo>
                    <a:pt x="9" y="3"/>
                  </a:lnTo>
                  <a:lnTo>
                    <a:pt x="19" y="0"/>
                  </a:lnTo>
                  <a:lnTo>
                    <a:pt x="28" y="3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34" y="28"/>
                  </a:lnTo>
                  <a:lnTo>
                    <a:pt x="28" y="34"/>
                  </a:lnTo>
                  <a:lnTo>
                    <a:pt x="19" y="37"/>
                  </a:lnTo>
                  <a:lnTo>
                    <a:pt x="9" y="34"/>
                  </a:lnTo>
                  <a:lnTo>
                    <a:pt x="3" y="2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62" name="Freeform 23">
              <a:extLst>
                <a:ext uri="{FF2B5EF4-FFF2-40B4-BE49-F238E27FC236}">
                  <a16:creationId xmlns:a16="http://schemas.microsoft.com/office/drawing/2014/main" id="{880E47B3-CFE0-7BA5-9017-8C02A2A80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" y="2428"/>
              <a:ext cx="79" cy="61"/>
            </a:xfrm>
            <a:custGeom>
              <a:avLst/>
              <a:gdLst>
                <a:gd name="T0" fmla="*/ 2 w 158"/>
                <a:gd name="T1" fmla="*/ 5 h 121"/>
                <a:gd name="T2" fmla="*/ 2 w 158"/>
                <a:gd name="T3" fmla="*/ 5 h 121"/>
                <a:gd name="T4" fmla="*/ 2 w 158"/>
                <a:gd name="T5" fmla="*/ 6 h 121"/>
                <a:gd name="T6" fmla="*/ 2 w 158"/>
                <a:gd name="T7" fmla="*/ 6 h 121"/>
                <a:gd name="T8" fmla="*/ 2 w 158"/>
                <a:gd name="T9" fmla="*/ 6 h 121"/>
                <a:gd name="T10" fmla="*/ 2 w 158"/>
                <a:gd name="T11" fmla="*/ 5 h 121"/>
                <a:gd name="T12" fmla="*/ 2 w 158"/>
                <a:gd name="T13" fmla="*/ 5 h 121"/>
                <a:gd name="T14" fmla="*/ 1 w 158"/>
                <a:gd name="T15" fmla="*/ 5 h 121"/>
                <a:gd name="T16" fmla="*/ 2 w 158"/>
                <a:gd name="T17" fmla="*/ 5 h 121"/>
                <a:gd name="T18" fmla="*/ 2 w 158"/>
                <a:gd name="T19" fmla="*/ 5 h 121"/>
                <a:gd name="T20" fmla="*/ 2 w 158"/>
                <a:gd name="T21" fmla="*/ 6 h 121"/>
                <a:gd name="T22" fmla="*/ 2 w 158"/>
                <a:gd name="T23" fmla="*/ 6 h 121"/>
                <a:gd name="T24" fmla="*/ 3 w 158"/>
                <a:gd name="T25" fmla="*/ 7 h 121"/>
                <a:gd name="T26" fmla="*/ 3 w 158"/>
                <a:gd name="T27" fmla="*/ 8 h 121"/>
                <a:gd name="T28" fmla="*/ 4 w 158"/>
                <a:gd name="T29" fmla="*/ 8 h 121"/>
                <a:gd name="T30" fmla="*/ 5 w 158"/>
                <a:gd name="T31" fmla="*/ 8 h 121"/>
                <a:gd name="T32" fmla="*/ 6 w 158"/>
                <a:gd name="T33" fmla="*/ 8 h 121"/>
                <a:gd name="T34" fmla="*/ 7 w 158"/>
                <a:gd name="T35" fmla="*/ 7 h 121"/>
                <a:gd name="T36" fmla="*/ 7 w 158"/>
                <a:gd name="T37" fmla="*/ 7 h 121"/>
                <a:gd name="T38" fmla="*/ 9 w 158"/>
                <a:gd name="T39" fmla="*/ 6 h 121"/>
                <a:gd name="T40" fmla="*/ 9 w 158"/>
                <a:gd name="T41" fmla="*/ 6 h 121"/>
                <a:gd name="T42" fmla="*/ 10 w 158"/>
                <a:gd name="T43" fmla="*/ 5 h 121"/>
                <a:gd name="T44" fmla="*/ 10 w 158"/>
                <a:gd name="T45" fmla="*/ 5 h 121"/>
                <a:gd name="T46" fmla="*/ 10 w 158"/>
                <a:gd name="T47" fmla="*/ 4 h 121"/>
                <a:gd name="T48" fmla="*/ 10 w 158"/>
                <a:gd name="T49" fmla="*/ 4 h 121"/>
                <a:gd name="T50" fmla="*/ 10 w 158"/>
                <a:gd name="T51" fmla="*/ 3 h 121"/>
                <a:gd name="T52" fmla="*/ 10 w 158"/>
                <a:gd name="T53" fmla="*/ 3 h 121"/>
                <a:gd name="T54" fmla="*/ 10 w 158"/>
                <a:gd name="T55" fmla="*/ 2 h 121"/>
                <a:gd name="T56" fmla="*/ 9 w 158"/>
                <a:gd name="T57" fmla="*/ 2 h 121"/>
                <a:gd name="T58" fmla="*/ 8 w 158"/>
                <a:gd name="T59" fmla="*/ 1 h 121"/>
                <a:gd name="T60" fmla="*/ 7 w 158"/>
                <a:gd name="T61" fmla="*/ 1 h 121"/>
                <a:gd name="T62" fmla="*/ 6 w 158"/>
                <a:gd name="T63" fmla="*/ 1 h 121"/>
                <a:gd name="T64" fmla="*/ 5 w 158"/>
                <a:gd name="T65" fmla="*/ 1 h 121"/>
                <a:gd name="T66" fmla="*/ 3 w 158"/>
                <a:gd name="T67" fmla="*/ 0 h 121"/>
                <a:gd name="T68" fmla="*/ 3 w 158"/>
                <a:gd name="T69" fmla="*/ 1 h 121"/>
                <a:gd name="T70" fmla="*/ 2 w 158"/>
                <a:gd name="T71" fmla="*/ 1 h 121"/>
                <a:gd name="T72" fmla="*/ 1 w 158"/>
                <a:gd name="T73" fmla="*/ 1 h 121"/>
                <a:gd name="T74" fmla="*/ 1 w 158"/>
                <a:gd name="T75" fmla="*/ 2 h 121"/>
                <a:gd name="T76" fmla="*/ 0 w 158"/>
                <a:gd name="T77" fmla="*/ 2 h 121"/>
                <a:gd name="T78" fmla="*/ 0 w 158"/>
                <a:gd name="T79" fmla="*/ 3 h 121"/>
                <a:gd name="T80" fmla="*/ 1 w 158"/>
                <a:gd name="T81" fmla="*/ 3 h 121"/>
                <a:gd name="T82" fmla="*/ 1 w 158"/>
                <a:gd name="T83" fmla="*/ 4 h 121"/>
                <a:gd name="T84" fmla="*/ 1 w 158"/>
                <a:gd name="T85" fmla="*/ 5 h 121"/>
                <a:gd name="T86" fmla="*/ 2 w 158"/>
                <a:gd name="T87" fmla="*/ 5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8"/>
                <a:gd name="T133" fmla="*/ 0 h 121"/>
                <a:gd name="T134" fmla="*/ 158 w 158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8" h="121">
                  <a:moveTo>
                    <a:pt x="18" y="69"/>
                  </a:moveTo>
                  <a:lnTo>
                    <a:pt x="18" y="74"/>
                  </a:lnTo>
                  <a:lnTo>
                    <a:pt x="18" y="77"/>
                  </a:lnTo>
                  <a:lnTo>
                    <a:pt x="18" y="79"/>
                  </a:lnTo>
                  <a:lnTo>
                    <a:pt x="18" y="81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7" y="79"/>
                  </a:lnTo>
                  <a:lnTo>
                    <a:pt x="17" y="78"/>
                  </a:lnTo>
                  <a:lnTo>
                    <a:pt x="17" y="77"/>
                  </a:lnTo>
                  <a:lnTo>
                    <a:pt x="17" y="75"/>
                  </a:lnTo>
                  <a:lnTo>
                    <a:pt x="15" y="72"/>
                  </a:lnTo>
                  <a:lnTo>
                    <a:pt x="15" y="71"/>
                  </a:lnTo>
                  <a:lnTo>
                    <a:pt x="17" y="72"/>
                  </a:lnTo>
                  <a:lnTo>
                    <a:pt x="17" y="74"/>
                  </a:lnTo>
                  <a:lnTo>
                    <a:pt x="18" y="77"/>
                  </a:lnTo>
                  <a:lnTo>
                    <a:pt x="20" y="81"/>
                  </a:lnTo>
                  <a:lnTo>
                    <a:pt x="22" y="85"/>
                  </a:lnTo>
                  <a:lnTo>
                    <a:pt x="24" y="90"/>
                  </a:lnTo>
                  <a:lnTo>
                    <a:pt x="27" y="94"/>
                  </a:lnTo>
                  <a:lnTo>
                    <a:pt x="30" y="99"/>
                  </a:lnTo>
                  <a:lnTo>
                    <a:pt x="33" y="103"/>
                  </a:lnTo>
                  <a:lnTo>
                    <a:pt x="36" y="108"/>
                  </a:lnTo>
                  <a:lnTo>
                    <a:pt x="42" y="113"/>
                  </a:lnTo>
                  <a:lnTo>
                    <a:pt x="48" y="118"/>
                  </a:lnTo>
                  <a:lnTo>
                    <a:pt x="55" y="121"/>
                  </a:lnTo>
                  <a:lnTo>
                    <a:pt x="62" y="121"/>
                  </a:lnTo>
                  <a:lnTo>
                    <a:pt x="70" y="121"/>
                  </a:lnTo>
                  <a:lnTo>
                    <a:pt x="77" y="121"/>
                  </a:lnTo>
                  <a:lnTo>
                    <a:pt x="84" y="118"/>
                  </a:lnTo>
                  <a:lnTo>
                    <a:pt x="93" y="115"/>
                  </a:lnTo>
                  <a:lnTo>
                    <a:pt x="101" y="112"/>
                  </a:lnTo>
                  <a:lnTo>
                    <a:pt x="108" y="108"/>
                  </a:lnTo>
                  <a:lnTo>
                    <a:pt x="115" y="102"/>
                  </a:lnTo>
                  <a:lnTo>
                    <a:pt x="121" y="97"/>
                  </a:lnTo>
                  <a:lnTo>
                    <a:pt x="129" y="91"/>
                  </a:lnTo>
                  <a:lnTo>
                    <a:pt x="133" y="88"/>
                  </a:lnTo>
                  <a:lnTo>
                    <a:pt x="138" y="84"/>
                  </a:lnTo>
                  <a:lnTo>
                    <a:pt x="141" y="79"/>
                  </a:lnTo>
                  <a:lnTo>
                    <a:pt x="145" y="77"/>
                  </a:lnTo>
                  <a:lnTo>
                    <a:pt x="148" y="72"/>
                  </a:lnTo>
                  <a:lnTo>
                    <a:pt x="151" y="69"/>
                  </a:lnTo>
                  <a:lnTo>
                    <a:pt x="152" y="65"/>
                  </a:lnTo>
                  <a:lnTo>
                    <a:pt x="155" y="60"/>
                  </a:lnTo>
                  <a:lnTo>
                    <a:pt x="157" y="57"/>
                  </a:lnTo>
                  <a:lnTo>
                    <a:pt x="158" y="53"/>
                  </a:lnTo>
                  <a:lnTo>
                    <a:pt x="158" y="50"/>
                  </a:lnTo>
                  <a:lnTo>
                    <a:pt x="158" y="47"/>
                  </a:lnTo>
                  <a:lnTo>
                    <a:pt x="157" y="43"/>
                  </a:lnTo>
                  <a:lnTo>
                    <a:pt x="155" y="38"/>
                  </a:lnTo>
                  <a:lnTo>
                    <a:pt x="152" y="34"/>
                  </a:lnTo>
                  <a:lnTo>
                    <a:pt x="148" y="28"/>
                  </a:lnTo>
                  <a:lnTo>
                    <a:pt x="142" y="25"/>
                  </a:lnTo>
                  <a:lnTo>
                    <a:pt x="136" y="20"/>
                  </a:lnTo>
                  <a:lnTo>
                    <a:pt x="129" y="16"/>
                  </a:lnTo>
                  <a:lnTo>
                    <a:pt x="121" y="13"/>
                  </a:lnTo>
                  <a:lnTo>
                    <a:pt x="113" y="10"/>
                  </a:lnTo>
                  <a:lnTo>
                    <a:pt x="104" y="7"/>
                  </a:lnTo>
                  <a:lnTo>
                    <a:pt x="95" y="6"/>
                  </a:lnTo>
                  <a:lnTo>
                    <a:pt x="86" y="3"/>
                  </a:lnTo>
                  <a:lnTo>
                    <a:pt x="76" y="1"/>
                  </a:lnTo>
                  <a:lnTo>
                    <a:pt x="67" y="1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42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11" y="10"/>
                  </a:lnTo>
                  <a:lnTo>
                    <a:pt x="6" y="15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5" y="53"/>
                  </a:lnTo>
                  <a:lnTo>
                    <a:pt x="6" y="57"/>
                  </a:lnTo>
                  <a:lnTo>
                    <a:pt x="9" y="60"/>
                  </a:lnTo>
                  <a:lnTo>
                    <a:pt x="11" y="65"/>
                  </a:lnTo>
                  <a:lnTo>
                    <a:pt x="14" y="66"/>
                  </a:lnTo>
                  <a:lnTo>
                    <a:pt x="18" y="6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163" name="Freeform 24">
              <a:extLst>
                <a:ext uri="{FF2B5EF4-FFF2-40B4-BE49-F238E27FC236}">
                  <a16:creationId xmlns:a16="http://schemas.microsoft.com/office/drawing/2014/main" id="{3B758929-893F-CC14-4671-E3B5AE564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" y="2391"/>
              <a:ext cx="145" cy="130"/>
            </a:xfrm>
            <a:custGeom>
              <a:avLst/>
              <a:gdLst>
                <a:gd name="T0" fmla="*/ 9 w 291"/>
                <a:gd name="T1" fmla="*/ 1 h 260"/>
                <a:gd name="T2" fmla="*/ 11 w 291"/>
                <a:gd name="T3" fmla="*/ 1 h 260"/>
                <a:gd name="T4" fmla="*/ 13 w 291"/>
                <a:gd name="T5" fmla="*/ 2 h 260"/>
                <a:gd name="T6" fmla="*/ 15 w 291"/>
                <a:gd name="T7" fmla="*/ 2 h 260"/>
                <a:gd name="T8" fmla="*/ 15 w 291"/>
                <a:gd name="T9" fmla="*/ 3 h 260"/>
                <a:gd name="T10" fmla="*/ 16 w 291"/>
                <a:gd name="T11" fmla="*/ 4 h 260"/>
                <a:gd name="T12" fmla="*/ 16 w 291"/>
                <a:gd name="T13" fmla="*/ 5 h 260"/>
                <a:gd name="T14" fmla="*/ 16 w 291"/>
                <a:gd name="T15" fmla="*/ 7 h 260"/>
                <a:gd name="T16" fmla="*/ 17 w 291"/>
                <a:gd name="T17" fmla="*/ 8 h 260"/>
                <a:gd name="T18" fmla="*/ 17 w 291"/>
                <a:gd name="T19" fmla="*/ 9 h 260"/>
                <a:gd name="T20" fmla="*/ 18 w 291"/>
                <a:gd name="T21" fmla="*/ 10 h 260"/>
                <a:gd name="T22" fmla="*/ 18 w 291"/>
                <a:gd name="T23" fmla="*/ 11 h 260"/>
                <a:gd name="T24" fmla="*/ 18 w 291"/>
                <a:gd name="T25" fmla="*/ 12 h 260"/>
                <a:gd name="T26" fmla="*/ 17 w 291"/>
                <a:gd name="T27" fmla="*/ 13 h 260"/>
                <a:gd name="T28" fmla="*/ 17 w 291"/>
                <a:gd name="T29" fmla="*/ 14 h 260"/>
                <a:gd name="T30" fmla="*/ 16 w 291"/>
                <a:gd name="T31" fmla="*/ 14 h 260"/>
                <a:gd name="T32" fmla="*/ 15 w 291"/>
                <a:gd name="T33" fmla="*/ 14 h 260"/>
                <a:gd name="T34" fmla="*/ 14 w 291"/>
                <a:gd name="T35" fmla="*/ 14 h 260"/>
                <a:gd name="T36" fmla="*/ 12 w 291"/>
                <a:gd name="T37" fmla="*/ 14 h 260"/>
                <a:gd name="T38" fmla="*/ 10 w 291"/>
                <a:gd name="T39" fmla="*/ 15 h 260"/>
                <a:gd name="T40" fmla="*/ 8 w 291"/>
                <a:gd name="T41" fmla="*/ 16 h 260"/>
                <a:gd name="T42" fmla="*/ 6 w 291"/>
                <a:gd name="T43" fmla="*/ 17 h 260"/>
                <a:gd name="T44" fmla="*/ 5 w 291"/>
                <a:gd name="T45" fmla="*/ 17 h 260"/>
                <a:gd name="T46" fmla="*/ 4 w 291"/>
                <a:gd name="T47" fmla="*/ 17 h 260"/>
                <a:gd name="T48" fmla="*/ 3 w 291"/>
                <a:gd name="T49" fmla="*/ 16 h 260"/>
                <a:gd name="T50" fmla="*/ 2 w 291"/>
                <a:gd name="T51" fmla="*/ 16 h 260"/>
                <a:gd name="T52" fmla="*/ 1 w 291"/>
                <a:gd name="T53" fmla="*/ 15 h 260"/>
                <a:gd name="T54" fmla="*/ 0 w 291"/>
                <a:gd name="T55" fmla="*/ 14 h 260"/>
                <a:gd name="T56" fmla="*/ 0 w 291"/>
                <a:gd name="T57" fmla="*/ 12 h 260"/>
                <a:gd name="T58" fmla="*/ 0 w 291"/>
                <a:gd name="T59" fmla="*/ 11 h 260"/>
                <a:gd name="T60" fmla="*/ 0 w 291"/>
                <a:gd name="T61" fmla="*/ 9 h 260"/>
                <a:gd name="T62" fmla="*/ 0 w 291"/>
                <a:gd name="T63" fmla="*/ 7 h 260"/>
                <a:gd name="T64" fmla="*/ 0 w 291"/>
                <a:gd name="T65" fmla="*/ 5 h 260"/>
                <a:gd name="T66" fmla="*/ 0 w 291"/>
                <a:gd name="T67" fmla="*/ 4 h 260"/>
                <a:gd name="T68" fmla="*/ 1 w 291"/>
                <a:gd name="T69" fmla="*/ 3 h 260"/>
                <a:gd name="T70" fmla="*/ 2 w 291"/>
                <a:gd name="T71" fmla="*/ 3 h 260"/>
                <a:gd name="T72" fmla="*/ 3 w 291"/>
                <a:gd name="T73" fmla="*/ 2 h 260"/>
                <a:gd name="T74" fmla="*/ 4 w 291"/>
                <a:gd name="T75" fmla="*/ 2 h 260"/>
                <a:gd name="T76" fmla="*/ 5 w 291"/>
                <a:gd name="T77" fmla="*/ 1 h 260"/>
                <a:gd name="T78" fmla="*/ 7 w 291"/>
                <a:gd name="T79" fmla="*/ 1 h 260"/>
                <a:gd name="T80" fmla="*/ 8 w 291"/>
                <a:gd name="T81" fmla="*/ 0 h 260"/>
                <a:gd name="T82" fmla="*/ 9 w 291"/>
                <a:gd name="T83" fmla="*/ 1 h 260"/>
                <a:gd name="T84" fmla="*/ 9 w 291"/>
                <a:gd name="T85" fmla="*/ 1 h 260"/>
                <a:gd name="T86" fmla="*/ 9 w 291"/>
                <a:gd name="T87" fmla="*/ 1 h 2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91"/>
                <a:gd name="T133" fmla="*/ 0 h 260"/>
                <a:gd name="T134" fmla="*/ 291 w 291"/>
                <a:gd name="T135" fmla="*/ 260 h 26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91" h="260">
                  <a:moveTo>
                    <a:pt x="143" y="3"/>
                  </a:moveTo>
                  <a:lnTo>
                    <a:pt x="151" y="6"/>
                  </a:lnTo>
                  <a:lnTo>
                    <a:pt x="158" y="8"/>
                  </a:lnTo>
                  <a:lnTo>
                    <a:pt x="167" y="9"/>
                  </a:lnTo>
                  <a:lnTo>
                    <a:pt x="176" y="11"/>
                  </a:lnTo>
                  <a:lnTo>
                    <a:pt x="186" y="14"/>
                  </a:lnTo>
                  <a:lnTo>
                    <a:pt x="196" y="15"/>
                  </a:lnTo>
                  <a:lnTo>
                    <a:pt x="205" y="18"/>
                  </a:lnTo>
                  <a:lnTo>
                    <a:pt x="216" y="20"/>
                  </a:lnTo>
                  <a:lnTo>
                    <a:pt x="224" y="23"/>
                  </a:lnTo>
                  <a:lnTo>
                    <a:pt x="233" y="27"/>
                  </a:lnTo>
                  <a:lnTo>
                    <a:pt x="241" y="31"/>
                  </a:lnTo>
                  <a:lnTo>
                    <a:pt x="247" y="37"/>
                  </a:lnTo>
                  <a:lnTo>
                    <a:pt x="249" y="42"/>
                  </a:lnTo>
                  <a:lnTo>
                    <a:pt x="252" y="46"/>
                  </a:lnTo>
                  <a:lnTo>
                    <a:pt x="255" y="52"/>
                  </a:lnTo>
                  <a:lnTo>
                    <a:pt x="257" y="58"/>
                  </a:lnTo>
                  <a:lnTo>
                    <a:pt x="258" y="64"/>
                  </a:lnTo>
                  <a:lnTo>
                    <a:pt x="260" y="70"/>
                  </a:lnTo>
                  <a:lnTo>
                    <a:pt x="261" y="77"/>
                  </a:lnTo>
                  <a:lnTo>
                    <a:pt x="263" y="83"/>
                  </a:lnTo>
                  <a:lnTo>
                    <a:pt x="263" y="91"/>
                  </a:lnTo>
                  <a:lnTo>
                    <a:pt x="264" y="96"/>
                  </a:lnTo>
                  <a:lnTo>
                    <a:pt x="266" y="104"/>
                  </a:lnTo>
                  <a:lnTo>
                    <a:pt x="267" y="110"/>
                  </a:lnTo>
                  <a:lnTo>
                    <a:pt x="270" y="117"/>
                  </a:lnTo>
                  <a:lnTo>
                    <a:pt x="272" y="123"/>
                  </a:lnTo>
                  <a:lnTo>
                    <a:pt x="275" y="130"/>
                  </a:lnTo>
                  <a:lnTo>
                    <a:pt x="278" y="136"/>
                  </a:lnTo>
                  <a:lnTo>
                    <a:pt x="280" y="142"/>
                  </a:lnTo>
                  <a:lnTo>
                    <a:pt x="283" y="148"/>
                  </a:lnTo>
                  <a:lnTo>
                    <a:pt x="286" y="154"/>
                  </a:lnTo>
                  <a:lnTo>
                    <a:pt x="288" y="160"/>
                  </a:lnTo>
                  <a:lnTo>
                    <a:pt x="289" y="166"/>
                  </a:lnTo>
                  <a:lnTo>
                    <a:pt x="291" y="172"/>
                  </a:lnTo>
                  <a:lnTo>
                    <a:pt x="291" y="176"/>
                  </a:lnTo>
                  <a:lnTo>
                    <a:pt x="291" y="181"/>
                  </a:lnTo>
                  <a:lnTo>
                    <a:pt x="291" y="185"/>
                  </a:lnTo>
                  <a:lnTo>
                    <a:pt x="289" y="191"/>
                  </a:lnTo>
                  <a:lnTo>
                    <a:pt x="288" y="195"/>
                  </a:lnTo>
                  <a:lnTo>
                    <a:pt x="286" y="198"/>
                  </a:lnTo>
                  <a:lnTo>
                    <a:pt x="283" y="203"/>
                  </a:lnTo>
                  <a:lnTo>
                    <a:pt x="280" y="206"/>
                  </a:lnTo>
                  <a:lnTo>
                    <a:pt x="278" y="209"/>
                  </a:lnTo>
                  <a:lnTo>
                    <a:pt x="273" y="212"/>
                  </a:lnTo>
                  <a:lnTo>
                    <a:pt x="270" y="215"/>
                  </a:lnTo>
                  <a:lnTo>
                    <a:pt x="266" y="216"/>
                  </a:lnTo>
                  <a:lnTo>
                    <a:pt x="260" y="217"/>
                  </a:lnTo>
                  <a:lnTo>
                    <a:pt x="255" y="217"/>
                  </a:lnTo>
                  <a:lnTo>
                    <a:pt x="251" y="219"/>
                  </a:lnTo>
                  <a:lnTo>
                    <a:pt x="245" y="220"/>
                  </a:lnTo>
                  <a:lnTo>
                    <a:pt x="239" y="220"/>
                  </a:lnTo>
                  <a:lnTo>
                    <a:pt x="233" y="222"/>
                  </a:lnTo>
                  <a:lnTo>
                    <a:pt x="229" y="222"/>
                  </a:lnTo>
                  <a:lnTo>
                    <a:pt x="223" y="223"/>
                  </a:lnTo>
                  <a:lnTo>
                    <a:pt x="217" y="223"/>
                  </a:lnTo>
                  <a:lnTo>
                    <a:pt x="205" y="226"/>
                  </a:lnTo>
                  <a:lnTo>
                    <a:pt x="193" y="229"/>
                  </a:lnTo>
                  <a:lnTo>
                    <a:pt x="183" y="234"/>
                  </a:lnTo>
                  <a:lnTo>
                    <a:pt x="173" y="237"/>
                  </a:lnTo>
                  <a:lnTo>
                    <a:pt x="162" y="241"/>
                  </a:lnTo>
                  <a:lnTo>
                    <a:pt x="152" y="246"/>
                  </a:lnTo>
                  <a:lnTo>
                    <a:pt x="140" y="248"/>
                  </a:lnTo>
                  <a:lnTo>
                    <a:pt x="130" y="251"/>
                  </a:lnTo>
                  <a:lnTo>
                    <a:pt x="118" y="254"/>
                  </a:lnTo>
                  <a:lnTo>
                    <a:pt x="106" y="257"/>
                  </a:lnTo>
                  <a:lnTo>
                    <a:pt x="100" y="259"/>
                  </a:lnTo>
                  <a:lnTo>
                    <a:pt x="93" y="259"/>
                  </a:lnTo>
                  <a:lnTo>
                    <a:pt x="87" y="260"/>
                  </a:lnTo>
                  <a:lnTo>
                    <a:pt x="80" y="260"/>
                  </a:lnTo>
                  <a:lnTo>
                    <a:pt x="74" y="260"/>
                  </a:lnTo>
                  <a:lnTo>
                    <a:pt x="66" y="259"/>
                  </a:lnTo>
                  <a:lnTo>
                    <a:pt x="61" y="259"/>
                  </a:lnTo>
                  <a:lnTo>
                    <a:pt x="55" y="257"/>
                  </a:lnTo>
                  <a:lnTo>
                    <a:pt x="49" y="256"/>
                  </a:lnTo>
                  <a:lnTo>
                    <a:pt x="43" y="254"/>
                  </a:lnTo>
                  <a:lnTo>
                    <a:pt x="37" y="253"/>
                  </a:lnTo>
                  <a:lnTo>
                    <a:pt x="32" y="250"/>
                  </a:lnTo>
                  <a:lnTo>
                    <a:pt x="28" y="247"/>
                  </a:lnTo>
                  <a:lnTo>
                    <a:pt x="22" y="243"/>
                  </a:lnTo>
                  <a:lnTo>
                    <a:pt x="18" y="238"/>
                  </a:lnTo>
                  <a:lnTo>
                    <a:pt x="13" y="232"/>
                  </a:lnTo>
                  <a:lnTo>
                    <a:pt x="10" y="226"/>
                  </a:lnTo>
                  <a:lnTo>
                    <a:pt x="7" y="219"/>
                  </a:lnTo>
                  <a:lnTo>
                    <a:pt x="6" y="212"/>
                  </a:lnTo>
                  <a:lnTo>
                    <a:pt x="3" y="203"/>
                  </a:lnTo>
                  <a:lnTo>
                    <a:pt x="3" y="195"/>
                  </a:lnTo>
                  <a:lnTo>
                    <a:pt x="1" y="186"/>
                  </a:lnTo>
                  <a:lnTo>
                    <a:pt x="1" y="178"/>
                  </a:lnTo>
                  <a:lnTo>
                    <a:pt x="0" y="169"/>
                  </a:lnTo>
                  <a:lnTo>
                    <a:pt x="0" y="160"/>
                  </a:lnTo>
                  <a:lnTo>
                    <a:pt x="0" y="150"/>
                  </a:lnTo>
                  <a:lnTo>
                    <a:pt x="0" y="139"/>
                  </a:lnTo>
                  <a:lnTo>
                    <a:pt x="0" y="129"/>
                  </a:lnTo>
                  <a:lnTo>
                    <a:pt x="0" y="119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1" y="89"/>
                  </a:lnTo>
                  <a:lnTo>
                    <a:pt x="3" y="79"/>
                  </a:lnTo>
                  <a:lnTo>
                    <a:pt x="4" y="71"/>
                  </a:lnTo>
                  <a:lnTo>
                    <a:pt x="7" y="62"/>
                  </a:lnTo>
                  <a:lnTo>
                    <a:pt x="12" y="57"/>
                  </a:lnTo>
                  <a:lnTo>
                    <a:pt x="16" y="49"/>
                  </a:lnTo>
                  <a:lnTo>
                    <a:pt x="22" y="45"/>
                  </a:lnTo>
                  <a:lnTo>
                    <a:pt x="27" y="42"/>
                  </a:lnTo>
                  <a:lnTo>
                    <a:pt x="31" y="40"/>
                  </a:lnTo>
                  <a:lnTo>
                    <a:pt x="35" y="37"/>
                  </a:lnTo>
                  <a:lnTo>
                    <a:pt x="40" y="36"/>
                  </a:lnTo>
                  <a:lnTo>
                    <a:pt x="46" y="34"/>
                  </a:lnTo>
                  <a:lnTo>
                    <a:pt x="50" y="33"/>
                  </a:lnTo>
                  <a:lnTo>
                    <a:pt x="56" y="31"/>
                  </a:lnTo>
                  <a:lnTo>
                    <a:pt x="62" y="30"/>
                  </a:lnTo>
                  <a:lnTo>
                    <a:pt x="68" y="29"/>
                  </a:lnTo>
                  <a:lnTo>
                    <a:pt x="74" y="26"/>
                  </a:lnTo>
                  <a:lnTo>
                    <a:pt x="80" y="24"/>
                  </a:lnTo>
                  <a:lnTo>
                    <a:pt x="86" y="21"/>
                  </a:lnTo>
                  <a:lnTo>
                    <a:pt x="93" y="18"/>
                  </a:lnTo>
                  <a:lnTo>
                    <a:pt x="100" y="14"/>
                  </a:lnTo>
                  <a:lnTo>
                    <a:pt x="108" y="11"/>
                  </a:lnTo>
                  <a:lnTo>
                    <a:pt x="114" y="6"/>
                  </a:lnTo>
                  <a:lnTo>
                    <a:pt x="121" y="3"/>
                  </a:lnTo>
                  <a:lnTo>
                    <a:pt x="127" y="2"/>
                  </a:lnTo>
                  <a:lnTo>
                    <a:pt x="133" y="0"/>
                  </a:lnTo>
                  <a:lnTo>
                    <a:pt x="139" y="0"/>
                  </a:lnTo>
                  <a:lnTo>
                    <a:pt x="143" y="2"/>
                  </a:lnTo>
                  <a:lnTo>
                    <a:pt x="145" y="3"/>
                  </a:lnTo>
                  <a:lnTo>
                    <a:pt x="146" y="3"/>
                  </a:lnTo>
                  <a:lnTo>
                    <a:pt x="148" y="5"/>
                  </a:lnTo>
                  <a:lnTo>
                    <a:pt x="148" y="6"/>
                  </a:lnTo>
                  <a:lnTo>
                    <a:pt x="149" y="6"/>
                  </a:lnTo>
                  <a:lnTo>
                    <a:pt x="148" y="6"/>
                  </a:lnTo>
                  <a:lnTo>
                    <a:pt x="146" y="5"/>
                  </a:lnTo>
                  <a:lnTo>
                    <a:pt x="143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164" name="Freeform 25">
              <a:extLst>
                <a:ext uri="{FF2B5EF4-FFF2-40B4-BE49-F238E27FC236}">
                  <a16:creationId xmlns:a16="http://schemas.microsoft.com/office/drawing/2014/main" id="{745EE9D8-F193-CC10-4925-63D1D7827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" y="2360"/>
              <a:ext cx="237" cy="192"/>
            </a:xfrm>
            <a:custGeom>
              <a:avLst/>
              <a:gdLst>
                <a:gd name="T0" fmla="*/ 0 w 475"/>
                <a:gd name="T1" fmla="*/ 6 h 384"/>
                <a:gd name="T2" fmla="*/ 0 w 475"/>
                <a:gd name="T3" fmla="*/ 10 h 384"/>
                <a:gd name="T4" fmla="*/ 0 w 475"/>
                <a:gd name="T5" fmla="*/ 13 h 384"/>
                <a:gd name="T6" fmla="*/ 0 w 475"/>
                <a:gd name="T7" fmla="*/ 15 h 384"/>
                <a:gd name="T8" fmla="*/ 0 w 475"/>
                <a:gd name="T9" fmla="*/ 16 h 384"/>
                <a:gd name="T10" fmla="*/ 0 w 475"/>
                <a:gd name="T11" fmla="*/ 17 h 384"/>
                <a:gd name="T12" fmla="*/ 1 w 475"/>
                <a:gd name="T13" fmla="*/ 18 h 384"/>
                <a:gd name="T14" fmla="*/ 1 w 475"/>
                <a:gd name="T15" fmla="*/ 19 h 384"/>
                <a:gd name="T16" fmla="*/ 4 w 475"/>
                <a:gd name="T17" fmla="*/ 22 h 384"/>
                <a:gd name="T18" fmla="*/ 7 w 475"/>
                <a:gd name="T19" fmla="*/ 23 h 384"/>
                <a:gd name="T20" fmla="*/ 10 w 475"/>
                <a:gd name="T21" fmla="*/ 24 h 384"/>
                <a:gd name="T22" fmla="*/ 14 w 475"/>
                <a:gd name="T23" fmla="*/ 24 h 384"/>
                <a:gd name="T24" fmla="*/ 16 w 475"/>
                <a:gd name="T25" fmla="*/ 24 h 384"/>
                <a:gd name="T26" fmla="*/ 18 w 475"/>
                <a:gd name="T27" fmla="*/ 24 h 384"/>
                <a:gd name="T28" fmla="*/ 20 w 475"/>
                <a:gd name="T29" fmla="*/ 24 h 384"/>
                <a:gd name="T30" fmla="*/ 21 w 475"/>
                <a:gd name="T31" fmla="*/ 24 h 384"/>
                <a:gd name="T32" fmla="*/ 22 w 475"/>
                <a:gd name="T33" fmla="*/ 23 h 384"/>
                <a:gd name="T34" fmla="*/ 23 w 475"/>
                <a:gd name="T35" fmla="*/ 22 h 384"/>
                <a:gd name="T36" fmla="*/ 24 w 475"/>
                <a:gd name="T37" fmla="*/ 22 h 384"/>
                <a:gd name="T38" fmla="*/ 25 w 475"/>
                <a:gd name="T39" fmla="*/ 21 h 384"/>
                <a:gd name="T40" fmla="*/ 26 w 475"/>
                <a:gd name="T41" fmla="*/ 20 h 384"/>
                <a:gd name="T42" fmla="*/ 27 w 475"/>
                <a:gd name="T43" fmla="*/ 19 h 384"/>
                <a:gd name="T44" fmla="*/ 28 w 475"/>
                <a:gd name="T45" fmla="*/ 18 h 384"/>
                <a:gd name="T46" fmla="*/ 28 w 475"/>
                <a:gd name="T47" fmla="*/ 17 h 384"/>
                <a:gd name="T48" fmla="*/ 29 w 475"/>
                <a:gd name="T49" fmla="*/ 15 h 384"/>
                <a:gd name="T50" fmla="*/ 29 w 475"/>
                <a:gd name="T51" fmla="*/ 14 h 384"/>
                <a:gd name="T52" fmla="*/ 29 w 475"/>
                <a:gd name="T53" fmla="*/ 12 h 384"/>
                <a:gd name="T54" fmla="*/ 29 w 475"/>
                <a:gd name="T55" fmla="*/ 11 h 384"/>
                <a:gd name="T56" fmla="*/ 29 w 475"/>
                <a:gd name="T57" fmla="*/ 9 h 384"/>
                <a:gd name="T58" fmla="*/ 29 w 475"/>
                <a:gd name="T59" fmla="*/ 8 h 384"/>
                <a:gd name="T60" fmla="*/ 29 w 475"/>
                <a:gd name="T61" fmla="*/ 7 h 384"/>
                <a:gd name="T62" fmla="*/ 28 w 475"/>
                <a:gd name="T63" fmla="*/ 6 h 384"/>
                <a:gd name="T64" fmla="*/ 28 w 475"/>
                <a:gd name="T65" fmla="*/ 5 h 384"/>
                <a:gd name="T66" fmla="*/ 27 w 475"/>
                <a:gd name="T67" fmla="*/ 5 h 384"/>
                <a:gd name="T68" fmla="*/ 27 w 475"/>
                <a:gd name="T69" fmla="*/ 4 h 384"/>
                <a:gd name="T70" fmla="*/ 25 w 475"/>
                <a:gd name="T71" fmla="*/ 3 h 384"/>
                <a:gd name="T72" fmla="*/ 22 w 475"/>
                <a:gd name="T73" fmla="*/ 2 h 384"/>
                <a:gd name="T74" fmla="*/ 19 w 475"/>
                <a:gd name="T75" fmla="*/ 2 h 384"/>
                <a:gd name="T76" fmla="*/ 16 w 475"/>
                <a:gd name="T77" fmla="*/ 2 h 384"/>
                <a:gd name="T78" fmla="*/ 13 w 475"/>
                <a:gd name="T79" fmla="*/ 2 h 384"/>
                <a:gd name="T80" fmla="*/ 10 w 475"/>
                <a:gd name="T81" fmla="*/ 1 h 384"/>
                <a:gd name="T82" fmla="*/ 8 w 475"/>
                <a:gd name="T83" fmla="*/ 1 h 384"/>
                <a:gd name="T84" fmla="*/ 7 w 475"/>
                <a:gd name="T85" fmla="*/ 0 h 384"/>
                <a:gd name="T86" fmla="*/ 5 w 475"/>
                <a:gd name="T87" fmla="*/ 1 h 384"/>
                <a:gd name="T88" fmla="*/ 4 w 475"/>
                <a:gd name="T89" fmla="*/ 1 h 384"/>
                <a:gd name="T90" fmla="*/ 3 w 475"/>
                <a:gd name="T91" fmla="*/ 2 h 384"/>
                <a:gd name="T92" fmla="*/ 2 w 475"/>
                <a:gd name="T93" fmla="*/ 3 h 384"/>
                <a:gd name="T94" fmla="*/ 1 w 475"/>
                <a:gd name="T95" fmla="*/ 4 h 3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75"/>
                <a:gd name="T145" fmla="*/ 0 h 384"/>
                <a:gd name="T146" fmla="*/ 475 w 475"/>
                <a:gd name="T147" fmla="*/ 384 h 3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75" h="384">
                  <a:moveTo>
                    <a:pt x="29" y="64"/>
                  </a:moveTo>
                  <a:lnTo>
                    <a:pt x="20" y="79"/>
                  </a:lnTo>
                  <a:lnTo>
                    <a:pt x="14" y="95"/>
                  </a:lnTo>
                  <a:lnTo>
                    <a:pt x="9" y="111"/>
                  </a:lnTo>
                  <a:lnTo>
                    <a:pt x="6" y="129"/>
                  </a:lnTo>
                  <a:lnTo>
                    <a:pt x="3" y="145"/>
                  </a:lnTo>
                  <a:lnTo>
                    <a:pt x="0" y="163"/>
                  </a:lnTo>
                  <a:lnTo>
                    <a:pt x="0" y="181"/>
                  </a:lnTo>
                  <a:lnTo>
                    <a:pt x="0" y="198"/>
                  </a:lnTo>
                  <a:lnTo>
                    <a:pt x="1" y="216"/>
                  </a:lnTo>
                  <a:lnTo>
                    <a:pt x="4" y="232"/>
                  </a:lnTo>
                  <a:lnTo>
                    <a:pt x="6" y="238"/>
                  </a:lnTo>
                  <a:lnTo>
                    <a:pt x="7" y="244"/>
                  </a:lnTo>
                  <a:lnTo>
                    <a:pt x="9" y="250"/>
                  </a:lnTo>
                  <a:lnTo>
                    <a:pt x="10" y="256"/>
                  </a:lnTo>
                  <a:lnTo>
                    <a:pt x="11" y="260"/>
                  </a:lnTo>
                  <a:lnTo>
                    <a:pt x="13" y="266"/>
                  </a:lnTo>
                  <a:lnTo>
                    <a:pt x="14" y="272"/>
                  </a:lnTo>
                  <a:lnTo>
                    <a:pt x="16" y="277"/>
                  </a:lnTo>
                  <a:lnTo>
                    <a:pt x="19" y="282"/>
                  </a:lnTo>
                  <a:lnTo>
                    <a:pt x="20" y="287"/>
                  </a:lnTo>
                  <a:lnTo>
                    <a:pt x="23" y="291"/>
                  </a:lnTo>
                  <a:lnTo>
                    <a:pt x="26" y="297"/>
                  </a:lnTo>
                  <a:lnTo>
                    <a:pt x="29" y="302"/>
                  </a:lnTo>
                  <a:lnTo>
                    <a:pt x="40" y="315"/>
                  </a:lnTo>
                  <a:lnTo>
                    <a:pt x="51" y="327"/>
                  </a:lnTo>
                  <a:lnTo>
                    <a:pt x="65" y="339"/>
                  </a:lnTo>
                  <a:lnTo>
                    <a:pt x="79" y="347"/>
                  </a:lnTo>
                  <a:lnTo>
                    <a:pt x="96" y="355"/>
                  </a:lnTo>
                  <a:lnTo>
                    <a:pt x="112" y="362"/>
                  </a:lnTo>
                  <a:lnTo>
                    <a:pt x="131" y="368"/>
                  </a:lnTo>
                  <a:lnTo>
                    <a:pt x="149" y="372"/>
                  </a:lnTo>
                  <a:lnTo>
                    <a:pt x="169" y="375"/>
                  </a:lnTo>
                  <a:lnTo>
                    <a:pt x="189" y="378"/>
                  </a:lnTo>
                  <a:lnTo>
                    <a:pt x="209" y="381"/>
                  </a:lnTo>
                  <a:lnTo>
                    <a:pt x="230" y="383"/>
                  </a:lnTo>
                  <a:lnTo>
                    <a:pt x="251" y="383"/>
                  </a:lnTo>
                  <a:lnTo>
                    <a:pt x="261" y="384"/>
                  </a:lnTo>
                  <a:lnTo>
                    <a:pt x="270" y="384"/>
                  </a:lnTo>
                  <a:lnTo>
                    <a:pt x="280" y="384"/>
                  </a:lnTo>
                  <a:lnTo>
                    <a:pt x="290" y="384"/>
                  </a:lnTo>
                  <a:lnTo>
                    <a:pt x="299" y="383"/>
                  </a:lnTo>
                  <a:lnTo>
                    <a:pt x="308" y="383"/>
                  </a:lnTo>
                  <a:lnTo>
                    <a:pt x="318" y="381"/>
                  </a:lnTo>
                  <a:lnTo>
                    <a:pt x="327" y="380"/>
                  </a:lnTo>
                  <a:lnTo>
                    <a:pt x="335" y="377"/>
                  </a:lnTo>
                  <a:lnTo>
                    <a:pt x="344" y="374"/>
                  </a:lnTo>
                  <a:lnTo>
                    <a:pt x="351" y="371"/>
                  </a:lnTo>
                  <a:lnTo>
                    <a:pt x="358" y="367"/>
                  </a:lnTo>
                  <a:lnTo>
                    <a:pt x="363" y="364"/>
                  </a:lnTo>
                  <a:lnTo>
                    <a:pt x="367" y="361"/>
                  </a:lnTo>
                  <a:lnTo>
                    <a:pt x="372" y="356"/>
                  </a:lnTo>
                  <a:lnTo>
                    <a:pt x="376" y="353"/>
                  </a:lnTo>
                  <a:lnTo>
                    <a:pt x="379" y="349"/>
                  </a:lnTo>
                  <a:lnTo>
                    <a:pt x="383" y="344"/>
                  </a:lnTo>
                  <a:lnTo>
                    <a:pt x="386" y="340"/>
                  </a:lnTo>
                  <a:lnTo>
                    <a:pt x="391" y="337"/>
                  </a:lnTo>
                  <a:lnTo>
                    <a:pt x="394" y="333"/>
                  </a:lnTo>
                  <a:lnTo>
                    <a:pt x="398" y="328"/>
                  </a:lnTo>
                  <a:lnTo>
                    <a:pt x="401" y="325"/>
                  </a:lnTo>
                  <a:lnTo>
                    <a:pt x="406" y="321"/>
                  </a:lnTo>
                  <a:lnTo>
                    <a:pt x="411" y="315"/>
                  </a:lnTo>
                  <a:lnTo>
                    <a:pt x="417" y="310"/>
                  </a:lnTo>
                  <a:lnTo>
                    <a:pt x="423" y="306"/>
                  </a:lnTo>
                  <a:lnTo>
                    <a:pt x="429" y="300"/>
                  </a:lnTo>
                  <a:lnTo>
                    <a:pt x="435" y="296"/>
                  </a:lnTo>
                  <a:lnTo>
                    <a:pt x="441" y="291"/>
                  </a:lnTo>
                  <a:lnTo>
                    <a:pt x="447" y="287"/>
                  </a:lnTo>
                  <a:lnTo>
                    <a:pt x="451" y="281"/>
                  </a:lnTo>
                  <a:lnTo>
                    <a:pt x="456" y="275"/>
                  </a:lnTo>
                  <a:lnTo>
                    <a:pt x="460" y="268"/>
                  </a:lnTo>
                  <a:lnTo>
                    <a:pt x="463" y="262"/>
                  </a:lnTo>
                  <a:lnTo>
                    <a:pt x="466" y="254"/>
                  </a:lnTo>
                  <a:lnTo>
                    <a:pt x="469" y="247"/>
                  </a:lnTo>
                  <a:lnTo>
                    <a:pt x="471" y="238"/>
                  </a:lnTo>
                  <a:lnTo>
                    <a:pt x="472" y="231"/>
                  </a:lnTo>
                  <a:lnTo>
                    <a:pt x="473" y="222"/>
                  </a:lnTo>
                  <a:lnTo>
                    <a:pt x="475" y="213"/>
                  </a:lnTo>
                  <a:lnTo>
                    <a:pt x="475" y="204"/>
                  </a:lnTo>
                  <a:lnTo>
                    <a:pt x="475" y="195"/>
                  </a:lnTo>
                  <a:lnTo>
                    <a:pt x="475" y="186"/>
                  </a:lnTo>
                  <a:lnTo>
                    <a:pt x="475" y="179"/>
                  </a:lnTo>
                  <a:lnTo>
                    <a:pt x="475" y="172"/>
                  </a:lnTo>
                  <a:lnTo>
                    <a:pt x="475" y="164"/>
                  </a:lnTo>
                  <a:lnTo>
                    <a:pt x="473" y="157"/>
                  </a:lnTo>
                  <a:lnTo>
                    <a:pt x="473" y="150"/>
                  </a:lnTo>
                  <a:lnTo>
                    <a:pt x="472" y="144"/>
                  </a:lnTo>
                  <a:lnTo>
                    <a:pt x="471" y="136"/>
                  </a:lnTo>
                  <a:lnTo>
                    <a:pt x="469" y="129"/>
                  </a:lnTo>
                  <a:lnTo>
                    <a:pt x="468" y="122"/>
                  </a:lnTo>
                  <a:lnTo>
                    <a:pt x="466" y="117"/>
                  </a:lnTo>
                  <a:lnTo>
                    <a:pt x="466" y="111"/>
                  </a:lnTo>
                  <a:lnTo>
                    <a:pt x="465" y="107"/>
                  </a:lnTo>
                  <a:lnTo>
                    <a:pt x="463" y="102"/>
                  </a:lnTo>
                  <a:lnTo>
                    <a:pt x="462" y="96"/>
                  </a:lnTo>
                  <a:lnTo>
                    <a:pt x="460" y="92"/>
                  </a:lnTo>
                  <a:lnTo>
                    <a:pt x="457" y="88"/>
                  </a:lnTo>
                  <a:lnTo>
                    <a:pt x="456" y="83"/>
                  </a:lnTo>
                  <a:lnTo>
                    <a:pt x="454" y="79"/>
                  </a:lnTo>
                  <a:lnTo>
                    <a:pt x="451" y="74"/>
                  </a:lnTo>
                  <a:lnTo>
                    <a:pt x="450" y="70"/>
                  </a:lnTo>
                  <a:lnTo>
                    <a:pt x="447" y="65"/>
                  </a:lnTo>
                  <a:lnTo>
                    <a:pt x="444" y="61"/>
                  </a:lnTo>
                  <a:lnTo>
                    <a:pt x="442" y="58"/>
                  </a:lnTo>
                  <a:lnTo>
                    <a:pt x="440" y="54"/>
                  </a:lnTo>
                  <a:lnTo>
                    <a:pt x="429" y="45"/>
                  </a:lnTo>
                  <a:lnTo>
                    <a:pt x="419" y="39"/>
                  </a:lnTo>
                  <a:lnTo>
                    <a:pt x="407" y="33"/>
                  </a:lnTo>
                  <a:lnTo>
                    <a:pt x="394" y="29"/>
                  </a:lnTo>
                  <a:lnTo>
                    <a:pt x="379" y="26"/>
                  </a:lnTo>
                  <a:lnTo>
                    <a:pt x="364" y="24"/>
                  </a:lnTo>
                  <a:lnTo>
                    <a:pt x="348" y="23"/>
                  </a:lnTo>
                  <a:lnTo>
                    <a:pt x="332" y="23"/>
                  </a:lnTo>
                  <a:lnTo>
                    <a:pt x="314" y="21"/>
                  </a:lnTo>
                  <a:lnTo>
                    <a:pt x="296" y="21"/>
                  </a:lnTo>
                  <a:lnTo>
                    <a:pt x="279" y="21"/>
                  </a:lnTo>
                  <a:lnTo>
                    <a:pt x="261" y="21"/>
                  </a:lnTo>
                  <a:lnTo>
                    <a:pt x="243" y="21"/>
                  </a:lnTo>
                  <a:lnTo>
                    <a:pt x="225" y="20"/>
                  </a:lnTo>
                  <a:lnTo>
                    <a:pt x="208" y="17"/>
                  </a:lnTo>
                  <a:lnTo>
                    <a:pt x="196" y="15"/>
                  </a:lnTo>
                  <a:lnTo>
                    <a:pt x="186" y="14"/>
                  </a:lnTo>
                  <a:lnTo>
                    <a:pt x="175" y="11"/>
                  </a:lnTo>
                  <a:lnTo>
                    <a:pt x="163" y="9"/>
                  </a:lnTo>
                  <a:lnTo>
                    <a:pt x="153" y="6"/>
                  </a:lnTo>
                  <a:lnTo>
                    <a:pt x="143" y="5"/>
                  </a:lnTo>
                  <a:lnTo>
                    <a:pt x="134" y="3"/>
                  </a:lnTo>
                  <a:lnTo>
                    <a:pt x="124" y="2"/>
                  </a:lnTo>
                  <a:lnTo>
                    <a:pt x="115" y="0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87" y="2"/>
                  </a:lnTo>
                  <a:lnTo>
                    <a:pt x="79" y="5"/>
                  </a:lnTo>
                  <a:lnTo>
                    <a:pt x="72" y="8"/>
                  </a:lnTo>
                  <a:lnTo>
                    <a:pt x="66" y="11"/>
                  </a:lnTo>
                  <a:lnTo>
                    <a:pt x="62" y="14"/>
                  </a:lnTo>
                  <a:lnTo>
                    <a:pt x="56" y="18"/>
                  </a:lnTo>
                  <a:lnTo>
                    <a:pt x="51" y="23"/>
                  </a:lnTo>
                  <a:lnTo>
                    <a:pt x="45" y="27"/>
                  </a:lnTo>
                  <a:lnTo>
                    <a:pt x="42" y="31"/>
                  </a:lnTo>
                  <a:lnTo>
                    <a:pt x="38" y="37"/>
                  </a:lnTo>
                  <a:lnTo>
                    <a:pt x="35" y="42"/>
                  </a:lnTo>
                  <a:lnTo>
                    <a:pt x="32" y="48"/>
                  </a:lnTo>
                  <a:lnTo>
                    <a:pt x="31" y="54"/>
                  </a:lnTo>
                  <a:lnTo>
                    <a:pt x="29" y="58"/>
                  </a:lnTo>
                  <a:lnTo>
                    <a:pt x="29" y="6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165" name="Rectangle 26">
              <a:extLst>
                <a:ext uri="{FF2B5EF4-FFF2-40B4-BE49-F238E27FC236}">
                  <a16:creationId xmlns:a16="http://schemas.microsoft.com/office/drawing/2014/main" id="{8D128254-61FB-3952-602F-5002D433F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" y="2566"/>
              <a:ext cx="1361" cy="633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66" name="Rectangle 27">
              <a:extLst>
                <a:ext uri="{FF2B5EF4-FFF2-40B4-BE49-F238E27FC236}">
                  <a16:creationId xmlns:a16="http://schemas.microsoft.com/office/drawing/2014/main" id="{8C8B23EA-A9E2-E8C3-C5EE-554BAE4A7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590"/>
              <a:ext cx="83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Conjunto de Pontos com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67" name="Rectangle 28">
              <a:extLst>
                <a:ext uri="{FF2B5EF4-FFF2-40B4-BE49-F238E27FC236}">
                  <a16:creationId xmlns:a16="http://schemas.microsoft.com/office/drawing/2014/main" id="{074C8F44-F89F-1715-8634-09B96F35B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2694"/>
              <a:ext cx="79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coordenadas 3D (x,y,z)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68" name="Rectangle 29">
              <a:extLst>
                <a:ext uri="{FF2B5EF4-FFF2-40B4-BE49-F238E27FC236}">
                  <a16:creationId xmlns:a16="http://schemas.microsoft.com/office/drawing/2014/main" id="{0D6FD633-7813-62CD-135F-AB1388A1F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797"/>
              <a:ext cx="63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* Pontos Altimetria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69" name="Rectangle 30">
              <a:extLst>
                <a:ext uri="{FF2B5EF4-FFF2-40B4-BE49-F238E27FC236}">
                  <a16:creationId xmlns:a16="http://schemas.microsoft.com/office/drawing/2014/main" id="{B0DDAEDF-8E13-1AF8-533E-1A250AC9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2900"/>
              <a:ext cx="1123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* Amostras de Solo (geoquímica)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70" name="Rectangle 31">
              <a:extLst>
                <a:ext uri="{FF2B5EF4-FFF2-40B4-BE49-F238E27FC236}">
                  <a16:creationId xmlns:a16="http://schemas.microsoft.com/office/drawing/2014/main" id="{29A3DA57-634E-16EA-F599-F6F7C19C2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4" y="2347"/>
              <a:ext cx="1070" cy="219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71" name="Rectangle 32">
              <a:extLst>
                <a:ext uri="{FF2B5EF4-FFF2-40B4-BE49-F238E27FC236}">
                  <a16:creationId xmlns:a16="http://schemas.microsoft.com/office/drawing/2014/main" id="{63EC015B-D7EF-1BA5-6A48-CD77A1BF4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" y="2403"/>
              <a:ext cx="73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>
                  <a:solidFill>
                    <a:srgbClr val="000000"/>
                  </a:solidFill>
                  <a:latin typeface="Arial" panose="020B0604020202020204" pitchFamily="34" charset="0"/>
                </a:rPr>
                <a:t>PONTOS COTADOS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72" name="Rectangle 33">
              <a:extLst>
                <a:ext uri="{FF2B5EF4-FFF2-40B4-BE49-F238E27FC236}">
                  <a16:creationId xmlns:a16="http://schemas.microsoft.com/office/drawing/2014/main" id="{5AA6F337-AE9D-C4E5-71A5-FC473AB62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" y="2347"/>
              <a:ext cx="291" cy="219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73" name="Freeform 34">
              <a:extLst>
                <a:ext uri="{FF2B5EF4-FFF2-40B4-BE49-F238E27FC236}">
                  <a16:creationId xmlns:a16="http://schemas.microsoft.com/office/drawing/2014/main" id="{3C5690E5-314B-D944-C6C0-5483D0807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374"/>
              <a:ext cx="18" cy="18"/>
            </a:xfrm>
            <a:custGeom>
              <a:avLst/>
              <a:gdLst>
                <a:gd name="T0" fmla="*/ 0 w 35"/>
                <a:gd name="T1" fmla="*/ 2 h 36"/>
                <a:gd name="T2" fmla="*/ 1 w 35"/>
                <a:gd name="T3" fmla="*/ 1 h 36"/>
                <a:gd name="T4" fmla="*/ 1 w 35"/>
                <a:gd name="T5" fmla="*/ 1 h 36"/>
                <a:gd name="T6" fmla="*/ 2 w 35"/>
                <a:gd name="T7" fmla="*/ 0 h 36"/>
                <a:gd name="T8" fmla="*/ 2 w 35"/>
                <a:gd name="T9" fmla="*/ 1 h 36"/>
                <a:gd name="T10" fmla="*/ 3 w 35"/>
                <a:gd name="T11" fmla="*/ 1 h 36"/>
                <a:gd name="T12" fmla="*/ 3 w 35"/>
                <a:gd name="T13" fmla="*/ 2 h 36"/>
                <a:gd name="T14" fmla="*/ 3 w 35"/>
                <a:gd name="T15" fmla="*/ 2 h 36"/>
                <a:gd name="T16" fmla="*/ 2 w 35"/>
                <a:gd name="T17" fmla="*/ 3 h 36"/>
                <a:gd name="T18" fmla="*/ 2 w 35"/>
                <a:gd name="T19" fmla="*/ 3 h 36"/>
                <a:gd name="T20" fmla="*/ 1 w 35"/>
                <a:gd name="T21" fmla="*/ 3 h 36"/>
                <a:gd name="T22" fmla="*/ 1 w 35"/>
                <a:gd name="T23" fmla="*/ 2 h 36"/>
                <a:gd name="T24" fmla="*/ 0 w 35"/>
                <a:gd name="T25" fmla="*/ 2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6"/>
                <a:gd name="T41" fmla="*/ 35 w 35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6">
                  <a:moveTo>
                    <a:pt x="0" y="17"/>
                  </a:moveTo>
                  <a:lnTo>
                    <a:pt x="1" y="8"/>
                  </a:lnTo>
                  <a:lnTo>
                    <a:pt x="8" y="2"/>
                  </a:lnTo>
                  <a:lnTo>
                    <a:pt x="17" y="0"/>
                  </a:lnTo>
                  <a:lnTo>
                    <a:pt x="26" y="2"/>
                  </a:lnTo>
                  <a:lnTo>
                    <a:pt x="34" y="8"/>
                  </a:lnTo>
                  <a:lnTo>
                    <a:pt x="35" y="17"/>
                  </a:lnTo>
                  <a:lnTo>
                    <a:pt x="34" y="28"/>
                  </a:lnTo>
                  <a:lnTo>
                    <a:pt x="26" y="33"/>
                  </a:lnTo>
                  <a:lnTo>
                    <a:pt x="17" y="36"/>
                  </a:lnTo>
                  <a:lnTo>
                    <a:pt x="8" y="33"/>
                  </a:lnTo>
                  <a:lnTo>
                    <a:pt x="1" y="2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74" name="Freeform 35">
              <a:extLst>
                <a:ext uri="{FF2B5EF4-FFF2-40B4-BE49-F238E27FC236}">
                  <a16:creationId xmlns:a16="http://schemas.microsoft.com/office/drawing/2014/main" id="{F1DBB8D7-8D3D-830A-74EB-B264F2708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2507"/>
              <a:ext cx="18" cy="18"/>
            </a:xfrm>
            <a:custGeom>
              <a:avLst/>
              <a:gdLst>
                <a:gd name="T0" fmla="*/ 0 w 37"/>
                <a:gd name="T1" fmla="*/ 2 h 35"/>
                <a:gd name="T2" fmla="*/ 0 w 37"/>
                <a:gd name="T3" fmla="*/ 1 h 35"/>
                <a:gd name="T4" fmla="*/ 0 w 37"/>
                <a:gd name="T5" fmla="*/ 1 h 35"/>
                <a:gd name="T6" fmla="*/ 1 w 37"/>
                <a:gd name="T7" fmla="*/ 0 h 35"/>
                <a:gd name="T8" fmla="*/ 1 w 37"/>
                <a:gd name="T9" fmla="*/ 1 h 35"/>
                <a:gd name="T10" fmla="*/ 2 w 37"/>
                <a:gd name="T11" fmla="*/ 1 h 35"/>
                <a:gd name="T12" fmla="*/ 2 w 37"/>
                <a:gd name="T13" fmla="*/ 2 h 35"/>
                <a:gd name="T14" fmla="*/ 2 w 37"/>
                <a:gd name="T15" fmla="*/ 2 h 35"/>
                <a:gd name="T16" fmla="*/ 1 w 37"/>
                <a:gd name="T17" fmla="*/ 3 h 35"/>
                <a:gd name="T18" fmla="*/ 1 w 37"/>
                <a:gd name="T19" fmla="*/ 3 h 35"/>
                <a:gd name="T20" fmla="*/ 0 w 37"/>
                <a:gd name="T21" fmla="*/ 3 h 35"/>
                <a:gd name="T22" fmla="*/ 0 w 37"/>
                <a:gd name="T23" fmla="*/ 2 h 35"/>
                <a:gd name="T24" fmla="*/ 0 w 37"/>
                <a:gd name="T25" fmla="*/ 2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5"/>
                <a:gd name="T41" fmla="*/ 37 w 37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5">
                  <a:moveTo>
                    <a:pt x="0" y="17"/>
                  </a:moveTo>
                  <a:lnTo>
                    <a:pt x="3" y="9"/>
                  </a:lnTo>
                  <a:lnTo>
                    <a:pt x="9" y="1"/>
                  </a:lnTo>
                  <a:lnTo>
                    <a:pt x="18" y="0"/>
                  </a:lnTo>
                  <a:lnTo>
                    <a:pt x="28" y="1"/>
                  </a:lnTo>
                  <a:lnTo>
                    <a:pt x="34" y="9"/>
                  </a:lnTo>
                  <a:lnTo>
                    <a:pt x="37" y="17"/>
                  </a:lnTo>
                  <a:lnTo>
                    <a:pt x="34" y="26"/>
                  </a:lnTo>
                  <a:lnTo>
                    <a:pt x="28" y="34"/>
                  </a:lnTo>
                  <a:lnTo>
                    <a:pt x="18" y="35"/>
                  </a:lnTo>
                  <a:lnTo>
                    <a:pt x="9" y="34"/>
                  </a:lnTo>
                  <a:lnTo>
                    <a:pt x="3" y="2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75" name="Freeform 36">
              <a:extLst>
                <a:ext uri="{FF2B5EF4-FFF2-40B4-BE49-F238E27FC236}">
                  <a16:creationId xmlns:a16="http://schemas.microsoft.com/office/drawing/2014/main" id="{B0C38691-339A-053B-EBD6-1D8CE5243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506"/>
              <a:ext cx="18" cy="18"/>
            </a:xfrm>
            <a:custGeom>
              <a:avLst/>
              <a:gdLst>
                <a:gd name="T0" fmla="*/ 0 w 37"/>
                <a:gd name="T1" fmla="*/ 2 h 35"/>
                <a:gd name="T2" fmla="*/ 0 w 37"/>
                <a:gd name="T3" fmla="*/ 1 h 35"/>
                <a:gd name="T4" fmla="*/ 0 w 37"/>
                <a:gd name="T5" fmla="*/ 1 h 35"/>
                <a:gd name="T6" fmla="*/ 1 w 37"/>
                <a:gd name="T7" fmla="*/ 0 h 35"/>
                <a:gd name="T8" fmla="*/ 1 w 37"/>
                <a:gd name="T9" fmla="*/ 1 h 35"/>
                <a:gd name="T10" fmla="*/ 2 w 37"/>
                <a:gd name="T11" fmla="*/ 1 h 35"/>
                <a:gd name="T12" fmla="*/ 2 w 37"/>
                <a:gd name="T13" fmla="*/ 2 h 35"/>
                <a:gd name="T14" fmla="*/ 2 w 37"/>
                <a:gd name="T15" fmla="*/ 2 h 35"/>
                <a:gd name="T16" fmla="*/ 1 w 37"/>
                <a:gd name="T17" fmla="*/ 3 h 35"/>
                <a:gd name="T18" fmla="*/ 1 w 37"/>
                <a:gd name="T19" fmla="*/ 3 h 35"/>
                <a:gd name="T20" fmla="*/ 0 w 37"/>
                <a:gd name="T21" fmla="*/ 3 h 35"/>
                <a:gd name="T22" fmla="*/ 0 w 37"/>
                <a:gd name="T23" fmla="*/ 2 h 35"/>
                <a:gd name="T24" fmla="*/ 0 w 37"/>
                <a:gd name="T25" fmla="*/ 2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5"/>
                <a:gd name="T41" fmla="*/ 37 w 37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5">
                  <a:moveTo>
                    <a:pt x="0" y="17"/>
                  </a:moveTo>
                  <a:lnTo>
                    <a:pt x="3" y="9"/>
                  </a:lnTo>
                  <a:lnTo>
                    <a:pt x="9" y="1"/>
                  </a:lnTo>
                  <a:lnTo>
                    <a:pt x="17" y="0"/>
                  </a:lnTo>
                  <a:lnTo>
                    <a:pt x="26" y="1"/>
                  </a:lnTo>
                  <a:lnTo>
                    <a:pt x="34" y="9"/>
                  </a:lnTo>
                  <a:lnTo>
                    <a:pt x="37" y="17"/>
                  </a:lnTo>
                  <a:lnTo>
                    <a:pt x="34" y="26"/>
                  </a:lnTo>
                  <a:lnTo>
                    <a:pt x="26" y="34"/>
                  </a:lnTo>
                  <a:lnTo>
                    <a:pt x="17" y="35"/>
                  </a:lnTo>
                  <a:lnTo>
                    <a:pt x="9" y="34"/>
                  </a:lnTo>
                  <a:lnTo>
                    <a:pt x="3" y="2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76" name="Freeform 37">
              <a:extLst>
                <a:ext uri="{FF2B5EF4-FFF2-40B4-BE49-F238E27FC236}">
                  <a16:creationId xmlns:a16="http://schemas.microsoft.com/office/drawing/2014/main" id="{7E581491-60F5-2A5A-D050-D4C9E33CD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" y="2403"/>
              <a:ext cx="19" cy="17"/>
            </a:xfrm>
            <a:custGeom>
              <a:avLst/>
              <a:gdLst>
                <a:gd name="T0" fmla="*/ 0 w 37"/>
                <a:gd name="T1" fmla="*/ 1 h 36"/>
                <a:gd name="T2" fmla="*/ 1 w 37"/>
                <a:gd name="T3" fmla="*/ 0 h 36"/>
                <a:gd name="T4" fmla="*/ 1 w 37"/>
                <a:gd name="T5" fmla="*/ 0 h 36"/>
                <a:gd name="T6" fmla="*/ 2 w 37"/>
                <a:gd name="T7" fmla="*/ 0 h 36"/>
                <a:gd name="T8" fmla="*/ 2 w 37"/>
                <a:gd name="T9" fmla="*/ 0 h 36"/>
                <a:gd name="T10" fmla="*/ 3 w 37"/>
                <a:gd name="T11" fmla="*/ 0 h 36"/>
                <a:gd name="T12" fmla="*/ 3 w 37"/>
                <a:gd name="T13" fmla="*/ 1 h 36"/>
                <a:gd name="T14" fmla="*/ 3 w 37"/>
                <a:gd name="T15" fmla="*/ 1 h 36"/>
                <a:gd name="T16" fmla="*/ 2 w 37"/>
                <a:gd name="T17" fmla="*/ 2 h 36"/>
                <a:gd name="T18" fmla="*/ 2 w 37"/>
                <a:gd name="T19" fmla="*/ 2 h 36"/>
                <a:gd name="T20" fmla="*/ 1 w 37"/>
                <a:gd name="T21" fmla="*/ 2 h 36"/>
                <a:gd name="T22" fmla="*/ 1 w 37"/>
                <a:gd name="T23" fmla="*/ 1 h 36"/>
                <a:gd name="T24" fmla="*/ 0 w 37"/>
                <a:gd name="T25" fmla="*/ 1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6"/>
                <a:gd name="T41" fmla="*/ 37 w 37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6">
                  <a:moveTo>
                    <a:pt x="0" y="18"/>
                  </a:moveTo>
                  <a:lnTo>
                    <a:pt x="3" y="9"/>
                  </a:lnTo>
                  <a:lnTo>
                    <a:pt x="8" y="2"/>
                  </a:lnTo>
                  <a:lnTo>
                    <a:pt x="19" y="0"/>
                  </a:lnTo>
                  <a:lnTo>
                    <a:pt x="28" y="2"/>
                  </a:lnTo>
                  <a:lnTo>
                    <a:pt x="34" y="9"/>
                  </a:lnTo>
                  <a:lnTo>
                    <a:pt x="37" y="18"/>
                  </a:lnTo>
                  <a:lnTo>
                    <a:pt x="34" y="27"/>
                  </a:lnTo>
                  <a:lnTo>
                    <a:pt x="28" y="34"/>
                  </a:lnTo>
                  <a:lnTo>
                    <a:pt x="19" y="36"/>
                  </a:lnTo>
                  <a:lnTo>
                    <a:pt x="8" y="34"/>
                  </a:lnTo>
                  <a:lnTo>
                    <a:pt x="3" y="2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77" name="Freeform 38">
              <a:extLst>
                <a:ext uri="{FF2B5EF4-FFF2-40B4-BE49-F238E27FC236}">
                  <a16:creationId xmlns:a16="http://schemas.microsoft.com/office/drawing/2014/main" id="{34231808-D228-B570-A8C9-BCB76F14A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0" y="2460"/>
              <a:ext cx="18" cy="18"/>
            </a:xfrm>
            <a:custGeom>
              <a:avLst/>
              <a:gdLst>
                <a:gd name="T0" fmla="*/ 0 w 35"/>
                <a:gd name="T1" fmla="*/ 2 h 36"/>
                <a:gd name="T2" fmla="*/ 1 w 35"/>
                <a:gd name="T3" fmla="*/ 1 h 36"/>
                <a:gd name="T4" fmla="*/ 1 w 35"/>
                <a:gd name="T5" fmla="*/ 1 h 36"/>
                <a:gd name="T6" fmla="*/ 2 w 35"/>
                <a:gd name="T7" fmla="*/ 0 h 36"/>
                <a:gd name="T8" fmla="*/ 2 w 35"/>
                <a:gd name="T9" fmla="*/ 1 h 36"/>
                <a:gd name="T10" fmla="*/ 3 w 35"/>
                <a:gd name="T11" fmla="*/ 1 h 36"/>
                <a:gd name="T12" fmla="*/ 3 w 35"/>
                <a:gd name="T13" fmla="*/ 2 h 36"/>
                <a:gd name="T14" fmla="*/ 3 w 35"/>
                <a:gd name="T15" fmla="*/ 2 h 36"/>
                <a:gd name="T16" fmla="*/ 2 w 35"/>
                <a:gd name="T17" fmla="*/ 3 h 36"/>
                <a:gd name="T18" fmla="*/ 2 w 35"/>
                <a:gd name="T19" fmla="*/ 3 h 36"/>
                <a:gd name="T20" fmla="*/ 1 w 35"/>
                <a:gd name="T21" fmla="*/ 3 h 36"/>
                <a:gd name="T22" fmla="*/ 1 w 35"/>
                <a:gd name="T23" fmla="*/ 2 h 36"/>
                <a:gd name="T24" fmla="*/ 0 w 35"/>
                <a:gd name="T25" fmla="*/ 2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6"/>
                <a:gd name="T41" fmla="*/ 35 w 35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6">
                  <a:moveTo>
                    <a:pt x="0" y="18"/>
                  </a:moveTo>
                  <a:lnTo>
                    <a:pt x="1" y="9"/>
                  </a:lnTo>
                  <a:lnTo>
                    <a:pt x="8" y="2"/>
                  </a:lnTo>
                  <a:lnTo>
                    <a:pt x="17" y="0"/>
                  </a:lnTo>
                  <a:lnTo>
                    <a:pt x="26" y="2"/>
                  </a:lnTo>
                  <a:lnTo>
                    <a:pt x="33" y="9"/>
                  </a:lnTo>
                  <a:lnTo>
                    <a:pt x="35" y="18"/>
                  </a:lnTo>
                  <a:lnTo>
                    <a:pt x="33" y="27"/>
                  </a:lnTo>
                  <a:lnTo>
                    <a:pt x="26" y="34"/>
                  </a:lnTo>
                  <a:lnTo>
                    <a:pt x="17" y="36"/>
                  </a:lnTo>
                  <a:lnTo>
                    <a:pt x="8" y="34"/>
                  </a:lnTo>
                  <a:lnTo>
                    <a:pt x="1" y="2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78" name="Freeform 39">
              <a:extLst>
                <a:ext uri="{FF2B5EF4-FFF2-40B4-BE49-F238E27FC236}">
                  <a16:creationId xmlns:a16="http://schemas.microsoft.com/office/drawing/2014/main" id="{0DC7A058-75E6-9781-0C68-911E9B641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2451"/>
              <a:ext cx="18" cy="18"/>
            </a:xfrm>
            <a:custGeom>
              <a:avLst/>
              <a:gdLst>
                <a:gd name="T0" fmla="*/ 0 w 36"/>
                <a:gd name="T1" fmla="*/ 1 h 37"/>
                <a:gd name="T2" fmla="*/ 1 w 36"/>
                <a:gd name="T3" fmla="*/ 0 h 37"/>
                <a:gd name="T4" fmla="*/ 1 w 36"/>
                <a:gd name="T5" fmla="*/ 0 h 37"/>
                <a:gd name="T6" fmla="*/ 2 w 36"/>
                <a:gd name="T7" fmla="*/ 0 h 37"/>
                <a:gd name="T8" fmla="*/ 2 w 36"/>
                <a:gd name="T9" fmla="*/ 0 h 37"/>
                <a:gd name="T10" fmla="*/ 3 w 36"/>
                <a:gd name="T11" fmla="*/ 0 h 37"/>
                <a:gd name="T12" fmla="*/ 3 w 36"/>
                <a:gd name="T13" fmla="*/ 1 h 37"/>
                <a:gd name="T14" fmla="*/ 3 w 36"/>
                <a:gd name="T15" fmla="*/ 1 h 37"/>
                <a:gd name="T16" fmla="*/ 2 w 36"/>
                <a:gd name="T17" fmla="*/ 2 h 37"/>
                <a:gd name="T18" fmla="*/ 2 w 36"/>
                <a:gd name="T19" fmla="*/ 2 h 37"/>
                <a:gd name="T20" fmla="*/ 1 w 36"/>
                <a:gd name="T21" fmla="*/ 2 h 37"/>
                <a:gd name="T22" fmla="*/ 1 w 36"/>
                <a:gd name="T23" fmla="*/ 1 h 37"/>
                <a:gd name="T24" fmla="*/ 0 w 36"/>
                <a:gd name="T25" fmla="*/ 1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37"/>
                <a:gd name="T41" fmla="*/ 36 w 36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37">
                  <a:moveTo>
                    <a:pt x="0" y="19"/>
                  </a:moveTo>
                  <a:lnTo>
                    <a:pt x="2" y="10"/>
                  </a:lnTo>
                  <a:lnTo>
                    <a:pt x="9" y="3"/>
                  </a:lnTo>
                  <a:lnTo>
                    <a:pt x="18" y="0"/>
                  </a:lnTo>
                  <a:lnTo>
                    <a:pt x="27" y="3"/>
                  </a:lnTo>
                  <a:lnTo>
                    <a:pt x="34" y="10"/>
                  </a:lnTo>
                  <a:lnTo>
                    <a:pt x="36" y="19"/>
                  </a:lnTo>
                  <a:lnTo>
                    <a:pt x="34" y="28"/>
                  </a:lnTo>
                  <a:lnTo>
                    <a:pt x="27" y="34"/>
                  </a:lnTo>
                  <a:lnTo>
                    <a:pt x="18" y="37"/>
                  </a:lnTo>
                  <a:lnTo>
                    <a:pt x="9" y="34"/>
                  </a:lnTo>
                  <a:lnTo>
                    <a:pt x="2" y="2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79" name="Freeform 40">
              <a:extLst>
                <a:ext uri="{FF2B5EF4-FFF2-40B4-BE49-F238E27FC236}">
                  <a16:creationId xmlns:a16="http://schemas.microsoft.com/office/drawing/2014/main" id="{1F7E8C9D-60AD-9A9F-38B6-C3A8266F3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436"/>
              <a:ext cx="19" cy="18"/>
            </a:xfrm>
            <a:custGeom>
              <a:avLst/>
              <a:gdLst>
                <a:gd name="T0" fmla="*/ 0 w 37"/>
                <a:gd name="T1" fmla="*/ 2 h 36"/>
                <a:gd name="T2" fmla="*/ 1 w 37"/>
                <a:gd name="T3" fmla="*/ 1 h 36"/>
                <a:gd name="T4" fmla="*/ 1 w 37"/>
                <a:gd name="T5" fmla="*/ 1 h 36"/>
                <a:gd name="T6" fmla="*/ 2 w 37"/>
                <a:gd name="T7" fmla="*/ 0 h 36"/>
                <a:gd name="T8" fmla="*/ 2 w 37"/>
                <a:gd name="T9" fmla="*/ 1 h 36"/>
                <a:gd name="T10" fmla="*/ 3 w 37"/>
                <a:gd name="T11" fmla="*/ 1 h 36"/>
                <a:gd name="T12" fmla="*/ 3 w 37"/>
                <a:gd name="T13" fmla="*/ 2 h 36"/>
                <a:gd name="T14" fmla="*/ 3 w 37"/>
                <a:gd name="T15" fmla="*/ 2 h 36"/>
                <a:gd name="T16" fmla="*/ 2 w 37"/>
                <a:gd name="T17" fmla="*/ 3 h 36"/>
                <a:gd name="T18" fmla="*/ 2 w 37"/>
                <a:gd name="T19" fmla="*/ 3 h 36"/>
                <a:gd name="T20" fmla="*/ 1 w 37"/>
                <a:gd name="T21" fmla="*/ 3 h 36"/>
                <a:gd name="T22" fmla="*/ 1 w 37"/>
                <a:gd name="T23" fmla="*/ 2 h 36"/>
                <a:gd name="T24" fmla="*/ 0 w 37"/>
                <a:gd name="T25" fmla="*/ 2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6"/>
                <a:gd name="T41" fmla="*/ 37 w 37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6">
                  <a:moveTo>
                    <a:pt x="0" y="17"/>
                  </a:moveTo>
                  <a:lnTo>
                    <a:pt x="3" y="8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9" y="1"/>
                  </a:lnTo>
                  <a:lnTo>
                    <a:pt x="34" y="8"/>
                  </a:lnTo>
                  <a:lnTo>
                    <a:pt x="37" y="17"/>
                  </a:lnTo>
                  <a:lnTo>
                    <a:pt x="34" y="26"/>
                  </a:lnTo>
                  <a:lnTo>
                    <a:pt x="29" y="33"/>
                  </a:lnTo>
                  <a:lnTo>
                    <a:pt x="20" y="36"/>
                  </a:lnTo>
                  <a:lnTo>
                    <a:pt x="11" y="33"/>
                  </a:lnTo>
                  <a:lnTo>
                    <a:pt x="3" y="2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80" name="Freeform 41">
              <a:extLst>
                <a:ext uri="{FF2B5EF4-FFF2-40B4-BE49-F238E27FC236}">
                  <a16:creationId xmlns:a16="http://schemas.microsoft.com/office/drawing/2014/main" id="{6269217B-ABDD-3132-61D9-CD37F81BC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" y="2411"/>
              <a:ext cx="18" cy="19"/>
            </a:xfrm>
            <a:custGeom>
              <a:avLst/>
              <a:gdLst>
                <a:gd name="T0" fmla="*/ 0 w 36"/>
                <a:gd name="T1" fmla="*/ 2 h 37"/>
                <a:gd name="T2" fmla="*/ 1 w 36"/>
                <a:gd name="T3" fmla="*/ 1 h 37"/>
                <a:gd name="T4" fmla="*/ 1 w 36"/>
                <a:gd name="T5" fmla="*/ 1 h 37"/>
                <a:gd name="T6" fmla="*/ 2 w 36"/>
                <a:gd name="T7" fmla="*/ 0 h 37"/>
                <a:gd name="T8" fmla="*/ 2 w 36"/>
                <a:gd name="T9" fmla="*/ 1 h 37"/>
                <a:gd name="T10" fmla="*/ 3 w 36"/>
                <a:gd name="T11" fmla="*/ 1 h 37"/>
                <a:gd name="T12" fmla="*/ 3 w 36"/>
                <a:gd name="T13" fmla="*/ 2 h 37"/>
                <a:gd name="T14" fmla="*/ 3 w 36"/>
                <a:gd name="T15" fmla="*/ 2 h 37"/>
                <a:gd name="T16" fmla="*/ 2 w 36"/>
                <a:gd name="T17" fmla="*/ 3 h 37"/>
                <a:gd name="T18" fmla="*/ 2 w 36"/>
                <a:gd name="T19" fmla="*/ 3 h 37"/>
                <a:gd name="T20" fmla="*/ 1 w 36"/>
                <a:gd name="T21" fmla="*/ 3 h 37"/>
                <a:gd name="T22" fmla="*/ 1 w 36"/>
                <a:gd name="T23" fmla="*/ 2 h 37"/>
                <a:gd name="T24" fmla="*/ 0 w 36"/>
                <a:gd name="T25" fmla="*/ 2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37"/>
                <a:gd name="T41" fmla="*/ 36 w 36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37">
                  <a:moveTo>
                    <a:pt x="0" y="18"/>
                  </a:moveTo>
                  <a:lnTo>
                    <a:pt x="2" y="9"/>
                  </a:lnTo>
                  <a:lnTo>
                    <a:pt x="8" y="3"/>
                  </a:lnTo>
                  <a:lnTo>
                    <a:pt x="17" y="0"/>
                  </a:lnTo>
                  <a:lnTo>
                    <a:pt x="26" y="3"/>
                  </a:lnTo>
                  <a:lnTo>
                    <a:pt x="33" y="9"/>
                  </a:lnTo>
                  <a:lnTo>
                    <a:pt x="36" y="18"/>
                  </a:lnTo>
                  <a:lnTo>
                    <a:pt x="33" y="26"/>
                  </a:lnTo>
                  <a:lnTo>
                    <a:pt x="26" y="34"/>
                  </a:lnTo>
                  <a:lnTo>
                    <a:pt x="17" y="37"/>
                  </a:lnTo>
                  <a:lnTo>
                    <a:pt x="8" y="34"/>
                  </a:lnTo>
                  <a:lnTo>
                    <a:pt x="2" y="2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81" name="Freeform 42">
              <a:extLst>
                <a:ext uri="{FF2B5EF4-FFF2-40B4-BE49-F238E27FC236}">
                  <a16:creationId xmlns:a16="http://schemas.microsoft.com/office/drawing/2014/main" id="{2C794599-E0AB-1BB9-3398-11EDADB26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2378"/>
              <a:ext cx="18" cy="18"/>
            </a:xfrm>
            <a:custGeom>
              <a:avLst/>
              <a:gdLst>
                <a:gd name="T0" fmla="*/ 0 w 37"/>
                <a:gd name="T1" fmla="*/ 2 h 36"/>
                <a:gd name="T2" fmla="*/ 0 w 37"/>
                <a:gd name="T3" fmla="*/ 1 h 36"/>
                <a:gd name="T4" fmla="*/ 0 w 37"/>
                <a:gd name="T5" fmla="*/ 1 h 36"/>
                <a:gd name="T6" fmla="*/ 1 w 37"/>
                <a:gd name="T7" fmla="*/ 0 h 36"/>
                <a:gd name="T8" fmla="*/ 1 w 37"/>
                <a:gd name="T9" fmla="*/ 1 h 36"/>
                <a:gd name="T10" fmla="*/ 2 w 37"/>
                <a:gd name="T11" fmla="*/ 1 h 36"/>
                <a:gd name="T12" fmla="*/ 2 w 37"/>
                <a:gd name="T13" fmla="*/ 2 h 36"/>
                <a:gd name="T14" fmla="*/ 2 w 37"/>
                <a:gd name="T15" fmla="*/ 2 h 36"/>
                <a:gd name="T16" fmla="*/ 1 w 37"/>
                <a:gd name="T17" fmla="*/ 3 h 36"/>
                <a:gd name="T18" fmla="*/ 1 w 37"/>
                <a:gd name="T19" fmla="*/ 3 h 36"/>
                <a:gd name="T20" fmla="*/ 0 w 37"/>
                <a:gd name="T21" fmla="*/ 3 h 36"/>
                <a:gd name="T22" fmla="*/ 0 w 37"/>
                <a:gd name="T23" fmla="*/ 2 h 36"/>
                <a:gd name="T24" fmla="*/ 0 w 37"/>
                <a:gd name="T25" fmla="*/ 2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6"/>
                <a:gd name="T41" fmla="*/ 37 w 37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6">
                  <a:moveTo>
                    <a:pt x="0" y="18"/>
                  </a:moveTo>
                  <a:lnTo>
                    <a:pt x="3" y="9"/>
                  </a:lnTo>
                  <a:lnTo>
                    <a:pt x="10" y="2"/>
                  </a:lnTo>
                  <a:lnTo>
                    <a:pt x="19" y="0"/>
                  </a:lnTo>
                  <a:lnTo>
                    <a:pt x="28" y="2"/>
                  </a:lnTo>
                  <a:lnTo>
                    <a:pt x="34" y="9"/>
                  </a:lnTo>
                  <a:lnTo>
                    <a:pt x="37" y="18"/>
                  </a:lnTo>
                  <a:lnTo>
                    <a:pt x="34" y="27"/>
                  </a:lnTo>
                  <a:lnTo>
                    <a:pt x="28" y="34"/>
                  </a:lnTo>
                  <a:lnTo>
                    <a:pt x="19" y="36"/>
                  </a:lnTo>
                  <a:lnTo>
                    <a:pt x="10" y="34"/>
                  </a:lnTo>
                  <a:lnTo>
                    <a:pt x="3" y="2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82" name="Freeform 43">
              <a:extLst>
                <a:ext uri="{FF2B5EF4-FFF2-40B4-BE49-F238E27FC236}">
                  <a16:creationId xmlns:a16="http://schemas.microsoft.com/office/drawing/2014/main" id="{49791A47-4706-77B5-89FA-ADC2BD0AD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" y="2518"/>
              <a:ext cx="18" cy="18"/>
            </a:xfrm>
            <a:custGeom>
              <a:avLst/>
              <a:gdLst>
                <a:gd name="T0" fmla="*/ 0 w 37"/>
                <a:gd name="T1" fmla="*/ 1 h 37"/>
                <a:gd name="T2" fmla="*/ 0 w 37"/>
                <a:gd name="T3" fmla="*/ 0 h 37"/>
                <a:gd name="T4" fmla="*/ 0 w 37"/>
                <a:gd name="T5" fmla="*/ 0 h 37"/>
                <a:gd name="T6" fmla="*/ 1 w 37"/>
                <a:gd name="T7" fmla="*/ 0 h 37"/>
                <a:gd name="T8" fmla="*/ 1 w 37"/>
                <a:gd name="T9" fmla="*/ 0 h 37"/>
                <a:gd name="T10" fmla="*/ 2 w 37"/>
                <a:gd name="T11" fmla="*/ 0 h 37"/>
                <a:gd name="T12" fmla="*/ 2 w 37"/>
                <a:gd name="T13" fmla="*/ 1 h 37"/>
                <a:gd name="T14" fmla="*/ 2 w 37"/>
                <a:gd name="T15" fmla="*/ 1 h 37"/>
                <a:gd name="T16" fmla="*/ 1 w 37"/>
                <a:gd name="T17" fmla="*/ 2 h 37"/>
                <a:gd name="T18" fmla="*/ 1 w 37"/>
                <a:gd name="T19" fmla="*/ 2 h 37"/>
                <a:gd name="T20" fmla="*/ 0 w 37"/>
                <a:gd name="T21" fmla="*/ 2 h 37"/>
                <a:gd name="T22" fmla="*/ 0 w 37"/>
                <a:gd name="T23" fmla="*/ 1 h 37"/>
                <a:gd name="T24" fmla="*/ 0 w 37"/>
                <a:gd name="T25" fmla="*/ 1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7"/>
                <a:gd name="T41" fmla="*/ 37 w 37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7">
                  <a:moveTo>
                    <a:pt x="0" y="18"/>
                  </a:moveTo>
                  <a:lnTo>
                    <a:pt x="3" y="9"/>
                  </a:lnTo>
                  <a:lnTo>
                    <a:pt x="10" y="3"/>
                  </a:lnTo>
                  <a:lnTo>
                    <a:pt x="19" y="0"/>
                  </a:lnTo>
                  <a:lnTo>
                    <a:pt x="28" y="3"/>
                  </a:lnTo>
                  <a:lnTo>
                    <a:pt x="35" y="9"/>
                  </a:lnTo>
                  <a:lnTo>
                    <a:pt x="37" y="18"/>
                  </a:lnTo>
                  <a:lnTo>
                    <a:pt x="35" y="28"/>
                  </a:lnTo>
                  <a:lnTo>
                    <a:pt x="28" y="34"/>
                  </a:lnTo>
                  <a:lnTo>
                    <a:pt x="19" y="37"/>
                  </a:lnTo>
                  <a:lnTo>
                    <a:pt x="10" y="34"/>
                  </a:lnTo>
                  <a:lnTo>
                    <a:pt x="3" y="2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83" name="Rectangle 44">
              <a:extLst>
                <a:ext uri="{FF2B5EF4-FFF2-40B4-BE49-F238E27FC236}">
                  <a16:creationId xmlns:a16="http://schemas.microsoft.com/office/drawing/2014/main" id="{7C23C575-ECA4-B947-1DAA-29812DF26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" y="2569"/>
              <a:ext cx="1356" cy="630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84" name="Rectangle 45">
              <a:extLst>
                <a:ext uri="{FF2B5EF4-FFF2-40B4-BE49-F238E27FC236}">
                  <a16:creationId xmlns:a16="http://schemas.microsoft.com/office/drawing/2014/main" id="{1A4F7D06-3566-9D33-17F0-7A3D2E276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" y="2593"/>
              <a:ext cx="788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Conjunto de Linhas 2D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85" name="Rectangle 46">
              <a:extLst>
                <a:ext uri="{FF2B5EF4-FFF2-40B4-BE49-F238E27FC236}">
                  <a16:creationId xmlns:a16="http://schemas.microsoft.com/office/drawing/2014/main" id="{70FEC5FA-7AF3-DA8B-8A6A-18EF500FB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" y="2697"/>
              <a:ext cx="733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conectadas a Nós 3D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86" name="Rectangle 47">
              <a:extLst>
                <a:ext uri="{FF2B5EF4-FFF2-40B4-BE49-F238E27FC236}">
                  <a16:creationId xmlns:a16="http://schemas.microsoft.com/office/drawing/2014/main" id="{DB8BE4E7-1CED-E242-B2EF-E6A8B015D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4" y="2800"/>
              <a:ext cx="10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* Gerada a partir de Isolinhas e/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87" name="Rectangle 48">
              <a:extLst>
                <a:ext uri="{FF2B5EF4-FFF2-40B4-BE49-F238E27FC236}">
                  <a16:creationId xmlns:a16="http://schemas.microsoft.com/office/drawing/2014/main" id="{EE61ED17-4C30-3A34-894F-A821BF94C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7" y="2903"/>
              <a:ext cx="953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ou Pontos Cotados (c/ ou s/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88" name="Rectangle 49">
              <a:extLst>
                <a:ext uri="{FF2B5EF4-FFF2-40B4-BE49-F238E27FC236}">
                  <a16:creationId xmlns:a16="http://schemas.microsoft.com/office/drawing/2014/main" id="{BB7B40EB-3C04-4A8C-D8B9-AEDBBEF17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" y="3007"/>
              <a:ext cx="593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linhas de quebra)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89" name="Rectangle 50">
              <a:extLst>
                <a:ext uri="{FF2B5EF4-FFF2-40B4-BE49-F238E27FC236}">
                  <a16:creationId xmlns:a16="http://schemas.microsoft.com/office/drawing/2014/main" id="{83AD9139-7192-67AE-4E82-6C7705445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2351"/>
              <a:ext cx="1065" cy="218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90" name="Rectangle 51">
              <a:extLst>
                <a:ext uri="{FF2B5EF4-FFF2-40B4-BE49-F238E27FC236}">
                  <a16:creationId xmlns:a16="http://schemas.microsoft.com/office/drawing/2014/main" id="{B605D164-3B96-E705-6132-307652F5E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6" y="2406"/>
              <a:ext cx="81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>
                  <a:solidFill>
                    <a:srgbClr val="000000"/>
                  </a:solidFill>
                  <a:latin typeface="Arial" panose="020B0604020202020204" pitchFamily="34" charset="0"/>
                </a:rPr>
                <a:t>GRADE TRIANGULAR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91" name="Rectangle 52">
              <a:extLst>
                <a:ext uri="{FF2B5EF4-FFF2-40B4-BE49-F238E27FC236}">
                  <a16:creationId xmlns:a16="http://schemas.microsoft.com/office/drawing/2014/main" id="{D286ECF8-B0A3-8A3C-F435-41EC51CF0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" y="2351"/>
              <a:ext cx="291" cy="218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92" name="Freeform 53">
              <a:extLst>
                <a:ext uri="{FF2B5EF4-FFF2-40B4-BE49-F238E27FC236}">
                  <a16:creationId xmlns:a16="http://schemas.microsoft.com/office/drawing/2014/main" id="{6860D40B-10ED-9CC8-963A-F97DBDBD8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" y="2386"/>
              <a:ext cx="154" cy="132"/>
            </a:xfrm>
            <a:custGeom>
              <a:avLst/>
              <a:gdLst>
                <a:gd name="T0" fmla="*/ 20 w 308"/>
                <a:gd name="T1" fmla="*/ 16 h 266"/>
                <a:gd name="T2" fmla="*/ 10 w 308"/>
                <a:gd name="T3" fmla="*/ 0 h 266"/>
                <a:gd name="T4" fmla="*/ 0 w 308"/>
                <a:gd name="T5" fmla="*/ 16 h 266"/>
                <a:gd name="T6" fmla="*/ 20 w 308"/>
                <a:gd name="T7" fmla="*/ 16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8"/>
                <a:gd name="T13" fmla="*/ 0 h 266"/>
                <a:gd name="T14" fmla="*/ 308 w 308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8" h="266">
                  <a:moveTo>
                    <a:pt x="308" y="266"/>
                  </a:moveTo>
                  <a:lnTo>
                    <a:pt x="154" y="0"/>
                  </a:lnTo>
                  <a:lnTo>
                    <a:pt x="0" y="266"/>
                  </a:lnTo>
                  <a:lnTo>
                    <a:pt x="308" y="266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93" name="Freeform 54">
              <a:extLst>
                <a:ext uri="{FF2B5EF4-FFF2-40B4-BE49-F238E27FC236}">
                  <a16:creationId xmlns:a16="http://schemas.microsoft.com/office/drawing/2014/main" id="{22636BF7-1EEA-30D2-3FFF-4603A5F4E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2" y="2377"/>
              <a:ext cx="18" cy="18"/>
            </a:xfrm>
            <a:custGeom>
              <a:avLst/>
              <a:gdLst>
                <a:gd name="T0" fmla="*/ 0 w 37"/>
                <a:gd name="T1" fmla="*/ 2 h 35"/>
                <a:gd name="T2" fmla="*/ 0 w 37"/>
                <a:gd name="T3" fmla="*/ 1 h 35"/>
                <a:gd name="T4" fmla="*/ 0 w 37"/>
                <a:gd name="T5" fmla="*/ 1 h 35"/>
                <a:gd name="T6" fmla="*/ 1 w 37"/>
                <a:gd name="T7" fmla="*/ 0 h 35"/>
                <a:gd name="T8" fmla="*/ 1 w 37"/>
                <a:gd name="T9" fmla="*/ 1 h 35"/>
                <a:gd name="T10" fmla="*/ 2 w 37"/>
                <a:gd name="T11" fmla="*/ 1 h 35"/>
                <a:gd name="T12" fmla="*/ 2 w 37"/>
                <a:gd name="T13" fmla="*/ 2 h 35"/>
                <a:gd name="T14" fmla="*/ 2 w 37"/>
                <a:gd name="T15" fmla="*/ 2 h 35"/>
                <a:gd name="T16" fmla="*/ 1 w 37"/>
                <a:gd name="T17" fmla="*/ 3 h 35"/>
                <a:gd name="T18" fmla="*/ 1 w 37"/>
                <a:gd name="T19" fmla="*/ 3 h 35"/>
                <a:gd name="T20" fmla="*/ 0 w 37"/>
                <a:gd name="T21" fmla="*/ 3 h 35"/>
                <a:gd name="T22" fmla="*/ 0 w 37"/>
                <a:gd name="T23" fmla="*/ 2 h 35"/>
                <a:gd name="T24" fmla="*/ 0 w 37"/>
                <a:gd name="T25" fmla="*/ 2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5"/>
                <a:gd name="T41" fmla="*/ 37 w 37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5">
                  <a:moveTo>
                    <a:pt x="0" y="18"/>
                  </a:moveTo>
                  <a:lnTo>
                    <a:pt x="3" y="9"/>
                  </a:lnTo>
                  <a:lnTo>
                    <a:pt x="9" y="1"/>
                  </a:lnTo>
                  <a:lnTo>
                    <a:pt x="19" y="0"/>
                  </a:lnTo>
                  <a:lnTo>
                    <a:pt x="28" y="1"/>
                  </a:lnTo>
                  <a:lnTo>
                    <a:pt x="34" y="9"/>
                  </a:lnTo>
                  <a:lnTo>
                    <a:pt x="37" y="18"/>
                  </a:lnTo>
                  <a:lnTo>
                    <a:pt x="34" y="26"/>
                  </a:lnTo>
                  <a:lnTo>
                    <a:pt x="28" y="34"/>
                  </a:lnTo>
                  <a:lnTo>
                    <a:pt x="19" y="35"/>
                  </a:lnTo>
                  <a:lnTo>
                    <a:pt x="9" y="34"/>
                  </a:lnTo>
                  <a:lnTo>
                    <a:pt x="3" y="2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94" name="Freeform 55">
              <a:extLst>
                <a:ext uri="{FF2B5EF4-FFF2-40B4-BE49-F238E27FC236}">
                  <a16:creationId xmlns:a16="http://schemas.microsoft.com/office/drawing/2014/main" id="{48B6A3B4-CB59-758F-F8A0-DF4811989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" y="2510"/>
              <a:ext cx="18" cy="18"/>
            </a:xfrm>
            <a:custGeom>
              <a:avLst/>
              <a:gdLst>
                <a:gd name="T0" fmla="*/ 0 w 37"/>
                <a:gd name="T1" fmla="*/ 1 h 37"/>
                <a:gd name="T2" fmla="*/ 0 w 37"/>
                <a:gd name="T3" fmla="*/ 0 h 37"/>
                <a:gd name="T4" fmla="*/ 0 w 37"/>
                <a:gd name="T5" fmla="*/ 0 h 37"/>
                <a:gd name="T6" fmla="*/ 1 w 37"/>
                <a:gd name="T7" fmla="*/ 0 h 37"/>
                <a:gd name="T8" fmla="*/ 1 w 37"/>
                <a:gd name="T9" fmla="*/ 0 h 37"/>
                <a:gd name="T10" fmla="*/ 2 w 37"/>
                <a:gd name="T11" fmla="*/ 0 h 37"/>
                <a:gd name="T12" fmla="*/ 2 w 37"/>
                <a:gd name="T13" fmla="*/ 1 h 37"/>
                <a:gd name="T14" fmla="*/ 2 w 37"/>
                <a:gd name="T15" fmla="*/ 1 h 37"/>
                <a:gd name="T16" fmla="*/ 1 w 37"/>
                <a:gd name="T17" fmla="*/ 2 h 37"/>
                <a:gd name="T18" fmla="*/ 1 w 37"/>
                <a:gd name="T19" fmla="*/ 2 h 37"/>
                <a:gd name="T20" fmla="*/ 0 w 37"/>
                <a:gd name="T21" fmla="*/ 2 h 37"/>
                <a:gd name="T22" fmla="*/ 0 w 37"/>
                <a:gd name="T23" fmla="*/ 1 h 37"/>
                <a:gd name="T24" fmla="*/ 0 w 37"/>
                <a:gd name="T25" fmla="*/ 1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37"/>
                <a:gd name="T41" fmla="*/ 37 w 37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37">
                  <a:moveTo>
                    <a:pt x="0" y="19"/>
                  </a:moveTo>
                  <a:lnTo>
                    <a:pt x="3" y="10"/>
                  </a:lnTo>
                  <a:lnTo>
                    <a:pt x="9" y="3"/>
                  </a:lnTo>
                  <a:lnTo>
                    <a:pt x="18" y="0"/>
                  </a:lnTo>
                  <a:lnTo>
                    <a:pt x="28" y="3"/>
                  </a:lnTo>
                  <a:lnTo>
                    <a:pt x="34" y="10"/>
                  </a:lnTo>
                  <a:lnTo>
                    <a:pt x="37" y="19"/>
                  </a:lnTo>
                  <a:lnTo>
                    <a:pt x="34" y="28"/>
                  </a:lnTo>
                  <a:lnTo>
                    <a:pt x="28" y="34"/>
                  </a:lnTo>
                  <a:lnTo>
                    <a:pt x="18" y="37"/>
                  </a:lnTo>
                  <a:lnTo>
                    <a:pt x="9" y="34"/>
                  </a:lnTo>
                  <a:lnTo>
                    <a:pt x="3" y="2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1A1A1A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95" name="Freeform 56">
              <a:extLst>
                <a:ext uri="{FF2B5EF4-FFF2-40B4-BE49-F238E27FC236}">
                  <a16:creationId xmlns:a16="http://schemas.microsoft.com/office/drawing/2014/main" id="{039E3997-71E2-FC56-16D2-863635FD1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2508"/>
              <a:ext cx="18" cy="19"/>
            </a:xfrm>
            <a:custGeom>
              <a:avLst/>
              <a:gdLst>
                <a:gd name="T0" fmla="*/ 0 w 36"/>
                <a:gd name="T1" fmla="*/ 2 h 37"/>
                <a:gd name="T2" fmla="*/ 1 w 36"/>
                <a:gd name="T3" fmla="*/ 1 h 37"/>
                <a:gd name="T4" fmla="*/ 1 w 36"/>
                <a:gd name="T5" fmla="*/ 1 h 37"/>
                <a:gd name="T6" fmla="*/ 2 w 36"/>
                <a:gd name="T7" fmla="*/ 0 h 37"/>
                <a:gd name="T8" fmla="*/ 2 w 36"/>
                <a:gd name="T9" fmla="*/ 1 h 37"/>
                <a:gd name="T10" fmla="*/ 3 w 36"/>
                <a:gd name="T11" fmla="*/ 1 h 37"/>
                <a:gd name="T12" fmla="*/ 3 w 36"/>
                <a:gd name="T13" fmla="*/ 2 h 37"/>
                <a:gd name="T14" fmla="*/ 3 w 36"/>
                <a:gd name="T15" fmla="*/ 2 h 37"/>
                <a:gd name="T16" fmla="*/ 2 w 36"/>
                <a:gd name="T17" fmla="*/ 3 h 37"/>
                <a:gd name="T18" fmla="*/ 2 w 36"/>
                <a:gd name="T19" fmla="*/ 3 h 37"/>
                <a:gd name="T20" fmla="*/ 1 w 36"/>
                <a:gd name="T21" fmla="*/ 3 h 37"/>
                <a:gd name="T22" fmla="*/ 1 w 36"/>
                <a:gd name="T23" fmla="*/ 2 h 37"/>
                <a:gd name="T24" fmla="*/ 0 w 36"/>
                <a:gd name="T25" fmla="*/ 2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37"/>
                <a:gd name="T41" fmla="*/ 36 w 36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37">
                  <a:moveTo>
                    <a:pt x="0" y="19"/>
                  </a:moveTo>
                  <a:lnTo>
                    <a:pt x="2" y="9"/>
                  </a:lnTo>
                  <a:lnTo>
                    <a:pt x="9" y="3"/>
                  </a:lnTo>
                  <a:lnTo>
                    <a:pt x="18" y="0"/>
                  </a:lnTo>
                  <a:lnTo>
                    <a:pt x="27" y="3"/>
                  </a:lnTo>
                  <a:lnTo>
                    <a:pt x="34" y="9"/>
                  </a:lnTo>
                  <a:lnTo>
                    <a:pt x="36" y="19"/>
                  </a:lnTo>
                  <a:lnTo>
                    <a:pt x="34" y="28"/>
                  </a:lnTo>
                  <a:lnTo>
                    <a:pt x="27" y="34"/>
                  </a:lnTo>
                  <a:lnTo>
                    <a:pt x="18" y="37"/>
                  </a:lnTo>
                  <a:lnTo>
                    <a:pt x="9" y="34"/>
                  </a:lnTo>
                  <a:lnTo>
                    <a:pt x="2" y="2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196" name="Line 57">
              <a:extLst>
                <a:ext uri="{FF2B5EF4-FFF2-40B4-BE49-F238E27FC236}">
                  <a16:creationId xmlns:a16="http://schemas.microsoft.com/office/drawing/2014/main" id="{91A9AC02-A2BD-E3A2-E8D7-8EACCC7CA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2" y="1428"/>
              <a:ext cx="1" cy="216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197" name="Rectangle 58">
              <a:extLst>
                <a:ext uri="{FF2B5EF4-FFF2-40B4-BE49-F238E27FC236}">
                  <a16:creationId xmlns:a16="http://schemas.microsoft.com/office/drawing/2014/main" id="{785481E3-DFC2-A9EA-4359-D0A9D75DB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1490"/>
              <a:ext cx="667" cy="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198" name="Rectangle 59">
              <a:extLst>
                <a:ext uri="{FF2B5EF4-FFF2-40B4-BE49-F238E27FC236}">
                  <a16:creationId xmlns:a16="http://schemas.microsoft.com/office/drawing/2014/main" id="{44C38DF1-0FDC-D374-7B3C-4548B1854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3" y="1491"/>
              <a:ext cx="2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900">
                  <a:solidFill>
                    <a:srgbClr val="000000"/>
                  </a:solidFill>
                  <a:latin typeface="Arial" panose="020B0604020202020204" pitchFamily="34" charset="0"/>
                </a:rPr>
                <a:t>contém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199" name="Rectangle 60">
              <a:extLst>
                <a:ext uri="{FF2B5EF4-FFF2-40B4-BE49-F238E27FC236}">
                  <a16:creationId xmlns:a16="http://schemas.microsoft.com/office/drawing/2014/main" id="{C20093C3-45A3-FAD7-4410-274D4D934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" y="3563"/>
              <a:ext cx="1361" cy="632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00" name="Rectangle 61">
              <a:extLst>
                <a:ext uri="{FF2B5EF4-FFF2-40B4-BE49-F238E27FC236}">
                  <a16:creationId xmlns:a16="http://schemas.microsoft.com/office/drawing/2014/main" id="{06DB60EE-2180-B957-25B4-29B380F01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3587"/>
              <a:ext cx="96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Conjunto de células de uma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01" name="Rectangle 62">
              <a:extLst>
                <a:ext uri="{FF2B5EF4-FFF2-40B4-BE49-F238E27FC236}">
                  <a16:creationId xmlns:a16="http://schemas.microsoft.com/office/drawing/2014/main" id="{873F9265-6A58-F206-8A24-E9795A057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" y="3690"/>
              <a:ext cx="328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matriz 2D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02" name="Rectangle 63">
              <a:extLst>
                <a:ext uri="{FF2B5EF4-FFF2-40B4-BE49-F238E27FC236}">
                  <a16:creationId xmlns:a16="http://schemas.microsoft.com/office/drawing/2014/main" id="{DB99A465-BAFC-F722-E823-D91C14597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" y="3793"/>
              <a:ext cx="108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* Gerada a partir de Isolinhas e/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03" name="Rectangle 64">
              <a:extLst>
                <a:ext uri="{FF2B5EF4-FFF2-40B4-BE49-F238E27FC236}">
                  <a16:creationId xmlns:a16="http://schemas.microsoft.com/office/drawing/2014/main" id="{F08E5F83-4DA5-EC9E-76A1-BA74F5D9F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" y="3897"/>
              <a:ext cx="906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ou Pontos Cotados, Grade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04" name="Rectangle 65">
              <a:extLst>
                <a:ext uri="{FF2B5EF4-FFF2-40B4-BE49-F238E27FC236}">
                  <a16:creationId xmlns:a16="http://schemas.microsoft.com/office/drawing/2014/main" id="{4C400BEF-BA6A-6C54-C63B-33C483BB8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4000"/>
              <a:ext cx="1054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 b="0">
                  <a:solidFill>
                    <a:srgbClr val="000000"/>
                  </a:solidFill>
                  <a:latin typeface="Arial" panose="020B0604020202020204" pitchFamily="34" charset="0"/>
                </a:rPr>
                <a:t>Triangular ou outra Retangular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05" name="Rectangle 66">
              <a:extLst>
                <a:ext uri="{FF2B5EF4-FFF2-40B4-BE49-F238E27FC236}">
                  <a16:creationId xmlns:a16="http://schemas.microsoft.com/office/drawing/2014/main" id="{1FDB2D4A-63E1-A5C9-9F16-6A9F296DC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" y="3344"/>
              <a:ext cx="291" cy="219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06" name="Rectangle 67">
              <a:extLst>
                <a:ext uri="{FF2B5EF4-FFF2-40B4-BE49-F238E27FC236}">
                  <a16:creationId xmlns:a16="http://schemas.microsoft.com/office/drawing/2014/main" id="{5AC87790-2B84-4ADA-ECDE-86FFACA60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" y="3344"/>
              <a:ext cx="1070" cy="219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07" name="Rectangle 68">
              <a:extLst>
                <a:ext uri="{FF2B5EF4-FFF2-40B4-BE49-F238E27FC236}">
                  <a16:creationId xmlns:a16="http://schemas.microsoft.com/office/drawing/2014/main" id="{32045336-3E92-C926-4231-685AC40BB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6" y="3399"/>
              <a:ext cx="838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>
                  <a:solidFill>
                    <a:srgbClr val="000000"/>
                  </a:solidFill>
                  <a:latin typeface="Arial" panose="020B0604020202020204" pitchFamily="34" charset="0"/>
                </a:rPr>
                <a:t>GRADE RETANGULAR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08" name="Rectangle 69">
              <a:extLst>
                <a:ext uri="{FF2B5EF4-FFF2-40B4-BE49-F238E27FC236}">
                  <a16:creationId xmlns:a16="http://schemas.microsoft.com/office/drawing/2014/main" id="{3BE0686B-E35B-456C-79F9-731F3D575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" y="3388"/>
              <a:ext cx="195" cy="12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09" name="Line 70">
              <a:extLst>
                <a:ext uri="{FF2B5EF4-FFF2-40B4-BE49-F238E27FC236}">
                  <a16:creationId xmlns:a16="http://schemas.microsoft.com/office/drawing/2014/main" id="{F2F263AD-B184-2ED8-EAA3-413E94605C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" y="3412"/>
              <a:ext cx="19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0" name="Line 71">
              <a:extLst>
                <a:ext uri="{FF2B5EF4-FFF2-40B4-BE49-F238E27FC236}">
                  <a16:creationId xmlns:a16="http://schemas.microsoft.com/office/drawing/2014/main" id="{9054ED48-4348-354F-85C8-4A5475AE7A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8" y="3437"/>
              <a:ext cx="19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1" name="Line 72">
              <a:extLst>
                <a:ext uri="{FF2B5EF4-FFF2-40B4-BE49-F238E27FC236}">
                  <a16:creationId xmlns:a16="http://schemas.microsoft.com/office/drawing/2014/main" id="{83EC26DF-6BC8-5845-420A-D2E6906C8D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8" y="3461"/>
              <a:ext cx="19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2" name="Line 73">
              <a:extLst>
                <a:ext uri="{FF2B5EF4-FFF2-40B4-BE49-F238E27FC236}">
                  <a16:creationId xmlns:a16="http://schemas.microsoft.com/office/drawing/2014/main" id="{5AAE919B-37E1-B8D9-A5B7-1B02731471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8" y="3485"/>
              <a:ext cx="19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3" name="Line 74">
              <a:extLst>
                <a:ext uri="{FF2B5EF4-FFF2-40B4-BE49-F238E27FC236}">
                  <a16:creationId xmlns:a16="http://schemas.microsoft.com/office/drawing/2014/main" id="{28DE7D20-4A62-D55A-6DE9-9F98C7460C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3" y="3388"/>
              <a:ext cx="1" cy="1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4" name="Line 75">
              <a:extLst>
                <a:ext uri="{FF2B5EF4-FFF2-40B4-BE49-F238E27FC236}">
                  <a16:creationId xmlns:a16="http://schemas.microsoft.com/office/drawing/2014/main" id="{6DF19374-D543-2F85-9644-2AD4401377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7" y="3388"/>
              <a:ext cx="1" cy="1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5" name="Line 76">
              <a:extLst>
                <a:ext uri="{FF2B5EF4-FFF2-40B4-BE49-F238E27FC236}">
                  <a16:creationId xmlns:a16="http://schemas.microsoft.com/office/drawing/2014/main" id="{65A2441A-CADD-552F-CDDB-8655ACC2E8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1" y="3388"/>
              <a:ext cx="1" cy="1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6" name="Line 77">
              <a:extLst>
                <a:ext uri="{FF2B5EF4-FFF2-40B4-BE49-F238E27FC236}">
                  <a16:creationId xmlns:a16="http://schemas.microsoft.com/office/drawing/2014/main" id="{5F5AFDA1-1A49-37F1-89FF-0141C7D5E4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6" y="3388"/>
              <a:ext cx="1" cy="1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7" name="Line 78">
              <a:extLst>
                <a:ext uri="{FF2B5EF4-FFF2-40B4-BE49-F238E27FC236}">
                  <a16:creationId xmlns:a16="http://schemas.microsoft.com/office/drawing/2014/main" id="{0E962638-B15C-CE7A-C4B3-2135DF0F8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0" y="3388"/>
              <a:ext cx="1" cy="1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8" name="Line 79">
              <a:extLst>
                <a:ext uri="{FF2B5EF4-FFF2-40B4-BE49-F238E27FC236}">
                  <a16:creationId xmlns:a16="http://schemas.microsoft.com/office/drawing/2014/main" id="{374F0A16-924D-0E96-4263-E6ADA0B910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5" y="3388"/>
              <a:ext cx="1" cy="1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19" name="Line 80">
              <a:extLst>
                <a:ext uri="{FF2B5EF4-FFF2-40B4-BE49-F238E27FC236}">
                  <a16:creationId xmlns:a16="http://schemas.microsoft.com/office/drawing/2014/main" id="{CFA88FE4-89A8-60FE-F130-04C86EAFB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3388"/>
              <a:ext cx="1" cy="1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20" name="Freeform 81">
              <a:extLst>
                <a:ext uri="{FF2B5EF4-FFF2-40B4-BE49-F238E27FC236}">
                  <a16:creationId xmlns:a16="http://schemas.microsoft.com/office/drawing/2014/main" id="{09A485BC-0722-4A52-F15F-40F82C422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1760"/>
              <a:ext cx="443" cy="70"/>
            </a:xfrm>
            <a:custGeom>
              <a:avLst/>
              <a:gdLst>
                <a:gd name="T0" fmla="*/ 0 w 885"/>
                <a:gd name="T1" fmla="*/ 0 h 141"/>
                <a:gd name="T2" fmla="*/ 56 w 885"/>
                <a:gd name="T3" fmla="*/ 0 h 141"/>
                <a:gd name="T4" fmla="*/ 56 w 885"/>
                <a:gd name="T5" fmla="*/ 8 h 141"/>
                <a:gd name="T6" fmla="*/ 0 60000 65536"/>
                <a:gd name="T7" fmla="*/ 0 60000 65536"/>
                <a:gd name="T8" fmla="*/ 0 60000 65536"/>
                <a:gd name="T9" fmla="*/ 0 w 885"/>
                <a:gd name="T10" fmla="*/ 0 h 141"/>
                <a:gd name="T11" fmla="*/ 885 w 885"/>
                <a:gd name="T12" fmla="*/ 141 h 1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5" h="141">
                  <a:moveTo>
                    <a:pt x="0" y="0"/>
                  </a:moveTo>
                  <a:lnTo>
                    <a:pt x="885" y="0"/>
                  </a:lnTo>
                  <a:lnTo>
                    <a:pt x="885" y="14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21" name="Freeform 82">
              <a:extLst>
                <a:ext uri="{FF2B5EF4-FFF2-40B4-BE49-F238E27FC236}">
                  <a16:creationId xmlns:a16="http://schemas.microsoft.com/office/drawing/2014/main" id="{CCE84C1B-7D53-94AB-3FBF-13E964260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" y="1825"/>
              <a:ext cx="46" cy="45"/>
            </a:xfrm>
            <a:custGeom>
              <a:avLst/>
              <a:gdLst>
                <a:gd name="T0" fmla="*/ 6 w 91"/>
                <a:gd name="T1" fmla="*/ 0 h 92"/>
                <a:gd name="T2" fmla="*/ 3 w 91"/>
                <a:gd name="T3" fmla="*/ 5 h 92"/>
                <a:gd name="T4" fmla="*/ 0 w 91"/>
                <a:gd name="T5" fmla="*/ 0 h 92"/>
                <a:gd name="T6" fmla="*/ 6 w 91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92"/>
                <a:gd name="T14" fmla="*/ 91 w 91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92">
                  <a:moveTo>
                    <a:pt x="91" y="0"/>
                  </a:moveTo>
                  <a:lnTo>
                    <a:pt x="45" y="92"/>
                  </a:lnTo>
                  <a:lnTo>
                    <a:pt x="0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22" name="Rectangle 83">
              <a:extLst>
                <a:ext uri="{FF2B5EF4-FFF2-40B4-BE49-F238E27FC236}">
                  <a16:creationId xmlns:a16="http://schemas.microsoft.com/office/drawing/2014/main" id="{760B0A0B-9A0F-3353-DBE4-D8DEFA0AC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" y="1711"/>
              <a:ext cx="182" cy="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23" name="Rectangle 84">
              <a:extLst>
                <a:ext uri="{FF2B5EF4-FFF2-40B4-BE49-F238E27FC236}">
                  <a16:creationId xmlns:a16="http://schemas.microsoft.com/office/drawing/2014/main" id="{2FCA40E3-018E-6AF9-090D-93DFA7B4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1713"/>
              <a:ext cx="14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90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24" name="Freeform 85">
              <a:extLst>
                <a:ext uri="{FF2B5EF4-FFF2-40B4-BE49-F238E27FC236}">
                  <a16:creationId xmlns:a16="http://schemas.microsoft.com/office/drawing/2014/main" id="{B8E05914-E123-1B12-D51B-0CAB8AD6D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" y="1760"/>
              <a:ext cx="443" cy="70"/>
            </a:xfrm>
            <a:custGeom>
              <a:avLst/>
              <a:gdLst>
                <a:gd name="T0" fmla="*/ 56 w 885"/>
                <a:gd name="T1" fmla="*/ 0 h 141"/>
                <a:gd name="T2" fmla="*/ 0 w 885"/>
                <a:gd name="T3" fmla="*/ 0 h 141"/>
                <a:gd name="T4" fmla="*/ 0 w 885"/>
                <a:gd name="T5" fmla="*/ 8 h 141"/>
                <a:gd name="T6" fmla="*/ 0 60000 65536"/>
                <a:gd name="T7" fmla="*/ 0 60000 65536"/>
                <a:gd name="T8" fmla="*/ 0 60000 65536"/>
                <a:gd name="T9" fmla="*/ 0 w 885"/>
                <a:gd name="T10" fmla="*/ 0 h 141"/>
                <a:gd name="T11" fmla="*/ 885 w 885"/>
                <a:gd name="T12" fmla="*/ 141 h 1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5" h="141">
                  <a:moveTo>
                    <a:pt x="885" y="0"/>
                  </a:moveTo>
                  <a:lnTo>
                    <a:pt x="0" y="0"/>
                  </a:lnTo>
                  <a:lnTo>
                    <a:pt x="0" y="14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25" name="Freeform 86">
              <a:extLst>
                <a:ext uri="{FF2B5EF4-FFF2-40B4-BE49-F238E27FC236}">
                  <a16:creationId xmlns:a16="http://schemas.microsoft.com/office/drawing/2014/main" id="{DBCE9839-80A0-C535-5532-DE5C9936B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1825"/>
              <a:ext cx="46" cy="45"/>
            </a:xfrm>
            <a:custGeom>
              <a:avLst/>
              <a:gdLst>
                <a:gd name="T0" fmla="*/ 6 w 91"/>
                <a:gd name="T1" fmla="*/ 0 h 92"/>
                <a:gd name="T2" fmla="*/ 3 w 91"/>
                <a:gd name="T3" fmla="*/ 5 h 92"/>
                <a:gd name="T4" fmla="*/ 0 w 91"/>
                <a:gd name="T5" fmla="*/ 0 h 92"/>
                <a:gd name="T6" fmla="*/ 6 w 91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92"/>
                <a:gd name="T14" fmla="*/ 91 w 91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92">
                  <a:moveTo>
                    <a:pt x="91" y="0"/>
                  </a:moveTo>
                  <a:lnTo>
                    <a:pt x="46" y="92"/>
                  </a:lnTo>
                  <a:lnTo>
                    <a:pt x="0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26" name="Rectangle 87">
              <a:extLst>
                <a:ext uri="{FF2B5EF4-FFF2-40B4-BE49-F238E27FC236}">
                  <a16:creationId xmlns:a16="http://schemas.microsoft.com/office/drawing/2014/main" id="{17E0A2E4-2EB3-5B70-8EA4-575ACE9AE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7" y="1711"/>
              <a:ext cx="182" cy="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27" name="Rectangle 88">
              <a:extLst>
                <a:ext uri="{FF2B5EF4-FFF2-40B4-BE49-F238E27FC236}">
                  <a16:creationId xmlns:a16="http://schemas.microsoft.com/office/drawing/2014/main" id="{279A4C19-56C0-FF99-7219-1394E9213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" y="1713"/>
              <a:ext cx="14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90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28" name="Rectangle 89">
              <a:extLst>
                <a:ext uri="{FF2B5EF4-FFF2-40B4-BE49-F238E27FC236}">
                  <a16:creationId xmlns:a16="http://schemas.microsoft.com/office/drawing/2014/main" id="{9AEC19BA-D9FC-B0F1-D85A-59667AA9A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1234"/>
              <a:ext cx="930" cy="194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29" name="Rectangle 90">
              <a:extLst>
                <a:ext uri="{FF2B5EF4-FFF2-40B4-BE49-F238E27FC236}">
                  <a16:creationId xmlns:a16="http://schemas.microsoft.com/office/drawing/2014/main" id="{7FD71355-5FCB-F57B-8DC1-B58E67D4C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1019"/>
              <a:ext cx="930" cy="215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30" name="Rectangle 91">
              <a:extLst>
                <a:ext uri="{FF2B5EF4-FFF2-40B4-BE49-F238E27FC236}">
                  <a16:creationId xmlns:a16="http://schemas.microsoft.com/office/drawing/2014/main" id="{2F71137F-2F5D-8B85-4C1D-1B8FDCE9D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2" y="1075"/>
              <a:ext cx="635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100">
                  <a:solidFill>
                    <a:srgbClr val="000000"/>
                  </a:solidFill>
                  <a:latin typeface="Arial" panose="020B0604020202020204" pitchFamily="34" charset="0"/>
                </a:rPr>
                <a:t>Campo Numérico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31" name="Freeform 92">
              <a:extLst>
                <a:ext uri="{FF2B5EF4-FFF2-40B4-BE49-F238E27FC236}">
                  <a16:creationId xmlns:a16="http://schemas.microsoft.com/office/drawing/2014/main" id="{637A742B-01F1-4DDE-3357-AD5283CE5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4" y="1991"/>
              <a:ext cx="641" cy="356"/>
            </a:xfrm>
            <a:custGeom>
              <a:avLst/>
              <a:gdLst>
                <a:gd name="T0" fmla="*/ 81 w 1281"/>
                <a:gd name="T1" fmla="*/ 0 h 711"/>
                <a:gd name="T2" fmla="*/ 0 w 1281"/>
                <a:gd name="T3" fmla="*/ 0 h 711"/>
                <a:gd name="T4" fmla="*/ 0 w 1281"/>
                <a:gd name="T5" fmla="*/ 45 h 711"/>
                <a:gd name="T6" fmla="*/ 0 60000 65536"/>
                <a:gd name="T7" fmla="*/ 0 60000 65536"/>
                <a:gd name="T8" fmla="*/ 0 60000 65536"/>
                <a:gd name="T9" fmla="*/ 0 w 1281"/>
                <a:gd name="T10" fmla="*/ 0 h 711"/>
                <a:gd name="T11" fmla="*/ 1281 w 1281"/>
                <a:gd name="T12" fmla="*/ 711 h 7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1" h="711">
                  <a:moveTo>
                    <a:pt x="1281" y="0"/>
                  </a:moveTo>
                  <a:lnTo>
                    <a:pt x="0" y="0"/>
                  </a:lnTo>
                  <a:lnTo>
                    <a:pt x="0" y="71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32" name="Freeform 93">
              <a:extLst>
                <a:ext uri="{FF2B5EF4-FFF2-40B4-BE49-F238E27FC236}">
                  <a16:creationId xmlns:a16="http://schemas.microsoft.com/office/drawing/2014/main" id="{B7C6460C-7685-7897-0346-9280ADDC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969"/>
              <a:ext cx="46" cy="45"/>
            </a:xfrm>
            <a:custGeom>
              <a:avLst/>
              <a:gdLst>
                <a:gd name="T0" fmla="*/ 0 w 91"/>
                <a:gd name="T1" fmla="*/ 0 h 92"/>
                <a:gd name="T2" fmla="*/ 6 w 91"/>
                <a:gd name="T3" fmla="*/ 2 h 92"/>
                <a:gd name="T4" fmla="*/ 0 w 91"/>
                <a:gd name="T5" fmla="*/ 5 h 92"/>
                <a:gd name="T6" fmla="*/ 0 w 91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92"/>
                <a:gd name="T14" fmla="*/ 91 w 91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92">
                  <a:moveTo>
                    <a:pt x="0" y="0"/>
                  </a:moveTo>
                  <a:lnTo>
                    <a:pt x="91" y="46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33" name="Rectangle 94">
              <a:extLst>
                <a:ext uri="{FF2B5EF4-FFF2-40B4-BE49-F238E27FC236}">
                  <a16:creationId xmlns:a16="http://schemas.microsoft.com/office/drawing/2014/main" id="{A23A056E-4558-CF43-447D-D672CC86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943"/>
              <a:ext cx="182" cy="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34" name="Rectangle 95">
              <a:extLst>
                <a:ext uri="{FF2B5EF4-FFF2-40B4-BE49-F238E27FC236}">
                  <a16:creationId xmlns:a16="http://schemas.microsoft.com/office/drawing/2014/main" id="{2793DBE6-3896-182D-8E36-BEC266890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" y="1945"/>
              <a:ext cx="14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90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35" name="Freeform 96">
              <a:extLst>
                <a:ext uri="{FF2B5EF4-FFF2-40B4-BE49-F238E27FC236}">
                  <a16:creationId xmlns:a16="http://schemas.microsoft.com/office/drawing/2014/main" id="{5A2C0F8B-E9CC-A7A8-8FE9-CCE4B2D99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9" y="1991"/>
              <a:ext cx="1510" cy="360"/>
            </a:xfrm>
            <a:custGeom>
              <a:avLst/>
              <a:gdLst>
                <a:gd name="T0" fmla="*/ 0 w 3020"/>
                <a:gd name="T1" fmla="*/ 0 h 719"/>
                <a:gd name="T2" fmla="*/ 189 w 3020"/>
                <a:gd name="T3" fmla="*/ 0 h 719"/>
                <a:gd name="T4" fmla="*/ 189 w 3020"/>
                <a:gd name="T5" fmla="*/ 45 h 719"/>
                <a:gd name="T6" fmla="*/ 0 60000 65536"/>
                <a:gd name="T7" fmla="*/ 0 60000 65536"/>
                <a:gd name="T8" fmla="*/ 0 60000 65536"/>
                <a:gd name="T9" fmla="*/ 0 w 3020"/>
                <a:gd name="T10" fmla="*/ 0 h 719"/>
                <a:gd name="T11" fmla="*/ 3020 w 3020"/>
                <a:gd name="T12" fmla="*/ 719 h 7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20" h="719">
                  <a:moveTo>
                    <a:pt x="0" y="0"/>
                  </a:moveTo>
                  <a:lnTo>
                    <a:pt x="3020" y="0"/>
                  </a:lnTo>
                  <a:lnTo>
                    <a:pt x="3020" y="719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36" name="Freeform 97">
              <a:extLst>
                <a:ext uri="{FF2B5EF4-FFF2-40B4-BE49-F238E27FC236}">
                  <a16:creationId xmlns:a16="http://schemas.microsoft.com/office/drawing/2014/main" id="{3718EB29-D139-BE26-015F-EAB0A73A4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" y="1969"/>
              <a:ext cx="46" cy="45"/>
            </a:xfrm>
            <a:custGeom>
              <a:avLst/>
              <a:gdLst>
                <a:gd name="T0" fmla="*/ 6 w 91"/>
                <a:gd name="T1" fmla="*/ 5 h 92"/>
                <a:gd name="T2" fmla="*/ 0 w 91"/>
                <a:gd name="T3" fmla="*/ 2 h 92"/>
                <a:gd name="T4" fmla="*/ 6 w 91"/>
                <a:gd name="T5" fmla="*/ 0 h 92"/>
                <a:gd name="T6" fmla="*/ 6 w 91"/>
                <a:gd name="T7" fmla="*/ 5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92"/>
                <a:gd name="T14" fmla="*/ 91 w 91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92">
                  <a:moveTo>
                    <a:pt x="91" y="92"/>
                  </a:moveTo>
                  <a:lnTo>
                    <a:pt x="0" y="46"/>
                  </a:lnTo>
                  <a:lnTo>
                    <a:pt x="91" y="0"/>
                  </a:lnTo>
                  <a:lnTo>
                    <a:pt x="91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37" name="Rectangle 98">
              <a:extLst>
                <a:ext uri="{FF2B5EF4-FFF2-40B4-BE49-F238E27FC236}">
                  <a16:creationId xmlns:a16="http://schemas.microsoft.com/office/drawing/2014/main" id="{15196EEF-851F-7521-C6F3-32841BF3F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" y="1943"/>
              <a:ext cx="181" cy="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38" name="Rectangle 99">
              <a:extLst>
                <a:ext uri="{FF2B5EF4-FFF2-40B4-BE49-F238E27FC236}">
                  <a16:creationId xmlns:a16="http://schemas.microsoft.com/office/drawing/2014/main" id="{2728638A-5619-69F9-EA0F-941C20202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" y="1945"/>
              <a:ext cx="14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90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39" name="Freeform 100">
              <a:extLst>
                <a:ext uri="{FF2B5EF4-FFF2-40B4-BE49-F238E27FC236}">
                  <a16:creationId xmlns:a16="http://schemas.microsoft.com/office/drawing/2014/main" id="{F1C00926-4FF4-90C2-6738-CC9740085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" y="2152"/>
              <a:ext cx="498" cy="217"/>
            </a:xfrm>
            <a:custGeom>
              <a:avLst/>
              <a:gdLst>
                <a:gd name="T0" fmla="*/ 0 w 997"/>
                <a:gd name="T1" fmla="*/ 0 h 432"/>
                <a:gd name="T2" fmla="*/ 0 w 997"/>
                <a:gd name="T3" fmla="*/ 14 h 432"/>
                <a:gd name="T4" fmla="*/ 62 w 997"/>
                <a:gd name="T5" fmla="*/ 14 h 432"/>
                <a:gd name="T6" fmla="*/ 62 w 997"/>
                <a:gd name="T7" fmla="*/ 28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7"/>
                <a:gd name="T13" fmla="*/ 0 h 432"/>
                <a:gd name="T14" fmla="*/ 997 w 997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7" h="432">
                  <a:moveTo>
                    <a:pt x="0" y="0"/>
                  </a:moveTo>
                  <a:lnTo>
                    <a:pt x="0" y="211"/>
                  </a:lnTo>
                  <a:lnTo>
                    <a:pt x="997" y="211"/>
                  </a:lnTo>
                  <a:lnTo>
                    <a:pt x="997" y="43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40" name="Freeform 101">
              <a:extLst>
                <a:ext uri="{FF2B5EF4-FFF2-40B4-BE49-F238E27FC236}">
                  <a16:creationId xmlns:a16="http://schemas.microsoft.com/office/drawing/2014/main" id="{0C23E725-ADC2-9822-7B3C-176C41B82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" y="2112"/>
              <a:ext cx="46" cy="46"/>
            </a:xfrm>
            <a:custGeom>
              <a:avLst/>
              <a:gdLst>
                <a:gd name="T0" fmla="*/ 0 w 91"/>
                <a:gd name="T1" fmla="*/ 6 h 91"/>
                <a:gd name="T2" fmla="*/ 3 w 91"/>
                <a:gd name="T3" fmla="*/ 0 h 91"/>
                <a:gd name="T4" fmla="*/ 6 w 91"/>
                <a:gd name="T5" fmla="*/ 6 h 91"/>
                <a:gd name="T6" fmla="*/ 0 w 91"/>
                <a:gd name="T7" fmla="*/ 6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91"/>
                <a:gd name="T14" fmla="*/ 91 w 91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91">
                  <a:moveTo>
                    <a:pt x="0" y="91"/>
                  </a:moveTo>
                  <a:lnTo>
                    <a:pt x="45" y="0"/>
                  </a:lnTo>
                  <a:lnTo>
                    <a:pt x="91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41" name="Rectangle 102">
              <a:extLst>
                <a:ext uri="{FF2B5EF4-FFF2-40B4-BE49-F238E27FC236}">
                  <a16:creationId xmlns:a16="http://schemas.microsoft.com/office/drawing/2014/main" id="{D5A6CBAE-DD4D-AF46-E5C7-1AD8FC029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209"/>
              <a:ext cx="182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42" name="Rectangle 103">
              <a:extLst>
                <a:ext uri="{FF2B5EF4-FFF2-40B4-BE49-F238E27FC236}">
                  <a16:creationId xmlns:a16="http://schemas.microsoft.com/office/drawing/2014/main" id="{E0AFBB51-9445-5F6A-C182-AE7550976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211"/>
              <a:ext cx="14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90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43" name="Freeform 104">
              <a:extLst>
                <a:ext uri="{FF2B5EF4-FFF2-40B4-BE49-F238E27FC236}">
                  <a16:creationId xmlns:a16="http://schemas.microsoft.com/office/drawing/2014/main" id="{67AB42E2-F459-20E8-B8E4-75AD6D003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" y="1991"/>
              <a:ext cx="426" cy="1779"/>
            </a:xfrm>
            <a:custGeom>
              <a:avLst/>
              <a:gdLst>
                <a:gd name="T0" fmla="*/ 23 w 851"/>
                <a:gd name="T1" fmla="*/ 0 h 3556"/>
                <a:gd name="T2" fmla="*/ 0 w 851"/>
                <a:gd name="T3" fmla="*/ 0 h 3556"/>
                <a:gd name="T4" fmla="*/ 0 w 851"/>
                <a:gd name="T5" fmla="*/ 223 h 3556"/>
                <a:gd name="T6" fmla="*/ 54 w 851"/>
                <a:gd name="T7" fmla="*/ 223 h 35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1"/>
                <a:gd name="T13" fmla="*/ 0 h 3556"/>
                <a:gd name="T14" fmla="*/ 851 w 851"/>
                <a:gd name="T15" fmla="*/ 3556 h 35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1" h="3556">
                  <a:moveTo>
                    <a:pt x="361" y="0"/>
                  </a:moveTo>
                  <a:lnTo>
                    <a:pt x="0" y="0"/>
                  </a:lnTo>
                  <a:lnTo>
                    <a:pt x="0" y="3556"/>
                  </a:lnTo>
                  <a:lnTo>
                    <a:pt x="851" y="355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44" name="Freeform 105">
              <a:extLst>
                <a:ext uri="{FF2B5EF4-FFF2-40B4-BE49-F238E27FC236}">
                  <a16:creationId xmlns:a16="http://schemas.microsoft.com/office/drawing/2014/main" id="{101732C8-A03A-BFAF-7ACB-7EE344EF8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" y="1969"/>
              <a:ext cx="46" cy="45"/>
            </a:xfrm>
            <a:custGeom>
              <a:avLst/>
              <a:gdLst>
                <a:gd name="T0" fmla="*/ 0 w 92"/>
                <a:gd name="T1" fmla="*/ 0 h 92"/>
                <a:gd name="T2" fmla="*/ 6 w 92"/>
                <a:gd name="T3" fmla="*/ 2 h 92"/>
                <a:gd name="T4" fmla="*/ 0 w 92"/>
                <a:gd name="T5" fmla="*/ 5 h 92"/>
                <a:gd name="T6" fmla="*/ 0 w 92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92"/>
                <a:gd name="T14" fmla="*/ 92 w 92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92">
                  <a:moveTo>
                    <a:pt x="0" y="0"/>
                  </a:moveTo>
                  <a:lnTo>
                    <a:pt x="92" y="46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45" name="Rectangle 106">
              <a:extLst>
                <a:ext uri="{FF2B5EF4-FFF2-40B4-BE49-F238E27FC236}">
                  <a16:creationId xmlns:a16="http://schemas.microsoft.com/office/drawing/2014/main" id="{13DFA15A-4052-A9FA-1F89-AAA3B8B4F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" y="2831"/>
              <a:ext cx="182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46" name="Rectangle 107">
              <a:extLst>
                <a:ext uri="{FF2B5EF4-FFF2-40B4-BE49-F238E27FC236}">
                  <a16:creationId xmlns:a16="http://schemas.microsoft.com/office/drawing/2014/main" id="{B0691469-C3AE-1600-271A-1B3419E9E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833"/>
              <a:ext cx="14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900">
                  <a:solidFill>
                    <a:srgbClr val="000000"/>
                  </a:solidFill>
                  <a:latin typeface="Arial" panose="020B0604020202020204" pitchFamily="34" charset="0"/>
                </a:rPr>
                <a:t>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1247" name="AutoShape 109">
              <a:extLst>
                <a:ext uri="{FF2B5EF4-FFF2-40B4-BE49-F238E27FC236}">
                  <a16:creationId xmlns:a16="http://schemas.microsoft.com/office/drawing/2014/main" id="{13802F72-1FC3-6B80-DACB-EF5B23718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" y="1434"/>
              <a:ext cx="98" cy="47"/>
            </a:xfrm>
            <a:prstGeom prst="diamond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1248" name="Rectangle 13">
              <a:extLst>
                <a:ext uri="{FF2B5EF4-FFF2-40B4-BE49-F238E27FC236}">
                  <a16:creationId xmlns:a16="http://schemas.microsoft.com/office/drawing/2014/main" id="{EE3DDD22-DE1C-0B5A-1A5E-DAE74BB67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" y="2566"/>
              <a:ext cx="1362" cy="633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</p:grpSp>
      <p:sp>
        <p:nvSpPr>
          <p:cNvPr id="113" name="Rectangle 4">
            <a:extLst>
              <a:ext uri="{FF2B5EF4-FFF2-40B4-BE49-F238E27FC236}">
                <a16:creationId xmlns:a16="http://schemas.microsoft.com/office/drawing/2014/main" id="{9825C985-4B88-0064-FA08-B8414FA5B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Numéricos</a:t>
            </a:r>
            <a:r>
              <a:rPr lang="pt-BR" sz="2400" dirty="0"/>
              <a:t> </a:t>
            </a:r>
          </a:p>
        </p:txBody>
      </p:sp>
      <p:sp>
        <p:nvSpPr>
          <p:cNvPr id="91141" name="Espaço Reservado para Número de Slide 3">
            <a:extLst>
              <a:ext uri="{FF2B5EF4-FFF2-40B4-BE49-F238E27FC236}">
                <a16:creationId xmlns:a16="http://schemas.microsoft.com/office/drawing/2014/main" id="{BFA1E173-AF98-99B0-E771-2FDFD9F6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F835ACD7-8B37-4A60-AD9B-16F43B798029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40667751-5F68-207F-C804-8D60152B9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D801012-1D58-1E4D-08CA-0296195BE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93188" name="Rectangle 72">
            <a:extLst>
              <a:ext uri="{FF2B5EF4-FFF2-40B4-BE49-F238E27FC236}">
                <a16:creationId xmlns:a16="http://schemas.microsoft.com/office/drawing/2014/main" id="{BD37B07A-977B-9EFD-4020-818FA347F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308850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93189" name="Group 5">
            <a:extLst>
              <a:ext uri="{FF2B5EF4-FFF2-40B4-BE49-F238E27FC236}">
                <a16:creationId xmlns:a16="http://schemas.microsoft.com/office/drawing/2014/main" id="{46F72CFA-EA8E-84F5-8610-359CC88A90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74825" y="1268413"/>
            <a:ext cx="8893175" cy="5256212"/>
            <a:chOff x="574" y="1226"/>
            <a:chExt cx="4900" cy="2463"/>
          </a:xfrm>
        </p:grpSpPr>
        <p:sp>
          <p:nvSpPr>
            <p:cNvPr id="93192" name="AutoShape 6">
              <a:extLst>
                <a:ext uri="{FF2B5EF4-FFF2-40B4-BE49-F238E27FC236}">
                  <a16:creationId xmlns:a16="http://schemas.microsoft.com/office/drawing/2014/main" id="{FEB1BF11-23F0-7612-3A7B-09A59AC3AC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74" y="1226"/>
              <a:ext cx="4900" cy="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3193" name="Rectangle 7">
              <a:extLst>
                <a:ext uri="{FF2B5EF4-FFF2-40B4-BE49-F238E27FC236}">
                  <a16:creationId xmlns:a16="http://schemas.microsoft.com/office/drawing/2014/main" id="{4868D4A6-EFA9-9377-251C-9FBA7AF57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" y="1272"/>
              <a:ext cx="936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i="1">
                  <a:latin typeface="Arial" panose="020B0604020202020204" pitchFamily="34" charset="0"/>
                </a:rPr>
                <a:t>Grade triangular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194" name="Rectangle 8">
              <a:extLst>
                <a:ext uri="{FF2B5EF4-FFF2-40B4-BE49-F238E27FC236}">
                  <a16:creationId xmlns:a16="http://schemas.microsoft.com/office/drawing/2014/main" id="{FE960497-7692-566C-5CF4-2A29B7F9F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1272"/>
              <a:ext cx="790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i="1">
                  <a:latin typeface="Arial" panose="020B0604020202020204" pitchFamily="34" charset="0"/>
                </a:rPr>
                <a:t>Grade regular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195" name="Rectangle 9">
              <a:extLst>
                <a:ext uri="{FF2B5EF4-FFF2-40B4-BE49-F238E27FC236}">
                  <a16:creationId xmlns:a16="http://schemas.microsoft.com/office/drawing/2014/main" id="{BDA9AC35-39BD-2EFA-B1C3-04BE4BF44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1226"/>
              <a:ext cx="1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196" name="Rectangle 10">
              <a:extLst>
                <a:ext uri="{FF2B5EF4-FFF2-40B4-BE49-F238E27FC236}">
                  <a16:creationId xmlns:a16="http://schemas.microsoft.com/office/drawing/2014/main" id="{B0E19BA6-9862-E8A2-E5C6-92E941512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1226"/>
              <a:ext cx="16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197" name="Rectangle 11">
              <a:extLst>
                <a:ext uri="{FF2B5EF4-FFF2-40B4-BE49-F238E27FC236}">
                  <a16:creationId xmlns:a16="http://schemas.microsoft.com/office/drawing/2014/main" id="{00617693-341A-D6E9-D656-0E12EB63E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" y="1226"/>
              <a:ext cx="881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198" name="Rectangle 12">
              <a:extLst>
                <a:ext uri="{FF2B5EF4-FFF2-40B4-BE49-F238E27FC236}">
                  <a16:creationId xmlns:a16="http://schemas.microsoft.com/office/drawing/2014/main" id="{C3D45C6F-53B6-32A5-65B5-D20F6FFC5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1243"/>
              <a:ext cx="8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199" name="Rectangle 13">
              <a:extLst>
                <a:ext uri="{FF2B5EF4-FFF2-40B4-BE49-F238E27FC236}">
                  <a16:creationId xmlns:a16="http://schemas.microsoft.com/office/drawing/2014/main" id="{FDD448B9-F380-F4A9-FCC8-488B54D8D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1226"/>
              <a:ext cx="16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0" name="Rectangle 14">
              <a:extLst>
                <a:ext uri="{FF2B5EF4-FFF2-40B4-BE49-F238E27FC236}">
                  <a16:creationId xmlns:a16="http://schemas.microsoft.com/office/drawing/2014/main" id="{808B163D-35DC-7EAA-FFE2-80431CB9D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1226"/>
              <a:ext cx="2027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1" name="Rectangle 15">
              <a:extLst>
                <a:ext uri="{FF2B5EF4-FFF2-40B4-BE49-F238E27FC236}">
                  <a16:creationId xmlns:a16="http://schemas.microsoft.com/office/drawing/2014/main" id="{95211CD5-6BB7-E146-1003-263B766B6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1243"/>
              <a:ext cx="9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2" name="Rectangle 16">
              <a:extLst>
                <a:ext uri="{FF2B5EF4-FFF2-40B4-BE49-F238E27FC236}">
                  <a16:creationId xmlns:a16="http://schemas.microsoft.com/office/drawing/2014/main" id="{58E3DC19-CF67-5CD5-494E-7A46D6A59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1226"/>
              <a:ext cx="17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3" name="Rectangle 17">
              <a:extLst>
                <a:ext uri="{FF2B5EF4-FFF2-40B4-BE49-F238E27FC236}">
                  <a16:creationId xmlns:a16="http://schemas.microsoft.com/office/drawing/2014/main" id="{B2A8FA3C-D397-1354-89C7-4D590111C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" y="1226"/>
              <a:ext cx="1646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4" name="Rectangle 18">
              <a:extLst>
                <a:ext uri="{FF2B5EF4-FFF2-40B4-BE49-F238E27FC236}">
                  <a16:creationId xmlns:a16="http://schemas.microsoft.com/office/drawing/2014/main" id="{FCCA22F5-69B2-D2BA-BC54-67064DC60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" y="1226"/>
              <a:ext cx="1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5" name="Rectangle 19">
              <a:extLst>
                <a:ext uri="{FF2B5EF4-FFF2-40B4-BE49-F238E27FC236}">
                  <a16:creationId xmlns:a16="http://schemas.microsoft.com/office/drawing/2014/main" id="{E9B7D2EC-4E36-7ECF-193B-F136880B8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" y="1226"/>
              <a:ext cx="16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6" name="Rectangle 20">
              <a:extLst>
                <a:ext uri="{FF2B5EF4-FFF2-40B4-BE49-F238E27FC236}">
                  <a16:creationId xmlns:a16="http://schemas.microsoft.com/office/drawing/2014/main" id="{FE4841BE-424F-AF4E-A7BD-681475813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1244"/>
              <a:ext cx="16" cy="2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7" name="Rectangle 21">
              <a:extLst>
                <a:ext uri="{FF2B5EF4-FFF2-40B4-BE49-F238E27FC236}">
                  <a16:creationId xmlns:a16="http://schemas.microsoft.com/office/drawing/2014/main" id="{AD55171F-D1F3-FCA2-CF05-DEBB5B6E4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1244"/>
              <a:ext cx="8" cy="2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8" name="Rectangle 22">
              <a:extLst>
                <a:ext uri="{FF2B5EF4-FFF2-40B4-BE49-F238E27FC236}">
                  <a16:creationId xmlns:a16="http://schemas.microsoft.com/office/drawing/2014/main" id="{DE4886E6-729C-4BD9-D1C9-FF9A3333E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1244"/>
              <a:ext cx="9" cy="2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09" name="Rectangle 23">
              <a:extLst>
                <a:ext uri="{FF2B5EF4-FFF2-40B4-BE49-F238E27FC236}">
                  <a16:creationId xmlns:a16="http://schemas.microsoft.com/office/drawing/2014/main" id="{307A4BB3-F8E4-69E7-CEA8-1760F7FB3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" y="1244"/>
              <a:ext cx="16" cy="2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10" name="Rectangle 24">
              <a:extLst>
                <a:ext uri="{FF2B5EF4-FFF2-40B4-BE49-F238E27FC236}">
                  <a16:creationId xmlns:a16="http://schemas.microsoft.com/office/drawing/2014/main" id="{8D6B927D-75A1-A9B6-A7DC-E9175D278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" y="1529"/>
              <a:ext cx="568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Vantagens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11" name="Rectangle 25">
              <a:extLst>
                <a:ext uri="{FF2B5EF4-FFF2-40B4-BE49-F238E27FC236}">
                  <a16:creationId xmlns:a16="http://schemas.microsoft.com/office/drawing/2014/main" id="{12998C5E-EFC9-D067-FD0A-C1250B3ED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" y="1529"/>
              <a:ext cx="165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1. Melhor representação de re-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12" name="Rectangle 26">
              <a:extLst>
                <a:ext uri="{FF2B5EF4-FFF2-40B4-BE49-F238E27FC236}">
                  <a16:creationId xmlns:a16="http://schemas.microsoft.com/office/drawing/2014/main" id="{43F3D295-860F-3113-4A54-0FD6BB07F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" y="1779"/>
              <a:ext cx="76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levo complexo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13" name="Rectangle 27">
              <a:extLst>
                <a:ext uri="{FF2B5EF4-FFF2-40B4-BE49-F238E27FC236}">
                  <a16:creationId xmlns:a16="http://schemas.microsoft.com/office/drawing/2014/main" id="{3B65BDB1-07E0-6D35-310B-BC669391E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" y="2028"/>
              <a:ext cx="159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2. Incorporação de  restrições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14" name="Rectangle 28">
              <a:extLst>
                <a:ext uri="{FF2B5EF4-FFF2-40B4-BE49-F238E27FC236}">
                  <a16:creationId xmlns:a16="http://schemas.microsoft.com/office/drawing/2014/main" id="{002EF76F-CE1B-2692-A9E5-482A0A0D7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" y="2277"/>
              <a:ext cx="113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como linhas de crista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15" name="Rectangle 29">
              <a:extLst>
                <a:ext uri="{FF2B5EF4-FFF2-40B4-BE49-F238E27FC236}">
                  <a16:creationId xmlns:a16="http://schemas.microsoft.com/office/drawing/2014/main" id="{1510A992-56C0-3A73-C838-CB2EEFFCF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1529"/>
              <a:ext cx="117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1. Facilita manuseio e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16" name="Rectangle 30">
              <a:extLst>
                <a:ext uri="{FF2B5EF4-FFF2-40B4-BE49-F238E27FC236}">
                  <a16:creationId xmlns:a16="http://schemas.microsoft.com/office/drawing/2014/main" id="{846459F9-D178-5E4E-2D73-6A6EF68B1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9" y="1779"/>
              <a:ext cx="556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conversão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17" name="Rectangle 31">
              <a:extLst>
                <a:ext uri="{FF2B5EF4-FFF2-40B4-BE49-F238E27FC236}">
                  <a16:creationId xmlns:a16="http://schemas.microsoft.com/office/drawing/2014/main" id="{DFBF8F72-E00B-7E8F-89F3-F5FB8FEB3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2028"/>
              <a:ext cx="122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2. Adequada para geo-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18" name="Rectangle 32">
              <a:extLst>
                <a:ext uri="{FF2B5EF4-FFF2-40B4-BE49-F238E27FC236}">
                  <a16:creationId xmlns:a16="http://schemas.microsoft.com/office/drawing/2014/main" id="{E45D2963-C209-60C8-AF9D-B4308FBEB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9" y="2277"/>
              <a:ext cx="1070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física e visualização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19" name="Rectangle 33">
              <a:extLst>
                <a:ext uri="{FF2B5EF4-FFF2-40B4-BE49-F238E27FC236}">
                  <a16:creationId xmlns:a16="http://schemas.microsoft.com/office/drawing/2014/main" id="{2DC16164-3DEB-257F-0C8C-FE3C5B1C9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9" y="2527"/>
              <a:ext cx="15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3D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20" name="Rectangle 34">
              <a:extLst>
                <a:ext uri="{FF2B5EF4-FFF2-40B4-BE49-F238E27FC236}">
                  <a16:creationId xmlns:a16="http://schemas.microsoft.com/office/drawing/2014/main" id="{1EB450ED-E535-BB1F-D157-0AE9B5F39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1493"/>
              <a:ext cx="16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21" name="Rectangle 35">
              <a:extLst>
                <a:ext uri="{FF2B5EF4-FFF2-40B4-BE49-F238E27FC236}">
                  <a16:creationId xmlns:a16="http://schemas.microsoft.com/office/drawing/2014/main" id="{E80DD9B4-BFCF-AE0E-5815-7D6E0C01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" y="1493"/>
              <a:ext cx="88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22" name="Rectangle 36">
              <a:extLst>
                <a:ext uri="{FF2B5EF4-FFF2-40B4-BE49-F238E27FC236}">
                  <a16:creationId xmlns:a16="http://schemas.microsoft.com/office/drawing/2014/main" id="{9135B7C3-623E-93CF-E47D-81EF414FE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1493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23" name="Rectangle 37">
              <a:extLst>
                <a:ext uri="{FF2B5EF4-FFF2-40B4-BE49-F238E27FC236}">
                  <a16:creationId xmlns:a16="http://schemas.microsoft.com/office/drawing/2014/main" id="{9E050F2C-566D-7795-F8F1-740941EDC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" y="1493"/>
              <a:ext cx="2035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24" name="Rectangle 38">
              <a:extLst>
                <a:ext uri="{FF2B5EF4-FFF2-40B4-BE49-F238E27FC236}">
                  <a16:creationId xmlns:a16="http://schemas.microsoft.com/office/drawing/2014/main" id="{214A4DF6-7E83-19EB-D2B2-D913536F0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1493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25" name="Rectangle 39">
              <a:extLst>
                <a:ext uri="{FF2B5EF4-FFF2-40B4-BE49-F238E27FC236}">
                  <a16:creationId xmlns:a16="http://schemas.microsoft.com/office/drawing/2014/main" id="{F2393969-7673-E793-5071-50A73D307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8" y="1493"/>
              <a:ext cx="165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26" name="Rectangle 40">
              <a:extLst>
                <a:ext uri="{FF2B5EF4-FFF2-40B4-BE49-F238E27FC236}">
                  <a16:creationId xmlns:a16="http://schemas.microsoft.com/office/drawing/2014/main" id="{9DB9F775-8C90-0C27-B93B-856CACF4F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" y="1493"/>
              <a:ext cx="16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27" name="Rectangle 41">
              <a:extLst>
                <a:ext uri="{FF2B5EF4-FFF2-40B4-BE49-F238E27FC236}">
                  <a16:creationId xmlns:a16="http://schemas.microsoft.com/office/drawing/2014/main" id="{3A0818F5-DA08-5972-29D2-271EE77B8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1502"/>
              <a:ext cx="16" cy="12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28" name="Rectangle 42">
              <a:extLst>
                <a:ext uri="{FF2B5EF4-FFF2-40B4-BE49-F238E27FC236}">
                  <a16:creationId xmlns:a16="http://schemas.microsoft.com/office/drawing/2014/main" id="{8AFDDA53-A9D8-D8E2-1AA0-39EFD67D2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1502"/>
              <a:ext cx="8" cy="12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29" name="Rectangle 43">
              <a:extLst>
                <a:ext uri="{FF2B5EF4-FFF2-40B4-BE49-F238E27FC236}">
                  <a16:creationId xmlns:a16="http://schemas.microsoft.com/office/drawing/2014/main" id="{29C50480-B314-9441-D289-083FA7E63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1502"/>
              <a:ext cx="9" cy="12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30" name="Rectangle 44">
              <a:extLst>
                <a:ext uri="{FF2B5EF4-FFF2-40B4-BE49-F238E27FC236}">
                  <a16:creationId xmlns:a16="http://schemas.microsoft.com/office/drawing/2014/main" id="{D2A7ED7A-3D70-55E0-DA98-10C8C48C0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" y="1502"/>
              <a:ext cx="16" cy="12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31" name="Rectangle 45">
              <a:extLst>
                <a:ext uri="{FF2B5EF4-FFF2-40B4-BE49-F238E27FC236}">
                  <a16:creationId xmlns:a16="http://schemas.microsoft.com/office/drawing/2014/main" id="{A6109A93-A255-5F5F-9824-2030192C5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" y="2784"/>
              <a:ext cx="575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Problemas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32" name="Rectangle 46">
              <a:extLst>
                <a:ext uri="{FF2B5EF4-FFF2-40B4-BE49-F238E27FC236}">
                  <a16:creationId xmlns:a16="http://schemas.microsoft.com/office/drawing/2014/main" id="{6E5D8D54-B951-ED42-D4CE-6D732673D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" y="2784"/>
              <a:ext cx="162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1. Complexidade de manuseio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33" name="Rectangle 47">
              <a:extLst>
                <a:ext uri="{FF2B5EF4-FFF2-40B4-BE49-F238E27FC236}">
                  <a16:creationId xmlns:a16="http://schemas.microsoft.com/office/drawing/2014/main" id="{BD341BAA-9607-9991-E42D-9B2DE5256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" y="3034"/>
              <a:ext cx="158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2. Inadequada para visualiza-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34" name="Rectangle 48">
              <a:extLst>
                <a:ext uri="{FF2B5EF4-FFF2-40B4-BE49-F238E27FC236}">
                  <a16:creationId xmlns:a16="http://schemas.microsoft.com/office/drawing/2014/main" id="{D2C15F77-50D6-7E6F-3A4F-A283580AC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" y="3283"/>
              <a:ext cx="38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ção 3D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35" name="Rectangle 49">
              <a:extLst>
                <a:ext uri="{FF2B5EF4-FFF2-40B4-BE49-F238E27FC236}">
                  <a16:creationId xmlns:a16="http://schemas.microsoft.com/office/drawing/2014/main" id="{62BB956A-4241-2DF6-2B99-8B43F4AF8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2784"/>
              <a:ext cx="129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1. Representação de re-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36" name="Rectangle 50">
              <a:extLst>
                <a:ext uri="{FF2B5EF4-FFF2-40B4-BE49-F238E27FC236}">
                  <a16:creationId xmlns:a16="http://schemas.microsoft.com/office/drawing/2014/main" id="{29899F73-0369-6143-9920-0133D6599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9" y="3034"/>
              <a:ext cx="76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levo complexo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37" name="Rectangle 51">
              <a:extLst>
                <a:ext uri="{FF2B5EF4-FFF2-40B4-BE49-F238E27FC236}">
                  <a16:creationId xmlns:a16="http://schemas.microsoft.com/office/drawing/2014/main" id="{D0F88E1C-F500-3F4D-A4E1-2F529C566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3283"/>
              <a:ext cx="133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700" b="0">
                  <a:latin typeface="Arial" panose="020B0604020202020204" pitchFamily="34" charset="0"/>
                </a:rPr>
                <a:t>2. Cálculo de declividade</a:t>
              </a:r>
              <a:endParaRPr lang="pt-BR" altLang="pt-BR" sz="1800" b="0">
                <a:latin typeface="Arial" panose="020B0604020202020204" pitchFamily="34" charset="0"/>
              </a:endParaRPr>
            </a:p>
          </p:txBody>
        </p:sp>
        <p:sp>
          <p:nvSpPr>
            <p:cNvPr id="93238" name="Rectangle 52">
              <a:extLst>
                <a:ext uri="{FF2B5EF4-FFF2-40B4-BE49-F238E27FC236}">
                  <a16:creationId xmlns:a16="http://schemas.microsoft.com/office/drawing/2014/main" id="{B4351864-5A5A-55B4-3AA3-FADF0E6CD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2748"/>
              <a:ext cx="16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39" name="Rectangle 53">
              <a:extLst>
                <a:ext uri="{FF2B5EF4-FFF2-40B4-BE49-F238E27FC236}">
                  <a16:creationId xmlns:a16="http://schemas.microsoft.com/office/drawing/2014/main" id="{955F8D66-6F97-2345-466C-9CFA19BEF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" y="2748"/>
              <a:ext cx="88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0" name="Rectangle 54">
              <a:extLst>
                <a:ext uri="{FF2B5EF4-FFF2-40B4-BE49-F238E27FC236}">
                  <a16:creationId xmlns:a16="http://schemas.microsoft.com/office/drawing/2014/main" id="{41D5F03C-9C85-EDBC-5F4A-B480A5C8B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2748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1" name="Rectangle 55">
              <a:extLst>
                <a:ext uri="{FF2B5EF4-FFF2-40B4-BE49-F238E27FC236}">
                  <a16:creationId xmlns:a16="http://schemas.microsoft.com/office/drawing/2014/main" id="{AC096BE9-1A81-D80C-3E80-A2F44EE40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" y="2748"/>
              <a:ext cx="2035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2" name="Rectangle 56">
              <a:extLst>
                <a:ext uri="{FF2B5EF4-FFF2-40B4-BE49-F238E27FC236}">
                  <a16:creationId xmlns:a16="http://schemas.microsoft.com/office/drawing/2014/main" id="{181BE7CC-2AA5-37BB-691A-DC67B953E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2748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3" name="Rectangle 57">
              <a:extLst>
                <a:ext uri="{FF2B5EF4-FFF2-40B4-BE49-F238E27FC236}">
                  <a16:creationId xmlns:a16="http://schemas.microsoft.com/office/drawing/2014/main" id="{ED380759-BA0F-528F-9447-80F17CADE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8" y="2748"/>
              <a:ext cx="165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4" name="Rectangle 58">
              <a:extLst>
                <a:ext uri="{FF2B5EF4-FFF2-40B4-BE49-F238E27FC236}">
                  <a16:creationId xmlns:a16="http://schemas.microsoft.com/office/drawing/2014/main" id="{6CFAA17A-8A05-D995-C73A-E9EF55094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" y="2748"/>
              <a:ext cx="16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5" name="Rectangle 59">
              <a:extLst>
                <a:ext uri="{FF2B5EF4-FFF2-40B4-BE49-F238E27FC236}">
                  <a16:creationId xmlns:a16="http://schemas.microsoft.com/office/drawing/2014/main" id="{25EAE827-37B7-EE36-577F-B52747D68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2757"/>
              <a:ext cx="16" cy="7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6" name="Rectangle 60">
              <a:extLst>
                <a:ext uri="{FF2B5EF4-FFF2-40B4-BE49-F238E27FC236}">
                  <a16:creationId xmlns:a16="http://schemas.microsoft.com/office/drawing/2014/main" id="{58F5A3EB-5390-31C6-D170-E48904276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3505"/>
              <a:ext cx="16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7" name="Rectangle 61">
              <a:extLst>
                <a:ext uri="{FF2B5EF4-FFF2-40B4-BE49-F238E27FC236}">
                  <a16:creationId xmlns:a16="http://schemas.microsoft.com/office/drawing/2014/main" id="{CB0FF2A0-CA2F-385F-7D0C-D26A9F45C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3505"/>
              <a:ext cx="16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8" name="Rectangle 62">
              <a:extLst>
                <a:ext uri="{FF2B5EF4-FFF2-40B4-BE49-F238E27FC236}">
                  <a16:creationId xmlns:a16="http://schemas.microsoft.com/office/drawing/2014/main" id="{04751BA9-0946-4FAF-7F83-70418F21B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" y="3505"/>
              <a:ext cx="881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49" name="Rectangle 63">
              <a:extLst>
                <a:ext uri="{FF2B5EF4-FFF2-40B4-BE49-F238E27FC236}">
                  <a16:creationId xmlns:a16="http://schemas.microsoft.com/office/drawing/2014/main" id="{BEB53076-CD80-780E-4012-7F730DD73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2757"/>
              <a:ext cx="8" cy="7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50" name="Rectangle 64">
              <a:extLst>
                <a:ext uri="{FF2B5EF4-FFF2-40B4-BE49-F238E27FC236}">
                  <a16:creationId xmlns:a16="http://schemas.microsoft.com/office/drawing/2014/main" id="{198D24D5-8B33-53FB-3ED6-C8A22EF83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3505"/>
              <a:ext cx="16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51" name="Rectangle 65">
              <a:extLst>
                <a:ext uri="{FF2B5EF4-FFF2-40B4-BE49-F238E27FC236}">
                  <a16:creationId xmlns:a16="http://schemas.microsoft.com/office/drawing/2014/main" id="{98A94744-9180-4F7C-7D5A-B5740BE36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3505"/>
              <a:ext cx="2027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52" name="Rectangle 66">
              <a:extLst>
                <a:ext uri="{FF2B5EF4-FFF2-40B4-BE49-F238E27FC236}">
                  <a16:creationId xmlns:a16="http://schemas.microsoft.com/office/drawing/2014/main" id="{5FE0125C-C8FF-74B3-D6D3-544528774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2757"/>
              <a:ext cx="9" cy="7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53" name="Rectangle 67">
              <a:extLst>
                <a:ext uri="{FF2B5EF4-FFF2-40B4-BE49-F238E27FC236}">
                  <a16:creationId xmlns:a16="http://schemas.microsoft.com/office/drawing/2014/main" id="{A0F84DAE-F0D7-40DC-65A5-4977B8E13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3505"/>
              <a:ext cx="17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54" name="Rectangle 68">
              <a:extLst>
                <a:ext uri="{FF2B5EF4-FFF2-40B4-BE49-F238E27FC236}">
                  <a16:creationId xmlns:a16="http://schemas.microsoft.com/office/drawing/2014/main" id="{F617338E-BF89-4E62-3336-EC62077B1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" y="3505"/>
              <a:ext cx="1646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55" name="Rectangle 69">
              <a:extLst>
                <a:ext uri="{FF2B5EF4-FFF2-40B4-BE49-F238E27FC236}">
                  <a16:creationId xmlns:a16="http://schemas.microsoft.com/office/drawing/2014/main" id="{DBA76B7A-2C31-CC5C-A2CB-BE17ADA6F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" y="2757"/>
              <a:ext cx="16" cy="7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56" name="Rectangle 70">
              <a:extLst>
                <a:ext uri="{FF2B5EF4-FFF2-40B4-BE49-F238E27FC236}">
                  <a16:creationId xmlns:a16="http://schemas.microsoft.com/office/drawing/2014/main" id="{7E7AF543-0FF3-45AB-795C-1A08F3BE8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" y="3505"/>
              <a:ext cx="16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3257" name="Rectangle 71">
              <a:extLst>
                <a:ext uri="{FF2B5EF4-FFF2-40B4-BE49-F238E27FC236}">
                  <a16:creationId xmlns:a16="http://schemas.microsoft.com/office/drawing/2014/main" id="{EC297D6F-3088-F6D2-C751-F3B8A205D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" y="3505"/>
              <a:ext cx="16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</p:grpSp>
      <p:sp>
        <p:nvSpPr>
          <p:cNvPr id="74" name="Rectangle 4">
            <a:extLst>
              <a:ext uri="{FF2B5EF4-FFF2-40B4-BE49-F238E27FC236}">
                <a16:creationId xmlns:a16="http://schemas.microsoft.com/office/drawing/2014/main" id="{4655EB16-CB0D-0852-F295-87D3D2D48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Numéricos  </a:t>
            </a:r>
            <a:r>
              <a:rPr lang="pt-BR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(Representações)</a:t>
            </a:r>
            <a:r>
              <a:rPr lang="pt-BR" sz="1600" dirty="0"/>
              <a:t> </a:t>
            </a:r>
            <a:endParaRPr lang="pt-BR" sz="2400" dirty="0"/>
          </a:p>
        </p:txBody>
      </p:sp>
      <p:sp>
        <p:nvSpPr>
          <p:cNvPr id="93191" name="Espaço Reservado para Número de Slide 3">
            <a:extLst>
              <a:ext uri="{FF2B5EF4-FFF2-40B4-BE49-F238E27FC236}">
                <a16:creationId xmlns:a16="http://schemas.microsoft.com/office/drawing/2014/main" id="{FB6E5F08-5601-D6A1-825F-DCBBA859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9F38B6AC-307C-4D98-8E3B-FD34292DA9FF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754" name="Rectangle 2">
            <a:extLst>
              <a:ext uri="{FF2B5EF4-FFF2-40B4-BE49-F238E27FC236}">
                <a16:creationId xmlns:a16="http://schemas.microsoft.com/office/drawing/2014/main" id="{091D4E65-DDFA-4F3A-102B-1862505D9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260350"/>
            <a:ext cx="8353425" cy="585788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Colocando o Mundo no Computador ?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533B163-FBF3-A0DD-DEFB-6F9B5F3DA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1225" y="1341438"/>
            <a:ext cx="10298113" cy="4751387"/>
          </a:xfrm>
        </p:spPr>
        <p:txBody>
          <a:bodyPr/>
          <a:lstStyle/>
          <a:p>
            <a:pPr algn="just" eaLnBrk="1" hangingPunct="1">
              <a:spcAft>
                <a:spcPts val="1200"/>
              </a:spcAft>
              <a:defRPr/>
            </a:pPr>
            <a:r>
              <a:rPr lang="en-US" b="0" dirty="0">
                <a:latin typeface="+mj-lt"/>
              </a:rPr>
              <a:t>O </a:t>
            </a:r>
            <a:r>
              <a:rPr lang="en-US" b="0" dirty="0" err="1">
                <a:latin typeface="+mj-lt"/>
              </a:rPr>
              <a:t>mundo</a:t>
            </a:r>
            <a:r>
              <a:rPr lang="en-US" b="0" dirty="0">
                <a:latin typeface="+mj-lt"/>
              </a:rPr>
              <a:t> real </a:t>
            </a:r>
            <a:r>
              <a:rPr lang="en-US" b="0" dirty="0" err="1">
                <a:latin typeface="+mj-lt"/>
              </a:rPr>
              <a:t>existe</a:t>
            </a:r>
            <a:r>
              <a:rPr lang="en-US" b="0" dirty="0">
                <a:latin typeface="+mj-lt"/>
              </a:rPr>
              <a:t> de forma </a:t>
            </a:r>
            <a:r>
              <a:rPr lang="en-US" b="0" dirty="0" err="1">
                <a:latin typeface="+mj-lt"/>
              </a:rPr>
              <a:t>independente</a:t>
            </a:r>
            <a:r>
              <a:rPr lang="en-US" b="0" dirty="0">
                <a:latin typeface="+mj-lt"/>
              </a:rPr>
              <a:t> de </a:t>
            </a:r>
            <a:r>
              <a:rPr lang="en-US" b="0" dirty="0" err="1">
                <a:latin typeface="+mj-lt"/>
              </a:rPr>
              <a:t>nós</a:t>
            </a:r>
            <a:r>
              <a:rPr lang="en-US" b="0" dirty="0">
                <a:latin typeface="+mj-lt"/>
              </a:rPr>
              <a:t>, </a:t>
            </a:r>
            <a:r>
              <a:rPr lang="en-US" b="0" dirty="0" err="1">
                <a:latin typeface="+mj-lt"/>
              </a:rPr>
              <a:t>nossa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experiência</a:t>
            </a:r>
            <a:r>
              <a:rPr lang="en-US" b="0" dirty="0">
                <a:latin typeface="+mj-lt"/>
              </a:rPr>
              <a:t> e </a:t>
            </a:r>
            <a:r>
              <a:rPr lang="en-US" b="0" dirty="0" err="1">
                <a:latin typeface="+mj-lt"/>
              </a:rPr>
              <a:t>nossa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linguagem</a:t>
            </a:r>
            <a:r>
              <a:rPr lang="en-US" b="0" dirty="0">
                <a:latin typeface="+mj-lt"/>
              </a:rPr>
              <a:t>. </a:t>
            </a:r>
          </a:p>
          <a:p>
            <a:pPr algn="just" eaLnBrk="1" hangingPunct="1">
              <a:spcAft>
                <a:spcPts val="1200"/>
              </a:spcAft>
              <a:defRPr/>
            </a:pPr>
            <a:r>
              <a:rPr lang="en-US" b="0" dirty="0" err="1">
                <a:latin typeface="+mj-lt"/>
              </a:rPr>
              <a:t>Nós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temos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acesso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ao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mundo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através</a:t>
            </a:r>
            <a:r>
              <a:rPr lang="en-US" b="0" dirty="0">
                <a:latin typeface="+mj-lt"/>
              </a:rPr>
              <a:t> de </a:t>
            </a:r>
            <a:r>
              <a:rPr lang="en-US" b="0" dirty="0" err="1">
                <a:latin typeface="+mj-lt"/>
              </a:rPr>
              <a:t>nossos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sentidos</a:t>
            </a:r>
            <a:r>
              <a:rPr lang="en-US" b="0" dirty="0">
                <a:latin typeface="+mj-lt"/>
              </a:rPr>
              <a:t> e de </a:t>
            </a:r>
            <a:r>
              <a:rPr lang="en-US" b="0" dirty="0" err="1">
                <a:latin typeface="+mj-lt"/>
              </a:rPr>
              <a:t>nossos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instrumentos</a:t>
            </a:r>
            <a:r>
              <a:rPr lang="en-US" b="0" dirty="0">
                <a:latin typeface="+mj-lt"/>
              </a:rPr>
              <a:t> de </a:t>
            </a:r>
            <a:r>
              <a:rPr lang="en-US" b="0" dirty="0" err="1">
                <a:latin typeface="+mj-lt"/>
              </a:rPr>
              <a:t>medida</a:t>
            </a:r>
            <a:r>
              <a:rPr lang="en-US" b="0" dirty="0">
                <a:latin typeface="+mj-lt"/>
              </a:rPr>
              <a:t>.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b="0" dirty="0">
                <a:latin typeface="+mj-lt"/>
              </a:rPr>
              <a:t>As </a:t>
            </a:r>
            <a:r>
              <a:rPr lang="en-US" b="0" dirty="0" err="1">
                <a:latin typeface="+mj-lt"/>
              </a:rPr>
              <a:t>palavras</a:t>
            </a:r>
            <a:r>
              <a:rPr lang="en-US" b="0" dirty="0">
                <a:latin typeface="+mj-lt"/>
              </a:rPr>
              <a:t> em </a:t>
            </a:r>
            <a:r>
              <a:rPr lang="en-US" b="0" dirty="0" err="1">
                <a:latin typeface="+mj-lt"/>
              </a:rPr>
              <a:t>nossa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linguagem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podem</a:t>
            </a:r>
            <a:r>
              <a:rPr lang="en-US" b="0" dirty="0">
                <a:latin typeface="+mj-lt"/>
              </a:rPr>
              <a:t> ser </a:t>
            </a:r>
            <a:r>
              <a:rPr lang="en-US" b="0" dirty="0" err="1">
                <a:latin typeface="+mj-lt"/>
              </a:rPr>
              <a:t>usadas</a:t>
            </a:r>
            <a:r>
              <a:rPr lang="en-US" b="0" dirty="0">
                <a:latin typeface="+mj-lt"/>
              </a:rPr>
              <a:t> para </a:t>
            </a:r>
            <a:r>
              <a:rPr lang="en-US" b="0" dirty="0" err="1">
                <a:latin typeface="+mj-lt"/>
              </a:rPr>
              <a:t>referir</a:t>
            </a:r>
            <a:r>
              <a:rPr lang="en-US" b="0" dirty="0">
                <a:latin typeface="+mj-lt"/>
              </a:rPr>
              <a:t>-se a </a:t>
            </a:r>
            <a:r>
              <a:rPr lang="en-US" b="0" dirty="0" err="1">
                <a:latin typeface="+mj-lt"/>
              </a:rPr>
              <a:t>objetos</a:t>
            </a:r>
            <a:r>
              <a:rPr lang="en-US" b="0" dirty="0">
                <a:latin typeface="+mj-lt"/>
              </a:rPr>
              <a:t> do </a:t>
            </a:r>
            <a:r>
              <a:rPr lang="en-US" b="0" dirty="0" err="1">
                <a:latin typeface="+mj-lt"/>
              </a:rPr>
              <a:t>mundo</a:t>
            </a:r>
            <a:r>
              <a:rPr lang="en-US" b="0" dirty="0">
                <a:latin typeface="+mj-lt"/>
              </a:rPr>
              <a:t> real.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b="0" dirty="0" err="1">
                <a:latin typeface="+mj-lt"/>
              </a:rPr>
              <a:t>Nossas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afirmações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são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verdadeiras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ou</a:t>
            </a:r>
            <a:r>
              <a:rPr lang="en-US" b="0" dirty="0">
                <a:latin typeface="+mj-lt"/>
              </a:rPr>
              <a:t> falsas </a:t>
            </a:r>
            <a:r>
              <a:rPr lang="en-US" b="0" dirty="0" err="1">
                <a:latin typeface="+mj-lt"/>
              </a:rPr>
              <a:t>dependendo</a:t>
            </a:r>
            <a:r>
              <a:rPr lang="en-US" b="0" dirty="0">
                <a:latin typeface="+mj-lt"/>
              </a:rPr>
              <a:t> de </a:t>
            </a:r>
            <a:r>
              <a:rPr lang="en-US" b="0" dirty="0" err="1">
                <a:latin typeface="+mj-lt"/>
              </a:rPr>
              <a:t>sua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correspondência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aos</a:t>
            </a:r>
            <a:r>
              <a:rPr lang="en-US" b="0" dirty="0">
                <a:latin typeface="+mj-lt"/>
              </a:rPr>
              <a:t> </a:t>
            </a:r>
            <a:r>
              <a:rPr lang="en-US" b="0" dirty="0" err="1">
                <a:latin typeface="+mj-lt"/>
              </a:rPr>
              <a:t>fatos</a:t>
            </a:r>
            <a:r>
              <a:rPr lang="en-US" b="0" dirty="0">
                <a:latin typeface="+mj-lt"/>
              </a:rPr>
              <a:t> do </a:t>
            </a:r>
            <a:r>
              <a:rPr lang="en-US" b="0" dirty="0" err="1">
                <a:latin typeface="+mj-lt"/>
              </a:rPr>
              <a:t>mundo</a:t>
            </a:r>
            <a:r>
              <a:rPr lang="en-US" b="0" dirty="0">
                <a:latin typeface="+mj-lt"/>
              </a:rPr>
              <a:t>.</a:t>
            </a:r>
          </a:p>
          <a:p>
            <a:pPr algn="just" eaLnBrk="1" hangingPunct="1"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en-US" b="0" dirty="0">
                <a:latin typeface="+mj-lt"/>
              </a:rPr>
              <a:t> 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2842E3D6-D618-4E1D-5B57-25D9FA6E8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6165850"/>
            <a:ext cx="1628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0">
                <a:latin typeface="Tahoma" panose="020B0604030504040204" pitchFamily="34" charset="0"/>
              </a:rPr>
              <a:t>fonte: John Searle</a:t>
            </a:r>
          </a:p>
        </p:txBody>
      </p:sp>
      <p:sp>
        <p:nvSpPr>
          <p:cNvPr id="15365" name="Espaço Reservado para Número de Slide 3">
            <a:extLst>
              <a:ext uri="{FF2B5EF4-FFF2-40B4-BE49-F238E27FC236}">
                <a16:creationId xmlns:a16="http://schemas.microsoft.com/office/drawing/2014/main" id="{1B853DEA-F7FB-7305-4714-80B1DC4F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6602B3CF-49EB-4A19-A478-54FB8DA26BD2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>
            <a:extLst>
              <a:ext uri="{FF2B5EF4-FFF2-40B4-BE49-F238E27FC236}">
                <a16:creationId xmlns:a16="http://schemas.microsoft.com/office/drawing/2014/main" id="{A9236C84-F430-235D-B4E2-8F6188472F8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19288" y="1196975"/>
            <a:ext cx="6048375" cy="36576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sz="2000" b="0" dirty="0" err="1">
                <a:latin typeface="+mj-lt"/>
              </a:rPr>
              <a:t>Fontes</a:t>
            </a:r>
            <a:r>
              <a:rPr lang="en-US" sz="2000" b="0" dirty="0">
                <a:latin typeface="+mj-lt"/>
              </a:rPr>
              <a:t>: </a:t>
            </a:r>
            <a:r>
              <a:rPr lang="en-US" sz="2000" b="0" dirty="0" err="1">
                <a:latin typeface="+mj-lt"/>
              </a:rPr>
              <a:t>satélites</a:t>
            </a:r>
            <a:r>
              <a:rPr lang="en-US" sz="2000" b="0" dirty="0">
                <a:latin typeface="+mj-lt"/>
              </a:rPr>
              <a:t>, </a:t>
            </a:r>
            <a:r>
              <a:rPr lang="en-US" sz="2000" b="0" dirty="0" err="1">
                <a:latin typeface="+mj-lt"/>
              </a:rPr>
              <a:t>fotografias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aéreas</a:t>
            </a:r>
            <a:r>
              <a:rPr lang="en-US" sz="2000" b="0" dirty="0">
                <a:latin typeface="+mj-lt"/>
              </a:rPr>
              <a:t>, </a:t>
            </a:r>
            <a:r>
              <a:rPr lang="en-US" sz="2000" b="0" dirty="0" err="1">
                <a:latin typeface="+mj-lt"/>
              </a:rPr>
              <a:t>radares</a:t>
            </a:r>
            <a:endParaRPr lang="en-US" sz="2000" b="0" dirty="0">
              <a:latin typeface="+mj-lt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sz="2000" b="0" dirty="0" err="1">
                <a:latin typeface="+mj-lt"/>
              </a:rPr>
              <a:t>Elemento</a:t>
            </a:r>
            <a:r>
              <a:rPr lang="en-US" sz="2000" b="0" dirty="0">
                <a:latin typeface="+mj-lt"/>
              </a:rPr>
              <a:t> de </a:t>
            </a:r>
            <a:r>
              <a:rPr lang="en-US" sz="2000" b="0" dirty="0" err="1">
                <a:latin typeface="+mj-lt"/>
              </a:rPr>
              <a:t>imagem</a:t>
            </a:r>
            <a:r>
              <a:rPr lang="en-US" sz="2000" b="0" dirty="0">
                <a:latin typeface="+mj-lt"/>
              </a:rPr>
              <a:t> (pixel)</a:t>
            </a:r>
          </a:p>
          <a:p>
            <a:pPr lvl="1"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sz="2000" b="0" dirty="0" err="1">
                <a:latin typeface="+mj-lt"/>
              </a:rPr>
              <a:t>Proporcional</a:t>
            </a:r>
            <a:r>
              <a:rPr lang="en-US" sz="2000" b="0" dirty="0">
                <a:latin typeface="+mj-lt"/>
              </a:rPr>
              <a:t> à </a:t>
            </a:r>
            <a:r>
              <a:rPr lang="en-US" sz="2000" b="0" dirty="0" err="1">
                <a:latin typeface="+mj-lt"/>
              </a:rPr>
              <a:t>energia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eletromagnética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refletida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ou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emitida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por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área</a:t>
            </a:r>
            <a:r>
              <a:rPr lang="en-US" sz="2000" b="0" dirty="0">
                <a:latin typeface="+mj-lt"/>
              </a:rPr>
              <a:t> da </a:t>
            </a:r>
            <a:r>
              <a:rPr lang="en-US" sz="2000" b="0" dirty="0" err="1">
                <a:latin typeface="+mj-lt"/>
              </a:rPr>
              <a:t>superfície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terrestre</a:t>
            </a:r>
            <a:endParaRPr lang="en-US" sz="2000" b="0" dirty="0">
              <a:latin typeface="+mj-lt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384146E-5694-6F6E-BD40-2D6A9CF8BC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Imagens</a:t>
            </a:r>
            <a:r>
              <a:rPr lang="pt-BR" sz="2400" dirty="0"/>
              <a:t> </a:t>
            </a:r>
          </a:p>
        </p:txBody>
      </p:sp>
      <p:sp>
        <p:nvSpPr>
          <p:cNvPr id="95236" name="Espaço Reservado para Número de Slide 3">
            <a:extLst>
              <a:ext uri="{FF2B5EF4-FFF2-40B4-BE49-F238E27FC236}">
                <a16:creationId xmlns:a16="http://schemas.microsoft.com/office/drawing/2014/main" id="{8BFC4521-812D-A80A-B12F-FE6A189CA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8138" y="6453188"/>
            <a:ext cx="455612" cy="277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7411E682-7DBB-414D-8C12-8EF4175EDF37}" type="slidenum">
              <a:rPr lang="pt-BR" altLang="pt-BR" sz="1400" b="0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pt-BR" altLang="pt-BR" sz="1400" b="0">
              <a:latin typeface="Arial" panose="020B0604020202020204" pitchFamily="34" charset="0"/>
            </a:endParaRPr>
          </a:p>
        </p:txBody>
      </p:sp>
      <p:graphicFrame>
        <p:nvGraphicFramePr>
          <p:cNvPr id="95237" name="Object 2">
            <a:extLst>
              <a:ext uri="{FF2B5EF4-FFF2-40B4-BE49-F238E27FC236}">
                <a16:creationId xmlns:a16="http://schemas.microsoft.com/office/drawing/2014/main" id="{DC5489EC-BE54-427D-4667-C7AC7B2160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56138" y="3860800"/>
          <a:ext cx="2879725" cy="281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4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000" t="8888" r="20000" b="12941"/>
                      <a:stretch>
                        <a:fillRect/>
                      </a:stretch>
                    </p:blipFill>
                    <p:spPr bwMode="auto">
                      <a:xfrm>
                        <a:off x="4656138" y="3860800"/>
                        <a:ext cx="2879725" cy="281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8" name="Object 3">
            <a:extLst>
              <a:ext uri="{FF2B5EF4-FFF2-40B4-BE49-F238E27FC236}">
                <a16:creationId xmlns:a16="http://schemas.microsoft.com/office/drawing/2014/main" id="{FA7E44E6-0606-1EA4-EDE1-10EBDA45B6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3388" y="3573463"/>
          <a:ext cx="2660650" cy="258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5" name="Slide" r:id="rId6" imgW="4572000" imgH="3429000" progId="PowerPoint.Slide.8">
                  <p:embed/>
                </p:oleObj>
              </mc:Choice>
              <mc:Fallback>
                <p:oleObj name="Slide" r:id="rId6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000" t="11111" r="21667" b="13333"/>
                      <a:stretch>
                        <a:fillRect/>
                      </a:stretch>
                    </p:blipFill>
                    <p:spPr bwMode="auto">
                      <a:xfrm>
                        <a:off x="1703388" y="3573463"/>
                        <a:ext cx="2660650" cy="258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9" name="Object 4">
            <a:extLst>
              <a:ext uri="{FF2B5EF4-FFF2-40B4-BE49-F238E27FC236}">
                <a16:creationId xmlns:a16="http://schemas.microsoft.com/office/drawing/2014/main" id="{0C45377F-B3AF-3519-BBE8-3B60E81248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28025" y="1125538"/>
          <a:ext cx="1935163" cy="144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6" name="Slide" r:id="rId8" imgW="4572000" imgH="3429000" progId="PowerPoint.Slide.8">
                  <p:embed/>
                </p:oleObj>
              </mc:Choice>
              <mc:Fallback>
                <p:oleObj name="Slide" r:id="rId8" imgW="4572000" imgH="3429000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025" y="1125538"/>
                        <a:ext cx="1935163" cy="144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0" name="Object 5">
            <a:extLst>
              <a:ext uri="{FF2B5EF4-FFF2-40B4-BE49-F238E27FC236}">
                <a16:creationId xmlns:a16="http://schemas.microsoft.com/office/drawing/2014/main" id="{22E0A54F-4075-3F10-8A3A-ACC2F8E745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24788" y="4724400"/>
          <a:ext cx="2663825" cy="19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7" name="Slide" r:id="rId10" imgW="4572000" imgH="3429000" progId="PowerPoint.Slide.8">
                  <p:embed/>
                </p:oleObj>
              </mc:Choice>
              <mc:Fallback>
                <p:oleObj name="Slide" r:id="rId10" imgW="4572000" imgH="342900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00" t="6667"/>
                      <a:stretch>
                        <a:fillRect/>
                      </a:stretch>
                    </p:blipFill>
                    <p:spPr bwMode="auto">
                      <a:xfrm>
                        <a:off x="7824788" y="4724400"/>
                        <a:ext cx="2663825" cy="196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1" name="Object 6">
            <a:extLst>
              <a:ext uri="{FF2B5EF4-FFF2-40B4-BE49-F238E27FC236}">
                <a16:creationId xmlns:a16="http://schemas.microsoft.com/office/drawing/2014/main" id="{BB0BBB7E-FA74-B6E5-190B-CC5DAF0B04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89900" y="2708275"/>
          <a:ext cx="2578100" cy="184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8" name="Slide" r:id="rId12" imgW="4572000" imgH="3429000" progId="PowerPoint.Slide.8">
                  <p:embed/>
                </p:oleObj>
              </mc:Choice>
              <mc:Fallback>
                <p:oleObj name="Slide" r:id="rId12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667" t="2222" b="8458"/>
                      <a:stretch>
                        <a:fillRect/>
                      </a:stretch>
                    </p:blipFill>
                    <p:spPr bwMode="auto">
                      <a:xfrm>
                        <a:off x="8089900" y="2708275"/>
                        <a:ext cx="2578100" cy="184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2" name="Text Box 7">
            <a:extLst>
              <a:ext uri="{FF2B5EF4-FFF2-40B4-BE49-F238E27FC236}">
                <a16:creationId xmlns:a16="http://schemas.microsoft.com/office/drawing/2014/main" id="{0B1FFD2B-6DA7-4F3E-B3A6-2CC353DD2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2806700"/>
            <a:ext cx="2449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pt-BR" altLang="pt-BR" sz="1100">
                <a:solidFill>
                  <a:srgbClr val="FFFF00"/>
                </a:solidFill>
                <a:latin typeface="ZapfHumnst BT" pitchFamily="34" charset="0"/>
              </a:rPr>
              <a:t>CBERS-2 WFI, São Paulo, Brazil</a:t>
            </a:r>
          </a:p>
        </p:txBody>
      </p:sp>
      <p:sp>
        <p:nvSpPr>
          <p:cNvPr id="95243" name="Espaço Reservado para Número de Slide 3">
            <a:extLst>
              <a:ext uri="{FF2B5EF4-FFF2-40B4-BE49-F238E27FC236}">
                <a16:creationId xmlns:a16="http://schemas.microsoft.com/office/drawing/2014/main" id="{B5CCE43F-FECA-1983-823E-F98DCE991F79}"/>
              </a:ext>
            </a:extLst>
          </p:cNvPr>
          <p:cNvSpPr txBox="1">
            <a:spLocks/>
          </p:cNvSpPr>
          <p:nvPr/>
        </p:nvSpPr>
        <p:spPr bwMode="auto">
          <a:xfrm>
            <a:off x="11568113" y="6524625"/>
            <a:ext cx="4683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11E0139-B1C0-4A1F-90F6-D9C61525F61B}" type="slidenum">
              <a:rPr lang="pt-BR" altLang="pt-BR" sz="1400" b="0"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D6785B7B-D4E3-2A2A-B564-867A35ED7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68482CF-1563-7292-36A5-49ADE810C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22340" name="Rectangle 4">
            <a:extLst>
              <a:ext uri="{FF2B5EF4-FFF2-40B4-BE49-F238E27FC236}">
                <a16:creationId xmlns:a16="http://schemas.microsoft.com/office/drawing/2014/main" id="{0CDA0BF3-D59E-D6DC-A1CD-DDDC48CD0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7983537" cy="5842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Imagens</a:t>
            </a:r>
            <a:r>
              <a:rPr lang="pt-BR" sz="2400" dirty="0"/>
              <a:t> </a:t>
            </a:r>
          </a:p>
        </p:txBody>
      </p:sp>
      <p:pic>
        <p:nvPicPr>
          <p:cNvPr id="97285" name="Picture 6" descr="Confetes pequenos">
            <a:extLst>
              <a:ext uri="{FF2B5EF4-FFF2-40B4-BE49-F238E27FC236}">
                <a16:creationId xmlns:a16="http://schemas.microsoft.com/office/drawing/2014/main" id="{DF5E6516-A9B5-D518-13B1-F26A2F33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341438"/>
            <a:ext cx="28432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7286" name="Picture 7" descr="Confetes pequenos">
            <a:extLst>
              <a:ext uri="{FF2B5EF4-FFF2-40B4-BE49-F238E27FC236}">
                <a16:creationId xmlns:a16="http://schemas.microsoft.com/office/drawing/2014/main" id="{A823924D-5006-602C-EE2D-19E354F6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4303713"/>
            <a:ext cx="1646237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951" name="Rectangle 8">
            <a:extLst>
              <a:ext uri="{FF2B5EF4-FFF2-40B4-BE49-F238E27FC236}">
                <a16:creationId xmlns:a16="http://schemas.microsoft.com/office/drawing/2014/main" id="{18128B72-14F8-CFA8-5B83-72BE7ECC7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1196975"/>
            <a:ext cx="4191000" cy="240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8895" tIns="44447" rIns="88895" bIns="44447"/>
          <a:lstStyle/>
          <a:p>
            <a:pPr marL="400050" indent="-400050" defTabSz="1066800" eaLnBrk="1" hangingPunct="1">
              <a:spcBef>
                <a:spcPct val="25000"/>
              </a:spcBef>
              <a:spcAft>
                <a:spcPct val="25000"/>
              </a:spcAft>
              <a:buClr>
                <a:schemeClr val="folHlink"/>
              </a:buClr>
              <a:buSzPct val="75000"/>
              <a:defRPr/>
            </a:pPr>
            <a:r>
              <a:rPr lang="pt-BR" sz="2000" b="0" dirty="0">
                <a:latin typeface="+mj-lt"/>
              </a:rPr>
              <a:t>Características importantes</a:t>
            </a:r>
          </a:p>
          <a:p>
            <a:pPr marL="1333500" lvl="2" indent="-266700" defTabSz="1066800" eaLnBrk="1" hangingPunct="1"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pt-BR" sz="1800" b="0" dirty="0">
                <a:latin typeface="+mj-lt"/>
              </a:rPr>
              <a:t> </a:t>
            </a:r>
            <a:r>
              <a:rPr lang="pt-BR" sz="1800" b="0" i="1" dirty="0">
                <a:latin typeface="+mj-lt"/>
              </a:rPr>
              <a:t>resolução espectral</a:t>
            </a:r>
          </a:p>
          <a:p>
            <a:pPr marL="1333500" lvl="2" indent="-266700" defTabSz="1066800" eaLnBrk="1" hangingPunct="1"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pt-BR" sz="1800" b="0" i="1" dirty="0">
                <a:latin typeface="+mj-lt"/>
              </a:rPr>
              <a:t>resolução espacial</a:t>
            </a:r>
          </a:p>
          <a:p>
            <a:pPr marL="1333500" lvl="2" indent="-266700" defTabSz="1066800" eaLnBrk="1" hangingPunct="1"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pt-BR" sz="1800" b="0" i="1" dirty="0">
                <a:latin typeface="+mj-lt"/>
              </a:rPr>
              <a:t>resolução temporal</a:t>
            </a:r>
          </a:p>
          <a:p>
            <a:pPr marL="1333500" lvl="2" indent="-266700" defTabSz="1066800" eaLnBrk="1" hangingPunct="1"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FontTx/>
              <a:buChar char="•"/>
              <a:defRPr/>
            </a:pPr>
            <a:r>
              <a:rPr lang="pt-BR" sz="1800" b="0" i="1" dirty="0">
                <a:latin typeface="+mj-lt"/>
              </a:rPr>
              <a:t>resolução radiométrica</a:t>
            </a:r>
            <a:r>
              <a:rPr lang="pt-BR" sz="1800" b="0" dirty="0">
                <a:latin typeface="+mj-lt"/>
              </a:rPr>
              <a:t>. </a:t>
            </a:r>
          </a:p>
        </p:txBody>
      </p:sp>
      <p:grpSp>
        <p:nvGrpSpPr>
          <p:cNvPr id="97288" name="Group 13">
            <a:extLst>
              <a:ext uri="{FF2B5EF4-FFF2-40B4-BE49-F238E27FC236}">
                <a16:creationId xmlns:a16="http://schemas.microsoft.com/office/drawing/2014/main" id="{24E639FC-CCEF-3090-E6C9-A2DCD9E1DC0F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2924175"/>
            <a:ext cx="3744912" cy="3384550"/>
            <a:chOff x="672" y="2448"/>
            <a:chExt cx="1659" cy="1600"/>
          </a:xfrm>
        </p:grpSpPr>
        <p:pic>
          <p:nvPicPr>
            <p:cNvPr id="97290" name="Picture 9" descr="Confetes pequenos">
              <a:extLst>
                <a:ext uri="{FF2B5EF4-FFF2-40B4-BE49-F238E27FC236}">
                  <a16:creationId xmlns:a16="http://schemas.microsoft.com/office/drawing/2014/main" id="{01F29181-7766-0CCE-B8E8-6B5C21B26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448"/>
              <a:ext cx="866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97291" name="Picture 10" descr="Confetes pequenos">
              <a:extLst>
                <a:ext uri="{FF2B5EF4-FFF2-40B4-BE49-F238E27FC236}">
                  <a16:creationId xmlns:a16="http://schemas.microsoft.com/office/drawing/2014/main" id="{130B1EFB-2FEE-A970-654B-F9811E5EC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" y="2826"/>
              <a:ext cx="850" cy="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97292" name="Picture 11" descr="Confetes pequenos">
              <a:extLst>
                <a:ext uri="{FF2B5EF4-FFF2-40B4-BE49-F238E27FC236}">
                  <a16:creationId xmlns:a16="http://schemas.microsoft.com/office/drawing/2014/main" id="{BEEFFAC3-7A20-33DD-1A0F-D51681C36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" y="3150"/>
              <a:ext cx="853" cy="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sp>
        <p:nvSpPr>
          <p:cNvPr id="97289" name="Espaço Reservado para Número de Slide 3">
            <a:extLst>
              <a:ext uri="{FF2B5EF4-FFF2-40B4-BE49-F238E27FC236}">
                <a16:creationId xmlns:a16="http://schemas.microsoft.com/office/drawing/2014/main" id="{278C9756-0191-1164-9551-30FC29C4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3CA4FE8F-B7A2-4136-8AD5-ACC25931F2EB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71BBF788-1FF2-937D-10D2-D5CA9094D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24387" name="Rectangle 3">
            <a:extLst>
              <a:ext uri="{FF2B5EF4-FFF2-40B4-BE49-F238E27FC236}">
                <a16:creationId xmlns:a16="http://schemas.microsoft.com/office/drawing/2014/main" id="{5F8070FD-FC64-82FE-E672-8219C85DB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295275"/>
            <a:ext cx="8162925" cy="582613"/>
          </a:xfrm>
        </p:spPr>
        <p:txBody>
          <a:bodyPr lIns="88895" tIns="44447" rIns="88895" bIns="44447" anchor="ctr"/>
          <a:lstStyle/>
          <a:p>
            <a:pPr eaLnBrk="1" hangingPunct="1">
              <a:defRPr/>
            </a:pPr>
            <a:r>
              <a:rPr lang="pt-BR" sz="32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Geo-campos</a:t>
            </a:r>
            <a:r>
              <a:rPr lang="pt-BR" sz="32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Imagens</a:t>
            </a:r>
            <a:endParaRPr lang="en-US" sz="32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9332" name="Rectangle 45">
            <a:extLst>
              <a:ext uri="{FF2B5EF4-FFF2-40B4-BE49-F238E27FC236}">
                <a16:creationId xmlns:a16="http://schemas.microsoft.com/office/drawing/2014/main" id="{ABBF9C61-3F94-59BD-DC9E-A0CA101EA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092950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99333" name="Group 46">
            <a:extLst>
              <a:ext uri="{FF2B5EF4-FFF2-40B4-BE49-F238E27FC236}">
                <a16:creationId xmlns:a16="http://schemas.microsoft.com/office/drawing/2014/main" id="{7108AA35-7FD3-B88B-79F6-70B84C1377AA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1341438"/>
            <a:ext cx="8785225" cy="5183187"/>
            <a:chOff x="800" y="1522"/>
            <a:chExt cx="4361" cy="1776"/>
          </a:xfrm>
        </p:grpSpPr>
        <p:sp>
          <p:nvSpPr>
            <p:cNvPr id="99335" name="Rectangle 4">
              <a:extLst>
                <a:ext uri="{FF2B5EF4-FFF2-40B4-BE49-F238E27FC236}">
                  <a16:creationId xmlns:a16="http://schemas.microsoft.com/office/drawing/2014/main" id="{96001772-6F95-36C0-4B97-47B9956BB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" y="1677"/>
              <a:ext cx="956" cy="444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36" name="Rectangle 5">
              <a:extLst>
                <a:ext uri="{FF2B5EF4-FFF2-40B4-BE49-F238E27FC236}">
                  <a16:creationId xmlns:a16="http://schemas.microsoft.com/office/drawing/2014/main" id="{2CF2B6E9-0319-2ABE-D5D2-602B9CFD5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" y="1523"/>
              <a:ext cx="956" cy="154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37" name="Rectangle 6">
              <a:extLst>
                <a:ext uri="{FF2B5EF4-FFF2-40B4-BE49-F238E27FC236}">
                  <a16:creationId xmlns:a16="http://schemas.microsoft.com/office/drawing/2014/main" id="{689A5E8C-2995-6407-3965-F396CB247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" y="1522"/>
              <a:ext cx="416" cy="8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600">
                  <a:solidFill>
                    <a:srgbClr val="000000"/>
                  </a:solidFill>
                  <a:latin typeface="Arial" panose="020B0604020202020204" pitchFamily="34" charset="0"/>
                </a:rPr>
                <a:t>IMAGEM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38" name="Rectangle 7">
              <a:extLst>
                <a:ext uri="{FF2B5EF4-FFF2-40B4-BE49-F238E27FC236}">
                  <a16:creationId xmlns:a16="http://schemas.microsoft.com/office/drawing/2014/main" id="{D54076B2-0A7E-30B0-2D22-2F2B93137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" y="2521"/>
              <a:ext cx="750" cy="5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39" name="Rectangle 8">
              <a:extLst>
                <a:ext uri="{FF2B5EF4-FFF2-40B4-BE49-F238E27FC236}">
                  <a16:creationId xmlns:a16="http://schemas.microsoft.com/office/drawing/2014/main" id="{C36EB9A2-B556-C5A6-4E05-77FEB528D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" y="2655"/>
              <a:ext cx="511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40" name="Rectangle 9">
              <a:extLst>
                <a:ext uri="{FF2B5EF4-FFF2-40B4-BE49-F238E27FC236}">
                  <a16:creationId xmlns:a16="http://schemas.microsoft.com/office/drawing/2014/main" id="{8F8EE904-0562-1015-BB80-9A3D83B4C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771"/>
              <a:ext cx="394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Geométrica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41" name="Rectangle 10">
              <a:extLst>
                <a:ext uri="{FF2B5EF4-FFF2-40B4-BE49-F238E27FC236}">
                  <a16:creationId xmlns:a16="http://schemas.microsoft.com/office/drawing/2014/main" id="{281EFD7A-FD7A-F6DD-90E5-CBC9D5EF0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2509"/>
              <a:ext cx="750" cy="5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42" name="Rectangle 11">
              <a:extLst>
                <a:ext uri="{FF2B5EF4-FFF2-40B4-BE49-F238E27FC236}">
                  <a16:creationId xmlns:a16="http://schemas.microsoft.com/office/drawing/2014/main" id="{A86E255D-3402-756E-C02B-03B1873B5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5" y="2643"/>
              <a:ext cx="516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Representação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43" name="Rectangle 12">
              <a:extLst>
                <a:ext uri="{FF2B5EF4-FFF2-40B4-BE49-F238E27FC236}">
                  <a16:creationId xmlns:a16="http://schemas.microsoft.com/office/drawing/2014/main" id="{7B5FEDB9-7E65-B242-7F0D-4A1CE76E8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" y="2760"/>
              <a:ext cx="283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Matricial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44" name="Line 13">
              <a:extLst>
                <a:ext uri="{FF2B5EF4-FFF2-40B4-BE49-F238E27FC236}">
                  <a16:creationId xmlns:a16="http://schemas.microsoft.com/office/drawing/2014/main" id="{D9C5B136-C914-9F1D-E291-61FF225FC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" y="2170"/>
              <a:ext cx="1" cy="3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45" name="Rectangle 14">
              <a:extLst>
                <a:ext uri="{FF2B5EF4-FFF2-40B4-BE49-F238E27FC236}">
                  <a16:creationId xmlns:a16="http://schemas.microsoft.com/office/drawing/2014/main" id="{E56F2447-A02D-5F2D-EE17-A806FFCC2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" y="2258"/>
              <a:ext cx="876" cy="1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46" name="Rectangle 15">
              <a:extLst>
                <a:ext uri="{FF2B5EF4-FFF2-40B4-BE49-F238E27FC236}">
                  <a16:creationId xmlns:a16="http://schemas.microsoft.com/office/drawing/2014/main" id="{702BFC0E-C3F6-140C-1B59-9CEAE8AB0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" y="2260"/>
              <a:ext cx="269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>
                  <a:solidFill>
                    <a:srgbClr val="000000"/>
                  </a:solidFill>
                  <a:latin typeface="Arial" panose="020B0604020202020204" pitchFamily="34" charset="0"/>
                </a:rPr>
                <a:t>contém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47" name="Rectangle 16">
              <a:extLst>
                <a:ext uri="{FF2B5EF4-FFF2-40B4-BE49-F238E27FC236}">
                  <a16:creationId xmlns:a16="http://schemas.microsoft.com/office/drawing/2014/main" id="{36D930FE-9458-D3DF-C7CA-4D0F46CB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2486"/>
              <a:ext cx="1749" cy="812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48" name="Rectangle 17">
              <a:extLst>
                <a:ext uri="{FF2B5EF4-FFF2-40B4-BE49-F238E27FC236}">
                  <a16:creationId xmlns:a16="http://schemas.microsoft.com/office/drawing/2014/main" id="{E6170E32-0FD3-06C0-6273-364B09A6D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2514"/>
              <a:ext cx="1291" cy="6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Conjunto de células de uma matriz 2D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49" name="Rectangle 18">
              <a:extLst>
                <a:ext uri="{FF2B5EF4-FFF2-40B4-BE49-F238E27FC236}">
                  <a16:creationId xmlns:a16="http://schemas.microsoft.com/office/drawing/2014/main" id="{BCFECCA5-3B88-F305-6B43-C7BB995E9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2" y="2630"/>
              <a:ext cx="143" cy="6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com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50" name="Rectangle 19">
              <a:extLst>
                <a:ext uri="{FF2B5EF4-FFF2-40B4-BE49-F238E27FC236}">
                  <a16:creationId xmlns:a16="http://schemas.microsoft.com/office/drawing/2014/main" id="{D2104A71-87EF-174D-F5ED-28CBECAB1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2747"/>
              <a:ext cx="796" cy="6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valores inteiros e finitos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51" name="Rectangle 20">
              <a:extLst>
                <a:ext uri="{FF2B5EF4-FFF2-40B4-BE49-F238E27FC236}">
                  <a16:creationId xmlns:a16="http://schemas.microsoft.com/office/drawing/2014/main" id="{6BF39ADE-C158-755D-63E5-A2B788F1D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2" y="2980"/>
              <a:ext cx="1309" cy="6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* Obtida a partir de Sensores Remotos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52" name="Rectangle 21">
              <a:extLst>
                <a:ext uri="{FF2B5EF4-FFF2-40B4-BE49-F238E27FC236}">
                  <a16:creationId xmlns:a16="http://schemas.microsoft.com/office/drawing/2014/main" id="{3018B01D-9CFF-16D6-6045-45E4B1ABF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2204"/>
              <a:ext cx="375" cy="282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53" name="Rectangle 22">
              <a:extLst>
                <a:ext uri="{FF2B5EF4-FFF2-40B4-BE49-F238E27FC236}">
                  <a16:creationId xmlns:a16="http://schemas.microsoft.com/office/drawing/2014/main" id="{5FB98B59-6C0E-A6D9-9531-1E170B65F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2204"/>
              <a:ext cx="1374" cy="282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54" name="Rectangle 23">
              <a:extLst>
                <a:ext uri="{FF2B5EF4-FFF2-40B4-BE49-F238E27FC236}">
                  <a16:creationId xmlns:a16="http://schemas.microsoft.com/office/drawing/2014/main" id="{1C863DFD-19F6-0BE5-B30E-648DA3A20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" y="2267"/>
              <a:ext cx="382" cy="8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600">
                  <a:solidFill>
                    <a:srgbClr val="000000"/>
                  </a:solidFill>
                  <a:latin typeface="Arial" panose="020B0604020202020204" pitchFamily="34" charset="0"/>
                </a:rPr>
                <a:t>Imagem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55" name="Rectangle 24">
              <a:extLst>
                <a:ext uri="{FF2B5EF4-FFF2-40B4-BE49-F238E27FC236}">
                  <a16:creationId xmlns:a16="http://schemas.microsoft.com/office/drawing/2014/main" id="{F38B9D81-3D1A-6CA0-46C6-E78C1B3E1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" y="2261"/>
              <a:ext cx="250" cy="15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56" name="Line 25">
              <a:extLst>
                <a:ext uri="{FF2B5EF4-FFF2-40B4-BE49-F238E27FC236}">
                  <a16:creationId xmlns:a16="http://schemas.microsoft.com/office/drawing/2014/main" id="{8D91B067-CC1B-1E5A-E5AC-65B2C6392A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4" y="2292"/>
              <a:ext cx="25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57" name="Line 26">
              <a:extLst>
                <a:ext uri="{FF2B5EF4-FFF2-40B4-BE49-F238E27FC236}">
                  <a16:creationId xmlns:a16="http://schemas.microsoft.com/office/drawing/2014/main" id="{E141C79A-2A36-9357-6F6C-4AB2CC433A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4" y="2323"/>
              <a:ext cx="25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58" name="Line 27">
              <a:extLst>
                <a:ext uri="{FF2B5EF4-FFF2-40B4-BE49-F238E27FC236}">
                  <a16:creationId xmlns:a16="http://schemas.microsoft.com/office/drawing/2014/main" id="{505492AA-1903-E5A6-F9C7-A88A1FBA82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4" y="2354"/>
              <a:ext cx="25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59" name="Line 28">
              <a:extLst>
                <a:ext uri="{FF2B5EF4-FFF2-40B4-BE49-F238E27FC236}">
                  <a16:creationId xmlns:a16="http://schemas.microsoft.com/office/drawing/2014/main" id="{01DED771-717D-889C-0500-35E398D9C2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4" y="2386"/>
              <a:ext cx="25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0" name="Line 29">
              <a:extLst>
                <a:ext uri="{FF2B5EF4-FFF2-40B4-BE49-F238E27FC236}">
                  <a16:creationId xmlns:a16="http://schemas.microsoft.com/office/drawing/2014/main" id="{9EC36B54-D349-84AE-CB20-87AA48BE2E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5" y="2261"/>
              <a:ext cx="1" cy="15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1" name="Line 30">
              <a:extLst>
                <a:ext uri="{FF2B5EF4-FFF2-40B4-BE49-F238E27FC236}">
                  <a16:creationId xmlns:a16="http://schemas.microsoft.com/office/drawing/2014/main" id="{1478CEA8-92C4-68FF-6866-6C3BAA330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7" y="2261"/>
              <a:ext cx="1" cy="15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2" name="Line 31">
              <a:extLst>
                <a:ext uri="{FF2B5EF4-FFF2-40B4-BE49-F238E27FC236}">
                  <a16:creationId xmlns:a16="http://schemas.microsoft.com/office/drawing/2014/main" id="{9D433A13-D186-D996-3808-2E988B884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7" y="2261"/>
              <a:ext cx="1" cy="15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3" name="Line 32">
              <a:extLst>
                <a:ext uri="{FF2B5EF4-FFF2-40B4-BE49-F238E27FC236}">
                  <a16:creationId xmlns:a16="http://schemas.microsoft.com/office/drawing/2014/main" id="{1CCEE40C-4689-2F0C-DE6C-546FCBBB3F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9" y="2261"/>
              <a:ext cx="1" cy="15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4" name="Line 33">
              <a:extLst>
                <a:ext uri="{FF2B5EF4-FFF2-40B4-BE49-F238E27FC236}">
                  <a16:creationId xmlns:a16="http://schemas.microsoft.com/office/drawing/2014/main" id="{DDD709BC-0539-03ED-E7CB-40111F2570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2261"/>
              <a:ext cx="1" cy="15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5" name="Line 34">
              <a:extLst>
                <a:ext uri="{FF2B5EF4-FFF2-40B4-BE49-F238E27FC236}">
                  <a16:creationId xmlns:a16="http://schemas.microsoft.com/office/drawing/2014/main" id="{E850B432-919A-C9A8-04FA-84CE27670A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2" y="2261"/>
              <a:ext cx="1" cy="15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6" name="Line 35">
              <a:extLst>
                <a:ext uri="{FF2B5EF4-FFF2-40B4-BE49-F238E27FC236}">
                  <a16:creationId xmlns:a16="http://schemas.microsoft.com/office/drawing/2014/main" id="{2DAA0284-452B-CC1B-2077-712235D5F0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2" y="2261"/>
              <a:ext cx="1" cy="15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7" name="Line 36">
              <a:extLst>
                <a:ext uri="{FF2B5EF4-FFF2-40B4-BE49-F238E27FC236}">
                  <a16:creationId xmlns:a16="http://schemas.microsoft.com/office/drawing/2014/main" id="{6543FF55-4FF4-5B19-81CC-D5510CDF2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60" y="2752"/>
              <a:ext cx="452" cy="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8" name="Freeform 37">
              <a:extLst>
                <a:ext uri="{FF2B5EF4-FFF2-40B4-BE49-F238E27FC236}">
                  <a16:creationId xmlns:a16="http://schemas.microsoft.com/office/drawing/2014/main" id="{670AA85D-C873-B90B-31A3-2C31D2ABC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731"/>
              <a:ext cx="55" cy="55"/>
            </a:xfrm>
            <a:custGeom>
              <a:avLst/>
              <a:gdLst>
                <a:gd name="T0" fmla="*/ 7 w 110"/>
                <a:gd name="T1" fmla="*/ 0 h 110"/>
                <a:gd name="T2" fmla="*/ 0 w 110"/>
                <a:gd name="T3" fmla="*/ 4 h 110"/>
                <a:gd name="T4" fmla="*/ 7 w 110"/>
                <a:gd name="T5" fmla="*/ 7 h 110"/>
                <a:gd name="T6" fmla="*/ 7 w 110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"/>
                <a:gd name="T13" fmla="*/ 0 h 110"/>
                <a:gd name="T14" fmla="*/ 110 w 110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" h="110">
                  <a:moveTo>
                    <a:pt x="108" y="0"/>
                  </a:moveTo>
                  <a:lnTo>
                    <a:pt x="0" y="56"/>
                  </a:lnTo>
                  <a:lnTo>
                    <a:pt x="110" y="11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69" name="Rectangle 38">
              <a:extLst>
                <a:ext uri="{FF2B5EF4-FFF2-40B4-BE49-F238E27FC236}">
                  <a16:creationId xmlns:a16="http://schemas.microsoft.com/office/drawing/2014/main" id="{0275941C-2A38-AD5F-A9FA-4D070E00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9" y="2692"/>
              <a:ext cx="265" cy="1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70" name="Rectangle 39">
              <a:extLst>
                <a:ext uri="{FF2B5EF4-FFF2-40B4-BE49-F238E27FC236}">
                  <a16:creationId xmlns:a16="http://schemas.microsoft.com/office/drawing/2014/main" id="{383092D8-FBBC-0914-0C95-7ABC07A1D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" y="2694"/>
              <a:ext cx="19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>
                  <a:solidFill>
                    <a:srgbClr val="000000"/>
                  </a:solidFill>
                  <a:latin typeface="Arial" panose="020B0604020202020204" pitchFamily="34" charset="0"/>
                </a:rPr>
                <a:t> 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71" name="Line 40">
              <a:extLst>
                <a:ext uri="{FF2B5EF4-FFF2-40B4-BE49-F238E27FC236}">
                  <a16:creationId xmlns:a16="http://schemas.microsoft.com/office/drawing/2014/main" id="{ABA6C113-CE3C-279D-7D41-33C37A9CDF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2" y="2759"/>
              <a:ext cx="460" cy="1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72" name="Freeform 41">
              <a:extLst>
                <a:ext uri="{FF2B5EF4-FFF2-40B4-BE49-F238E27FC236}">
                  <a16:creationId xmlns:a16="http://schemas.microsoft.com/office/drawing/2014/main" id="{F7495F2A-F9B5-886E-5FFC-B71AC6C5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" y="2742"/>
              <a:ext cx="56" cy="55"/>
            </a:xfrm>
            <a:custGeom>
              <a:avLst/>
              <a:gdLst>
                <a:gd name="T0" fmla="*/ 7 w 111"/>
                <a:gd name="T1" fmla="*/ 0 h 108"/>
                <a:gd name="T2" fmla="*/ 0 w 111"/>
                <a:gd name="T3" fmla="*/ 4 h 108"/>
                <a:gd name="T4" fmla="*/ 7 w 111"/>
                <a:gd name="T5" fmla="*/ 7 h 108"/>
                <a:gd name="T6" fmla="*/ 7 w 111"/>
                <a:gd name="T7" fmla="*/ 0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"/>
                <a:gd name="T13" fmla="*/ 0 h 108"/>
                <a:gd name="T14" fmla="*/ 111 w 111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" h="108">
                  <a:moveTo>
                    <a:pt x="110" y="0"/>
                  </a:moveTo>
                  <a:lnTo>
                    <a:pt x="0" y="57"/>
                  </a:lnTo>
                  <a:lnTo>
                    <a:pt x="111" y="108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9373" name="Rectangle 42">
              <a:extLst>
                <a:ext uri="{FF2B5EF4-FFF2-40B4-BE49-F238E27FC236}">
                  <a16:creationId xmlns:a16="http://schemas.microsoft.com/office/drawing/2014/main" id="{CB4D054E-9CE9-9B4F-7A3B-EA75114FD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02"/>
              <a:ext cx="264" cy="1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99374" name="Rectangle 43">
              <a:extLst>
                <a:ext uri="{FF2B5EF4-FFF2-40B4-BE49-F238E27FC236}">
                  <a16:creationId xmlns:a16="http://schemas.microsoft.com/office/drawing/2014/main" id="{FFEEBB77-31C2-E055-BDAC-21DBDCCDA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704"/>
              <a:ext cx="20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200">
                  <a:solidFill>
                    <a:srgbClr val="000000"/>
                  </a:solidFill>
                  <a:latin typeface="Arial" panose="020B0604020202020204" pitchFamily="34" charset="0"/>
                </a:rPr>
                <a:t> é um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99375" name="AutoShape 44">
              <a:extLst>
                <a:ext uri="{FF2B5EF4-FFF2-40B4-BE49-F238E27FC236}">
                  <a16:creationId xmlns:a16="http://schemas.microsoft.com/office/drawing/2014/main" id="{1FF06DE4-CAFD-DCA7-78B7-6BF3A5D5259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59" y="2115"/>
              <a:ext cx="240" cy="95"/>
            </a:xfrm>
            <a:prstGeom prst="diamond">
              <a:avLst/>
            </a:prstGeom>
            <a:solidFill>
              <a:srgbClr val="FFCC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</p:grpSp>
      <p:sp>
        <p:nvSpPr>
          <p:cNvPr id="99334" name="Espaço Reservado para Número de Slide 3">
            <a:extLst>
              <a:ext uri="{FF2B5EF4-FFF2-40B4-BE49-F238E27FC236}">
                <a16:creationId xmlns:a16="http://schemas.microsoft.com/office/drawing/2014/main" id="{1D0B5CAD-12DC-D971-901B-AFFB8F47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85764AC-B523-41F4-98ED-3BDFBEA521B8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Número de Slide 3">
            <a:extLst>
              <a:ext uri="{FF2B5EF4-FFF2-40B4-BE49-F238E27FC236}">
                <a16:creationId xmlns:a16="http://schemas.microsoft.com/office/drawing/2014/main" id="{483CBE00-FB6C-898E-4E4C-EB46A368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46E38975-010B-484A-9B53-C7B640BD12D4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F1295C98-A56C-BD11-228E-F9C33CB61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AB852941-891E-4339-DBF6-3B35796DD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31749" name="AutoShape 4">
            <a:extLst>
              <a:ext uri="{FF2B5EF4-FFF2-40B4-BE49-F238E27FC236}">
                <a16:creationId xmlns:a16="http://schemas.microsoft.com/office/drawing/2014/main" id="{8C60F08B-D042-DB2C-7C74-A6321C7C5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265113"/>
            <a:ext cx="8353425" cy="519112"/>
          </a:xfrm>
        </p:spPr>
        <p:txBody>
          <a:bodyPr lIns="88876" tIns="44438" rIns="88876" bIns="44438" anchor="ctr"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Conceitos e Estruturas de Dados</a:t>
            </a:r>
            <a:endParaRPr lang="en-US" sz="1600" b="0" dirty="0"/>
          </a:p>
        </p:txBody>
      </p:sp>
      <p:grpSp>
        <p:nvGrpSpPr>
          <p:cNvPr id="101382" name="Group 88">
            <a:extLst>
              <a:ext uri="{FF2B5EF4-FFF2-40B4-BE49-F238E27FC236}">
                <a16:creationId xmlns:a16="http://schemas.microsoft.com/office/drawing/2014/main" id="{02573E0D-26EF-210C-E308-EF13E0F406BA}"/>
              </a:ext>
            </a:extLst>
          </p:cNvPr>
          <p:cNvGrpSpPr>
            <a:grpSpLocks/>
          </p:cNvGrpSpPr>
          <p:nvPr/>
        </p:nvGrpSpPr>
        <p:grpSpPr bwMode="auto">
          <a:xfrm>
            <a:off x="2293938" y="1700213"/>
            <a:ext cx="7996237" cy="3686175"/>
            <a:chOff x="0" y="1152"/>
            <a:chExt cx="4580" cy="2257"/>
          </a:xfrm>
        </p:grpSpPr>
        <p:sp>
          <p:nvSpPr>
            <p:cNvPr id="100359" name="Rectangle 7">
              <a:extLst>
                <a:ext uri="{FF2B5EF4-FFF2-40B4-BE49-F238E27FC236}">
                  <a16:creationId xmlns:a16="http://schemas.microsoft.com/office/drawing/2014/main" id="{FBD95DA3-27DB-1418-05B3-D93970243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" y="1505"/>
              <a:ext cx="123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1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Mapas temáticos</a:t>
              </a:r>
              <a:endParaRPr lang="pt-BR" sz="21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0360" name="Rectangle 8">
              <a:extLst>
                <a:ext uri="{FF2B5EF4-FFF2-40B4-BE49-F238E27FC236}">
                  <a16:creationId xmlns:a16="http://schemas.microsoft.com/office/drawing/2014/main" id="{73509BCC-BE6C-17BF-C6A1-DF4131FCE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" y="1505"/>
              <a:ext cx="1388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3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Arco-nó-polígono</a:t>
              </a:r>
              <a:endParaRPr lang="pt-BR" sz="28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1395" name="Rectangle 9">
              <a:extLst>
                <a:ext uri="{FF2B5EF4-FFF2-40B4-BE49-F238E27FC236}">
                  <a16:creationId xmlns:a16="http://schemas.microsoft.com/office/drawing/2014/main" id="{56A7DD0D-3761-4E00-4F08-83D912AFA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" y="1505"/>
              <a:ext cx="126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7391" tIns="53696" rIns="107391" bIns="53696">
              <a:spAutoFit/>
            </a:bodyPr>
            <a:lstStyle>
              <a:lvl1pPr defTabSz="10668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106680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10668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10668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10668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1066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1066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1066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1066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100">
                  <a:latin typeface="Times New Roman" panose="02020603050405020304" pitchFamily="18" charset="0"/>
                </a:rPr>
                <a:t>Matriz de índices</a:t>
              </a:r>
              <a:endParaRPr lang="pt-BR" altLang="pt-BR" sz="23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1396" name="Rectangle 10">
              <a:extLst>
                <a:ext uri="{FF2B5EF4-FFF2-40B4-BE49-F238E27FC236}">
                  <a16:creationId xmlns:a16="http://schemas.microsoft.com/office/drawing/2014/main" id="{ADD772DD-F444-CF16-E2EC-214135BEF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74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397" name="Rectangle 11">
              <a:extLst>
                <a:ext uri="{FF2B5EF4-FFF2-40B4-BE49-F238E27FC236}">
                  <a16:creationId xmlns:a16="http://schemas.microsoft.com/office/drawing/2014/main" id="{B1371F04-C6BE-5928-109D-F9E083810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74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398" name="Rectangle 12">
              <a:extLst>
                <a:ext uri="{FF2B5EF4-FFF2-40B4-BE49-F238E27FC236}">
                  <a16:creationId xmlns:a16="http://schemas.microsoft.com/office/drawing/2014/main" id="{09F3BDC0-D3C4-AC0D-8E98-BF6A9E203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" y="1474"/>
              <a:ext cx="167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399" name="Rectangle 13">
              <a:extLst>
                <a:ext uri="{FF2B5EF4-FFF2-40B4-BE49-F238E27FC236}">
                  <a16:creationId xmlns:a16="http://schemas.microsoft.com/office/drawing/2014/main" id="{FC165BD2-CB94-B3B0-DE0A-1D528BE83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474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00" name="Rectangle 14">
              <a:extLst>
                <a:ext uri="{FF2B5EF4-FFF2-40B4-BE49-F238E27FC236}">
                  <a16:creationId xmlns:a16="http://schemas.microsoft.com/office/drawing/2014/main" id="{83D232EE-3115-BD36-1CD7-8D4DC2A00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1474"/>
              <a:ext cx="152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01" name="Rectangle 15">
              <a:extLst>
                <a:ext uri="{FF2B5EF4-FFF2-40B4-BE49-F238E27FC236}">
                  <a16:creationId xmlns:a16="http://schemas.microsoft.com/office/drawing/2014/main" id="{A944446C-0CF6-D0A0-BDB5-232E8A9AB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1474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02" name="Rectangle 16">
              <a:extLst>
                <a:ext uri="{FF2B5EF4-FFF2-40B4-BE49-F238E27FC236}">
                  <a16:creationId xmlns:a16="http://schemas.microsoft.com/office/drawing/2014/main" id="{5879F860-2F43-91FD-3293-8A612E0BA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1474"/>
              <a:ext cx="1352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03" name="Rectangle 17">
              <a:extLst>
                <a:ext uri="{FF2B5EF4-FFF2-40B4-BE49-F238E27FC236}">
                  <a16:creationId xmlns:a16="http://schemas.microsoft.com/office/drawing/2014/main" id="{131532E8-BEC4-D64E-9EC4-D4085C5F8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1474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04" name="Rectangle 18">
              <a:extLst>
                <a:ext uri="{FF2B5EF4-FFF2-40B4-BE49-F238E27FC236}">
                  <a16:creationId xmlns:a16="http://schemas.microsoft.com/office/drawing/2014/main" id="{755A8BA0-FA43-B0D7-4FD8-8D01AD02F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1474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05" name="Rectangle 19">
              <a:extLst>
                <a:ext uri="{FF2B5EF4-FFF2-40B4-BE49-F238E27FC236}">
                  <a16:creationId xmlns:a16="http://schemas.microsoft.com/office/drawing/2014/main" id="{499A24E8-9501-A31E-29B6-C15FD1BC2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83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06" name="Rectangle 20">
              <a:extLst>
                <a:ext uri="{FF2B5EF4-FFF2-40B4-BE49-F238E27FC236}">
                  <a16:creationId xmlns:a16="http://schemas.microsoft.com/office/drawing/2014/main" id="{FF7914AD-BD97-123E-28A3-99A8A1A9D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483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07" name="Rectangle 21">
              <a:extLst>
                <a:ext uri="{FF2B5EF4-FFF2-40B4-BE49-F238E27FC236}">
                  <a16:creationId xmlns:a16="http://schemas.microsoft.com/office/drawing/2014/main" id="{1148F584-7961-B7C0-FFF0-E1AC731C4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1483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08" name="Rectangle 22">
              <a:extLst>
                <a:ext uri="{FF2B5EF4-FFF2-40B4-BE49-F238E27FC236}">
                  <a16:creationId xmlns:a16="http://schemas.microsoft.com/office/drawing/2014/main" id="{1A16B14B-85A4-0630-B99A-F52031C7A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1483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0375" name="Rectangle 23">
              <a:extLst>
                <a:ext uri="{FF2B5EF4-FFF2-40B4-BE49-F238E27FC236}">
                  <a16:creationId xmlns:a16="http://schemas.microsoft.com/office/drawing/2014/main" id="{95965104-D055-B07E-596B-1542CE6BF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" y="1854"/>
              <a:ext cx="1319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1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Mapas Cadastrais</a:t>
              </a:r>
              <a:endParaRPr lang="pt-BR" sz="21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0376" name="Rectangle 24">
              <a:extLst>
                <a:ext uri="{FF2B5EF4-FFF2-40B4-BE49-F238E27FC236}">
                  <a16:creationId xmlns:a16="http://schemas.microsoft.com/office/drawing/2014/main" id="{4E6D340A-73E0-B60E-C51B-8EBCC8C1E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" y="1854"/>
              <a:ext cx="1388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3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Arco-nó-polígono</a:t>
              </a:r>
              <a:endParaRPr lang="pt-BR" sz="23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1411" name="Rectangle 25">
              <a:extLst>
                <a:ext uri="{FF2B5EF4-FFF2-40B4-BE49-F238E27FC236}">
                  <a16:creationId xmlns:a16="http://schemas.microsoft.com/office/drawing/2014/main" id="{BA4E9E55-EDE3-E9A3-5E73-2DCCFAD85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3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12" name="Rectangle 26">
              <a:extLst>
                <a:ext uri="{FF2B5EF4-FFF2-40B4-BE49-F238E27FC236}">
                  <a16:creationId xmlns:a16="http://schemas.microsoft.com/office/drawing/2014/main" id="{92BCC513-4FF4-B30D-F351-1593BB62D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" y="1823"/>
              <a:ext cx="167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13" name="Rectangle 27">
              <a:extLst>
                <a:ext uri="{FF2B5EF4-FFF2-40B4-BE49-F238E27FC236}">
                  <a16:creationId xmlns:a16="http://schemas.microsoft.com/office/drawing/2014/main" id="{14853CAD-6223-E434-F852-755A68AE8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3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14" name="Rectangle 28">
              <a:extLst>
                <a:ext uri="{FF2B5EF4-FFF2-40B4-BE49-F238E27FC236}">
                  <a16:creationId xmlns:a16="http://schemas.microsoft.com/office/drawing/2014/main" id="{A31230D1-D40D-DDB9-CE75-EA4A6738D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1823"/>
              <a:ext cx="152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15" name="Rectangle 29">
              <a:extLst>
                <a:ext uri="{FF2B5EF4-FFF2-40B4-BE49-F238E27FC236}">
                  <a16:creationId xmlns:a16="http://schemas.microsoft.com/office/drawing/2014/main" id="{253B9B97-1142-7A64-F75C-3D53BCCE2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1823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16" name="Rectangle 30">
              <a:extLst>
                <a:ext uri="{FF2B5EF4-FFF2-40B4-BE49-F238E27FC236}">
                  <a16:creationId xmlns:a16="http://schemas.microsoft.com/office/drawing/2014/main" id="{B6A55076-5F1D-0E73-3E88-DA2A2546A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1823"/>
              <a:ext cx="1352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17" name="Rectangle 31">
              <a:extLst>
                <a:ext uri="{FF2B5EF4-FFF2-40B4-BE49-F238E27FC236}">
                  <a16:creationId xmlns:a16="http://schemas.microsoft.com/office/drawing/2014/main" id="{41C3A5DC-B9B3-74B0-E146-9C35E7D4D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1823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18" name="Rectangle 32">
              <a:extLst>
                <a:ext uri="{FF2B5EF4-FFF2-40B4-BE49-F238E27FC236}">
                  <a16:creationId xmlns:a16="http://schemas.microsoft.com/office/drawing/2014/main" id="{5380F2C0-EB4D-F88A-6BC6-60F625C3C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32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19" name="Rectangle 33">
              <a:extLst>
                <a:ext uri="{FF2B5EF4-FFF2-40B4-BE49-F238E27FC236}">
                  <a16:creationId xmlns:a16="http://schemas.microsoft.com/office/drawing/2014/main" id="{DA1C0463-5205-907B-808F-6736FE5A4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32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20" name="Rectangle 34">
              <a:extLst>
                <a:ext uri="{FF2B5EF4-FFF2-40B4-BE49-F238E27FC236}">
                  <a16:creationId xmlns:a16="http://schemas.microsoft.com/office/drawing/2014/main" id="{DE16FCFD-1014-2166-21CB-A185E77F6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1832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21" name="Rectangle 35">
              <a:extLst>
                <a:ext uri="{FF2B5EF4-FFF2-40B4-BE49-F238E27FC236}">
                  <a16:creationId xmlns:a16="http://schemas.microsoft.com/office/drawing/2014/main" id="{64F120FB-615D-D5F2-1A46-693EC592A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1832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0388" name="Rectangle 36">
              <a:extLst>
                <a:ext uri="{FF2B5EF4-FFF2-40B4-BE49-F238E27FC236}">
                  <a16:creationId xmlns:a16="http://schemas.microsoft.com/office/drawing/2014/main" id="{7C19A5FA-EEAB-94EE-9EEC-CEB91A7C2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" y="2202"/>
              <a:ext cx="1135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1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Mapas de Rede</a:t>
              </a:r>
              <a:endParaRPr lang="pt-BR" sz="21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0389" name="Rectangle 37">
              <a:extLst>
                <a:ext uri="{FF2B5EF4-FFF2-40B4-BE49-F238E27FC236}">
                  <a16:creationId xmlns:a16="http://schemas.microsoft.com/office/drawing/2014/main" id="{C8DF9F83-1863-A8F2-088F-A80785CF3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6" y="2202"/>
              <a:ext cx="712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3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Arco-nó</a:t>
              </a:r>
              <a:endParaRPr lang="pt-BR" sz="23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1424" name="Rectangle 38">
              <a:extLst>
                <a:ext uri="{FF2B5EF4-FFF2-40B4-BE49-F238E27FC236}">
                  <a16:creationId xmlns:a16="http://schemas.microsoft.com/office/drawing/2014/main" id="{9BF1D103-CD1D-6A5C-76E7-1154272D3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71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25" name="Rectangle 39">
              <a:extLst>
                <a:ext uri="{FF2B5EF4-FFF2-40B4-BE49-F238E27FC236}">
                  <a16:creationId xmlns:a16="http://schemas.microsoft.com/office/drawing/2014/main" id="{E176D7C6-41F7-795A-177B-D4BD168AD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" y="2171"/>
              <a:ext cx="167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26" name="Rectangle 40">
              <a:extLst>
                <a:ext uri="{FF2B5EF4-FFF2-40B4-BE49-F238E27FC236}">
                  <a16:creationId xmlns:a16="http://schemas.microsoft.com/office/drawing/2014/main" id="{48B2F259-ED60-39FE-6B5C-CA8481E48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171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27" name="Rectangle 41">
              <a:extLst>
                <a:ext uri="{FF2B5EF4-FFF2-40B4-BE49-F238E27FC236}">
                  <a16:creationId xmlns:a16="http://schemas.microsoft.com/office/drawing/2014/main" id="{7DB152CE-542A-9E95-0EDE-5A81C72B5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2171"/>
              <a:ext cx="152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28" name="Rectangle 42">
              <a:extLst>
                <a:ext uri="{FF2B5EF4-FFF2-40B4-BE49-F238E27FC236}">
                  <a16:creationId xmlns:a16="http://schemas.microsoft.com/office/drawing/2014/main" id="{9F941E52-645C-AF1B-E1EC-7514DE541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2171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29" name="Rectangle 43">
              <a:extLst>
                <a:ext uri="{FF2B5EF4-FFF2-40B4-BE49-F238E27FC236}">
                  <a16:creationId xmlns:a16="http://schemas.microsoft.com/office/drawing/2014/main" id="{59EFB159-D13F-56A5-C77C-ECEBF29CF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2171"/>
              <a:ext cx="1352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30" name="Rectangle 44">
              <a:extLst>
                <a:ext uri="{FF2B5EF4-FFF2-40B4-BE49-F238E27FC236}">
                  <a16:creationId xmlns:a16="http://schemas.microsoft.com/office/drawing/2014/main" id="{D74E8F94-3DC1-C0A4-E2FB-BBD77B132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171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31" name="Rectangle 45">
              <a:extLst>
                <a:ext uri="{FF2B5EF4-FFF2-40B4-BE49-F238E27FC236}">
                  <a16:creationId xmlns:a16="http://schemas.microsoft.com/office/drawing/2014/main" id="{75A553E4-EBE3-25AD-97F7-5F90B7F79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80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32" name="Rectangle 46">
              <a:extLst>
                <a:ext uri="{FF2B5EF4-FFF2-40B4-BE49-F238E27FC236}">
                  <a16:creationId xmlns:a16="http://schemas.microsoft.com/office/drawing/2014/main" id="{ED83A541-77FE-0374-6951-64C1BE1FD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180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33" name="Rectangle 47">
              <a:extLst>
                <a:ext uri="{FF2B5EF4-FFF2-40B4-BE49-F238E27FC236}">
                  <a16:creationId xmlns:a16="http://schemas.microsoft.com/office/drawing/2014/main" id="{CEBCA08A-0D70-16F2-68CB-B55FE1D36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2180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34" name="Rectangle 48">
              <a:extLst>
                <a:ext uri="{FF2B5EF4-FFF2-40B4-BE49-F238E27FC236}">
                  <a16:creationId xmlns:a16="http://schemas.microsoft.com/office/drawing/2014/main" id="{75D8E63D-6CC2-B9FF-A073-85A892357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180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0401" name="Rectangle 49">
              <a:extLst>
                <a:ext uri="{FF2B5EF4-FFF2-40B4-BE49-F238E27FC236}">
                  <a16:creationId xmlns:a16="http://schemas.microsoft.com/office/drawing/2014/main" id="{3ACE8C57-16B6-9D40-3E91-D41740A0F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" y="2551"/>
              <a:ext cx="1639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1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Modelos numéricos de terreno</a:t>
              </a:r>
            </a:p>
          </p:txBody>
        </p:sp>
        <p:sp>
          <p:nvSpPr>
            <p:cNvPr id="100402" name="Rectangle 50">
              <a:extLst>
                <a:ext uri="{FF2B5EF4-FFF2-40B4-BE49-F238E27FC236}">
                  <a16:creationId xmlns:a16="http://schemas.microsoft.com/office/drawing/2014/main" id="{90D49DE3-20FC-DAD7-AF9F-9834281F2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" y="2551"/>
              <a:ext cx="1538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1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Grades triangulares e Isolinhas / pontos</a:t>
              </a:r>
              <a:endParaRPr lang="pt-BR" sz="21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0403" name="Rectangle 51">
              <a:extLst>
                <a:ext uri="{FF2B5EF4-FFF2-40B4-BE49-F238E27FC236}">
                  <a16:creationId xmlns:a16="http://schemas.microsoft.com/office/drawing/2014/main" id="{7996BE99-F21D-A5F1-7210-AB5C60182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" y="2551"/>
              <a:ext cx="1127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1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Matriz de reais</a:t>
              </a:r>
              <a:endParaRPr lang="pt-BR" sz="23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1438" name="Rectangle 52">
              <a:extLst>
                <a:ext uri="{FF2B5EF4-FFF2-40B4-BE49-F238E27FC236}">
                  <a16:creationId xmlns:a16="http://schemas.microsoft.com/office/drawing/2014/main" id="{8974946F-E907-0891-9096-F93638172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2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39" name="Rectangle 53">
              <a:extLst>
                <a:ext uri="{FF2B5EF4-FFF2-40B4-BE49-F238E27FC236}">
                  <a16:creationId xmlns:a16="http://schemas.microsoft.com/office/drawing/2014/main" id="{F380903C-D011-C9BE-085E-60DAFDC37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" y="2520"/>
              <a:ext cx="167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40" name="Rectangle 54">
              <a:extLst>
                <a:ext uri="{FF2B5EF4-FFF2-40B4-BE49-F238E27FC236}">
                  <a16:creationId xmlns:a16="http://schemas.microsoft.com/office/drawing/2014/main" id="{F0C84997-939E-F49C-BCC9-9A281F37F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52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41" name="Rectangle 55">
              <a:extLst>
                <a:ext uri="{FF2B5EF4-FFF2-40B4-BE49-F238E27FC236}">
                  <a16:creationId xmlns:a16="http://schemas.microsoft.com/office/drawing/2014/main" id="{BE777E26-980B-F89B-6624-FEB69FED1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2520"/>
              <a:ext cx="152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42" name="Rectangle 56">
              <a:extLst>
                <a:ext uri="{FF2B5EF4-FFF2-40B4-BE49-F238E27FC236}">
                  <a16:creationId xmlns:a16="http://schemas.microsoft.com/office/drawing/2014/main" id="{DCB3F350-4E3E-3DF0-CF85-1034DF533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252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43" name="Rectangle 57">
              <a:extLst>
                <a:ext uri="{FF2B5EF4-FFF2-40B4-BE49-F238E27FC236}">
                  <a16:creationId xmlns:a16="http://schemas.microsoft.com/office/drawing/2014/main" id="{1FC47AE5-514F-44BB-AB61-E66E13F04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2520"/>
              <a:ext cx="1352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44" name="Rectangle 58">
              <a:extLst>
                <a:ext uri="{FF2B5EF4-FFF2-40B4-BE49-F238E27FC236}">
                  <a16:creationId xmlns:a16="http://schemas.microsoft.com/office/drawing/2014/main" id="{1F72F253-FDD8-3BA0-A818-E7F59D219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52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45" name="Rectangle 59">
              <a:extLst>
                <a:ext uri="{FF2B5EF4-FFF2-40B4-BE49-F238E27FC236}">
                  <a16:creationId xmlns:a16="http://schemas.microsoft.com/office/drawing/2014/main" id="{FC4AD60A-C345-A728-FFCE-F329396C9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29"/>
              <a:ext cx="8" cy="5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46" name="Rectangle 60">
              <a:extLst>
                <a:ext uri="{FF2B5EF4-FFF2-40B4-BE49-F238E27FC236}">
                  <a16:creationId xmlns:a16="http://schemas.microsoft.com/office/drawing/2014/main" id="{A82FF060-E46E-F168-F823-1E2BB397E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529"/>
              <a:ext cx="8" cy="5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47" name="Rectangle 61">
              <a:extLst>
                <a:ext uri="{FF2B5EF4-FFF2-40B4-BE49-F238E27FC236}">
                  <a16:creationId xmlns:a16="http://schemas.microsoft.com/office/drawing/2014/main" id="{264E88AB-EE9C-867D-E11A-8C5B786CD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2529"/>
              <a:ext cx="8" cy="5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48" name="Rectangle 62">
              <a:extLst>
                <a:ext uri="{FF2B5EF4-FFF2-40B4-BE49-F238E27FC236}">
                  <a16:creationId xmlns:a16="http://schemas.microsoft.com/office/drawing/2014/main" id="{D7D0CCF5-ED81-BFCE-5F39-25A73727F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529"/>
              <a:ext cx="8" cy="5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0415" name="Rectangle 63">
              <a:extLst>
                <a:ext uri="{FF2B5EF4-FFF2-40B4-BE49-F238E27FC236}">
                  <a16:creationId xmlns:a16="http://schemas.microsoft.com/office/drawing/2014/main" id="{B38BC864-8C32-2762-2689-E965A297E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" y="3083"/>
              <a:ext cx="68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1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Imagens</a:t>
              </a:r>
              <a:endParaRPr lang="pt-BR" sz="21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0416" name="Rectangle 64">
              <a:extLst>
                <a:ext uri="{FF2B5EF4-FFF2-40B4-BE49-F238E27FC236}">
                  <a16:creationId xmlns:a16="http://schemas.microsoft.com/office/drawing/2014/main" id="{88B5E2D3-C719-C73B-34D6-C143C43E7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7" y="3083"/>
              <a:ext cx="1153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1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Matriz de bytes</a:t>
              </a:r>
              <a:endParaRPr lang="pt-BR" sz="21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1451" name="Rectangle 65">
              <a:extLst>
                <a:ext uri="{FF2B5EF4-FFF2-40B4-BE49-F238E27FC236}">
                  <a16:creationId xmlns:a16="http://schemas.microsoft.com/office/drawing/2014/main" id="{069AC721-27D8-6C06-ACA3-C06FC279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52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52" name="Rectangle 66">
              <a:extLst>
                <a:ext uri="{FF2B5EF4-FFF2-40B4-BE49-F238E27FC236}">
                  <a16:creationId xmlns:a16="http://schemas.microsoft.com/office/drawing/2014/main" id="{A1381C9A-7658-4D4B-FF51-7D4AA30B6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" y="3052"/>
              <a:ext cx="167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53" name="Rectangle 67">
              <a:extLst>
                <a:ext uri="{FF2B5EF4-FFF2-40B4-BE49-F238E27FC236}">
                  <a16:creationId xmlns:a16="http://schemas.microsoft.com/office/drawing/2014/main" id="{F994CFFE-B145-DAE1-E682-A6203D451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52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54" name="Rectangle 68">
              <a:extLst>
                <a:ext uri="{FF2B5EF4-FFF2-40B4-BE49-F238E27FC236}">
                  <a16:creationId xmlns:a16="http://schemas.microsoft.com/office/drawing/2014/main" id="{A1FA292E-1298-4B41-51B8-DDE9A7B92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3052"/>
              <a:ext cx="152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55" name="Rectangle 69">
              <a:extLst>
                <a:ext uri="{FF2B5EF4-FFF2-40B4-BE49-F238E27FC236}">
                  <a16:creationId xmlns:a16="http://schemas.microsoft.com/office/drawing/2014/main" id="{61AC8352-B1E3-FA8F-353C-8EBB82B5B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3052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56" name="Rectangle 70">
              <a:extLst>
                <a:ext uri="{FF2B5EF4-FFF2-40B4-BE49-F238E27FC236}">
                  <a16:creationId xmlns:a16="http://schemas.microsoft.com/office/drawing/2014/main" id="{2C88F307-44E2-9F00-6AC2-8ACACC129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3052"/>
              <a:ext cx="1352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57" name="Rectangle 71">
              <a:extLst>
                <a:ext uri="{FF2B5EF4-FFF2-40B4-BE49-F238E27FC236}">
                  <a16:creationId xmlns:a16="http://schemas.microsoft.com/office/drawing/2014/main" id="{FDB13544-40A0-D313-DFF3-507DC5609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3052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58" name="Rectangle 72">
              <a:extLst>
                <a:ext uri="{FF2B5EF4-FFF2-40B4-BE49-F238E27FC236}">
                  <a16:creationId xmlns:a16="http://schemas.microsoft.com/office/drawing/2014/main" id="{C45CD404-8ADB-C7CE-476B-55F56FC03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61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59" name="Rectangle 73">
              <a:extLst>
                <a:ext uri="{FF2B5EF4-FFF2-40B4-BE49-F238E27FC236}">
                  <a16:creationId xmlns:a16="http://schemas.microsoft.com/office/drawing/2014/main" id="{B37BFB7B-79EA-E22E-7BAB-90075F4DC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0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0" name="Rectangle 74">
              <a:extLst>
                <a:ext uri="{FF2B5EF4-FFF2-40B4-BE49-F238E27FC236}">
                  <a16:creationId xmlns:a16="http://schemas.microsoft.com/office/drawing/2014/main" id="{C5A4EE9E-D1D5-95AF-4B9B-DABEE7FC2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0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1" name="Rectangle 75">
              <a:extLst>
                <a:ext uri="{FF2B5EF4-FFF2-40B4-BE49-F238E27FC236}">
                  <a16:creationId xmlns:a16="http://schemas.microsoft.com/office/drawing/2014/main" id="{7A0F0B80-0664-CAFA-AF04-2DE9101B0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" y="3400"/>
              <a:ext cx="167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2" name="Rectangle 76">
              <a:extLst>
                <a:ext uri="{FF2B5EF4-FFF2-40B4-BE49-F238E27FC236}">
                  <a16:creationId xmlns:a16="http://schemas.microsoft.com/office/drawing/2014/main" id="{0345E04A-4E0F-1199-527C-F7EA2B247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61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3" name="Rectangle 77">
              <a:extLst>
                <a:ext uri="{FF2B5EF4-FFF2-40B4-BE49-F238E27FC236}">
                  <a16:creationId xmlns:a16="http://schemas.microsoft.com/office/drawing/2014/main" id="{108AA59E-5794-D686-0316-806538865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40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4" name="Rectangle 78">
              <a:extLst>
                <a:ext uri="{FF2B5EF4-FFF2-40B4-BE49-F238E27FC236}">
                  <a16:creationId xmlns:a16="http://schemas.microsoft.com/office/drawing/2014/main" id="{CE84EFCF-5153-631B-E0AD-1D26F4582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3400"/>
              <a:ext cx="152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5" name="Rectangle 79">
              <a:extLst>
                <a:ext uri="{FF2B5EF4-FFF2-40B4-BE49-F238E27FC236}">
                  <a16:creationId xmlns:a16="http://schemas.microsoft.com/office/drawing/2014/main" id="{BC7671A4-33D9-AADA-335C-1FC4F5B73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3061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6" name="Rectangle 80">
              <a:extLst>
                <a:ext uri="{FF2B5EF4-FFF2-40B4-BE49-F238E27FC236}">
                  <a16:creationId xmlns:a16="http://schemas.microsoft.com/office/drawing/2014/main" id="{C19E643B-A576-7A48-534C-9115138C7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340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7" name="Rectangle 81">
              <a:extLst>
                <a:ext uri="{FF2B5EF4-FFF2-40B4-BE49-F238E27FC236}">
                  <a16:creationId xmlns:a16="http://schemas.microsoft.com/office/drawing/2014/main" id="{3120F200-490C-C8A1-7A22-162D0C30D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3400"/>
              <a:ext cx="1352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8" name="Rectangle 82">
              <a:extLst>
                <a:ext uri="{FF2B5EF4-FFF2-40B4-BE49-F238E27FC236}">
                  <a16:creationId xmlns:a16="http://schemas.microsoft.com/office/drawing/2014/main" id="{3AA72584-D1DE-2CB1-7EEF-1BFA37484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3061"/>
              <a:ext cx="8" cy="3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69" name="Rectangle 83">
              <a:extLst>
                <a:ext uri="{FF2B5EF4-FFF2-40B4-BE49-F238E27FC236}">
                  <a16:creationId xmlns:a16="http://schemas.microsoft.com/office/drawing/2014/main" id="{D3AF233D-0521-668F-2CA0-7C60E7059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340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1470" name="Rectangle 84">
              <a:extLst>
                <a:ext uri="{FF2B5EF4-FFF2-40B4-BE49-F238E27FC236}">
                  <a16:creationId xmlns:a16="http://schemas.microsoft.com/office/drawing/2014/main" id="{56E16F3D-1349-2FFD-291D-A94A91919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3400"/>
              <a:ext cx="8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0438" name="Rectangle 86">
              <a:extLst>
                <a:ext uri="{FF2B5EF4-FFF2-40B4-BE49-F238E27FC236}">
                  <a16:creationId xmlns:a16="http://schemas.microsoft.com/office/drawing/2014/main" id="{B0F9594A-A472-C4B9-40F9-C9988A06E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" y="1152"/>
              <a:ext cx="97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   Vetorial</a:t>
              </a:r>
              <a:endParaRPr lang="pt-BR" sz="28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0439" name="Rectangle 87">
              <a:extLst>
                <a:ext uri="{FF2B5EF4-FFF2-40B4-BE49-F238E27FC236}">
                  <a16:creationId xmlns:a16="http://schemas.microsoft.com/office/drawing/2014/main" id="{BAE9D0A6-1C77-75BB-503D-BE710B500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" y="1152"/>
              <a:ext cx="94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7391" tIns="53696" rIns="107391" bIns="53696">
              <a:spAutoFit/>
            </a:bodyPr>
            <a:lstStyle/>
            <a:p>
              <a:pPr algn="ctr" defTabSz="1066800">
                <a:defRPr/>
              </a:pPr>
              <a:r>
                <a:rPr lang="pt-BR" sz="2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Matricial</a:t>
              </a:r>
              <a:endParaRPr lang="pt-BR" sz="28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1383" name="Line 90">
            <a:extLst>
              <a:ext uri="{FF2B5EF4-FFF2-40B4-BE49-F238E27FC236}">
                <a16:creationId xmlns:a16="http://schemas.microsoft.com/office/drawing/2014/main" id="{8D149477-032D-4509-7E51-7AB5CC2D2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3938" y="2214563"/>
            <a:ext cx="0" cy="31718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1384" name="Line 91">
            <a:extLst>
              <a:ext uri="{FF2B5EF4-FFF2-40B4-BE49-F238E27FC236}">
                <a16:creationId xmlns:a16="http://schemas.microsoft.com/office/drawing/2014/main" id="{A66FB83E-5D8C-219D-EBF7-D0176276E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1288" y="2214563"/>
            <a:ext cx="0" cy="31718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1385" name="Freeform 92">
            <a:extLst>
              <a:ext uri="{FF2B5EF4-FFF2-40B4-BE49-F238E27FC236}">
                <a16:creationId xmlns:a16="http://schemas.microsoft.com/office/drawing/2014/main" id="{D45EECD4-3BFC-0879-968F-920FE24C3672}"/>
              </a:ext>
            </a:extLst>
          </p:cNvPr>
          <p:cNvSpPr>
            <a:spLocks/>
          </p:cNvSpPr>
          <p:nvPr/>
        </p:nvSpPr>
        <p:spPr bwMode="auto">
          <a:xfrm>
            <a:off x="7897813" y="2205038"/>
            <a:ext cx="1587" cy="3171825"/>
          </a:xfrm>
          <a:custGeom>
            <a:avLst/>
            <a:gdLst>
              <a:gd name="T0" fmla="*/ 0 w 1"/>
              <a:gd name="T1" fmla="*/ 0 h 1776"/>
              <a:gd name="T2" fmla="*/ 0 w 1"/>
              <a:gd name="T3" fmla="*/ 2147483646 h 1776"/>
              <a:gd name="T4" fmla="*/ 0 60000 65536"/>
              <a:gd name="T5" fmla="*/ 0 60000 65536"/>
              <a:gd name="T6" fmla="*/ 0 w 1"/>
              <a:gd name="T7" fmla="*/ 0 h 1776"/>
              <a:gd name="T8" fmla="*/ 1 w 1"/>
              <a:gd name="T9" fmla="*/ 1776 h 17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776">
                <a:moveTo>
                  <a:pt x="0" y="0"/>
                </a:moveTo>
                <a:lnTo>
                  <a:pt x="0" y="1776"/>
                </a:lnTo>
              </a:path>
            </a:pathLst>
          </a:cu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1386" name="Line 93">
            <a:extLst>
              <a:ext uri="{FF2B5EF4-FFF2-40B4-BE49-F238E27FC236}">
                <a16:creationId xmlns:a16="http://schemas.microsoft.com/office/drawing/2014/main" id="{E4620872-AA5F-3F12-0BCD-DC01EDEC3F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3938" y="2214563"/>
            <a:ext cx="795655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1387" name="Line 94">
            <a:extLst>
              <a:ext uri="{FF2B5EF4-FFF2-40B4-BE49-F238E27FC236}">
                <a16:creationId xmlns:a16="http://schemas.microsoft.com/office/drawing/2014/main" id="{2D25B554-5F1D-29FB-7B30-15F53F2A3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3938" y="2814638"/>
            <a:ext cx="795655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1388" name="Freeform 95">
            <a:extLst>
              <a:ext uri="{FF2B5EF4-FFF2-40B4-BE49-F238E27FC236}">
                <a16:creationId xmlns:a16="http://schemas.microsoft.com/office/drawing/2014/main" id="{4F2709E9-3F0D-DDC1-AE61-E094D556AB1A}"/>
              </a:ext>
            </a:extLst>
          </p:cNvPr>
          <p:cNvSpPr>
            <a:spLocks/>
          </p:cNvSpPr>
          <p:nvPr/>
        </p:nvSpPr>
        <p:spPr bwMode="auto">
          <a:xfrm>
            <a:off x="2293938" y="3346450"/>
            <a:ext cx="7966075" cy="7938"/>
          </a:xfrm>
          <a:custGeom>
            <a:avLst/>
            <a:gdLst>
              <a:gd name="T0" fmla="*/ 0 w 4181"/>
              <a:gd name="T1" fmla="*/ 0 h 4"/>
              <a:gd name="T2" fmla="*/ 2147483646 w 4181"/>
              <a:gd name="T3" fmla="*/ 2147483646 h 4"/>
              <a:gd name="T4" fmla="*/ 0 60000 65536"/>
              <a:gd name="T5" fmla="*/ 0 60000 65536"/>
              <a:gd name="T6" fmla="*/ 0 w 4181"/>
              <a:gd name="T7" fmla="*/ 0 h 4"/>
              <a:gd name="T8" fmla="*/ 4181 w 4181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81" h="4">
                <a:moveTo>
                  <a:pt x="0" y="0"/>
                </a:moveTo>
                <a:lnTo>
                  <a:pt x="4181" y="4"/>
                </a:lnTo>
              </a:path>
            </a:pathLst>
          </a:cu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1389" name="Line 96">
            <a:extLst>
              <a:ext uri="{FF2B5EF4-FFF2-40B4-BE49-F238E27FC236}">
                <a16:creationId xmlns:a16="http://schemas.microsoft.com/office/drawing/2014/main" id="{3243ABDD-F192-ED57-A20F-EBBF5A369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3938" y="3929063"/>
            <a:ext cx="795655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1390" name="Freeform 97">
            <a:extLst>
              <a:ext uri="{FF2B5EF4-FFF2-40B4-BE49-F238E27FC236}">
                <a16:creationId xmlns:a16="http://schemas.microsoft.com/office/drawing/2014/main" id="{F2EF22CF-3B1C-5416-1705-3311A49A6A14}"/>
              </a:ext>
            </a:extLst>
          </p:cNvPr>
          <p:cNvSpPr>
            <a:spLocks/>
          </p:cNvSpPr>
          <p:nvPr/>
        </p:nvSpPr>
        <p:spPr bwMode="auto">
          <a:xfrm>
            <a:off x="2293938" y="5376863"/>
            <a:ext cx="7956550" cy="9525"/>
          </a:xfrm>
          <a:custGeom>
            <a:avLst/>
            <a:gdLst>
              <a:gd name="T0" fmla="*/ 0 w 4176"/>
              <a:gd name="T1" fmla="*/ 0 h 5"/>
              <a:gd name="T2" fmla="*/ 2147483646 w 4176"/>
              <a:gd name="T3" fmla="*/ 2147483646 h 5"/>
              <a:gd name="T4" fmla="*/ 0 60000 65536"/>
              <a:gd name="T5" fmla="*/ 0 60000 65536"/>
              <a:gd name="T6" fmla="*/ 0 w 4176"/>
              <a:gd name="T7" fmla="*/ 0 h 5"/>
              <a:gd name="T8" fmla="*/ 4176 w 4176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76" h="5">
                <a:moveTo>
                  <a:pt x="0" y="0"/>
                </a:moveTo>
                <a:lnTo>
                  <a:pt x="4176" y="5"/>
                </a:lnTo>
              </a:path>
            </a:pathLst>
          </a:custGeom>
          <a:noFill/>
          <a:ln w="1905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1391" name="Freeform 98">
            <a:extLst>
              <a:ext uri="{FF2B5EF4-FFF2-40B4-BE49-F238E27FC236}">
                <a16:creationId xmlns:a16="http://schemas.microsoft.com/office/drawing/2014/main" id="{BCAA1C77-50F5-E402-5E21-89AF2976FA63}"/>
              </a:ext>
            </a:extLst>
          </p:cNvPr>
          <p:cNvSpPr>
            <a:spLocks/>
          </p:cNvSpPr>
          <p:nvPr/>
        </p:nvSpPr>
        <p:spPr bwMode="auto">
          <a:xfrm>
            <a:off x="2293938" y="4786313"/>
            <a:ext cx="7966075" cy="9525"/>
          </a:xfrm>
          <a:custGeom>
            <a:avLst/>
            <a:gdLst>
              <a:gd name="T0" fmla="*/ 0 w 4181"/>
              <a:gd name="T1" fmla="*/ 0 h 5"/>
              <a:gd name="T2" fmla="*/ 2147483646 w 4181"/>
              <a:gd name="T3" fmla="*/ 2147483646 h 5"/>
              <a:gd name="T4" fmla="*/ 0 60000 65536"/>
              <a:gd name="T5" fmla="*/ 0 60000 65536"/>
              <a:gd name="T6" fmla="*/ 0 w 4181"/>
              <a:gd name="T7" fmla="*/ 0 h 5"/>
              <a:gd name="T8" fmla="*/ 4181 w 4181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81" h="5">
                <a:moveTo>
                  <a:pt x="0" y="0"/>
                </a:moveTo>
                <a:lnTo>
                  <a:pt x="4181" y="5"/>
                </a:lnTo>
              </a:path>
            </a:pathLst>
          </a:cu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1392" name="Freeform 99">
            <a:extLst>
              <a:ext uri="{FF2B5EF4-FFF2-40B4-BE49-F238E27FC236}">
                <a16:creationId xmlns:a16="http://schemas.microsoft.com/office/drawing/2014/main" id="{2A80BB8B-44CD-3202-2358-6543E593CB86}"/>
              </a:ext>
            </a:extLst>
          </p:cNvPr>
          <p:cNvSpPr>
            <a:spLocks/>
          </p:cNvSpPr>
          <p:nvPr/>
        </p:nvSpPr>
        <p:spPr bwMode="auto">
          <a:xfrm>
            <a:off x="10260013" y="2205038"/>
            <a:ext cx="0" cy="3181350"/>
          </a:xfrm>
          <a:custGeom>
            <a:avLst/>
            <a:gdLst>
              <a:gd name="T0" fmla="*/ 0 w 1"/>
              <a:gd name="T1" fmla="*/ 0 h 1781"/>
              <a:gd name="T2" fmla="*/ 0 w 1"/>
              <a:gd name="T3" fmla="*/ 2147483646 h 1781"/>
              <a:gd name="T4" fmla="*/ 0 60000 65536"/>
              <a:gd name="T5" fmla="*/ 0 60000 65536"/>
              <a:gd name="T6" fmla="*/ 0 w 1"/>
              <a:gd name="T7" fmla="*/ 0 h 1781"/>
              <a:gd name="T8" fmla="*/ 0 w 1"/>
              <a:gd name="T9" fmla="*/ 1781 h 17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781">
                <a:moveTo>
                  <a:pt x="0" y="0"/>
                </a:moveTo>
                <a:lnTo>
                  <a:pt x="0" y="1781"/>
                </a:lnTo>
              </a:path>
            </a:pathLst>
          </a:cu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>
            <a:extLst>
              <a:ext uri="{FF2B5EF4-FFF2-40B4-BE49-F238E27FC236}">
                <a16:creationId xmlns:a16="http://schemas.microsoft.com/office/drawing/2014/main" id="{47201633-227E-81EF-843F-46A48D300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02403" name="Rectangle 5">
            <a:extLst>
              <a:ext uri="{FF2B5EF4-FFF2-40B4-BE49-F238E27FC236}">
                <a16:creationId xmlns:a16="http://schemas.microsoft.com/office/drawing/2014/main" id="{CC113CA2-2840-0A23-BDBB-4839A43A7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40774" name="Rectangle 6">
            <a:extLst>
              <a:ext uri="{FF2B5EF4-FFF2-40B4-BE49-F238E27FC236}">
                <a16:creationId xmlns:a16="http://schemas.microsoft.com/office/drawing/2014/main" id="{A39BFCE9-A3D0-C781-6463-9DA4300D22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95438" y="260350"/>
            <a:ext cx="8964612" cy="458788"/>
          </a:xfrm>
        </p:spPr>
        <p:txBody>
          <a:bodyPr lIns="88895" tIns="44447" rIns="88895" bIns="44447" anchor="ctr"/>
          <a:lstStyle/>
          <a:p>
            <a:pPr eaLnBrk="1" hangingPunct="1">
              <a:defRPr/>
            </a:pP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Conceitual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Dados </a:t>
            </a: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Geográficos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SPRING</a:t>
            </a:r>
          </a:p>
        </p:txBody>
      </p:sp>
      <p:sp>
        <p:nvSpPr>
          <p:cNvPr id="102405" name="Rectangle 122">
            <a:extLst>
              <a:ext uri="{FF2B5EF4-FFF2-40B4-BE49-F238E27FC236}">
                <a16:creationId xmlns:a16="http://schemas.microsoft.com/office/drawing/2014/main" id="{67119296-E7D9-844C-6849-7A438ECDF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00213"/>
            <a:ext cx="6948488" cy="1444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aphicFrame>
        <p:nvGraphicFramePr>
          <p:cNvPr id="102406" name="Object 163">
            <a:extLst>
              <a:ext uri="{FF2B5EF4-FFF2-40B4-BE49-F238E27FC236}">
                <a16:creationId xmlns:a16="http://schemas.microsoft.com/office/drawing/2014/main" id="{2615AA4B-A4A2-F11A-1116-A8EFB50378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2525" y="1268413"/>
          <a:ext cx="7670800" cy="553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8" name="Visio" r:id="rId4" imgW="6048835" imgH="4365096" progId="Visio.Drawing.11">
                  <p:embed/>
                </p:oleObj>
              </mc:Choice>
              <mc:Fallback>
                <p:oleObj name="Visio" r:id="rId4" imgW="6048835" imgH="4365096" progId="Visio.Drawing.11">
                  <p:embed/>
                  <p:pic>
                    <p:nvPicPr>
                      <p:cNvPr id="0" name="Object 1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5" y="1268413"/>
                        <a:ext cx="7670800" cy="553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7" name="Espaço Reservado para Número de Slide 3">
            <a:extLst>
              <a:ext uri="{FF2B5EF4-FFF2-40B4-BE49-F238E27FC236}">
                <a16:creationId xmlns:a16="http://schemas.microsoft.com/office/drawing/2014/main" id="{F937A7BE-E729-460D-8530-E955074A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9FA97FD8-C631-4622-AD83-C039106F8E09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>
            <a:extLst>
              <a:ext uri="{FF2B5EF4-FFF2-40B4-BE49-F238E27FC236}">
                <a16:creationId xmlns:a16="http://schemas.microsoft.com/office/drawing/2014/main" id="{1C8DFD06-ABA0-DE9A-0182-D05945031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04451" name="Rectangle 5">
            <a:extLst>
              <a:ext uri="{FF2B5EF4-FFF2-40B4-BE49-F238E27FC236}">
                <a16:creationId xmlns:a16="http://schemas.microsoft.com/office/drawing/2014/main" id="{90F66B62-4EFE-4DEE-2EF2-3586ED97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42822" name="Rectangle 6">
            <a:extLst>
              <a:ext uri="{FF2B5EF4-FFF2-40B4-BE49-F238E27FC236}">
                <a16:creationId xmlns:a16="http://schemas.microsoft.com/office/drawing/2014/main" id="{32BB6690-9CF6-3EB3-2F71-10EF488F68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1225" y="333375"/>
            <a:ext cx="9577388" cy="396875"/>
          </a:xfrm>
        </p:spPr>
        <p:txBody>
          <a:bodyPr lIns="88895" tIns="44447" rIns="88895" bIns="44447" anchor="ctr"/>
          <a:lstStyle/>
          <a:p>
            <a:pPr eaLnBrk="1" hangingPunct="1">
              <a:defRPr/>
            </a:pPr>
            <a:r>
              <a:rPr lang="en-US" sz="2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</a:t>
            </a:r>
            <a:r>
              <a:rPr lang="en-US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Conceitual</a:t>
            </a:r>
            <a:r>
              <a:rPr lang="en-US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Dados </a:t>
            </a:r>
            <a:r>
              <a:rPr lang="en-US" sz="2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Geográficos</a:t>
            </a:r>
            <a:r>
              <a:rPr lang="en-US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TerraView</a:t>
            </a:r>
            <a:r>
              <a:rPr lang="en-US" sz="20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QGIS, </a:t>
            </a:r>
            <a:r>
              <a:rPr lang="en-US" sz="20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ArcGis</a:t>
            </a:r>
            <a:endParaRPr lang="en-US" sz="20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4453" name="Rectangle 83">
            <a:extLst>
              <a:ext uri="{FF2B5EF4-FFF2-40B4-BE49-F238E27FC236}">
                <a16:creationId xmlns:a16="http://schemas.microsoft.com/office/drawing/2014/main" id="{1833434E-9AC8-205E-34ED-2EA8BB630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28775"/>
            <a:ext cx="2668588" cy="3603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104454" name="Group 82">
            <a:extLst>
              <a:ext uri="{FF2B5EF4-FFF2-40B4-BE49-F238E27FC236}">
                <a16:creationId xmlns:a16="http://schemas.microsoft.com/office/drawing/2014/main" id="{6032A4A3-9FFA-3207-ED84-62BD5365956B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412875"/>
            <a:ext cx="8359775" cy="4722813"/>
            <a:chOff x="1563" y="1090"/>
            <a:chExt cx="3287" cy="2692"/>
          </a:xfrm>
        </p:grpSpPr>
        <p:sp>
          <p:nvSpPr>
            <p:cNvPr id="104456" name="Rectangle 2">
              <a:extLst>
                <a:ext uri="{FF2B5EF4-FFF2-40B4-BE49-F238E27FC236}">
                  <a16:creationId xmlns:a16="http://schemas.microsoft.com/office/drawing/2014/main" id="{D3EA726E-2FD6-1DCC-D0B5-585EFAA7B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" y="3407"/>
              <a:ext cx="670" cy="375"/>
            </a:xfrm>
            <a:prstGeom prst="rect">
              <a:avLst/>
            </a:prstGeom>
            <a:solidFill>
              <a:srgbClr val="FFCC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57" name="Rectangle 3">
              <a:extLst>
                <a:ext uri="{FF2B5EF4-FFF2-40B4-BE49-F238E27FC236}">
                  <a16:creationId xmlns:a16="http://schemas.microsoft.com/office/drawing/2014/main" id="{A8BDFA58-E9E5-2637-7BD6-434652BE6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2" y="3411"/>
              <a:ext cx="904" cy="371"/>
            </a:xfrm>
            <a:prstGeom prst="rect">
              <a:avLst/>
            </a:prstGeom>
            <a:solidFill>
              <a:srgbClr val="FFCC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58" name="Rectangle 7">
              <a:extLst>
                <a:ext uri="{FF2B5EF4-FFF2-40B4-BE49-F238E27FC236}">
                  <a16:creationId xmlns:a16="http://schemas.microsoft.com/office/drawing/2014/main" id="{1C956D79-9ADA-AAEF-DA0C-11D4B64CE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3463"/>
              <a:ext cx="49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59" name="Rectangle 8">
              <a:extLst>
                <a:ext uri="{FF2B5EF4-FFF2-40B4-BE49-F238E27FC236}">
                  <a16:creationId xmlns:a16="http://schemas.microsoft.com/office/drawing/2014/main" id="{769CD601-C145-04D2-1244-883445C4D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" y="3466"/>
              <a:ext cx="25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>
                  <a:latin typeface="Arial" panose="020B0604020202020204" pitchFamily="34" charset="0"/>
                </a:rPr>
                <a:t>Imagem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460" name="Rectangle 9">
              <a:extLst>
                <a:ext uri="{FF2B5EF4-FFF2-40B4-BE49-F238E27FC236}">
                  <a16:creationId xmlns:a16="http://schemas.microsoft.com/office/drawing/2014/main" id="{08D6198F-ADE2-3B2E-B1BA-B4B7EBB9A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3598"/>
              <a:ext cx="894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61" name="Rectangle 10">
              <a:extLst>
                <a:ext uri="{FF2B5EF4-FFF2-40B4-BE49-F238E27FC236}">
                  <a16:creationId xmlns:a16="http://schemas.microsoft.com/office/drawing/2014/main" id="{23F06B0A-CAD9-BA70-BE67-A476C1C4D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" y="3601"/>
              <a:ext cx="24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>
                  <a:latin typeface="Arial" panose="020B0604020202020204" pitchFamily="34" charset="0"/>
                </a:rPr>
                <a:t>Sensor 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462" name="Rectangle 11">
              <a:extLst>
                <a:ext uri="{FF2B5EF4-FFF2-40B4-BE49-F238E27FC236}">
                  <a16:creationId xmlns:a16="http://schemas.microsoft.com/office/drawing/2014/main" id="{3432B339-3D4F-CBD4-8A96-2094C5B38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" y="3601"/>
              <a:ext cx="246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>
                  <a:latin typeface="Arial" panose="020B0604020202020204" pitchFamily="34" charset="0"/>
                </a:rPr>
                <a:t>Remoto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463" name="Rectangle 12">
              <a:extLst>
                <a:ext uri="{FF2B5EF4-FFF2-40B4-BE49-F238E27FC236}">
                  <a16:creationId xmlns:a16="http://schemas.microsoft.com/office/drawing/2014/main" id="{37DF756D-EDCB-215E-26F6-1572BB3E4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3" y="3450"/>
              <a:ext cx="358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64" name="Rectangle 13">
              <a:extLst>
                <a:ext uri="{FF2B5EF4-FFF2-40B4-BE49-F238E27FC236}">
                  <a16:creationId xmlns:a16="http://schemas.microsoft.com/office/drawing/2014/main" id="{A0FAE92A-34B0-3AF4-6F2D-515810D52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3588"/>
              <a:ext cx="572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65" name="Rectangle 14">
              <a:extLst>
                <a:ext uri="{FF2B5EF4-FFF2-40B4-BE49-F238E27FC236}">
                  <a16:creationId xmlns:a16="http://schemas.microsoft.com/office/drawing/2014/main" id="{0799617C-469C-D105-1602-A3DECBF34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" y="3527"/>
              <a:ext cx="30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>
                  <a:latin typeface="Arial" panose="020B0604020202020204" pitchFamily="34" charset="0"/>
                </a:rPr>
                <a:t>Cadastral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466" name="Rectangle 15">
              <a:extLst>
                <a:ext uri="{FF2B5EF4-FFF2-40B4-BE49-F238E27FC236}">
                  <a16:creationId xmlns:a16="http://schemas.microsoft.com/office/drawing/2014/main" id="{4A9EB627-8EB2-3C93-A629-F83F6080C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675"/>
              <a:ext cx="763" cy="37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67" name="Rectangle 16">
              <a:extLst>
                <a:ext uri="{FF2B5EF4-FFF2-40B4-BE49-F238E27FC236}">
                  <a16:creationId xmlns:a16="http://schemas.microsoft.com/office/drawing/2014/main" id="{F4E98992-F4A1-781D-A3E8-7DBF196C5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688"/>
              <a:ext cx="739" cy="345"/>
            </a:xfrm>
            <a:prstGeom prst="rect">
              <a:avLst/>
            </a:prstGeom>
            <a:solidFill>
              <a:srgbClr val="FFCC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68" name="Rectangle 17">
              <a:extLst>
                <a:ext uri="{FF2B5EF4-FFF2-40B4-BE49-F238E27FC236}">
                  <a16:creationId xmlns:a16="http://schemas.microsoft.com/office/drawing/2014/main" id="{AE7822EC-6290-9AF9-50F0-1DA5F4FA3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3" y="3411"/>
              <a:ext cx="766" cy="371"/>
            </a:xfrm>
            <a:prstGeom prst="rect">
              <a:avLst/>
            </a:prstGeom>
            <a:solidFill>
              <a:srgbClr val="FFCC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69" name="Rectangle 18">
              <a:extLst>
                <a:ext uri="{FF2B5EF4-FFF2-40B4-BE49-F238E27FC236}">
                  <a16:creationId xmlns:a16="http://schemas.microsoft.com/office/drawing/2014/main" id="{43E189A4-60B8-7A17-E2E9-B907122B8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3424"/>
              <a:ext cx="739" cy="344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70" name="Rectangle 19">
              <a:extLst>
                <a:ext uri="{FF2B5EF4-FFF2-40B4-BE49-F238E27FC236}">
                  <a16:creationId xmlns:a16="http://schemas.microsoft.com/office/drawing/2014/main" id="{2D10C7E1-8EB0-F54C-644A-F26FA8633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3424"/>
              <a:ext cx="877" cy="344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71" name="Rectangle 20">
              <a:extLst>
                <a:ext uri="{FF2B5EF4-FFF2-40B4-BE49-F238E27FC236}">
                  <a16:creationId xmlns:a16="http://schemas.microsoft.com/office/drawing/2014/main" id="{20046006-B164-2EA7-12C3-4A8E447F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3503"/>
              <a:ext cx="319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72" name="Rectangle 21">
              <a:extLst>
                <a:ext uri="{FF2B5EF4-FFF2-40B4-BE49-F238E27FC236}">
                  <a16:creationId xmlns:a16="http://schemas.microsoft.com/office/drawing/2014/main" id="{3EA3DFF1-75EB-637E-4040-F9291737B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5" y="3524"/>
              <a:ext cx="30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>
                  <a:latin typeface="Arial" panose="020B0604020202020204" pitchFamily="34" charset="0"/>
                </a:rPr>
                <a:t>Numérico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473" name="Line 22">
              <a:extLst>
                <a:ext uri="{FF2B5EF4-FFF2-40B4-BE49-F238E27FC236}">
                  <a16:creationId xmlns:a16="http://schemas.microsoft.com/office/drawing/2014/main" id="{0B6510BA-334C-1303-F7DE-7D931E06E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" y="3099"/>
              <a:ext cx="434" cy="30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74" name="Freeform 23">
              <a:extLst>
                <a:ext uri="{FF2B5EF4-FFF2-40B4-BE49-F238E27FC236}">
                  <a16:creationId xmlns:a16="http://schemas.microsoft.com/office/drawing/2014/main" id="{41468CCB-CACB-C320-721B-20ED4E5C1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" y="3040"/>
              <a:ext cx="105" cy="92"/>
            </a:xfrm>
            <a:custGeom>
              <a:avLst/>
              <a:gdLst>
                <a:gd name="T0" fmla="*/ 0 w 105"/>
                <a:gd name="T1" fmla="*/ 0 h 92"/>
                <a:gd name="T2" fmla="*/ 69 w 105"/>
                <a:gd name="T3" fmla="*/ 92 h 92"/>
                <a:gd name="T4" fmla="*/ 105 w 105"/>
                <a:gd name="T5" fmla="*/ 36 h 92"/>
                <a:gd name="T6" fmla="*/ 0 w 105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92"/>
                <a:gd name="T14" fmla="*/ 105 w 105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92">
                  <a:moveTo>
                    <a:pt x="0" y="0"/>
                  </a:moveTo>
                  <a:lnTo>
                    <a:pt x="69" y="92"/>
                  </a:lnTo>
                  <a:lnTo>
                    <a:pt x="105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75" name="Line 24">
              <a:extLst>
                <a:ext uri="{FF2B5EF4-FFF2-40B4-BE49-F238E27FC236}">
                  <a16:creationId xmlns:a16="http://schemas.microsoft.com/office/drawing/2014/main" id="{7B9A9F4E-6418-66F0-DB77-A4956C080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" y="3141"/>
              <a:ext cx="1" cy="266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76" name="Freeform 25">
              <a:extLst>
                <a:ext uri="{FF2B5EF4-FFF2-40B4-BE49-F238E27FC236}">
                  <a16:creationId xmlns:a16="http://schemas.microsoft.com/office/drawing/2014/main" id="{C015EAF5-E478-5547-A0C6-7332EBC1C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" y="3040"/>
              <a:ext cx="66" cy="111"/>
            </a:xfrm>
            <a:custGeom>
              <a:avLst/>
              <a:gdLst>
                <a:gd name="T0" fmla="*/ 33 w 66"/>
                <a:gd name="T1" fmla="*/ 0 h 111"/>
                <a:gd name="T2" fmla="*/ 0 w 66"/>
                <a:gd name="T3" fmla="*/ 111 h 111"/>
                <a:gd name="T4" fmla="*/ 66 w 66"/>
                <a:gd name="T5" fmla="*/ 111 h 111"/>
                <a:gd name="T6" fmla="*/ 33 w 66"/>
                <a:gd name="T7" fmla="*/ 0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111"/>
                <a:gd name="T14" fmla="*/ 66 w 66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111">
                  <a:moveTo>
                    <a:pt x="33" y="0"/>
                  </a:moveTo>
                  <a:lnTo>
                    <a:pt x="0" y="111"/>
                  </a:lnTo>
                  <a:lnTo>
                    <a:pt x="66" y="11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77" name="Rectangle 27">
              <a:extLst>
                <a:ext uri="{FF2B5EF4-FFF2-40B4-BE49-F238E27FC236}">
                  <a16:creationId xmlns:a16="http://schemas.microsoft.com/office/drawing/2014/main" id="{89F542D1-0840-94B1-8CC4-C64A5C154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7" y="2715"/>
              <a:ext cx="743" cy="374"/>
            </a:xfrm>
            <a:prstGeom prst="rect">
              <a:avLst/>
            </a:prstGeom>
            <a:solidFill>
              <a:srgbClr val="FFCC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78" name="Rectangle 28">
              <a:extLst>
                <a:ext uri="{FF2B5EF4-FFF2-40B4-BE49-F238E27FC236}">
                  <a16:creationId xmlns:a16="http://schemas.microsoft.com/office/drawing/2014/main" id="{C9233F36-6BEA-595F-E2E1-AE89A69A4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2728"/>
              <a:ext cx="713" cy="348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79" name="Rectangle 29">
              <a:extLst>
                <a:ext uri="{FF2B5EF4-FFF2-40B4-BE49-F238E27FC236}">
                  <a16:creationId xmlns:a16="http://schemas.microsoft.com/office/drawing/2014/main" id="{C127FCC2-9B70-053E-3AEC-F613BB552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" y="3420"/>
              <a:ext cx="644" cy="348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80" name="Rectangle 30">
              <a:extLst>
                <a:ext uri="{FF2B5EF4-FFF2-40B4-BE49-F238E27FC236}">
                  <a16:creationId xmlns:a16="http://schemas.microsoft.com/office/drawing/2014/main" id="{AC231010-98D0-B7F3-5682-24453E755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8" y="2767"/>
              <a:ext cx="39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81" name="Rectangle 31">
              <a:extLst>
                <a:ext uri="{FF2B5EF4-FFF2-40B4-BE49-F238E27FC236}">
                  <a16:creationId xmlns:a16="http://schemas.microsoft.com/office/drawing/2014/main" id="{0E4E5C92-62E9-1AB2-50D7-4A4BD90CD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2774"/>
              <a:ext cx="458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>
                  <a:latin typeface="Arial" panose="020B0604020202020204" pitchFamily="34" charset="0"/>
                </a:rPr>
                <a:t>Agrupamento</a:t>
              </a:r>
            </a:p>
          </p:txBody>
        </p:sp>
        <p:sp>
          <p:nvSpPr>
            <p:cNvPr id="104482" name="Rectangle 32">
              <a:extLst>
                <a:ext uri="{FF2B5EF4-FFF2-40B4-BE49-F238E27FC236}">
                  <a16:creationId xmlns:a16="http://schemas.microsoft.com/office/drawing/2014/main" id="{F1B30518-3D28-27FA-114B-9A0739286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2905"/>
              <a:ext cx="74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83" name="Rectangle 33">
              <a:extLst>
                <a:ext uri="{FF2B5EF4-FFF2-40B4-BE49-F238E27FC236}">
                  <a16:creationId xmlns:a16="http://schemas.microsoft.com/office/drawing/2014/main" id="{C6D21D4B-4851-5C51-6276-F0B7DCAB7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0" y="2908"/>
              <a:ext cx="160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>
                  <a:latin typeface="Arial" panose="020B0604020202020204" pitchFamily="34" charset="0"/>
                </a:rPr>
                <a:t>Geo-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484" name="Rectangle 34">
              <a:extLst>
                <a:ext uri="{FF2B5EF4-FFF2-40B4-BE49-F238E27FC236}">
                  <a16:creationId xmlns:a16="http://schemas.microsoft.com/office/drawing/2014/main" id="{FE4F58D4-389A-2841-A46E-4A74EEC3A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5" y="2908"/>
              <a:ext cx="2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>
                  <a:latin typeface="Arial" panose="020B0604020202020204" pitchFamily="34" charset="0"/>
                </a:rPr>
                <a:t>Objetos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485" name="Line 35">
              <a:extLst>
                <a:ext uri="{FF2B5EF4-FFF2-40B4-BE49-F238E27FC236}">
                  <a16:creationId xmlns:a16="http://schemas.microsoft.com/office/drawing/2014/main" id="{03C6816C-B2BE-DB3C-D190-1A1FCE9F10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2" y="2587"/>
              <a:ext cx="280" cy="8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86" name="Line 36">
              <a:extLst>
                <a:ext uri="{FF2B5EF4-FFF2-40B4-BE49-F238E27FC236}">
                  <a16:creationId xmlns:a16="http://schemas.microsoft.com/office/drawing/2014/main" id="{356EEC2A-3F3E-5972-3CC6-2715A7BEA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0" y="2603"/>
              <a:ext cx="378" cy="18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87" name="Rectangle 37">
              <a:extLst>
                <a:ext uri="{FF2B5EF4-FFF2-40B4-BE49-F238E27FC236}">
                  <a16:creationId xmlns:a16="http://schemas.microsoft.com/office/drawing/2014/main" id="{3023E8F0-5D7F-D35C-6140-E87C262B9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2780"/>
              <a:ext cx="68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88" name="Rectangle 38">
              <a:extLst>
                <a:ext uri="{FF2B5EF4-FFF2-40B4-BE49-F238E27FC236}">
                  <a16:creationId xmlns:a16="http://schemas.microsoft.com/office/drawing/2014/main" id="{2168D9A1-6D8A-8405-90C1-EF00596C5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" y="2784"/>
              <a:ext cx="160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>
                  <a:latin typeface="Arial" panose="020B0604020202020204" pitchFamily="34" charset="0"/>
                </a:rPr>
                <a:t>Geo-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489" name="Rectangle 39">
              <a:extLst>
                <a:ext uri="{FF2B5EF4-FFF2-40B4-BE49-F238E27FC236}">
                  <a16:creationId xmlns:a16="http://schemas.microsoft.com/office/drawing/2014/main" id="{015F1C46-54CA-AF11-AAD7-988D4AF94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784"/>
              <a:ext cx="23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>
                  <a:latin typeface="Arial" panose="020B0604020202020204" pitchFamily="34" charset="0"/>
                </a:rPr>
                <a:t>Campo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490" name="Rectangle 40">
              <a:extLst>
                <a:ext uri="{FF2B5EF4-FFF2-40B4-BE49-F238E27FC236}">
                  <a16:creationId xmlns:a16="http://schemas.microsoft.com/office/drawing/2014/main" id="{D9F52349-7FF2-B1A1-CB44-8BD38E629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6" y="1090"/>
              <a:ext cx="1081" cy="331"/>
            </a:xfrm>
            <a:prstGeom prst="rect">
              <a:avLst/>
            </a:prstGeom>
            <a:solidFill>
              <a:srgbClr val="FFCC00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91" name="Rectangle 41">
              <a:extLst>
                <a:ext uri="{FF2B5EF4-FFF2-40B4-BE49-F238E27FC236}">
                  <a16:creationId xmlns:a16="http://schemas.microsoft.com/office/drawing/2014/main" id="{7762E791-9EAD-DE45-A84F-3CE4404A7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2" y="1110"/>
              <a:ext cx="1046" cy="29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92" name="Line 42">
              <a:extLst>
                <a:ext uri="{FF2B5EF4-FFF2-40B4-BE49-F238E27FC236}">
                  <a16:creationId xmlns:a16="http://schemas.microsoft.com/office/drawing/2014/main" id="{1B983204-7BF2-9E87-6899-616A7FCE1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49" y="3132"/>
              <a:ext cx="401" cy="26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93" name="Freeform 43">
              <a:extLst>
                <a:ext uri="{FF2B5EF4-FFF2-40B4-BE49-F238E27FC236}">
                  <a16:creationId xmlns:a16="http://schemas.microsoft.com/office/drawing/2014/main" id="{72266246-C4BF-E4C5-413D-9678561E9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" y="3079"/>
              <a:ext cx="108" cy="85"/>
            </a:xfrm>
            <a:custGeom>
              <a:avLst/>
              <a:gdLst>
                <a:gd name="T0" fmla="*/ 108 w 108"/>
                <a:gd name="T1" fmla="*/ 0 h 85"/>
                <a:gd name="T2" fmla="*/ 0 w 108"/>
                <a:gd name="T3" fmla="*/ 30 h 85"/>
                <a:gd name="T4" fmla="*/ 36 w 108"/>
                <a:gd name="T5" fmla="*/ 85 h 85"/>
                <a:gd name="T6" fmla="*/ 108 w 108"/>
                <a:gd name="T7" fmla="*/ 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85"/>
                <a:gd name="T14" fmla="*/ 108 w 108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85">
                  <a:moveTo>
                    <a:pt x="108" y="0"/>
                  </a:moveTo>
                  <a:lnTo>
                    <a:pt x="0" y="30"/>
                  </a:lnTo>
                  <a:lnTo>
                    <a:pt x="36" y="85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94" name="Line 44">
              <a:extLst>
                <a:ext uri="{FF2B5EF4-FFF2-40B4-BE49-F238E27FC236}">
                  <a16:creationId xmlns:a16="http://schemas.microsoft.com/office/drawing/2014/main" id="{891CED7C-0558-4E84-85E8-44B60D1AB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0" y="3145"/>
              <a:ext cx="368" cy="24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95" name="Freeform 45">
              <a:extLst>
                <a:ext uri="{FF2B5EF4-FFF2-40B4-BE49-F238E27FC236}">
                  <a16:creationId xmlns:a16="http://schemas.microsoft.com/office/drawing/2014/main" id="{1A8A9F31-FB31-E1D5-8289-6DD095CD6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" y="3089"/>
              <a:ext cx="108" cy="92"/>
            </a:xfrm>
            <a:custGeom>
              <a:avLst/>
              <a:gdLst>
                <a:gd name="T0" fmla="*/ 0 w 108"/>
                <a:gd name="T1" fmla="*/ 0 h 92"/>
                <a:gd name="T2" fmla="*/ 75 w 108"/>
                <a:gd name="T3" fmla="*/ 92 h 92"/>
                <a:gd name="T4" fmla="*/ 108 w 108"/>
                <a:gd name="T5" fmla="*/ 36 h 92"/>
                <a:gd name="T6" fmla="*/ 0 w 108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92"/>
                <a:gd name="T14" fmla="*/ 108 w 108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92">
                  <a:moveTo>
                    <a:pt x="0" y="0"/>
                  </a:moveTo>
                  <a:lnTo>
                    <a:pt x="75" y="92"/>
                  </a:lnTo>
                  <a:lnTo>
                    <a:pt x="10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496" name="Rectangle 46">
              <a:extLst>
                <a:ext uri="{FF2B5EF4-FFF2-40B4-BE49-F238E27FC236}">
                  <a16:creationId xmlns:a16="http://schemas.microsoft.com/office/drawing/2014/main" id="{2E6D7930-5E14-ABCF-3A5D-5EF75DE26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3" y="3407"/>
              <a:ext cx="667" cy="37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97" name="Rectangle 47">
              <a:extLst>
                <a:ext uri="{FF2B5EF4-FFF2-40B4-BE49-F238E27FC236}">
                  <a16:creationId xmlns:a16="http://schemas.microsoft.com/office/drawing/2014/main" id="{21F68253-DB5A-4EE8-9589-007C04983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3420"/>
              <a:ext cx="644" cy="348"/>
            </a:xfrm>
            <a:prstGeom prst="rect">
              <a:avLst/>
            </a:prstGeom>
            <a:solidFill>
              <a:srgbClr val="FFCC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98" name="Rectangle 48">
              <a:extLst>
                <a:ext uri="{FF2B5EF4-FFF2-40B4-BE49-F238E27FC236}">
                  <a16:creationId xmlns:a16="http://schemas.microsoft.com/office/drawing/2014/main" id="{D29606F0-4AE0-7847-242C-C5602BD30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" y="3443"/>
              <a:ext cx="39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499" name="Rectangle 49">
              <a:extLst>
                <a:ext uri="{FF2B5EF4-FFF2-40B4-BE49-F238E27FC236}">
                  <a16:creationId xmlns:a16="http://schemas.microsoft.com/office/drawing/2014/main" id="{2C12D64A-9508-80BF-B7B2-7F3A7B8AF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3581"/>
              <a:ext cx="40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00" name="Rectangle 50">
              <a:extLst>
                <a:ext uri="{FF2B5EF4-FFF2-40B4-BE49-F238E27FC236}">
                  <a16:creationId xmlns:a16="http://schemas.microsoft.com/office/drawing/2014/main" id="{081C3B66-2271-56D3-7935-FF786352A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3504"/>
              <a:ext cx="168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>
                  <a:latin typeface="Arial" panose="020B0604020202020204" pitchFamily="34" charset="0"/>
                </a:rPr>
                <a:t>Rede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501" name="Line 51">
              <a:extLst>
                <a:ext uri="{FF2B5EF4-FFF2-40B4-BE49-F238E27FC236}">
                  <a16:creationId xmlns:a16="http://schemas.microsoft.com/office/drawing/2014/main" id="{B5C57D93-9233-8314-DF38-1A78323C9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" y="1461"/>
              <a:ext cx="1" cy="63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4502" name="Group 52">
              <a:extLst>
                <a:ext uri="{FF2B5EF4-FFF2-40B4-BE49-F238E27FC236}">
                  <a16:creationId xmlns:a16="http://schemas.microsoft.com/office/drawing/2014/main" id="{732151CD-0A02-AAB0-E038-FF00ADD50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9" y="2084"/>
              <a:ext cx="897" cy="555"/>
              <a:chOff x="2389" y="2084"/>
              <a:chExt cx="897" cy="555"/>
            </a:xfrm>
          </p:grpSpPr>
          <p:sp>
            <p:nvSpPr>
              <p:cNvPr id="104521" name="Rectangle 53">
                <a:extLst>
                  <a:ext uri="{FF2B5EF4-FFF2-40B4-BE49-F238E27FC236}">
                    <a16:creationId xmlns:a16="http://schemas.microsoft.com/office/drawing/2014/main" id="{A54E7D4E-ECCB-F023-D482-7F6C23442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4" y="2183"/>
                <a:ext cx="763" cy="371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04522" name="Rectangle 54">
                <a:extLst>
                  <a:ext uri="{FF2B5EF4-FFF2-40B4-BE49-F238E27FC236}">
                    <a16:creationId xmlns:a16="http://schemas.microsoft.com/office/drawing/2014/main" id="{38E2B2EF-A27A-3505-7C14-4CAA93CB6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8" y="2196"/>
                <a:ext cx="736" cy="345"/>
              </a:xfrm>
              <a:prstGeom prst="rect">
                <a:avLst/>
              </a:prstGeom>
              <a:solidFill>
                <a:srgbClr val="FFCC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04523" name="Rectangle 55">
                <a:extLst>
                  <a:ext uri="{FF2B5EF4-FFF2-40B4-BE49-F238E27FC236}">
                    <a16:creationId xmlns:a16="http://schemas.microsoft.com/office/drawing/2014/main" id="{F8E09484-C0D1-BE69-F3CE-2D35E6F53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2229"/>
                <a:ext cx="535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04524" name="Rectangle 56">
                <a:extLst>
                  <a:ext uri="{FF2B5EF4-FFF2-40B4-BE49-F238E27FC236}">
                    <a16:creationId xmlns:a16="http://schemas.microsoft.com/office/drawing/2014/main" id="{0A638F69-05FC-08E7-3F5C-3195DBCEA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3" y="2296"/>
                <a:ext cx="379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t-BR" sz="1400">
                    <a:latin typeface="Arial" panose="020B0604020202020204" pitchFamily="34" charset="0"/>
                  </a:rPr>
                  <a:t>Camada</a:t>
                </a:r>
                <a:endParaRPr lang="en-US" altLang="pt-BR" sz="1600">
                  <a:latin typeface="Arial" panose="020B0604020202020204" pitchFamily="34" charset="0"/>
                </a:endParaRPr>
              </a:p>
            </p:txBody>
          </p:sp>
          <p:sp>
            <p:nvSpPr>
              <p:cNvPr id="104525" name="Rectangle 57">
                <a:extLst>
                  <a:ext uri="{FF2B5EF4-FFF2-40B4-BE49-F238E27FC236}">
                    <a16:creationId xmlns:a16="http://schemas.microsoft.com/office/drawing/2014/main" id="{539086CF-EDCA-A604-5A9B-F39751900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6" y="2367"/>
                <a:ext cx="66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04526" name="Freeform 59">
                <a:extLst>
                  <a:ext uri="{FF2B5EF4-FFF2-40B4-BE49-F238E27FC236}">
                    <a16:creationId xmlns:a16="http://schemas.microsoft.com/office/drawing/2014/main" id="{83C358FB-A583-0A71-3732-25A4622B6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9" y="2557"/>
                <a:ext cx="115" cy="66"/>
              </a:xfrm>
              <a:custGeom>
                <a:avLst/>
                <a:gdLst>
                  <a:gd name="T0" fmla="*/ 115 w 115"/>
                  <a:gd name="T1" fmla="*/ 0 h 66"/>
                  <a:gd name="T2" fmla="*/ 0 w 115"/>
                  <a:gd name="T3" fmla="*/ 3 h 66"/>
                  <a:gd name="T4" fmla="*/ 19 w 115"/>
                  <a:gd name="T5" fmla="*/ 66 h 66"/>
                  <a:gd name="T6" fmla="*/ 115 w 115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66"/>
                  <a:gd name="T14" fmla="*/ 115 w 115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66">
                    <a:moveTo>
                      <a:pt x="115" y="0"/>
                    </a:moveTo>
                    <a:lnTo>
                      <a:pt x="0" y="3"/>
                    </a:lnTo>
                    <a:lnTo>
                      <a:pt x="19" y="6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4527" name="Freeform 60">
                <a:extLst>
                  <a:ext uri="{FF2B5EF4-FFF2-40B4-BE49-F238E27FC236}">
                    <a16:creationId xmlns:a16="http://schemas.microsoft.com/office/drawing/2014/main" id="{DB19D4D7-87FE-BAD7-BFE5-2C3974876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4" y="2557"/>
                <a:ext cx="112" cy="82"/>
              </a:xfrm>
              <a:custGeom>
                <a:avLst/>
                <a:gdLst>
                  <a:gd name="T0" fmla="*/ 0 w 112"/>
                  <a:gd name="T1" fmla="*/ 0 h 82"/>
                  <a:gd name="T2" fmla="*/ 82 w 112"/>
                  <a:gd name="T3" fmla="*/ 82 h 82"/>
                  <a:gd name="T4" fmla="*/ 112 w 112"/>
                  <a:gd name="T5" fmla="*/ 20 h 82"/>
                  <a:gd name="T6" fmla="*/ 0 w 112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2"/>
                  <a:gd name="T13" fmla="*/ 0 h 82"/>
                  <a:gd name="T14" fmla="*/ 112 w 112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2" h="82">
                    <a:moveTo>
                      <a:pt x="0" y="0"/>
                    </a:moveTo>
                    <a:lnTo>
                      <a:pt x="82" y="82"/>
                    </a:lnTo>
                    <a:lnTo>
                      <a:pt x="112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4528" name="Freeform 61">
                <a:extLst>
                  <a:ext uri="{FF2B5EF4-FFF2-40B4-BE49-F238E27FC236}">
                    <a16:creationId xmlns:a16="http://schemas.microsoft.com/office/drawing/2014/main" id="{5935E112-5F09-B33B-8324-31465BF2E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2084"/>
                <a:ext cx="66" cy="109"/>
              </a:xfrm>
              <a:custGeom>
                <a:avLst/>
                <a:gdLst>
                  <a:gd name="T0" fmla="*/ 33 w 66"/>
                  <a:gd name="T1" fmla="*/ 109 h 109"/>
                  <a:gd name="T2" fmla="*/ 66 w 66"/>
                  <a:gd name="T3" fmla="*/ 0 h 109"/>
                  <a:gd name="T4" fmla="*/ 0 w 66"/>
                  <a:gd name="T5" fmla="*/ 0 h 109"/>
                  <a:gd name="T6" fmla="*/ 33 w 66"/>
                  <a:gd name="T7" fmla="*/ 109 h 1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109"/>
                  <a:gd name="T14" fmla="*/ 66 w 66"/>
                  <a:gd name="T15" fmla="*/ 109 h 1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109">
                    <a:moveTo>
                      <a:pt x="33" y="109"/>
                    </a:moveTo>
                    <a:lnTo>
                      <a:pt x="66" y="0"/>
                    </a:lnTo>
                    <a:lnTo>
                      <a:pt x="0" y="0"/>
                    </a:lnTo>
                    <a:lnTo>
                      <a:pt x="33" y="1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04503" name="Rectangle 62">
              <a:extLst>
                <a:ext uri="{FF2B5EF4-FFF2-40B4-BE49-F238E27FC236}">
                  <a16:creationId xmlns:a16="http://schemas.microsoft.com/office/drawing/2014/main" id="{CECFADFB-8799-D073-34E2-BDA12B9C5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" y="1129"/>
              <a:ext cx="78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04" name="Rectangle 65">
              <a:extLst>
                <a:ext uri="{FF2B5EF4-FFF2-40B4-BE49-F238E27FC236}">
                  <a16:creationId xmlns:a16="http://schemas.microsoft.com/office/drawing/2014/main" id="{05D5E8D2-E2CB-C5F5-6119-DFB5E6180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267"/>
              <a:ext cx="6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05" name="Rectangle 66">
              <a:extLst>
                <a:ext uri="{FF2B5EF4-FFF2-40B4-BE49-F238E27FC236}">
                  <a16:creationId xmlns:a16="http://schemas.microsoft.com/office/drawing/2014/main" id="{AF05FF11-579A-7100-E41B-D6CDB246D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4" y="1225"/>
              <a:ext cx="24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>
                  <a:latin typeface="Arial" panose="020B0604020202020204" pitchFamily="34" charset="0"/>
                </a:rPr>
                <a:t>Projeto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506" name="Rectangle 67">
              <a:extLst>
                <a:ext uri="{FF2B5EF4-FFF2-40B4-BE49-F238E27FC236}">
                  <a16:creationId xmlns:a16="http://schemas.microsoft.com/office/drawing/2014/main" id="{D70193D3-EF1C-3FE3-5B77-63039589C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928"/>
              <a:ext cx="707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07" name="Rectangle 68">
              <a:extLst>
                <a:ext uri="{FF2B5EF4-FFF2-40B4-BE49-F238E27FC236}">
                  <a16:creationId xmlns:a16="http://schemas.microsoft.com/office/drawing/2014/main" id="{D9F459D0-9F32-CC33-08F4-22DDD30EC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2423"/>
              <a:ext cx="250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08" name="Rectangle 69">
              <a:extLst>
                <a:ext uri="{FF2B5EF4-FFF2-40B4-BE49-F238E27FC236}">
                  <a16:creationId xmlns:a16="http://schemas.microsoft.com/office/drawing/2014/main" id="{5EDCE7E6-40B2-AB1F-0B87-45CCED2DF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6" y="2423"/>
              <a:ext cx="11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 i="1">
                  <a:latin typeface="Arial" panose="020B0604020202020204" pitchFamily="34" charset="0"/>
                </a:rPr>
                <a:t>is-a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509" name="Rectangle 70">
              <a:extLst>
                <a:ext uri="{FF2B5EF4-FFF2-40B4-BE49-F238E27FC236}">
                  <a16:creationId xmlns:a16="http://schemas.microsoft.com/office/drawing/2014/main" id="{355A9775-78F0-9199-DA01-D0C425973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" y="3141"/>
              <a:ext cx="25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10" name="Rectangle 71">
              <a:extLst>
                <a:ext uri="{FF2B5EF4-FFF2-40B4-BE49-F238E27FC236}">
                  <a16:creationId xmlns:a16="http://schemas.microsoft.com/office/drawing/2014/main" id="{2A51AE3A-FA86-978E-BA2A-5A78C7AEC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6" y="3141"/>
              <a:ext cx="11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 i="1">
                  <a:latin typeface="Arial" panose="020B0604020202020204" pitchFamily="34" charset="0"/>
                </a:rPr>
                <a:t>is-a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511" name="Rectangle 72">
              <a:extLst>
                <a:ext uri="{FF2B5EF4-FFF2-40B4-BE49-F238E27FC236}">
                  <a16:creationId xmlns:a16="http://schemas.microsoft.com/office/drawing/2014/main" id="{FFAB7B39-6010-3474-C65D-2B208086A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3" y="3141"/>
              <a:ext cx="25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12" name="Rectangle 73">
              <a:extLst>
                <a:ext uri="{FF2B5EF4-FFF2-40B4-BE49-F238E27FC236}">
                  <a16:creationId xmlns:a16="http://schemas.microsoft.com/office/drawing/2014/main" id="{7FC365A0-4C9C-3F2C-9757-C5E5562EE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3141"/>
              <a:ext cx="11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 i="1">
                  <a:latin typeface="Arial" panose="020B0604020202020204" pitchFamily="34" charset="0"/>
                </a:rPr>
                <a:t>is-a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513" name="Rectangle 74">
              <a:extLst>
                <a:ext uri="{FF2B5EF4-FFF2-40B4-BE49-F238E27FC236}">
                  <a16:creationId xmlns:a16="http://schemas.microsoft.com/office/drawing/2014/main" id="{93B88C3A-FC01-C810-2843-A6E62D197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" y="3105"/>
              <a:ext cx="254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14" name="Rectangle 75">
              <a:extLst>
                <a:ext uri="{FF2B5EF4-FFF2-40B4-BE49-F238E27FC236}">
                  <a16:creationId xmlns:a16="http://schemas.microsoft.com/office/drawing/2014/main" id="{9221C093-1A9A-8EBB-1058-DE926D895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3105"/>
              <a:ext cx="11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 i="1">
                  <a:latin typeface="Arial" panose="020B0604020202020204" pitchFamily="34" charset="0"/>
                </a:rPr>
                <a:t>is-a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515" name="Rectangle 76">
              <a:extLst>
                <a:ext uri="{FF2B5EF4-FFF2-40B4-BE49-F238E27FC236}">
                  <a16:creationId xmlns:a16="http://schemas.microsoft.com/office/drawing/2014/main" id="{8BBB9172-9948-75BD-1853-BA9C7D7C5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7" y="3141"/>
              <a:ext cx="25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16" name="Rectangle 77">
              <a:extLst>
                <a:ext uri="{FF2B5EF4-FFF2-40B4-BE49-F238E27FC236}">
                  <a16:creationId xmlns:a16="http://schemas.microsoft.com/office/drawing/2014/main" id="{80DC02C4-C6E3-3949-07BC-CA74F398F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5" y="3141"/>
              <a:ext cx="11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 i="1">
                  <a:latin typeface="Arial" panose="020B0604020202020204" pitchFamily="34" charset="0"/>
                </a:rPr>
                <a:t>is-a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517" name="Rectangle 78">
              <a:extLst>
                <a:ext uri="{FF2B5EF4-FFF2-40B4-BE49-F238E27FC236}">
                  <a16:creationId xmlns:a16="http://schemas.microsoft.com/office/drawing/2014/main" id="{9CD39B75-95F3-950E-99FE-004F2365C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3141"/>
              <a:ext cx="25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18" name="Rectangle 79">
              <a:extLst>
                <a:ext uri="{FF2B5EF4-FFF2-40B4-BE49-F238E27FC236}">
                  <a16:creationId xmlns:a16="http://schemas.microsoft.com/office/drawing/2014/main" id="{49C8B084-F4FC-CE20-E938-781923303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1" y="2459"/>
              <a:ext cx="250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04519" name="Rectangle 80">
              <a:extLst>
                <a:ext uri="{FF2B5EF4-FFF2-40B4-BE49-F238E27FC236}">
                  <a16:creationId xmlns:a16="http://schemas.microsoft.com/office/drawing/2014/main" id="{D5A7F2A7-8771-BC05-36F9-8C74CBB0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" y="2459"/>
              <a:ext cx="11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 i="1">
                  <a:latin typeface="Arial" panose="020B0604020202020204" pitchFamily="34" charset="0"/>
                </a:rPr>
                <a:t>is-a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  <p:sp>
          <p:nvSpPr>
            <p:cNvPr id="104520" name="Rectangle 81">
              <a:extLst>
                <a:ext uri="{FF2B5EF4-FFF2-40B4-BE49-F238E27FC236}">
                  <a16:creationId xmlns:a16="http://schemas.microsoft.com/office/drawing/2014/main" id="{47DEAD0F-91C7-6C5F-6639-F463A948F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8" y="2016"/>
              <a:ext cx="203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400" b="0" i="1">
                  <a:latin typeface="Arial" panose="020B0604020202020204" pitchFamily="34" charset="0"/>
                </a:rPr>
                <a:t>part-of</a:t>
              </a:r>
              <a:endParaRPr lang="en-US" altLang="pt-BR" sz="1600">
                <a:latin typeface="Arial" panose="020B0604020202020204" pitchFamily="34" charset="0"/>
              </a:endParaRPr>
            </a:p>
          </p:txBody>
        </p:sp>
      </p:grpSp>
      <p:sp>
        <p:nvSpPr>
          <p:cNvPr id="104455" name="Espaço Reservado para Número de Slide 3">
            <a:extLst>
              <a:ext uri="{FF2B5EF4-FFF2-40B4-BE49-F238E27FC236}">
                <a16:creationId xmlns:a16="http://schemas.microsoft.com/office/drawing/2014/main" id="{D53EDDFA-C969-1AF2-1E49-F0F6047D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B75ACB3A-0783-452E-B955-853A6A280544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866" name="Rectangle 2">
            <a:extLst>
              <a:ext uri="{FF2B5EF4-FFF2-40B4-BE49-F238E27FC236}">
                <a16:creationId xmlns:a16="http://schemas.microsoft.com/office/drawing/2014/main" id="{F2D00E18-89F9-A795-31F2-40E99F88B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8162925" cy="64135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Problema Prático</a:t>
            </a:r>
          </a:p>
        </p:txBody>
      </p:sp>
      <p:sp>
        <p:nvSpPr>
          <p:cNvPr id="106499" name="Rectangle 4">
            <a:extLst>
              <a:ext uri="{FF2B5EF4-FFF2-40B4-BE49-F238E27FC236}">
                <a16:creationId xmlns:a16="http://schemas.microsoft.com/office/drawing/2014/main" id="{D4AE5254-6DB7-BD91-54BE-02BC94830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308850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A15916B5-7A7F-4BBC-FB35-1D511B17D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9788" y="981075"/>
            <a:ext cx="9828212" cy="58769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Qual o melhor local instalar um depósito de resíduos sólidos ?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sz="2400" b="0" dirty="0">
              <a:latin typeface="+mj-lt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2000" b="0" dirty="0">
                <a:latin typeface="+mj-lt"/>
              </a:rPr>
              <a:t>Classe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000" dirty="0">
                <a:latin typeface="+mj-lt"/>
              </a:rPr>
              <a:t>Geologia</a:t>
            </a:r>
            <a:r>
              <a:rPr lang="pt-BR" sz="2000" b="0" dirty="0">
                <a:latin typeface="+mj-lt"/>
              </a:rPr>
              <a:t>: permeabilidade do solo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000" dirty="0">
                <a:latin typeface="+mj-lt"/>
              </a:rPr>
              <a:t>Rede de drenagem</a:t>
            </a:r>
            <a:r>
              <a:rPr lang="pt-BR" sz="2000" b="0" dirty="0">
                <a:latin typeface="+mj-lt"/>
              </a:rPr>
              <a:t>: escoamento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000" dirty="0">
                <a:latin typeface="+mj-lt"/>
              </a:rPr>
              <a:t>Lençol freático</a:t>
            </a:r>
            <a:r>
              <a:rPr lang="pt-BR" sz="2000" b="0" dirty="0">
                <a:latin typeface="+mj-lt"/>
              </a:rPr>
              <a:t>: escoamento </a:t>
            </a:r>
            <a:r>
              <a:rPr lang="pt-BR" sz="2000" b="0" dirty="0" err="1">
                <a:latin typeface="+mj-lt"/>
              </a:rPr>
              <a:t>sub-superficial</a:t>
            </a:r>
            <a:endParaRPr lang="pt-BR" sz="2000" b="0" dirty="0">
              <a:latin typeface="+mj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pt-BR" sz="2000" dirty="0">
                <a:latin typeface="+mj-lt"/>
              </a:rPr>
              <a:t>Declividade</a:t>
            </a:r>
            <a:r>
              <a:rPr lang="pt-BR" sz="2000" b="0" dirty="0">
                <a:latin typeface="+mj-lt"/>
              </a:rPr>
              <a:t>: inclinação do terreno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000" dirty="0">
                <a:latin typeface="+mj-lt"/>
              </a:rPr>
              <a:t>Uso da Terra</a:t>
            </a:r>
            <a:r>
              <a:rPr lang="pt-BR" sz="2000" b="0" dirty="0">
                <a:latin typeface="+mj-lt"/>
              </a:rPr>
              <a:t>: áreas de uso para residência, produção agrícola.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000" dirty="0">
                <a:latin typeface="+mj-lt"/>
              </a:rPr>
              <a:t>Rede viária</a:t>
            </a:r>
            <a:r>
              <a:rPr lang="pt-BR" sz="2000" b="0" dirty="0">
                <a:latin typeface="+mj-lt"/>
              </a:rPr>
              <a:t>: escoamento, logística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000" dirty="0">
                <a:latin typeface="+mj-lt"/>
              </a:rPr>
              <a:t>Solos</a:t>
            </a:r>
            <a:r>
              <a:rPr lang="pt-BR" sz="2000" b="0" dirty="0">
                <a:latin typeface="+mj-lt"/>
              </a:rPr>
              <a:t>: análise de permeabilidade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000" dirty="0">
                <a:latin typeface="+mj-lt"/>
              </a:rPr>
              <a:t>Cadastro de lotes</a:t>
            </a:r>
            <a:r>
              <a:rPr lang="pt-BR" sz="2000" b="0" dirty="0">
                <a:latin typeface="+mj-lt"/>
              </a:rPr>
              <a:t>: indica ocupação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000" dirty="0">
                <a:latin typeface="+mj-lt"/>
              </a:rPr>
              <a:t>Setores censitários</a:t>
            </a:r>
            <a:r>
              <a:rPr lang="pt-BR" sz="2000" b="0" dirty="0">
                <a:latin typeface="+mj-lt"/>
              </a:rPr>
              <a:t>: socioeconomia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BR" sz="2000" dirty="0">
              <a:latin typeface="+mj-lt"/>
            </a:endParaRPr>
          </a:p>
        </p:txBody>
      </p:sp>
      <p:sp>
        <p:nvSpPr>
          <p:cNvPr id="106501" name="Espaço Reservado para Número de Slide 3">
            <a:extLst>
              <a:ext uri="{FF2B5EF4-FFF2-40B4-BE49-F238E27FC236}">
                <a16:creationId xmlns:a16="http://schemas.microsoft.com/office/drawing/2014/main" id="{42EB85AD-435D-ECCC-A0B5-C4068432B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12B37C69-AB76-41E1-9CB5-C07C9059F72D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866" name="Rectangle 2">
            <a:extLst>
              <a:ext uri="{FF2B5EF4-FFF2-40B4-BE49-F238E27FC236}">
                <a16:creationId xmlns:a16="http://schemas.microsoft.com/office/drawing/2014/main" id="{384FEB97-DA29-77EA-BA00-F2192A749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8162925" cy="64135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Problema Prático</a:t>
            </a:r>
          </a:p>
        </p:txBody>
      </p:sp>
      <p:sp>
        <p:nvSpPr>
          <p:cNvPr id="108547" name="Rectangle 4">
            <a:extLst>
              <a:ext uri="{FF2B5EF4-FFF2-40B4-BE49-F238E27FC236}">
                <a16:creationId xmlns:a16="http://schemas.microsoft.com/office/drawing/2014/main" id="{4D1CFF6F-EC1D-0DDD-1405-FF8D25DDB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308850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25CDCB6F-5D87-C9C4-D553-7DAAD5764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125538"/>
            <a:ext cx="8748713" cy="5616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Como serão definidas as áreas de possível alocação de depósitos de resíduos sólidos?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pt-BR" sz="2400" b="0" i="1" dirty="0">
                <a:latin typeface="+mj-lt"/>
              </a:rPr>
              <a:t>Por restrições sobre as diferentes classes de dados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Geologia: pouco fraturada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Solo: mais espesso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Lençol freático: mais profundo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Declividade: baixa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Acesso: próximo de estrada, distante de rios</a:t>
            </a:r>
          </a:p>
          <a:p>
            <a:pPr lvl="1" eaLnBrk="1" hangingPunct="1">
              <a:buFontTx/>
              <a:buChar char="•"/>
              <a:defRPr/>
            </a:pPr>
            <a:r>
              <a:rPr lang="pt-BR" sz="2400" b="0" dirty="0">
                <a:latin typeface="+mj-lt"/>
              </a:rPr>
              <a:t>Longe de zonas ocupadas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BR" sz="2400" b="0" dirty="0">
              <a:latin typeface="+mj-lt"/>
            </a:endParaRPr>
          </a:p>
        </p:txBody>
      </p:sp>
      <p:sp>
        <p:nvSpPr>
          <p:cNvPr id="108549" name="Espaço Reservado para Número de Slide 3">
            <a:extLst>
              <a:ext uri="{FF2B5EF4-FFF2-40B4-BE49-F238E27FC236}">
                <a16:creationId xmlns:a16="http://schemas.microsoft.com/office/drawing/2014/main" id="{705A0718-3679-CB9A-D1FD-09176633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7799C551-11F7-4579-BE68-5C50394F3522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866" name="Rectangle 2">
            <a:extLst>
              <a:ext uri="{FF2B5EF4-FFF2-40B4-BE49-F238E27FC236}">
                <a16:creationId xmlns:a16="http://schemas.microsoft.com/office/drawing/2014/main" id="{84BCC9AA-D2D4-6708-8582-158E9660B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8162925" cy="64135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Problema Prático</a:t>
            </a:r>
          </a:p>
        </p:txBody>
      </p:sp>
      <p:sp>
        <p:nvSpPr>
          <p:cNvPr id="110595" name="Rectangle 4">
            <a:extLst>
              <a:ext uri="{FF2B5EF4-FFF2-40B4-BE49-F238E27FC236}">
                <a16:creationId xmlns:a16="http://schemas.microsoft.com/office/drawing/2014/main" id="{AA74EFA6-A6ED-F6FC-6DAD-3032C4CBA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308850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7FF0BFC6-F9B0-6DA9-CD08-EA472F7BF9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125538"/>
            <a:ext cx="8748713" cy="11509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Como essas restrições são expressas num modelo de dados? 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pt-BR" sz="2400" b="0" dirty="0">
              <a:latin typeface="+mj-lt"/>
            </a:endParaRPr>
          </a:p>
        </p:txBody>
      </p:sp>
      <p:sp>
        <p:nvSpPr>
          <p:cNvPr id="110597" name="AutoShape 6" descr="Confetes pequenos">
            <a:extLst>
              <a:ext uri="{FF2B5EF4-FFF2-40B4-BE49-F238E27FC236}">
                <a16:creationId xmlns:a16="http://schemas.microsoft.com/office/drawing/2014/main" id="{C263E7C5-DEEC-D741-4B10-A4448F876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3141663"/>
            <a:ext cx="3979862" cy="9064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0598" name="Text Box 7" descr="Confetes pequenos">
            <a:extLst>
              <a:ext uri="{FF2B5EF4-FFF2-40B4-BE49-F238E27FC236}">
                <a16:creationId xmlns:a16="http://schemas.microsoft.com/office/drawing/2014/main" id="{87A2FB47-0576-E797-BE2D-8753E363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3425825"/>
            <a:ext cx="1989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600">
                <a:latin typeface="Verdana" panose="020B0604030504040204" pitchFamily="34" charset="0"/>
              </a:rPr>
              <a:t>Aula de Análise</a:t>
            </a:r>
          </a:p>
        </p:txBody>
      </p:sp>
      <p:pic>
        <p:nvPicPr>
          <p:cNvPr id="110599" name="Imagem 7" descr="Uma imagem contendo mesa&#10;&#10;Descrição gerada automaticamente">
            <a:extLst>
              <a:ext uri="{FF2B5EF4-FFF2-40B4-BE49-F238E27FC236}">
                <a16:creationId xmlns:a16="http://schemas.microsoft.com/office/drawing/2014/main" id="{2B15934D-497E-800C-A786-D50E93F9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276475"/>
            <a:ext cx="3813175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0" name="Espaço Reservado para Número de Slide 3">
            <a:extLst>
              <a:ext uri="{FF2B5EF4-FFF2-40B4-BE49-F238E27FC236}">
                <a16:creationId xmlns:a16="http://schemas.microsoft.com/office/drawing/2014/main" id="{3454FE79-78E6-E2E1-C479-DA8C871B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F0D5D2DC-9818-4057-82C8-4668149F2550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7F255779-87B7-8988-137B-86362B746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D1F5B9AD-9E33-C6AA-3FF8-DF5386654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48964" name="Rectangle 4">
            <a:extLst>
              <a:ext uri="{FF2B5EF4-FFF2-40B4-BE49-F238E27FC236}">
                <a16:creationId xmlns:a16="http://schemas.microsoft.com/office/drawing/2014/main" id="{2A7D4132-9DD3-34FB-7CA4-C5D261EC0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2663" y="90488"/>
            <a:ext cx="9220200" cy="890587"/>
          </a:xfrm>
        </p:spPr>
        <p:txBody>
          <a:bodyPr lIns="88876" tIns="44438" rIns="88876" bIns="44438" anchor="ctr"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Aplicativo 1</a:t>
            </a:r>
            <a:b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Exemplo de aplicação a ser desenvolvida no SIG</a:t>
            </a:r>
          </a:p>
        </p:txBody>
      </p:sp>
      <p:graphicFrame>
        <p:nvGraphicFramePr>
          <p:cNvPr id="112645" name="Object 6">
            <a:extLst>
              <a:ext uri="{FF2B5EF4-FFF2-40B4-BE49-F238E27FC236}">
                <a16:creationId xmlns:a16="http://schemas.microsoft.com/office/drawing/2014/main" id="{54A5B31E-15E6-1EB0-FD24-EC7CE18889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3250" y="2276475"/>
          <a:ext cx="5761038" cy="386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0" name="VISIO" r:id="rId3" imgW="3314806" imgH="2537531" progId="Visio.Drawing.4">
                  <p:embed/>
                </p:oleObj>
              </mc:Choice>
              <mc:Fallback>
                <p:oleObj name="VISIO" r:id="rId3" imgW="3314806" imgH="2537531" progId="Visio.Drawing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2276475"/>
                        <a:ext cx="5761038" cy="386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FFFF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6" name="Text Box 7" descr="Confetes pequenos">
            <a:extLst>
              <a:ext uri="{FF2B5EF4-FFF2-40B4-BE49-F238E27FC236}">
                <a16:creationId xmlns:a16="http://schemas.microsoft.com/office/drawing/2014/main" id="{DC4E4EA3-3617-4FB6-643A-C23C4D36C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6237288"/>
            <a:ext cx="449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10668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 defTabSz="106680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 defTabSz="10668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10668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10668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0">
                <a:latin typeface="Arial" panose="020B0604020202020204" pitchFamily="34" charset="0"/>
              </a:rPr>
              <a:t>Resultado Numérico = xx   km</a:t>
            </a:r>
            <a:r>
              <a:rPr lang="pt-BR" altLang="pt-BR" sz="2000" b="0" baseline="30000">
                <a:latin typeface="Arial" panose="020B0604020202020204" pitchFamily="34" charset="0"/>
              </a:rPr>
              <a:t>2</a:t>
            </a:r>
            <a:r>
              <a:rPr lang="pt-BR" altLang="pt-BR" sz="2000" b="0">
                <a:latin typeface="Arial" panose="020B0604020202020204" pitchFamily="34" charset="0"/>
              </a:rPr>
              <a:t>   ?</a:t>
            </a:r>
            <a:endParaRPr lang="en-US" altLang="pt-BR" sz="2000" b="0">
              <a:latin typeface="Arial" panose="020B0604020202020204" pitchFamily="34" charset="0"/>
            </a:endParaRPr>
          </a:p>
        </p:txBody>
      </p:sp>
      <p:sp>
        <p:nvSpPr>
          <p:cNvPr id="112647" name="Rectangle 8">
            <a:extLst>
              <a:ext uri="{FF2B5EF4-FFF2-40B4-BE49-F238E27FC236}">
                <a16:creationId xmlns:a16="http://schemas.microsoft.com/office/drawing/2014/main" id="{540E3663-7CA2-2974-87C5-BE9430962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092950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3080" name="Rectangle 5">
            <a:extLst>
              <a:ext uri="{FF2B5EF4-FFF2-40B4-BE49-F238E27FC236}">
                <a16:creationId xmlns:a16="http://schemas.microsoft.com/office/drawing/2014/main" id="{B736BD54-47B3-6805-3515-B80A95859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6975" y="1196975"/>
            <a:ext cx="10299700" cy="819150"/>
          </a:xfrm>
        </p:spPr>
        <p:txBody>
          <a:bodyPr lIns="88876" tIns="44438" rIns="88876" bIns="44438"/>
          <a:lstStyle/>
          <a:p>
            <a:pPr eaLnBrk="1" hangingPunct="1">
              <a:spcBef>
                <a:spcPct val="25000"/>
              </a:spcBef>
              <a:spcAft>
                <a:spcPct val="25000"/>
              </a:spcAft>
              <a:buFont typeface="Wingdings" panose="05000000000000000000" pitchFamily="2" charset="2"/>
              <a:buNone/>
              <a:defRPr/>
            </a:pPr>
            <a:r>
              <a:rPr lang="pt-BR" sz="2400" b="0" dirty="0">
                <a:latin typeface="+mj-lt"/>
              </a:rPr>
              <a:t>“Quanto da área urbana de Brasília encontra-se  em   uma classe de baixa aptidão ao uso ? “</a:t>
            </a:r>
          </a:p>
        </p:txBody>
      </p:sp>
      <p:sp>
        <p:nvSpPr>
          <p:cNvPr id="112649" name="Espaço Reservado para Número de Slide 3">
            <a:extLst>
              <a:ext uri="{FF2B5EF4-FFF2-40B4-BE49-F238E27FC236}">
                <a16:creationId xmlns:a16="http://schemas.microsoft.com/office/drawing/2014/main" id="{2E5CB0FF-291F-B5FA-CA84-868DA6FF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4D31E0E2-0140-4931-A41F-115A2CC5971D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Rectangle 2">
            <a:extLst>
              <a:ext uri="{FF2B5EF4-FFF2-40B4-BE49-F238E27FC236}">
                <a16:creationId xmlns:a16="http://schemas.microsoft.com/office/drawing/2014/main" id="{B37DE07C-818C-0455-66C2-8B2B6E85E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162925" cy="762000"/>
          </a:xfrm>
        </p:spPr>
        <p:txBody>
          <a:bodyPr/>
          <a:lstStyle/>
          <a:p>
            <a:pPr eaLnBrk="1" hangingPunct="1">
              <a:defRPr/>
            </a:pPr>
            <a:r>
              <a:rPr lang="pt-BR" sz="4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Modelagem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FFD2BF0-909C-33F8-7138-D9176A773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3888" y="1412875"/>
            <a:ext cx="1080135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b="0" dirty="0">
                <a:latin typeface="+mj-lt"/>
              </a:rPr>
              <a:t>O que é modelar?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b="0" dirty="0">
                <a:latin typeface="+mj-lt"/>
              </a:rPr>
              <a:t>  Termo geral para denotar o processo de construir representações do mundo real .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pt-BR" sz="2800" b="0" dirty="0">
                <a:latin typeface="+mj-lt"/>
              </a:rPr>
              <a:t>Abstrações (conceitos) 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pt-BR" sz="2800" b="0" dirty="0">
                <a:latin typeface="+mj-lt"/>
              </a:rPr>
              <a:t>Visão reducionista (mundo expresso por conceitos)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b="0" dirty="0">
                <a:latin typeface="+mj-lt"/>
              </a:rPr>
              <a:t>Técnicas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b="0" dirty="0">
                <a:latin typeface="+mj-lt"/>
              </a:rPr>
              <a:t>Modelos de dados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pt-BR" sz="2800" b="0" dirty="0">
                <a:latin typeface="+mj-lt"/>
              </a:rPr>
              <a:t>Descrição dos dados </a:t>
            </a:r>
          </a:p>
          <a:p>
            <a:pPr lvl="4" eaLnBrk="1" hangingPunct="1">
              <a:lnSpc>
                <a:spcPct val="90000"/>
              </a:lnSpc>
              <a:buFontTx/>
              <a:buNone/>
              <a:defRPr/>
            </a:pPr>
            <a:r>
              <a:rPr lang="pt-BR" sz="2400" b="0" dirty="0">
                <a:latin typeface="+mj-lt"/>
              </a:rPr>
              <a:t>(o que são?, como se relacionam?)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pt-BR" sz="2800" b="0" dirty="0">
                <a:latin typeface="+mj-lt"/>
              </a:rPr>
              <a:t>Expressão 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endParaRPr lang="pt-BR" sz="2800" b="0" dirty="0"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t-BR" sz="2000" dirty="0">
              <a:latin typeface="+mj-lt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pt-BR" sz="2000" dirty="0">
              <a:latin typeface="+mj-lt"/>
            </a:endParaRPr>
          </a:p>
        </p:txBody>
      </p:sp>
      <p:sp>
        <p:nvSpPr>
          <p:cNvPr id="17412" name="Espaço Reservado para Número de Slide 3">
            <a:extLst>
              <a:ext uri="{FF2B5EF4-FFF2-40B4-BE49-F238E27FC236}">
                <a16:creationId xmlns:a16="http://schemas.microsoft.com/office/drawing/2014/main" id="{8F0B811F-42F9-3BA6-0E28-E4D6BE71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57C8C14-981A-415D-8035-1847AB90B73B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BC56F314-9A40-0720-D50E-EB5D8DE92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695DBFB0-C071-223C-B571-18B464BE2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49988" name="Rectangle 4">
            <a:extLst>
              <a:ext uri="{FF2B5EF4-FFF2-40B4-BE49-F238E27FC236}">
                <a16:creationId xmlns:a16="http://schemas.microsoft.com/office/drawing/2014/main" id="{7295F3EF-7580-F9FB-13B5-C8FEB39DE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112713"/>
            <a:ext cx="7423150" cy="890587"/>
          </a:xfrm>
        </p:spPr>
        <p:txBody>
          <a:bodyPr lIns="88876" tIns="44438" rIns="88876" bIns="44438" anchor="ctr"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Aplicativo 1    </a:t>
            </a:r>
            <a:b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Mapa de Uso da Terra</a:t>
            </a:r>
            <a:r>
              <a:rPr lang="pt-BR" sz="800" dirty="0"/>
              <a:t> </a:t>
            </a:r>
          </a:p>
        </p:txBody>
      </p:sp>
      <p:graphicFrame>
        <p:nvGraphicFramePr>
          <p:cNvPr id="113669" name="Object 5">
            <a:extLst>
              <a:ext uri="{FF2B5EF4-FFF2-40B4-BE49-F238E27FC236}">
                <a16:creationId xmlns:a16="http://schemas.microsoft.com/office/drawing/2014/main" id="{11037C5B-1770-8E1A-A372-8466361C7F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484313"/>
          <a:ext cx="9144000" cy="537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1" name="Visio" r:id="rId3" imgW="5007621" imgH="2872362" progId="Visio.Drawing.6">
                  <p:embed/>
                </p:oleObj>
              </mc:Choice>
              <mc:Fallback>
                <p:oleObj name="Visio" r:id="rId3" imgW="5007621" imgH="2872362" progId="Visio.Drawing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484313"/>
                        <a:ext cx="9144000" cy="537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0" name="Espaço Reservado para Número de Slide 3">
            <a:extLst>
              <a:ext uri="{FF2B5EF4-FFF2-40B4-BE49-F238E27FC236}">
                <a16:creationId xmlns:a16="http://schemas.microsoft.com/office/drawing/2014/main" id="{C9FFEED8-CC67-517C-0A13-B0404D14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CA8CCAB7-73EE-4085-88CF-436ABEA2B279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012" name="Rectangle 4">
            <a:extLst>
              <a:ext uri="{FF2B5EF4-FFF2-40B4-BE49-F238E27FC236}">
                <a16:creationId xmlns:a16="http://schemas.microsoft.com/office/drawing/2014/main" id="{2F674F9E-198E-89B8-794B-41BBE723AF7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774825" y="219075"/>
            <a:ext cx="8229600" cy="520700"/>
          </a:xfrm>
        </p:spPr>
        <p:txBody>
          <a:bodyPr lIns="88876" tIns="44438" rIns="88876" bIns="44438" anchor="ctr"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Aplicativo 1   -  </a:t>
            </a:r>
            <a:r>
              <a:rPr lang="pt-BR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Mapa de Aptidão</a:t>
            </a:r>
            <a:r>
              <a:rPr lang="pt-BR" sz="1100" dirty="0"/>
              <a:t> </a:t>
            </a:r>
          </a:p>
        </p:txBody>
      </p:sp>
      <p:sp>
        <p:nvSpPr>
          <p:cNvPr id="114691" name="Rectangle 13">
            <a:extLst>
              <a:ext uri="{FF2B5EF4-FFF2-40B4-BE49-F238E27FC236}">
                <a16:creationId xmlns:a16="http://schemas.microsoft.com/office/drawing/2014/main" id="{45936693-F4C6-39CA-4185-E56CD3684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164388" cy="3603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114692" name="Group 14">
            <a:extLst>
              <a:ext uri="{FF2B5EF4-FFF2-40B4-BE49-F238E27FC236}">
                <a16:creationId xmlns:a16="http://schemas.microsoft.com/office/drawing/2014/main" id="{7F07B117-315B-6331-0EEC-983BB1B22A4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65175"/>
            <a:ext cx="9144000" cy="6015038"/>
            <a:chOff x="240" y="890"/>
            <a:chExt cx="5520" cy="3381"/>
          </a:xfrm>
        </p:grpSpPr>
        <p:sp>
          <p:nvSpPr>
            <p:cNvPr id="114697" name="Rectangle 2">
              <a:extLst>
                <a:ext uri="{FF2B5EF4-FFF2-40B4-BE49-F238E27FC236}">
                  <a16:creationId xmlns:a16="http://schemas.microsoft.com/office/drawing/2014/main" id="{239E0CF2-5F83-5A90-3AA1-32A4A8A43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983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sp>
          <p:nvSpPr>
            <p:cNvPr id="114698" name="Rectangle 3">
              <a:extLst>
                <a:ext uri="{FF2B5EF4-FFF2-40B4-BE49-F238E27FC236}">
                  <a16:creationId xmlns:a16="http://schemas.microsoft.com/office/drawing/2014/main" id="{3A15A7D4-92BE-5140-56A9-DE1DE4C67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983"/>
              <a:ext cx="18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graphicFrame>
          <p:nvGraphicFramePr>
            <p:cNvPr id="114699" name="Object 8">
              <a:extLst>
                <a:ext uri="{FF2B5EF4-FFF2-40B4-BE49-F238E27FC236}">
                  <a16:creationId xmlns:a16="http://schemas.microsoft.com/office/drawing/2014/main" id="{08803561-458C-BDD9-0A75-977234C126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6" y="1728"/>
            <a:ext cx="3674" cy="2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04" name="VISIO" r:id="rId3" imgW="4053840" imgH="2919984" progId="Visio.Drawing.4">
                    <p:embed/>
                  </p:oleObj>
                </mc:Choice>
                <mc:Fallback>
                  <p:oleObj name="VISIO" r:id="rId3" imgW="4053840" imgH="2919984" progId="Visio.Drawing.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1728"/>
                          <a:ext cx="3674" cy="23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4700" name="Picture 9" descr="aptidao bool">
              <a:extLst>
                <a:ext uri="{FF2B5EF4-FFF2-40B4-BE49-F238E27FC236}">
                  <a16:creationId xmlns:a16="http://schemas.microsoft.com/office/drawing/2014/main" id="{7E9BE4B4-001E-0319-35F8-89C061067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" y="3626"/>
              <a:ext cx="496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4701" name="Object 10">
              <a:extLst>
                <a:ext uri="{FF2B5EF4-FFF2-40B4-BE49-F238E27FC236}">
                  <a16:creationId xmlns:a16="http://schemas.microsoft.com/office/drawing/2014/main" id="{FF01CABC-8851-267A-5E56-6DDBB78FD2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7" y="890"/>
            <a:ext cx="1248" cy="2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05" name="Visio" r:id="rId6" imgW="1215500" imgH="2829652" progId="Visio.Drawing.6">
                    <p:embed/>
                  </p:oleObj>
                </mc:Choice>
                <mc:Fallback>
                  <p:oleObj name="Visio" r:id="rId6" imgW="1215500" imgH="2829652" progId="Visio.Drawing.6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7" y="890"/>
                          <a:ext cx="1248" cy="2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702" name="Text Box 11" descr="Confetes pequenos">
              <a:extLst>
                <a:ext uri="{FF2B5EF4-FFF2-40B4-BE49-F238E27FC236}">
                  <a16:creationId xmlns:a16="http://schemas.microsoft.com/office/drawing/2014/main" id="{A07551D3-767A-36F9-3AD8-A6532B07A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3838"/>
              <a:ext cx="156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10668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 defTabSz="106680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 defTabSz="10668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defTabSz="10668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defTabSz="10668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defTabSz="1066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defTabSz="1066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defTabSz="1066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defTabSz="10668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t-BR" altLang="pt-BR" sz="2000" b="0">
                  <a:latin typeface="Arial" panose="020B0604020202020204" pitchFamily="34" charset="0"/>
                </a:rPr>
                <a:t>“overlay” matricial</a:t>
              </a:r>
              <a:endParaRPr lang="en-US" altLang="pt-BR" sz="2000" b="0">
                <a:latin typeface="Arial" panose="020B0604020202020204" pitchFamily="34" charset="0"/>
              </a:endParaRPr>
            </a:p>
          </p:txBody>
        </p:sp>
        <p:sp>
          <p:nvSpPr>
            <p:cNvPr id="1451020" name="Text Box 12" descr="Confetes pequenos">
              <a:extLst>
                <a:ext uri="{FF2B5EF4-FFF2-40B4-BE49-F238E27FC236}">
                  <a16:creationId xmlns:a16="http://schemas.microsoft.com/office/drawing/2014/main" id="{992E289F-227B-94C3-1165-7C1D1A51D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" y="2659"/>
              <a:ext cx="1225" cy="2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066800" eaLnBrk="1" hangingPunct="1">
                <a:spcBef>
                  <a:spcPct val="50000"/>
                </a:spcBef>
                <a:defRPr/>
              </a:pPr>
              <a:r>
                <a:rPr lang="pt-BR" sz="2000" b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lassGarmnd BT" pitchFamily="18" charset="0"/>
                </a:rPr>
                <a:t>Quais as regras ?</a:t>
              </a:r>
              <a:endParaRPr lang="en-US" sz="2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endParaRPr>
            </a:p>
          </p:txBody>
        </p:sp>
      </p:grpSp>
      <p:pic>
        <p:nvPicPr>
          <p:cNvPr id="114693" name="Picture 6160" descr="Confetes pequenos">
            <a:extLst>
              <a:ext uri="{FF2B5EF4-FFF2-40B4-BE49-F238E27FC236}">
                <a16:creationId xmlns:a16="http://schemas.microsoft.com/office/drawing/2014/main" id="{109FD63E-7641-92E3-3C34-4F56A6411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196975"/>
            <a:ext cx="10080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4694" name="Picture 6162" descr="Confetes pequenos">
            <a:extLst>
              <a:ext uri="{FF2B5EF4-FFF2-40B4-BE49-F238E27FC236}">
                <a16:creationId xmlns:a16="http://schemas.microsoft.com/office/drawing/2014/main" id="{9D01544E-C0F2-F143-8892-BEE428E6A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96975"/>
            <a:ext cx="100806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4695" name="Picture 6164" descr="Confetes pequenos">
            <a:extLst>
              <a:ext uri="{FF2B5EF4-FFF2-40B4-BE49-F238E27FC236}">
                <a16:creationId xmlns:a16="http://schemas.microsoft.com/office/drawing/2014/main" id="{DF4FFD08-DEF3-AE9D-353B-C595429C8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196975"/>
            <a:ext cx="925512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4696" name="Espaço Reservado para Número de Slide 3">
            <a:extLst>
              <a:ext uri="{FF2B5EF4-FFF2-40B4-BE49-F238E27FC236}">
                <a16:creationId xmlns:a16="http://schemas.microsoft.com/office/drawing/2014/main" id="{1168BB4D-16E0-CC92-6118-A91D4880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68BE9562-934F-427C-9FF9-CDEFF532B686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71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1AA56889-F4F9-AF32-C3E2-6CA7DEB17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AF4DB8C5-7C18-2629-8B58-0D40290D0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52036" name="Rectangle 4">
            <a:extLst>
              <a:ext uri="{FF2B5EF4-FFF2-40B4-BE49-F238E27FC236}">
                <a16:creationId xmlns:a16="http://schemas.microsoft.com/office/drawing/2014/main" id="{8856B19F-797C-67A1-A51C-4A601E8BFC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333375"/>
            <a:ext cx="8229600" cy="520700"/>
          </a:xfrm>
        </p:spPr>
        <p:txBody>
          <a:bodyPr lIns="88876" tIns="44438" rIns="88876" bIns="44438" anchor="ctr"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Aplicativo 1  - </a:t>
            </a:r>
            <a:r>
              <a:rPr lang="pt-BR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Mapa Geológico</a:t>
            </a:r>
            <a:r>
              <a:rPr lang="pt-BR" sz="1100" dirty="0"/>
              <a:t> </a:t>
            </a:r>
          </a:p>
        </p:txBody>
      </p:sp>
      <p:sp>
        <p:nvSpPr>
          <p:cNvPr id="115717" name="Rectangle 9">
            <a:extLst>
              <a:ext uri="{FF2B5EF4-FFF2-40B4-BE49-F238E27FC236}">
                <a16:creationId xmlns:a16="http://schemas.microsoft.com/office/drawing/2014/main" id="{753C7606-65DE-19B7-B910-7F333469B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57338"/>
            <a:ext cx="7019925" cy="358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aphicFrame>
        <p:nvGraphicFramePr>
          <p:cNvPr id="115718" name="Object 2048">
            <a:extLst>
              <a:ext uri="{FF2B5EF4-FFF2-40B4-BE49-F238E27FC236}">
                <a16:creationId xmlns:a16="http://schemas.microsoft.com/office/drawing/2014/main" id="{6930DCD4-C864-9CB5-4344-D9F442CD7D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2788" y="1714500"/>
          <a:ext cx="8226425" cy="390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2" name="VISIO" r:id="rId3" imgW="6534912" imgH="3099816" progId="Visio.Drawing.4">
                  <p:embed/>
                </p:oleObj>
              </mc:Choice>
              <mc:Fallback>
                <p:oleObj name="VISIO" r:id="rId3" imgW="6534912" imgH="3099816" progId="Visio.Drawing.4">
                  <p:embed/>
                  <p:pic>
                    <p:nvPicPr>
                      <p:cNvPr id="0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788" y="1714500"/>
                        <a:ext cx="8226425" cy="3900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5719" name="Picture 1034" descr="Confetes pequenos">
            <a:extLst>
              <a:ext uri="{FF2B5EF4-FFF2-40B4-BE49-F238E27FC236}">
                <a16:creationId xmlns:a16="http://schemas.microsoft.com/office/drawing/2014/main" id="{29530F44-37B1-2792-095A-0AB10AAD8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3414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5720" name="Picture 1035" descr="Confetes pequenos">
            <a:extLst>
              <a:ext uri="{FF2B5EF4-FFF2-40B4-BE49-F238E27FC236}">
                <a16:creationId xmlns:a16="http://schemas.microsoft.com/office/drawing/2014/main" id="{D770FEF4-6A60-179C-8027-9D191FB7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341438"/>
            <a:ext cx="15811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5721" name="Espaço Reservado para Número de Slide 3">
            <a:extLst>
              <a:ext uri="{FF2B5EF4-FFF2-40B4-BE49-F238E27FC236}">
                <a16:creationId xmlns:a16="http://schemas.microsoft.com/office/drawing/2014/main" id="{006E72F4-A19F-F2EF-4B16-71B347B72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200A0361-57D4-46B0-894C-66A5362A1DCE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62B0C86E-C917-2151-CC78-1BE1E74A3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53060" name="Rectangle 4">
            <a:extLst>
              <a:ext uri="{FF2B5EF4-FFF2-40B4-BE49-F238E27FC236}">
                <a16:creationId xmlns:a16="http://schemas.microsoft.com/office/drawing/2014/main" id="{B9FA8A32-7383-6BF8-7440-A3BF2419B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8229600" cy="520700"/>
          </a:xfrm>
        </p:spPr>
        <p:txBody>
          <a:bodyPr lIns="88876" tIns="44438" rIns="88876" bIns="44438" anchor="ctr"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Aplicativo 1    - </a:t>
            </a:r>
            <a:r>
              <a:rPr lang="pt-BR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Mapa Pedológico</a:t>
            </a:r>
            <a:r>
              <a:rPr lang="pt-BR" sz="1100" dirty="0"/>
              <a:t> </a:t>
            </a:r>
          </a:p>
        </p:txBody>
      </p:sp>
      <p:sp>
        <p:nvSpPr>
          <p:cNvPr id="116740" name="Rectangle 7">
            <a:extLst>
              <a:ext uri="{FF2B5EF4-FFF2-40B4-BE49-F238E27FC236}">
                <a16:creationId xmlns:a16="http://schemas.microsoft.com/office/drawing/2014/main" id="{5FA83D82-CC48-6F92-B61E-3C4DE1368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57338"/>
            <a:ext cx="7092950" cy="2873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aphicFrame>
        <p:nvGraphicFramePr>
          <p:cNvPr id="116741" name="Object 2048">
            <a:extLst>
              <a:ext uri="{FF2B5EF4-FFF2-40B4-BE49-F238E27FC236}">
                <a16:creationId xmlns:a16="http://schemas.microsoft.com/office/drawing/2014/main" id="{C243A34C-82BF-5E26-5CC6-D39BED44CA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4113" y="2133600"/>
          <a:ext cx="7327900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5" name="VISIO" r:id="rId3" imgW="5836920" imgH="2977896" progId="Visio.Drawing.4">
                  <p:embed/>
                </p:oleObj>
              </mc:Choice>
              <mc:Fallback>
                <p:oleObj name="VISIO" r:id="rId3" imgW="5836920" imgH="2977896" progId="Visio.Drawing.4">
                  <p:embed/>
                  <p:pic>
                    <p:nvPicPr>
                      <p:cNvPr id="0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2133600"/>
                        <a:ext cx="7327900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42" name="Picture 1032" descr="Confetes pequenos">
            <a:extLst>
              <a:ext uri="{FF2B5EF4-FFF2-40B4-BE49-F238E27FC236}">
                <a16:creationId xmlns:a16="http://schemas.microsoft.com/office/drawing/2014/main" id="{6C63CB30-2C1C-95C3-B772-605C4A91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1916113"/>
            <a:ext cx="19907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6743" name="Picture 1033" descr="Confetes pequenos">
            <a:extLst>
              <a:ext uri="{FF2B5EF4-FFF2-40B4-BE49-F238E27FC236}">
                <a16:creationId xmlns:a16="http://schemas.microsoft.com/office/drawing/2014/main" id="{717D035B-953F-E1FC-BC7D-61A5D448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844675"/>
            <a:ext cx="14382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6744" name="Espaço Reservado para Número de Slide 3">
            <a:extLst>
              <a:ext uri="{FF2B5EF4-FFF2-40B4-BE49-F238E27FC236}">
                <a16:creationId xmlns:a16="http://schemas.microsoft.com/office/drawing/2014/main" id="{E504B985-F80F-883D-2441-BFE9349F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12DA0CA4-2E24-4438-A1EB-3581AC85EE2C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84" name="Rectangle 4">
            <a:extLst>
              <a:ext uri="{FF2B5EF4-FFF2-40B4-BE49-F238E27FC236}">
                <a16:creationId xmlns:a16="http://schemas.microsoft.com/office/drawing/2014/main" id="{FE655C89-7A20-AD8A-2E95-7373F4736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8229600" cy="520700"/>
          </a:xfrm>
        </p:spPr>
        <p:txBody>
          <a:bodyPr lIns="88876" tIns="44438" rIns="88876" bIns="44438" anchor="ctr"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Aplicativo 1  - </a:t>
            </a:r>
            <a:r>
              <a:rPr lang="pt-BR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Mapa de Declividade</a:t>
            </a:r>
            <a:r>
              <a:rPr lang="pt-BR" sz="1100" dirty="0"/>
              <a:t> </a:t>
            </a:r>
          </a:p>
        </p:txBody>
      </p:sp>
      <p:sp>
        <p:nvSpPr>
          <p:cNvPr id="117763" name="Rectangle 8">
            <a:extLst>
              <a:ext uri="{FF2B5EF4-FFF2-40B4-BE49-F238E27FC236}">
                <a16:creationId xmlns:a16="http://schemas.microsoft.com/office/drawing/2014/main" id="{06C95052-2881-85BA-4E83-7939FD867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019925" cy="3603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aphicFrame>
        <p:nvGraphicFramePr>
          <p:cNvPr id="117764" name="Object 1024">
            <a:extLst>
              <a:ext uri="{FF2B5EF4-FFF2-40B4-BE49-F238E27FC236}">
                <a16:creationId xmlns:a16="http://schemas.microsoft.com/office/drawing/2014/main" id="{4C634513-0D1C-0679-A2C4-1D5C6FDD6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3400" y="2262188"/>
          <a:ext cx="8418513" cy="390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8" name="VISIO" r:id="rId3" imgW="7031736" imgH="3261360" progId="Visio.Drawing.4">
                  <p:embed/>
                </p:oleObj>
              </mc:Choice>
              <mc:Fallback>
                <p:oleObj name="VISIO" r:id="rId3" imgW="7031736" imgH="3261360" progId="Visio.Drawing.4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2262188"/>
                        <a:ext cx="8418513" cy="390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7765" name="Picture 8" descr="Confetes pequenos">
            <a:extLst>
              <a:ext uri="{FF2B5EF4-FFF2-40B4-BE49-F238E27FC236}">
                <a16:creationId xmlns:a16="http://schemas.microsoft.com/office/drawing/2014/main" id="{12ED0E31-C072-91F9-DFEE-05AADEB7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125538"/>
            <a:ext cx="1790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7766" name="Picture 9" descr="Confetes pequenos">
            <a:extLst>
              <a:ext uri="{FF2B5EF4-FFF2-40B4-BE49-F238E27FC236}">
                <a16:creationId xmlns:a16="http://schemas.microsoft.com/office/drawing/2014/main" id="{91B6BA1E-E3CC-E23C-8864-AEA63606A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125538"/>
            <a:ext cx="13049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7767" name="Espaço Reservado para Número de Slide 3">
            <a:extLst>
              <a:ext uri="{FF2B5EF4-FFF2-40B4-BE49-F238E27FC236}">
                <a16:creationId xmlns:a16="http://schemas.microsoft.com/office/drawing/2014/main" id="{3E60FC57-25D2-6CB3-A480-BABF087D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71FEDF21-775D-45FC-BD1C-F57C8C0351D5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23B37077-7426-E010-6A6D-6C257EC1B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A844DFE9-9FC5-8707-8E09-0148B6980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55108" name="Rectangle 4">
            <a:extLst>
              <a:ext uri="{FF2B5EF4-FFF2-40B4-BE49-F238E27FC236}">
                <a16:creationId xmlns:a16="http://schemas.microsoft.com/office/drawing/2014/main" id="{D1085A17-713D-671C-0A5E-86A3CA469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77800"/>
            <a:ext cx="8428038" cy="890588"/>
          </a:xfrm>
        </p:spPr>
        <p:txBody>
          <a:bodyPr lIns="88876" tIns="44438" rIns="88876" bIns="44438" anchor="ctr"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Aplicativo 1</a:t>
            </a:r>
            <a:b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Exemplo de aplicação a ser desenvolvida no SIG</a:t>
            </a:r>
          </a:p>
        </p:txBody>
      </p:sp>
      <p:sp>
        <p:nvSpPr>
          <p:cNvPr id="118789" name="Text Box 7" descr="Confetes pequenos">
            <a:extLst>
              <a:ext uri="{FF2B5EF4-FFF2-40B4-BE49-F238E27FC236}">
                <a16:creationId xmlns:a16="http://schemas.microsoft.com/office/drawing/2014/main" id="{5E1430BA-62BE-4403-C84F-4CBDAF86C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3429000"/>
            <a:ext cx="449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10668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 defTabSz="106680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 defTabSz="10668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10668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10668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0">
                <a:latin typeface="Arial" panose="020B0604020202020204" pitchFamily="34" charset="0"/>
              </a:rPr>
              <a:t>Resultado Numérico = 11,4318   km</a:t>
            </a:r>
            <a:r>
              <a:rPr lang="pt-BR" altLang="pt-BR" sz="2000" b="0" baseline="30000">
                <a:latin typeface="Arial" panose="020B0604020202020204" pitchFamily="34" charset="0"/>
              </a:rPr>
              <a:t>2</a:t>
            </a:r>
            <a:r>
              <a:rPr lang="pt-BR" altLang="pt-BR" sz="2000" b="0">
                <a:latin typeface="Arial" panose="020B0604020202020204" pitchFamily="34" charset="0"/>
              </a:rPr>
              <a:t> </a:t>
            </a:r>
            <a:endParaRPr lang="en-US" altLang="pt-BR" sz="2000" b="0">
              <a:latin typeface="Arial" panose="020B0604020202020204" pitchFamily="34" charset="0"/>
            </a:endParaRPr>
          </a:p>
        </p:txBody>
      </p:sp>
      <p:grpSp>
        <p:nvGrpSpPr>
          <p:cNvPr id="118790" name="Group 11">
            <a:extLst>
              <a:ext uri="{FF2B5EF4-FFF2-40B4-BE49-F238E27FC236}">
                <a16:creationId xmlns:a16="http://schemas.microsoft.com/office/drawing/2014/main" id="{C23F2044-7F04-3582-B234-C90B2C3E1538}"/>
              </a:ext>
            </a:extLst>
          </p:cNvPr>
          <p:cNvGrpSpPr>
            <a:grpSpLocks/>
          </p:cNvGrpSpPr>
          <p:nvPr/>
        </p:nvGrpSpPr>
        <p:grpSpPr bwMode="auto">
          <a:xfrm>
            <a:off x="1739900" y="2565400"/>
            <a:ext cx="8532813" cy="3527425"/>
            <a:chOff x="288" y="1440"/>
            <a:chExt cx="5472" cy="2262"/>
          </a:xfrm>
        </p:grpSpPr>
        <p:graphicFrame>
          <p:nvGraphicFramePr>
            <p:cNvPr id="118794" name="Object 6">
              <a:extLst>
                <a:ext uri="{FF2B5EF4-FFF2-40B4-BE49-F238E27FC236}">
                  <a16:creationId xmlns:a16="http://schemas.microsoft.com/office/drawing/2014/main" id="{972D9DDB-1B8E-2AD1-9A4B-4ABC1C5001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" y="1440"/>
            <a:ext cx="2460" cy="18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97" name="VISIO" r:id="rId3" imgW="3314806" imgH="2537531" progId="Visio.Drawing.4">
                    <p:embed/>
                  </p:oleObj>
                </mc:Choice>
                <mc:Fallback>
                  <p:oleObj name="VISIO" r:id="rId3" imgW="3314806" imgH="2537531" progId="Visio.Drawing.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440"/>
                          <a:ext cx="2460" cy="18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rgbClr val="FFFF00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8795" name="Picture 8">
              <a:extLst>
                <a:ext uri="{FF2B5EF4-FFF2-40B4-BE49-F238E27FC236}">
                  <a16:creationId xmlns:a16="http://schemas.microsoft.com/office/drawing/2014/main" id="{790744DF-2DA8-22C7-FE02-EE521E4A5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592"/>
              <a:ext cx="3648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796" name="Oval 9">
              <a:extLst>
                <a:ext uri="{FF2B5EF4-FFF2-40B4-BE49-F238E27FC236}">
                  <a16:creationId xmlns:a16="http://schemas.microsoft.com/office/drawing/2014/main" id="{B01BAAD9-4BEE-665C-D68D-EE31F509A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408"/>
              <a:ext cx="480" cy="14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</p:grpSp>
      <p:sp>
        <p:nvSpPr>
          <p:cNvPr id="118791" name="Rectangle 10">
            <a:extLst>
              <a:ext uri="{FF2B5EF4-FFF2-40B4-BE49-F238E27FC236}">
                <a16:creationId xmlns:a16="http://schemas.microsoft.com/office/drawing/2014/main" id="{6955FA48-4F86-D393-EA25-AE0027518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00213"/>
            <a:ext cx="7451725" cy="1444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55109" name="Rectangle 5">
            <a:extLst>
              <a:ext uri="{FF2B5EF4-FFF2-40B4-BE49-F238E27FC236}">
                <a16:creationId xmlns:a16="http://schemas.microsoft.com/office/drawing/2014/main" id="{CD795719-F685-C7FB-7305-8FB9C0315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24113" y="1484313"/>
            <a:ext cx="7637462" cy="819150"/>
          </a:xfrm>
        </p:spPr>
        <p:txBody>
          <a:bodyPr lIns="88876" tIns="44438" rIns="88876" bIns="44438"/>
          <a:lstStyle/>
          <a:p>
            <a:pPr eaLnBrk="1" hangingPunct="1">
              <a:spcBef>
                <a:spcPct val="25000"/>
              </a:spcBef>
              <a:spcAft>
                <a:spcPct val="25000"/>
              </a:spcAft>
              <a:buFont typeface="Wingdings" panose="05000000000000000000" pitchFamily="2" charset="2"/>
              <a:buNone/>
              <a:defRPr/>
            </a:pPr>
            <a:r>
              <a:rPr lang="pt-BR" sz="19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“</a:t>
            </a:r>
            <a:r>
              <a:rPr lang="pt-BR" sz="24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Quanto da área urbana de Brasília encontra-se  em   uma classe de baixa aptidão ao uso ? “</a:t>
            </a:r>
          </a:p>
        </p:txBody>
      </p:sp>
      <p:sp>
        <p:nvSpPr>
          <p:cNvPr id="118793" name="Espaço Reservado para Número de Slide 3">
            <a:extLst>
              <a:ext uri="{FF2B5EF4-FFF2-40B4-BE49-F238E27FC236}">
                <a16:creationId xmlns:a16="http://schemas.microsoft.com/office/drawing/2014/main" id="{FC9319A0-EC3F-BD61-303C-5CF9682C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85CCCBEB-D864-4A14-9FB5-D33921A714AB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49">
            <a:extLst>
              <a:ext uri="{FF2B5EF4-FFF2-40B4-BE49-F238E27FC236}">
                <a16:creationId xmlns:a16="http://schemas.microsoft.com/office/drawing/2014/main" id="{01D35BF5-4067-26A3-E9A7-0500C6CFE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164388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119811" name="Group 350">
            <a:extLst>
              <a:ext uri="{FF2B5EF4-FFF2-40B4-BE49-F238E27FC236}">
                <a16:creationId xmlns:a16="http://schemas.microsoft.com/office/drawing/2014/main" id="{369DDFAF-66EB-E9CF-1C90-962A7A1B5225}"/>
              </a:ext>
            </a:extLst>
          </p:cNvPr>
          <p:cNvGrpSpPr>
            <a:grpSpLocks/>
          </p:cNvGrpSpPr>
          <p:nvPr/>
        </p:nvGrpSpPr>
        <p:grpSpPr bwMode="auto">
          <a:xfrm>
            <a:off x="2427288" y="188913"/>
            <a:ext cx="8061325" cy="6669087"/>
            <a:chOff x="2338" y="162"/>
            <a:chExt cx="3216" cy="4023"/>
          </a:xfrm>
        </p:grpSpPr>
        <p:sp>
          <p:nvSpPr>
            <p:cNvPr id="119815" name="Line 2">
              <a:extLst>
                <a:ext uri="{FF2B5EF4-FFF2-40B4-BE49-F238E27FC236}">
                  <a16:creationId xmlns:a16="http://schemas.microsoft.com/office/drawing/2014/main" id="{6D7B4FC0-C352-E3FD-CF41-BCB0D0343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0" y="390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16" name="Line 3">
              <a:extLst>
                <a:ext uri="{FF2B5EF4-FFF2-40B4-BE49-F238E27FC236}">
                  <a16:creationId xmlns:a16="http://schemas.microsoft.com/office/drawing/2014/main" id="{24D6FE1F-17D7-C52B-45C6-B18CE7038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2" y="345"/>
              <a:ext cx="0" cy="2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17" name="Line 4">
              <a:extLst>
                <a:ext uri="{FF2B5EF4-FFF2-40B4-BE49-F238E27FC236}">
                  <a16:creationId xmlns:a16="http://schemas.microsoft.com/office/drawing/2014/main" id="{44CAF201-52D2-9086-DA19-3B6DE936FC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8" y="2800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18" name="Line 5">
              <a:extLst>
                <a:ext uri="{FF2B5EF4-FFF2-40B4-BE49-F238E27FC236}">
                  <a16:creationId xmlns:a16="http://schemas.microsoft.com/office/drawing/2014/main" id="{DFB1C2BA-8E76-EC5D-6055-4DD492C2FE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3516"/>
              <a:ext cx="0" cy="3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19" name="Line 6">
              <a:extLst>
                <a:ext uri="{FF2B5EF4-FFF2-40B4-BE49-F238E27FC236}">
                  <a16:creationId xmlns:a16="http://schemas.microsoft.com/office/drawing/2014/main" id="{644320BB-180D-06F2-0CD5-04A8DE944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7" y="3516"/>
              <a:ext cx="0" cy="3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20" name="Line 7">
              <a:extLst>
                <a:ext uri="{FF2B5EF4-FFF2-40B4-BE49-F238E27FC236}">
                  <a16:creationId xmlns:a16="http://schemas.microsoft.com/office/drawing/2014/main" id="{CE2E6C58-C045-C97B-E78C-0B16DED2B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3516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21" name="Line 8">
              <a:extLst>
                <a:ext uri="{FF2B5EF4-FFF2-40B4-BE49-F238E27FC236}">
                  <a16:creationId xmlns:a16="http://schemas.microsoft.com/office/drawing/2014/main" id="{F57E27C3-E7BC-3FE9-19CE-7575E6F561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3" y="3158"/>
              <a:ext cx="0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22" name="Line 9">
              <a:extLst>
                <a:ext uri="{FF2B5EF4-FFF2-40B4-BE49-F238E27FC236}">
                  <a16:creationId xmlns:a16="http://schemas.microsoft.com/office/drawing/2014/main" id="{428B1F9B-D0DF-A478-D51F-540F5D673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3210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23" name="Line 10">
              <a:extLst>
                <a:ext uri="{FF2B5EF4-FFF2-40B4-BE49-F238E27FC236}">
                  <a16:creationId xmlns:a16="http://schemas.microsoft.com/office/drawing/2014/main" id="{C308D2C7-5F69-099B-2553-CBA819859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3210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24" name="Line 11">
              <a:extLst>
                <a:ext uri="{FF2B5EF4-FFF2-40B4-BE49-F238E27FC236}">
                  <a16:creationId xmlns:a16="http://schemas.microsoft.com/office/drawing/2014/main" id="{70BB14AE-77DC-3E55-87F5-0A7FB3175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5" y="1573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25" name="Line 12">
              <a:extLst>
                <a:ext uri="{FF2B5EF4-FFF2-40B4-BE49-F238E27FC236}">
                  <a16:creationId xmlns:a16="http://schemas.microsoft.com/office/drawing/2014/main" id="{1B9D0B65-E987-58F1-08CD-D39D1E9FA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1573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119826" name="Group 13">
              <a:extLst>
                <a:ext uri="{FF2B5EF4-FFF2-40B4-BE49-F238E27FC236}">
                  <a16:creationId xmlns:a16="http://schemas.microsoft.com/office/drawing/2014/main" id="{34591C50-2D64-8838-7A5A-DEE154D1D5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550"/>
              <a:ext cx="645" cy="198"/>
              <a:chOff x="2255" y="622"/>
              <a:chExt cx="511" cy="186"/>
            </a:xfrm>
          </p:grpSpPr>
          <p:sp>
            <p:nvSpPr>
              <p:cNvPr id="120157" name="Rectangle 14">
                <a:extLst>
                  <a:ext uri="{FF2B5EF4-FFF2-40B4-BE49-F238E27FC236}">
                    <a16:creationId xmlns:a16="http://schemas.microsoft.com/office/drawing/2014/main" id="{4A458388-F4D4-86EF-590E-44530DFCB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622"/>
                <a:ext cx="511" cy="186"/>
              </a:xfrm>
              <a:prstGeom prst="rect">
                <a:avLst/>
              </a:prstGeom>
              <a:solidFill>
                <a:srgbClr val="FF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20158" name="Line 15">
                <a:extLst>
                  <a:ext uri="{FF2B5EF4-FFF2-40B4-BE49-F238E27FC236}">
                    <a16:creationId xmlns:a16="http://schemas.microsoft.com/office/drawing/2014/main" id="{81234B01-521C-CE92-461C-995ED09F6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2" y="622"/>
                <a:ext cx="0" cy="18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159" name="Line 16">
                <a:extLst>
                  <a:ext uri="{FF2B5EF4-FFF2-40B4-BE49-F238E27FC236}">
                    <a16:creationId xmlns:a16="http://schemas.microsoft.com/office/drawing/2014/main" id="{36667BE6-45B1-8C8A-4F8F-BEFCD0B9A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9" y="622"/>
                <a:ext cx="1" cy="18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9827" name="Group 17">
              <a:extLst>
                <a:ext uri="{FF2B5EF4-FFF2-40B4-BE49-F238E27FC236}">
                  <a16:creationId xmlns:a16="http://schemas.microsoft.com/office/drawing/2014/main" id="{55E66EBE-909D-4050-4C32-716BC51D96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" y="908"/>
              <a:ext cx="638" cy="307"/>
              <a:chOff x="1883" y="960"/>
              <a:chExt cx="511" cy="288"/>
            </a:xfrm>
          </p:grpSpPr>
          <p:sp>
            <p:nvSpPr>
              <p:cNvPr id="120149" name="Rectangle 18">
                <a:extLst>
                  <a:ext uri="{FF2B5EF4-FFF2-40B4-BE49-F238E27FC236}">
                    <a16:creationId xmlns:a16="http://schemas.microsoft.com/office/drawing/2014/main" id="{08E6BFF7-B698-CAD9-9764-B6DC0848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3" y="1057"/>
                <a:ext cx="511" cy="191"/>
              </a:xfrm>
              <a:prstGeom prst="rect">
                <a:avLst/>
              </a:prstGeom>
              <a:solidFill>
                <a:srgbClr val="E9FFE9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0150" name="Group 19">
                <a:extLst>
                  <a:ext uri="{FF2B5EF4-FFF2-40B4-BE49-F238E27FC236}">
                    <a16:creationId xmlns:a16="http://schemas.microsoft.com/office/drawing/2014/main" id="{222AD0D5-C9F0-6678-8DEA-64DE5CE186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83" y="960"/>
                <a:ext cx="511" cy="96"/>
                <a:chOff x="1883" y="994"/>
                <a:chExt cx="511" cy="63"/>
              </a:xfrm>
            </p:grpSpPr>
            <p:sp>
              <p:nvSpPr>
                <p:cNvPr id="120151" name="Rectangle 20">
                  <a:extLst>
                    <a:ext uri="{FF2B5EF4-FFF2-40B4-BE49-F238E27FC236}">
                      <a16:creationId xmlns:a16="http://schemas.microsoft.com/office/drawing/2014/main" id="{F752F36A-0BBF-8993-8589-91883B0AC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996"/>
                  <a:ext cx="402" cy="61"/>
                </a:xfrm>
                <a:prstGeom prst="rect">
                  <a:avLst/>
                </a:prstGeom>
                <a:solidFill>
                  <a:srgbClr val="E9FFE9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152" name="Rectangle 21">
                  <a:extLst>
                    <a:ext uri="{FF2B5EF4-FFF2-40B4-BE49-F238E27FC236}">
                      <a16:creationId xmlns:a16="http://schemas.microsoft.com/office/drawing/2014/main" id="{15B40A19-3942-EEE1-8BC7-62A0CE2FC1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3" y="996"/>
                  <a:ext cx="109" cy="61"/>
                </a:xfrm>
                <a:prstGeom prst="rect">
                  <a:avLst/>
                </a:prstGeom>
                <a:solidFill>
                  <a:srgbClr val="E9FFE9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153" name="Freeform 22">
                  <a:extLst>
                    <a:ext uri="{FF2B5EF4-FFF2-40B4-BE49-F238E27FC236}">
                      <a16:creationId xmlns:a16="http://schemas.microsoft.com/office/drawing/2014/main" id="{3DF63689-A376-1635-9EF4-A9CD6D5DE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5" y="996"/>
                  <a:ext cx="15" cy="44"/>
                </a:xfrm>
                <a:custGeom>
                  <a:avLst/>
                  <a:gdLst>
                    <a:gd name="T0" fmla="*/ 0 w 38"/>
                    <a:gd name="T1" fmla="*/ 0 h 146"/>
                    <a:gd name="T2" fmla="*/ 0 w 38"/>
                    <a:gd name="T3" fmla="*/ 0 h 146"/>
                    <a:gd name="T4" fmla="*/ 0 w 38"/>
                    <a:gd name="T5" fmla="*/ 0 h 146"/>
                    <a:gd name="T6" fmla="*/ 0 w 38"/>
                    <a:gd name="T7" fmla="*/ 0 h 146"/>
                    <a:gd name="T8" fmla="*/ 0 w 38"/>
                    <a:gd name="T9" fmla="*/ 0 h 146"/>
                    <a:gd name="T10" fmla="*/ 0 w 38"/>
                    <a:gd name="T11" fmla="*/ 1 h 146"/>
                    <a:gd name="T12" fmla="*/ 1 w 38"/>
                    <a:gd name="T13" fmla="*/ 1 h 146"/>
                    <a:gd name="T14" fmla="*/ 1 w 38"/>
                    <a:gd name="T15" fmla="*/ 1 h 146"/>
                    <a:gd name="T16" fmla="*/ 1 w 38"/>
                    <a:gd name="T17" fmla="*/ 1 h 146"/>
                    <a:gd name="T18" fmla="*/ 1 w 38"/>
                    <a:gd name="T19" fmla="*/ 1 h 146"/>
                    <a:gd name="T20" fmla="*/ 1 w 38"/>
                    <a:gd name="T21" fmla="*/ 1 h 146"/>
                    <a:gd name="T22" fmla="*/ 1 w 38"/>
                    <a:gd name="T23" fmla="*/ 1 h 146"/>
                    <a:gd name="T24" fmla="*/ 1 w 38"/>
                    <a:gd name="T25" fmla="*/ 1 h 146"/>
                    <a:gd name="T26" fmla="*/ 1 w 38"/>
                    <a:gd name="T27" fmla="*/ 1 h 146"/>
                    <a:gd name="T28" fmla="*/ 1 w 38"/>
                    <a:gd name="T29" fmla="*/ 1 h 146"/>
                    <a:gd name="T30" fmla="*/ 1 w 38"/>
                    <a:gd name="T31" fmla="*/ 1 h 146"/>
                    <a:gd name="T32" fmla="*/ 1 w 38"/>
                    <a:gd name="T33" fmla="*/ 1 h 146"/>
                    <a:gd name="T34" fmla="*/ 0 w 38"/>
                    <a:gd name="T35" fmla="*/ 1 h 146"/>
                    <a:gd name="T36" fmla="*/ 0 w 38"/>
                    <a:gd name="T37" fmla="*/ 1 h 146"/>
                    <a:gd name="T38" fmla="*/ 0 w 38"/>
                    <a:gd name="T39" fmla="*/ 1 h 146"/>
                    <a:gd name="T40" fmla="*/ 0 w 38"/>
                    <a:gd name="T41" fmla="*/ 1 h 146"/>
                    <a:gd name="T42" fmla="*/ 0 w 38"/>
                    <a:gd name="T43" fmla="*/ 1 h 14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8"/>
                    <a:gd name="T67" fmla="*/ 0 h 146"/>
                    <a:gd name="T68" fmla="*/ 38 w 38"/>
                    <a:gd name="T69" fmla="*/ 146 h 14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8" h="146">
                      <a:moveTo>
                        <a:pt x="2" y="0"/>
                      </a:moveTo>
                      <a:lnTo>
                        <a:pt x="0" y="12"/>
                      </a:lnTo>
                      <a:lnTo>
                        <a:pt x="2" y="25"/>
                      </a:lnTo>
                      <a:lnTo>
                        <a:pt x="5" y="36"/>
                      </a:lnTo>
                      <a:lnTo>
                        <a:pt x="11" y="47"/>
                      </a:lnTo>
                      <a:lnTo>
                        <a:pt x="17" y="58"/>
                      </a:lnTo>
                      <a:lnTo>
                        <a:pt x="25" y="68"/>
                      </a:lnTo>
                      <a:lnTo>
                        <a:pt x="30" y="71"/>
                      </a:lnTo>
                      <a:lnTo>
                        <a:pt x="35" y="77"/>
                      </a:lnTo>
                      <a:lnTo>
                        <a:pt x="36" y="83"/>
                      </a:lnTo>
                      <a:lnTo>
                        <a:pt x="38" y="90"/>
                      </a:lnTo>
                      <a:lnTo>
                        <a:pt x="38" y="97"/>
                      </a:lnTo>
                      <a:lnTo>
                        <a:pt x="36" y="105"/>
                      </a:lnTo>
                      <a:lnTo>
                        <a:pt x="33" y="112"/>
                      </a:lnTo>
                      <a:lnTo>
                        <a:pt x="30" y="118"/>
                      </a:lnTo>
                      <a:lnTo>
                        <a:pt x="27" y="123"/>
                      </a:lnTo>
                      <a:lnTo>
                        <a:pt x="24" y="126"/>
                      </a:lnTo>
                      <a:lnTo>
                        <a:pt x="21" y="129"/>
                      </a:lnTo>
                      <a:lnTo>
                        <a:pt x="17" y="134"/>
                      </a:lnTo>
                      <a:lnTo>
                        <a:pt x="14" y="137"/>
                      </a:lnTo>
                      <a:lnTo>
                        <a:pt x="13" y="142"/>
                      </a:lnTo>
                      <a:lnTo>
                        <a:pt x="13" y="14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54" name="Freeform 23">
                  <a:extLst>
                    <a:ext uri="{FF2B5EF4-FFF2-40B4-BE49-F238E27FC236}">
                      <a16:creationId xmlns:a16="http://schemas.microsoft.com/office/drawing/2014/main" id="{A01EC55E-1400-7C9E-7BA2-0C20D3542C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9" y="994"/>
                  <a:ext cx="73" cy="26"/>
                </a:xfrm>
                <a:custGeom>
                  <a:avLst/>
                  <a:gdLst>
                    <a:gd name="T0" fmla="*/ 0 w 189"/>
                    <a:gd name="T1" fmla="*/ 1 h 84"/>
                    <a:gd name="T2" fmla="*/ 0 w 189"/>
                    <a:gd name="T3" fmla="*/ 1 h 84"/>
                    <a:gd name="T4" fmla="*/ 0 w 189"/>
                    <a:gd name="T5" fmla="*/ 1 h 84"/>
                    <a:gd name="T6" fmla="*/ 0 w 189"/>
                    <a:gd name="T7" fmla="*/ 1 h 84"/>
                    <a:gd name="T8" fmla="*/ 0 w 189"/>
                    <a:gd name="T9" fmla="*/ 1 h 84"/>
                    <a:gd name="T10" fmla="*/ 0 w 189"/>
                    <a:gd name="T11" fmla="*/ 1 h 84"/>
                    <a:gd name="T12" fmla="*/ 0 w 189"/>
                    <a:gd name="T13" fmla="*/ 1 h 84"/>
                    <a:gd name="T14" fmla="*/ 0 w 189"/>
                    <a:gd name="T15" fmla="*/ 1 h 84"/>
                    <a:gd name="T16" fmla="*/ 0 w 189"/>
                    <a:gd name="T17" fmla="*/ 1 h 84"/>
                    <a:gd name="T18" fmla="*/ 0 w 189"/>
                    <a:gd name="T19" fmla="*/ 1 h 84"/>
                    <a:gd name="T20" fmla="*/ 0 w 189"/>
                    <a:gd name="T21" fmla="*/ 1 h 84"/>
                    <a:gd name="T22" fmla="*/ 0 w 189"/>
                    <a:gd name="T23" fmla="*/ 1 h 84"/>
                    <a:gd name="T24" fmla="*/ 0 w 189"/>
                    <a:gd name="T25" fmla="*/ 1 h 84"/>
                    <a:gd name="T26" fmla="*/ 0 w 189"/>
                    <a:gd name="T27" fmla="*/ 1 h 84"/>
                    <a:gd name="T28" fmla="*/ 0 w 189"/>
                    <a:gd name="T29" fmla="*/ 1 h 84"/>
                    <a:gd name="T30" fmla="*/ 0 w 189"/>
                    <a:gd name="T31" fmla="*/ 1 h 84"/>
                    <a:gd name="T32" fmla="*/ 0 w 189"/>
                    <a:gd name="T33" fmla="*/ 1 h 84"/>
                    <a:gd name="T34" fmla="*/ 0 w 189"/>
                    <a:gd name="T35" fmla="*/ 1 h 84"/>
                    <a:gd name="T36" fmla="*/ 0 w 189"/>
                    <a:gd name="T37" fmla="*/ 1 h 84"/>
                    <a:gd name="T38" fmla="*/ 1 w 189"/>
                    <a:gd name="T39" fmla="*/ 1 h 84"/>
                    <a:gd name="T40" fmla="*/ 1 w 189"/>
                    <a:gd name="T41" fmla="*/ 1 h 84"/>
                    <a:gd name="T42" fmla="*/ 1 w 189"/>
                    <a:gd name="T43" fmla="*/ 1 h 84"/>
                    <a:gd name="T44" fmla="*/ 1 w 189"/>
                    <a:gd name="T45" fmla="*/ 1 h 84"/>
                    <a:gd name="T46" fmla="*/ 1 w 189"/>
                    <a:gd name="T47" fmla="*/ 1 h 84"/>
                    <a:gd name="T48" fmla="*/ 2 w 189"/>
                    <a:gd name="T49" fmla="*/ 1 h 84"/>
                    <a:gd name="T50" fmla="*/ 2 w 189"/>
                    <a:gd name="T51" fmla="*/ 1 h 84"/>
                    <a:gd name="T52" fmla="*/ 2 w 189"/>
                    <a:gd name="T53" fmla="*/ 0 h 84"/>
                    <a:gd name="T54" fmla="*/ 2 w 189"/>
                    <a:gd name="T55" fmla="*/ 0 h 84"/>
                    <a:gd name="T56" fmla="*/ 2 w 189"/>
                    <a:gd name="T57" fmla="*/ 0 h 84"/>
                    <a:gd name="T58" fmla="*/ 3 w 189"/>
                    <a:gd name="T59" fmla="*/ 0 h 84"/>
                    <a:gd name="T60" fmla="*/ 3 w 189"/>
                    <a:gd name="T61" fmla="*/ 0 h 84"/>
                    <a:gd name="T62" fmla="*/ 3 w 189"/>
                    <a:gd name="T63" fmla="*/ 0 h 84"/>
                    <a:gd name="T64" fmla="*/ 3 w 189"/>
                    <a:gd name="T65" fmla="*/ 0 h 84"/>
                    <a:gd name="T66" fmla="*/ 3 w 189"/>
                    <a:gd name="T67" fmla="*/ 0 h 84"/>
                    <a:gd name="T68" fmla="*/ 3 w 189"/>
                    <a:gd name="T69" fmla="*/ 0 h 84"/>
                    <a:gd name="T70" fmla="*/ 4 w 189"/>
                    <a:gd name="T71" fmla="*/ 0 h 84"/>
                    <a:gd name="T72" fmla="*/ 4 w 189"/>
                    <a:gd name="T73" fmla="*/ 0 h 84"/>
                    <a:gd name="T74" fmla="*/ 4 w 189"/>
                    <a:gd name="T75" fmla="*/ 1 h 84"/>
                    <a:gd name="T76" fmla="*/ 4 w 189"/>
                    <a:gd name="T77" fmla="*/ 1 h 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89"/>
                    <a:gd name="T118" fmla="*/ 0 h 84"/>
                    <a:gd name="T119" fmla="*/ 189 w 189"/>
                    <a:gd name="T120" fmla="*/ 84 h 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89" h="84">
                      <a:moveTo>
                        <a:pt x="0" y="84"/>
                      </a:moveTo>
                      <a:lnTo>
                        <a:pt x="0" y="79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4" y="69"/>
                      </a:lnTo>
                      <a:lnTo>
                        <a:pt x="4" y="66"/>
                      </a:lnTo>
                      <a:lnTo>
                        <a:pt x="5" y="65"/>
                      </a:lnTo>
                      <a:lnTo>
                        <a:pt x="7" y="63"/>
                      </a:lnTo>
                      <a:lnTo>
                        <a:pt x="8" y="63"/>
                      </a:lnTo>
                      <a:lnTo>
                        <a:pt x="10" y="63"/>
                      </a:lnTo>
                      <a:lnTo>
                        <a:pt x="10" y="65"/>
                      </a:lnTo>
                      <a:lnTo>
                        <a:pt x="11" y="65"/>
                      </a:lnTo>
                      <a:lnTo>
                        <a:pt x="13" y="66"/>
                      </a:lnTo>
                      <a:lnTo>
                        <a:pt x="15" y="68"/>
                      </a:lnTo>
                      <a:lnTo>
                        <a:pt x="15" y="69"/>
                      </a:lnTo>
                      <a:lnTo>
                        <a:pt x="16" y="71"/>
                      </a:lnTo>
                      <a:lnTo>
                        <a:pt x="26" y="77"/>
                      </a:lnTo>
                      <a:lnTo>
                        <a:pt x="33" y="80"/>
                      </a:lnTo>
                      <a:lnTo>
                        <a:pt x="43" y="80"/>
                      </a:lnTo>
                      <a:lnTo>
                        <a:pt x="52" y="77"/>
                      </a:lnTo>
                      <a:lnTo>
                        <a:pt x="60" y="71"/>
                      </a:lnTo>
                      <a:lnTo>
                        <a:pt x="70" y="63"/>
                      </a:lnTo>
                      <a:lnTo>
                        <a:pt x="79" y="54"/>
                      </a:lnTo>
                      <a:lnTo>
                        <a:pt x="89" y="44"/>
                      </a:lnTo>
                      <a:lnTo>
                        <a:pt x="96" y="33"/>
                      </a:lnTo>
                      <a:lnTo>
                        <a:pt x="106" y="24"/>
                      </a:lnTo>
                      <a:lnTo>
                        <a:pt x="115" y="16"/>
                      </a:lnTo>
                      <a:lnTo>
                        <a:pt x="123" y="8"/>
                      </a:lnTo>
                      <a:lnTo>
                        <a:pt x="133" y="3"/>
                      </a:lnTo>
                      <a:lnTo>
                        <a:pt x="141" y="0"/>
                      </a:lnTo>
                      <a:lnTo>
                        <a:pt x="150" y="2"/>
                      </a:lnTo>
                      <a:lnTo>
                        <a:pt x="158" y="6"/>
                      </a:lnTo>
                      <a:lnTo>
                        <a:pt x="166" y="16"/>
                      </a:lnTo>
                      <a:lnTo>
                        <a:pt x="174" y="30"/>
                      </a:lnTo>
                      <a:lnTo>
                        <a:pt x="181" y="49"/>
                      </a:lnTo>
                      <a:lnTo>
                        <a:pt x="189" y="7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55" name="Freeform 24">
                  <a:extLst>
                    <a:ext uri="{FF2B5EF4-FFF2-40B4-BE49-F238E27FC236}">
                      <a16:creationId xmlns:a16="http://schemas.microsoft.com/office/drawing/2014/main" id="{F6F8714E-3F2D-B4E2-E960-00DA534C9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" y="1034"/>
                  <a:ext cx="79" cy="23"/>
                </a:xfrm>
                <a:custGeom>
                  <a:avLst/>
                  <a:gdLst>
                    <a:gd name="T0" fmla="*/ 0 w 203"/>
                    <a:gd name="T1" fmla="*/ 0 h 76"/>
                    <a:gd name="T2" fmla="*/ 0 w 203"/>
                    <a:gd name="T3" fmla="*/ 0 h 76"/>
                    <a:gd name="T4" fmla="*/ 0 w 203"/>
                    <a:gd name="T5" fmla="*/ 0 h 76"/>
                    <a:gd name="T6" fmla="*/ 0 w 203"/>
                    <a:gd name="T7" fmla="*/ 0 h 76"/>
                    <a:gd name="T8" fmla="*/ 0 w 203"/>
                    <a:gd name="T9" fmla="*/ 0 h 76"/>
                    <a:gd name="T10" fmla="*/ 0 w 203"/>
                    <a:gd name="T11" fmla="*/ 0 h 76"/>
                    <a:gd name="T12" fmla="*/ 1 w 203"/>
                    <a:gd name="T13" fmla="*/ 0 h 76"/>
                    <a:gd name="T14" fmla="*/ 1 w 203"/>
                    <a:gd name="T15" fmla="*/ 0 h 76"/>
                    <a:gd name="T16" fmla="*/ 1 w 203"/>
                    <a:gd name="T17" fmla="*/ 0 h 76"/>
                    <a:gd name="T18" fmla="*/ 1 w 203"/>
                    <a:gd name="T19" fmla="*/ 0 h 76"/>
                    <a:gd name="T20" fmla="*/ 1 w 203"/>
                    <a:gd name="T21" fmla="*/ 0 h 76"/>
                    <a:gd name="T22" fmla="*/ 1 w 203"/>
                    <a:gd name="T23" fmla="*/ 0 h 76"/>
                    <a:gd name="T24" fmla="*/ 1 w 203"/>
                    <a:gd name="T25" fmla="*/ 1 h 76"/>
                    <a:gd name="T26" fmla="*/ 1 w 203"/>
                    <a:gd name="T27" fmla="*/ 1 h 76"/>
                    <a:gd name="T28" fmla="*/ 1 w 203"/>
                    <a:gd name="T29" fmla="*/ 1 h 76"/>
                    <a:gd name="T30" fmla="*/ 1 w 203"/>
                    <a:gd name="T31" fmla="*/ 1 h 76"/>
                    <a:gd name="T32" fmla="*/ 1 w 203"/>
                    <a:gd name="T33" fmla="*/ 1 h 76"/>
                    <a:gd name="T34" fmla="*/ 2 w 203"/>
                    <a:gd name="T35" fmla="*/ 1 h 76"/>
                    <a:gd name="T36" fmla="*/ 2 w 203"/>
                    <a:gd name="T37" fmla="*/ 1 h 76"/>
                    <a:gd name="T38" fmla="*/ 2 w 203"/>
                    <a:gd name="T39" fmla="*/ 1 h 76"/>
                    <a:gd name="T40" fmla="*/ 2 w 203"/>
                    <a:gd name="T41" fmla="*/ 1 h 76"/>
                    <a:gd name="T42" fmla="*/ 2 w 203"/>
                    <a:gd name="T43" fmla="*/ 1 h 76"/>
                    <a:gd name="T44" fmla="*/ 3 w 203"/>
                    <a:gd name="T45" fmla="*/ 1 h 76"/>
                    <a:gd name="T46" fmla="*/ 3 w 203"/>
                    <a:gd name="T47" fmla="*/ 1 h 76"/>
                    <a:gd name="T48" fmla="*/ 3 w 203"/>
                    <a:gd name="T49" fmla="*/ 1 h 76"/>
                    <a:gd name="T50" fmla="*/ 4 w 203"/>
                    <a:gd name="T51" fmla="*/ 1 h 76"/>
                    <a:gd name="T52" fmla="*/ 4 w 203"/>
                    <a:gd name="T53" fmla="*/ 0 h 76"/>
                    <a:gd name="T54" fmla="*/ 4 w 203"/>
                    <a:gd name="T55" fmla="*/ 0 h 76"/>
                    <a:gd name="T56" fmla="*/ 4 w 203"/>
                    <a:gd name="T57" fmla="*/ 0 h 76"/>
                    <a:gd name="T58" fmla="*/ 4 w 203"/>
                    <a:gd name="T59" fmla="*/ 0 h 76"/>
                    <a:gd name="T60" fmla="*/ 4 w 203"/>
                    <a:gd name="T61" fmla="*/ 0 h 76"/>
                    <a:gd name="T62" fmla="*/ 5 w 203"/>
                    <a:gd name="T63" fmla="*/ 0 h 76"/>
                    <a:gd name="T64" fmla="*/ 5 w 203"/>
                    <a:gd name="T65" fmla="*/ 0 h 7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3"/>
                    <a:gd name="T100" fmla="*/ 0 h 76"/>
                    <a:gd name="T101" fmla="*/ 203 w 203"/>
                    <a:gd name="T102" fmla="*/ 76 h 7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3" h="76">
                      <a:moveTo>
                        <a:pt x="0" y="0"/>
                      </a:moveTo>
                      <a:lnTo>
                        <a:pt x="5" y="2"/>
                      </a:lnTo>
                      <a:lnTo>
                        <a:pt x="8" y="4"/>
                      </a:lnTo>
                      <a:lnTo>
                        <a:pt x="13" y="7"/>
                      </a:lnTo>
                      <a:lnTo>
                        <a:pt x="16" y="10"/>
                      </a:lnTo>
                      <a:lnTo>
                        <a:pt x="19" y="15"/>
                      </a:lnTo>
                      <a:lnTo>
                        <a:pt x="22" y="19"/>
                      </a:lnTo>
                      <a:lnTo>
                        <a:pt x="25" y="24"/>
                      </a:lnTo>
                      <a:lnTo>
                        <a:pt x="29" y="29"/>
                      </a:lnTo>
                      <a:lnTo>
                        <a:pt x="32" y="33"/>
                      </a:lnTo>
                      <a:lnTo>
                        <a:pt x="35" y="40"/>
                      </a:lnTo>
                      <a:lnTo>
                        <a:pt x="38" y="44"/>
                      </a:lnTo>
                      <a:lnTo>
                        <a:pt x="41" y="49"/>
                      </a:lnTo>
                      <a:lnTo>
                        <a:pt x="44" y="54"/>
                      </a:lnTo>
                      <a:lnTo>
                        <a:pt x="47" y="59"/>
                      </a:lnTo>
                      <a:lnTo>
                        <a:pt x="51" y="63"/>
                      </a:lnTo>
                      <a:lnTo>
                        <a:pt x="54" y="67"/>
                      </a:lnTo>
                      <a:lnTo>
                        <a:pt x="62" y="73"/>
                      </a:lnTo>
                      <a:lnTo>
                        <a:pt x="71" y="76"/>
                      </a:lnTo>
                      <a:lnTo>
                        <a:pt x="81" y="76"/>
                      </a:lnTo>
                      <a:lnTo>
                        <a:pt x="90" y="74"/>
                      </a:lnTo>
                      <a:lnTo>
                        <a:pt x="101" y="73"/>
                      </a:lnTo>
                      <a:lnTo>
                        <a:pt x="112" y="68"/>
                      </a:lnTo>
                      <a:lnTo>
                        <a:pt x="121" y="63"/>
                      </a:lnTo>
                      <a:lnTo>
                        <a:pt x="132" y="57"/>
                      </a:lnTo>
                      <a:lnTo>
                        <a:pt x="143" y="51"/>
                      </a:lnTo>
                      <a:lnTo>
                        <a:pt x="155" y="44"/>
                      </a:lnTo>
                      <a:lnTo>
                        <a:pt x="164" y="37"/>
                      </a:lnTo>
                      <a:lnTo>
                        <a:pt x="173" y="30"/>
                      </a:lnTo>
                      <a:lnTo>
                        <a:pt x="183" y="24"/>
                      </a:lnTo>
                      <a:lnTo>
                        <a:pt x="191" y="19"/>
                      </a:lnTo>
                      <a:lnTo>
                        <a:pt x="197" y="15"/>
                      </a:lnTo>
                      <a:lnTo>
                        <a:pt x="203" y="1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56" name="Freeform 25">
                  <a:extLst>
                    <a:ext uri="{FF2B5EF4-FFF2-40B4-BE49-F238E27FC236}">
                      <a16:creationId xmlns:a16="http://schemas.microsoft.com/office/drawing/2014/main" id="{A2C3ED5F-34F1-33AD-4CAB-86427601BB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2" y="1040"/>
                  <a:ext cx="22" cy="17"/>
                </a:xfrm>
                <a:custGeom>
                  <a:avLst/>
                  <a:gdLst>
                    <a:gd name="T0" fmla="*/ 0 w 57"/>
                    <a:gd name="T1" fmla="*/ 0 h 57"/>
                    <a:gd name="T2" fmla="*/ 0 w 57"/>
                    <a:gd name="T3" fmla="*/ 0 h 57"/>
                    <a:gd name="T4" fmla="*/ 1 w 57"/>
                    <a:gd name="T5" fmla="*/ 0 h 57"/>
                    <a:gd name="T6" fmla="*/ 1 w 57"/>
                    <a:gd name="T7" fmla="*/ 0 h 57"/>
                    <a:gd name="T8" fmla="*/ 1 w 57"/>
                    <a:gd name="T9" fmla="*/ 0 h 57"/>
                    <a:gd name="T10" fmla="*/ 1 w 57"/>
                    <a:gd name="T11" fmla="*/ 0 h 57"/>
                    <a:gd name="T12" fmla="*/ 1 w 57"/>
                    <a:gd name="T13" fmla="*/ 0 h 57"/>
                    <a:gd name="T14" fmla="*/ 1 w 57"/>
                    <a:gd name="T15" fmla="*/ 0 h 57"/>
                    <a:gd name="T16" fmla="*/ 1 w 57"/>
                    <a:gd name="T17" fmla="*/ 0 h 57"/>
                    <a:gd name="T18" fmla="*/ 1 w 57"/>
                    <a:gd name="T19" fmla="*/ 0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7"/>
                    <a:gd name="T31" fmla="*/ 0 h 57"/>
                    <a:gd name="T32" fmla="*/ 57 w 57"/>
                    <a:gd name="T33" fmla="*/ 57 h 5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7" h="57">
                      <a:moveTo>
                        <a:pt x="0" y="57"/>
                      </a:moveTo>
                      <a:lnTo>
                        <a:pt x="16" y="57"/>
                      </a:lnTo>
                      <a:lnTo>
                        <a:pt x="28" y="57"/>
                      </a:lnTo>
                      <a:lnTo>
                        <a:pt x="39" y="55"/>
                      </a:lnTo>
                      <a:lnTo>
                        <a:pt x="47" y="52"/>
                      </a:lnTo>
                      <a:lnTo>
                        <a:pt x="54" y="46"/>
                      </a:lnTo>
                      <a:lnTo>
                        <a:pt x="57" y="38"/>
                      </a:lnTo>
                      <a:lnTo>
                        <a:pt x="57" y="29"/>
                      </a:lnTo>
                      <a:lnTo>
                        <a:pt x="54" y="16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828" name="Freeform 26">
              <a:extLst>
                <a:ext uri="{FF2B5EF4-FFF2-40B4-BE49-F238E27FC236}">
                  <a16:creationId xmlns:a16="http://schemas.microsoft.com/office/drawing/2014/main" id="{4CD8F258-2836-3837-DD3F-287434BD1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" y="162"/>
              <a:ext cx="695" cy="234"/>
            </a:xfrm>
            <a:custGeom>
              <a:avLst/>
              <a:gdLst>
                <a:gd name="T0" fmla="*/ 0 w 1418"/>
                <a:gd name="T1" fmla="*/ 8 h 709"/>
                <a:gd name="T2" fmla="*/ 61 w 1418"/>
                <a:gd name="T3" fmla="*/ 8 h 709"/>
                <a:gd name="T4" fmla="*/ 82 w 1418"/>
                <a:gd name="T5" fmla="*/ 0 h 709"/>
                <a:gd name="T6" fmla="*/ 21 w 1418"/>
                <a:gd name="T7" fmla="*/ 0 h 709"/>
                <a:gd name="T8" fmla="*/ 0 w 1418"/>
                <a:gd name="T9" fmla="*/ 8 h 7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8"/>
                <a:gd name="T16" fmla="*/ 0 h 709"/>
                <a:gd name="T17" fmla="*/ 1418 w 1418"/>
                <a:gd name="T18" fmla="*/ 709 h 7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8" h="709">
                  <a:moveTo>
                    <a:pt x="0" y="709"/>
                  </a:moveTo>
                  <a:lnTo>
                    <a:pt x="1064" y="709"/>
                  </a:lnTo>
                  <a:lnTo>
                    <a:pt x="1418" y="0"/>
                  </a:lnTo>
                  <a:lnTo>
                    <a:pt x="355" y="0"/>
                  </a:lnTo>
                  <a:lnTo>
                    <a:pt x="0" y="709"/>
                  </a:lnTo>
                  <a:close/>
                </a:path>
              </a:pathLst>
            </a:custGeom>
            <a:solidFill>
              <a:srgbClr val="E9FFE9"/>
            </a:solidFill>
            <a:ln w="800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9829" name="Rectangle 27">
              <a:extLst>
                <a:ext uri="{FF2B5EF4-FFF2-40B4-BE49-F238E27FC236}">
                  <a16:creationId xmlns:a16="http://schemas.microsoft.com/office/drawing/2014/main" id="{F099CB9A-41CF-BE7F-A17A-AB45DF5A0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908"/>
              <a:ext cx="447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ts val="120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Litologia</a:t>
              </a:r>
            </a:p>
          </p:txBody>
        </p:sp>
        <p:sp>
          <p:nvSpPr>
            <p:cNvPr id="119830" name="Freeform 28">
              <a:extLst>
                <a:ext uri="{FF2B5EF4-FFF2-40B4-BE49-F238E27FC236}">
                  <a16:creationId xmlns:a16="http://schemas.microsoft.com/office/drawing/2014/main" id="{D5152111-8092-F517-1A0B-7A9CB3F24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" y="192"/>
              <a:ext cx="943" cy="269"/>
            </a:xfrm>
            <a:custGeom>
              <a:avLst/>
              <a:gdLst>
                <a:gd name="T0" fmla="*/ 0 w 1418"/>
                <a:gd name="T1" fmla="*/ 15 h 709"/>
                <a:gd name="T2" fmla="*/ 208 w 1418"/>
                <a:gd name="T3" fmla="*/ 15 h 709"/>
                <a:gd name="T4" fmla="*/ 277 w 1418"/>
                <a:gd name="T5" fmla="*/ 0 h 709"/>
                <a:gd name="T6" fmla="*/ 69 w 1418"/>
                <a:gd name="T7" fmla="*/ 0 h 709"/>
                <a:gd name="T8" fmla="*/ 0 w 1418"/>
                <a:gd name="T9" fmla="*/ 15 h 7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8"/>
                <a:gd name="T16" fmla="*/ 0 h 709"/>
                <a:gd name="T17" fmla="*/ 1418 w 1418"/>
                <a:gd name="T18" fmla="*/ 709 h 7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8" h="709">
                  <a:moveTo>
                    <a:pt x="0" y="709"/>
                  </a:moveTo>
                  <a:lnTo>
                    <a:pt x="1064" y="709"/>
                  </a:lnTo>
                  <a:lnTo>
                    <a:pt x="1418" y="0"/>
                  </a:lnTo>
                  <a:lnTo>
                    <a:pt x="355" y="0"/>
                  </a:lnTo>
                  <a:lnTo>
                    <a:pt x="0" y="709"/>
                  </a:lnTo>
                  <a:close/>
                </a:path>
              </a:pathLst>
            </a:custGeom>
            <a:solidFill>
              <a:srgbClr val="E9FFE9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9831" name="Line 29">
              <a:extLst>
                <a:ext uri="{FF2B5EF4-FFF2-40B4-BE49-F238E27FC236}">
                  <a16:creationId xmlns:a16="http://schemas.microsoft.com/office/drawing/2014/main" id="{6A2BE529-FEAD-7601-9E17-C575ED7ED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5" y="806"/>
              <a:ext cx="7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2" name="Line 30">
              <a:extLst>
                <a:ext uri="{FF2B5EF4-FFF2-40B4-BE49-F238E27FC236}">
                  <a16:creationId xmlns:a16="http://schemas.microsoft.com/office/drawing/2014/main" id="{CA56B4B8-E2B8-11A9-BED4-947F5AD35E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5" y="806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3" name="Line 31">
              <a:extLst>
                <a:ext uri="{FF2B5EF4-FFF2-40B4-BE49-F238E27FC236}">
                  <a16:creationId xmlns:a16="http://schemas.microsoft.com/office/drawing/2014/main" id="{6A745292-C7E5-59EC-F641-EDCCB7ECE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806"/>
              <a:ext cx="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9834" name="Group 32">
              <a:extLst>
                <a:ext uri="{FF2B5EF4-FFF2-40B4-BE49-F238E27FC236}">
                  <a16:creationId xmlns:a16="http://schemas.microsoft.com/office/drawing/2014/main" id="{9F4C63CD-F933-A8AC-FF38-7785B5636D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9" y="908"/>
              <a:ext cx="581" cy="307"/>
              <a:chOff x="3277" y="960"/>
              <a:chExt cx="511" cy="288"/>
            </a:xfrm>
          </p:grpSpPr>
          <p:sp>
            <p:nvSpPr>
              <p:cNvPr id="120135" name="Rectangle 33">
                <a:extLst>
                  <a:ext uri="{FF2B5EF4-FFF2-40B4-BE49-F238E27FC236}">
                    <a16:creationId xmlns:a16="http://schemas.microsoft.com/office/drawing/2014/main" id="{D3A61184-6C36-FBB5-CF9F-3DB553338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1034"/>
                <a:ext cx="511" cy="214"/>
              </a:xfrm>
              <a:prstGeom prst="rect">
                <a:avLst/>
              </a:prstGeom>
              <a:solidFill>
                <a:srgbClr val="E9FFE9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0136" name="Group 34">
                <a:extLst>
                  <a:ext uri="{FF2B5EF4-FFF2-40B4-BE49-F238E27FC236}">
                    <a16:creationId xmlns:a16="http://schemas.microsoft.com/office/drawing/2014/main" id="{A392D5AA-2D2B-681C-ACA3-A31496D58B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7" y="960"/>
                <a:ext cx="511" cy="96"/>
                <a:chOff x="3277" y="960"/>
                <a:chExt cx="511" cy="74"/>
              </a:xfrm>
            </p:grpSpPr>
            <p:sp>
              <p:nvSpPr>
                <p:cNvPr id="120137" name="Rectangle 35">
                  <a:extLst>
                    <a:ext uri="{FF2B5EF4-FFF2-40B4-BE49-F238E27FC236}">
                      <a16:creationId xmlns:a16="http://schemas.microsoft.com/office/drawing/2014/main" id="{5941809F-D703-4757-D4B2-9435B002C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7" y="960"/>
                  <a:ext cx="401" cy="74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138" name="Rectangle 36">
                  <a:extLst>
                    <a:ext uri="{FF2B5EF4-FFF2-40B4-BE49-F238E27FC236}">
                      <a16:creationId xmlns:a16="http://schemas.microsoft.com/office/drawing/2014/main" id="{6238EE2F-4F42-81CC-D522-B92C74B22D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960"/>
                  <a:ext cx="110" cy="74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139" name="Freeform 37">
                  <a:extLst>
                    <a:ext uri="{FF2B5EF4-FFF2-40B4-BE49-F238E27FC236}">
                      <a16:creationId xmlns:a16="http://schemas.microsoft.com/office/drawing/2014/main" id="{02379801-CEF2-9788-BC16-93BCA91690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1" y="969"/>
                  <a:ext cx="6" cy="5"/>
                </a:xfrm>
                <a:custGeom>
                  <a:avLst/>
                  <a:gdLst>
                    <a:gd name="T0" fmla="*/ 0 w 15"/>
                    <a:gd name="T1" fmla="*/ 0 h 13"/>
                    <a:gd name="T2" fmla="*/ 0 w 15"/>
                    <a:gd name="T3" fmla="*/ 0 h 13"/>
                    <a:gd name="T4" fmla="*/ 0 w 15"/>
                    <a:gd name="T5" fmla="*/ 0 h 13"/>
                    <a:gd name="T6" fmla="*/ 0 w 15"/>
                    <a:gd name="T7" fmla="*/ 0 h 13"/>
                    <a:gd name="T8" fmla="*/ 0 w 15"/>
                    <a:gd name="T9" fmla="*/ 0 h 13"/>
                    <a:gd name="T10" fmla="*/ 0 w 15"/>
                    <a:gd name="T11" fmla="*/ 0 h 13"/>
                    <a:gd name="T12" fmla="*/ 0 w 15"/>
                    <a:gd name="T13" fmla="*/ 0 h 13"/>
                    <a:gd name="T14" fmla="*/ 0 w 15"/>
                    <a:gd name="T15" fmla="*/ 0 h 13"/>
                    <a:gd name="T16" fmla="*/ 0 w 15"/>
                    <a:gd name="T17" fmla="*/ 0 h 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3"/>
                    <a:gd name="T29" fmla="*/ 15 w 15"/>
                    <a:gd name="T30" fmla="*/ 13 h 1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3">
                      <a:moveTo>
                        <a:pt x="0" y="7"/>
                      </a:move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2" y="1"/>
                      </a:lnTo>
                      <a:lnTo>
                        <a:pt x="15" y="7"/>
                      </a:lnTo>
                      <a:lnTo>
                        <a:pt x="12" y="12"/>
                      </a:lnTo>
                      <a:lnTo>
                        <a:pt x="7" y="13"/>
                      </a:lnTo>
                      <a:lnTo>
                        <a:pt x="1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40" name="Freeform 38">
                  <a:extLst>
                    <a:ext uri="{FF2B5EF4-FFF2-40B4-BE49-F238E27FC236}">
                      <a16:creationId xmlns:a16="http://schemas.microsoft.com/office/drawing/2014/main" id="{81D53B9A-F75C-1100-C90F-97E07E663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9" y="1015"/>
                  <a:ext cx="7" cy="6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0 w 15"/>
                    <a:gd name="T9" fmla="*/ 0 h 15"/>
                    <a:gd name="T10" fmla="*/ 0 w 15"/>
                    <a:gd name="T11" fmla="*/ 0 h 15"/>
                    <a:gd name="T12" fmla="*/ 0 w 15"/>
                    <a:gd name="T13" fmla="*/ 0 h 15"/>
                    <a:gd name="T14" fmla="*/ 0 w 15"/>
                    <a:gd name="T15" fmla="*/ 0 h 15"/>
                    <a:gd name="T16" fmla="*/ 0 w 15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5"/>
                    <a:gd name="T29" fmla="*/ 15 w 15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5">
                      <a:moveTo>
                        <a:pt x="0" y="7"/>
                      </a:move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3" y="1"/>
                      </a:lnTo>
                      <a:lnTo>
                        <a:pt x="15" y="7"/>
                      </a:lnTo>
                      <a:lnTo>
                        <a:pt x="13" y="12"/>
                      </a:lnTo>
                      <a:lnTo>
                        <a:pt x="7" y="15"/>
                      </a:lnTo>
                      <a:lnTo>
                        <a:pt x="2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41" name="Freeform 39">
                  <a:extLst>
                    <a:ext uri="{FF2B5EF4-FFF2-40B4-BE49-F238E27FC236}">
                      <a16:creationId xmlns:a16="http://schemas.microsoft.com/office/drawing/2014/main" id="{3975BBE7-92B9-0B90-5D10-766C72B70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1013"/>
                  <a:ext cx="7" cy="7"/>
                </a:xfrm>
                <a:custGeom>
                  <a:avLst/>
                  <a:gdLst>
                    <a:gd name="T0" fmla="*/ 0 w 17"/>
                    <a:gd name="T1" fmla="*/ 0 h 15"/>
                    <a:gd name="T2" fmla="*/ 0 w 17"/>
                    <a:gd name="T3" fmla="*/ 0 h 15"/>
                    <a:gd name="T4" fmla="*/ 0 w 17"/>
                    <a:gd name="T5" fmla="*/ 0 h 15"/>
                    <a:gd name="T6" fmla="*/ 0 w 17"/>
                    <a:gd name="T7" fmla="*/ 0 h 15"/>
                    <a:gd name="T8" fmla="*/ 0 w 17"/>
                    <a:gd name="T9" fmla="*/ 0 h 15"/>
                    <a:gd name="T10" fmla="*/ 0 w 17"/>
                    <a:gd name="T11" fmla="*/ 0 h 15"/>
                    <a:gd name="T12" fmla="*/ 0 w 17"/>
                    <a:gd name="T13" fmla="*/ 0 h 15"/>
                    <a:gd name="T14" fmla="*/ 0 w 17"/>
                    <a:gd name="T15" fmla="*/ 0 h 15"/>
                    <a:gd name="T16" fmla="*/ 0 w 17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5"/>
                    <a:gd name="T29" fmla="*/ 17 w 17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5">
                      <a:moveTo>
                        <a:pt x="0" y="7"/>
                      </a:moveTo>
                      <a:lnTo>
                        <a:pt x="3" y="3"/>
                      </a:lnTo>
                      <a:lnTo>
                        <a:pt x="8" y="0"/>
                      </a:lnTo>
                      <a:lnTo>
                        <a:pt x="14" y="3"/>
                      </a:lnTo>
                      <a:lnTo>
                        <a:pt x="17" y="7"/>
                      </a:lnTo>
                      <a:lnTo>
                        <a:pt x="14" y="13"/>
                      </a:lnTo>
                      <a:lnTo>
                        <a:pt x="8" y="15"/>
                      </a:lnTo>
                      <a:lnTo>
                        <a:pt x="3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42" name="Freeform 40">
                  <a:extLst>
                    <a:ext uri="{FF2B5EF4-FFF2-40B4-BE49-F238E27FC236}">
                      <a16:creationId xmlns:a16="http://schemas.microsoft.com/office/drawing/2014/main" id="{DF3A085B-6305-873D-D87A-063832757A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0" y="979"/>
                  <a:ext cx="8" cy="6"/>
                </a:xfrm>
                <a:custGeom>
                  <a:avLst/>
                  <a:gdLst>
                    <a:gd name="T0" fmla="*/ 0 w 16"/>
                    <a:gd name="T1" fmla="*/ 0 h 15"/>
                    <a:gd name="T2" fmla="*/ 1 w 16"/>
                    <a:gd name="T3" fmla="*/ 0 h 15"/>
                    <a:gd name="T4" fmla="*/ 1 w 16"/>
                    <a:gd name="T5" fmla="*/ 0 h 15"/>
                    <a:gd name="T6" fmla="*/ 1 w 16"/>
                    <a:gd name="T7" fmla="*/ 0 h 15"/>
                    <a:gd name="T8" fmla="*/ 1 w 16"/>
                    <a:gd name="T9" fmla="*/ 0 h 15"/>
                    <a:gd name="T10" fmla="*/ 1 w 16"/>
                    <a:gd name="T11" fmla="*/ 0 h 15"/>
                    <a:gd name="T12" fmla="*/ 1 w 16"/>
                    <a:gd name="T13" fmla="*/ 0 h 15"/>
                    <a:gd name="T14" fmla="*/ 1 w 16"/>
                    <a:gd name="T15" fmla="*/ 0 h 15"/>
                    <a:gd name="T16" fmla="*/ 0 w 16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"/>
                    <a:gd name="T28" fmla="*/ 0 h 15"/>
                    <a:gd name="T29" fmla="*/ 16 w 16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" h="15">
                      <a:moveTo>
                        <a:pt x="0" y="8"/>
                      </a:moveTo>
                      <a:lnTo>
                        <a:pt x="3" y="2"/>
                      </a:lnTo>
                      <a:lnTo>
                        <a:pt x="8" y="0"/>
                      </a:lnTo>
                      <a:lnTo>
                        <a:pt x="14" y="2"/>
                      </a:lnTo>
                      <a:lnTo>
                        <a:pt x="16" y="8"/>
                      </a:lnTo>
                      <a:lnTo>
                        <a:pt x="14" y="12"/>
                      </a:lnTo>
                      <a:lnTo>
                        <a:pt x="8" y="15"/>
                      </a:lnTo>
                      <a:lnTo>
                        <a:pt x="3" y="1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43" name="Freeform 41">
                  <a:extLst>
                    <a:ext uri="{FF2B5EF4-FFF2-40B4-BE49-F238E27FC236}">
                      <a16:creationId xmlns:a16="http://schemas.microsoft.com/office/drawing/2014/main" id="{952137CE-7629-9603-C3F2-EA96B03EF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5" y="998"/>
                  <a:ext cx="6" cy="6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0 w 15"/>
                    <a:gd name="T9" fmla="*/ 0 h 15"/>
                    <a:gd name="T10" fmla="*/ 0 w 15"/>
                    <a:gd name="T11" fmla="*/ 0 h 15"/>
                    <a:gd name="T12" fmla="*/ 0 w 15"/>
                    <a:gd name="T13" fmla="*/ 0 h 15"/>
                    <a:gd name="T14" fmla="*/ 0 w 15"/>
                    <a:gd name="T15" fmla="*/ 0 h 15"/>
                    <a:gd name="T16" fmla="*/ 0 w 15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5"/>
                    <a:gd name="T29" fmla="*/ 15 w 15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5">
                      <a:moveTo>
                        <a:pt x="0" y="9"/>
                      </a:moveTo>
                      <a:lnTo>
                        <a:pt x="3" y="3"/>
                      </a:lnTo>
                      <a:lnTo>
                        <a:pt x="7" y="0"/>
                      </a:lnTo>
                      <a:lnTo>
                        <a:pt x="13" y="3"/>
                      </a:lnTo>
                      <a:lnTo>
                        <a:pt x="15" y="9"/>
                      </a:lnTo>
                      <a:lnTo>
                        <a:pt x="13" y="13"/>
                      </a:lnTo>
                      <a:lnTo>
                        <a:pt x="7" y="15"/>
                      </a:lnTo>
                      <a:lnTo>
                        <a:pt x="3" y="13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44" name="Freeform 42">
                  <a:extLst>
                    <a:ext uri="{FF2B5EF4-FFF2-40B4-BE49-F238E27FC236}">
                      <a16:creationId xmlns:a16="http://schemas.microsoft.com/office/drawing/2014/main" id="{B0648666-877A-9A7D-D847-8698C74E5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" y="995"/>
                  <a:ext cx="6" cy="6"/>
                </a:xfrm>
                <a:custGeom>
                  <a:avLst/>
                  <a:gdLst>
                    <a:gd name="T0" fmla="*/ 0 w 15"/>
                    <a:gd name="T1" fmla="*/ 0 h 16"/>
                    <a:gd name="T2" fmla="*/ 0 w 15"/>
                    <a:gd name="T3" fmla="*/ 0 h 16"/>
                    <a:gd name="T4" fmla="*/ 0 w 15"/>
                    <a:gd name="T5" fmla="*/ 0 h 16"/>
                    <a:gd name="T6" fmla="*/ 0 w 15"/>
                    <a:gd name="T7" fmla="*/ 0 h 16"/>
                    <a:gd name="T8" fmla="*/ 0 w 15"/>
                    <a:gd name="T9" fmla="*/ 0 h 16"/>
                    <a:gd name="T10" fmla="*/ 0 w 15"/>
                    <a:gd name="T11" fmla="*/ 0 h 16"/>
                    <a:gd name="T12" fmla="*/ 0 w 15"/>
                    <a:gd name="T13" fmla="*/ 0 h 16"/>
                    <a:gd name="T14" fmla="*/ 0 w 15"/>
                    <a:gd name="T15" fmla="*/ 0 h 16"/>
                    <a:gd name="T16" fmla="*/ 0 w 15"/>
                    <a:gd name="T17" fmla="*/ 0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6"/>
                    <a:gd name="T29" fmla="*/ 15 w 15"/>
                    <a:gd name="T30" fmla="*/ 16 h 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6">
                      <a:moveTo>
                        <a:pt x="0" y="7"/>
                      </a:moveTo>
                      <a:lnTo>
                        <a:pt x="2" y="2"/>
                      </a:lnTo>
                      <a:lnTo>
                        <a:pt x="8" y="0"/>
                      </a:lnTo>
                      <a:lnTo>
                        <a:pt x="13" y="2"/>
                      </a:lnTo>
                      <a:lnTo>
                        <a:pt x="15" y="7"/>
                      </a:lnTo>
                      <a:lnTo>
                        <a:pt x="13" y="13"/>
                      </a:lnTo>
                      <a:lnTo>
                        <a:pt x="8" y="16"/>
                      </a:lnTo>
                      <a:lnTo>
                        <a:pt x="2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45" name="Freeform 43">
                  <a:extLst>
                    <a:ext uri="{FF2B5EF4-FFF2-40B4-BE49-F238E27FC236}">
                      <a16:creationId xmlns:a16="http://schemas.microsoft.com/office/drawing/2014/main" id="{444DDFC4-C3A4-65D5-30B7-4F1A9A2D1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990"/>
                  <a:ext cx="7" cy="6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0 w 15"/>
                    <a:gd name="T9" fmla="*/ 0 h 15"/>
                    <a:gd name="T10" fmla="*/ 0 w 15"/>
                    <a:gd name="T11" fmla="*/ 0 h 15"/>
                    <a:gd name="T12" fmla="*/ 0 w 15"/>
                    <a:gd name="T13" fmla="*/ 0 h 15"/>
                    <a:gd name="T14" fmla="*/ 0 w 15"/>
                    <a:gd name="T15" fmla="*/ 0 h 15"/>
                    <a:gd name="T16" fmla="*/ 0 w 15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5"/>
                    <a:gd name="T29" fmla="*/ 15 w 15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5">
                      <a:moveTo>
                        <a:pt x="0" y="7"/>
                      </a:moveTo>
                      <a:lnTo>
                        <a:pt x="1" y="1"/>
                      </a:lnTo>
                      <a:lnTo>
                        <a:pt x="6" y="0"/>
                      </a:lnTo>
                      <a:lnTo>
                        <a:pt x="12" y="1"/>
                      </a:lnTo>
                      <a:lnTo>
                        <a:pt x="15" y="7"/>
                      </a:lnTo>
                      <a:lnTo>
                        <a:pt x="12" y="12"/>
                      </a:lnTo>
                      <a:lnTo>
                        <a:pt x="6" y="15"/>
                      </a:lnTo>
                      <a:lnTo>
                        <a:pt x="1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46" name="Freeform 44">
                  <a:extLst>
                    <a:ext uri="{FF2B5EF4-FFF2-40B4-BE49-F238E27FC236}">
                      <a16:creationId xmlns:a16="http://schemas.microsoft.com/office/drawing/2014/main" id="{E70E0F36-7995-86AA-981D-7216C0B2E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982"/>
                  <a:ext cx="7" cy="6"/>
                </a:xfrm>
                <a:custGeom>
                  <a:avLst/>
                  <a:gdLst>
                    <a:gd name="T0" fmla="*/ 0 w 15"/>
                    <a:gd name="T1" fmla="*/ 0 h 14"/>
                    <a:gd name="T2" fmla="*/ 0 w 15"/>
                    <a:gd name="T3" fmla="*/ 0 h 14"/>
                    <a:gd name="T4" fmla="*/ 0 w 15"/>
                    <a:gd name="T5" fmla="*/ 0 h 14"/>
                    <a:gd name="T6" fmla="*/ 0 w 15"/>
                    <a:gd name="T7" fmla="*/ 0 h 14"/>
                    <a:gd name="T8" fmla="*/ 0 w 15"/>
                    <a:gd name="T9" fmla="*/ 0 h 14"/>
                    <a:gd name="T10" fmla="*/ 0 w 15"/>
                    <a:gd name="T11" fmla="*/ 0 h 14"/>
                    <a:gd name="T12" fmla="*/ 0 w 15"/>
                    <a:gd name="T13" fmla="*/ 0 h 14"/>
                    <a:gd name="T14" fmla="*/ 0 w 15"/>
                    <a:gd name="T15" fmla="*/ 0 h 14"/>
                    <a:gd name="T16" fmla="*/ 0 w 15"/>
                    <a:gd name="T17" fmla="*/ 0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4"/>
                    <a:gd name="T29" fmla="*/ 15 w 15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4">
                      <a:moveTo>
                        <a:pt x="0" y="7"/>
                      </a:move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2" y="1"/>
                      </a:lnTo>
                      <a:lnTo>
                        <a:pt x="15" y="7"/>
                      </a:lnTo>
                      <a:lnTo>
                        <a:pt x="12" y="12"/>
                      </a:lnTo>
                      <a:lnTo>
                        <a:pt x="7" y="14"/>
                      </a:lnTo>
                      <a:lnTo>
                        <a:pt x="1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47" name="Freeform 45">
                  <a:extLst>
                    <a:ext uri="{FF2B5EF4-FFF2-40B4-BE49-F238E27FC236}">
                      <a16:creationId xmlns:a16="http://schemas.microsoft.com/office/drawing/2014/main" id="{E81B2624-374C-23B9-4FD9-6B81E6964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970"/>
                  <a:ext cx="8" cy="6"/>
                </a:xfrm>
                <a:custGeom>
                  <a:avLst/>
                  <a:gdLst>
                    <a:gd name="T0" fmla="*/ 0 w 16"/>
                    <a:gd name="T1" fmla="*/ 0 h 16"/>
                    <a:gd name="T2" fmla="*/ 1 w 16"/>
                    <a:gd name="T3" fmla="*/ 0 h 16"/>
                    <a:gd name="T4" fmla="*/ 1 w 16"/>
                    <a:gd name="T5" fmla="*/ 0 h 16"/>
                    <a:gd name="T6" fmla="*/ 1 w 16"/>
                    <a:gd name="T7" fmla="*/ 0 h 16"/>
                    <a:gd name="T8" fmla="*/ 1 w 16"/>
                    <a:gd name="T9" fmla="*/ 0 h 16"/>
                    <a:gd name="T10" fmla="*/ 1 w 16"/>
                    <a:gd name="T11" fmla="*/ 0 h 16"/>
                    <a:gd name="T12" fmla="*/ 1 w 16"/>
                    <a:gd name="T13" fmla="*/ 0 h 16"/>
                    <a:gd name="T14" fmla="*/ 1 w 16"/>
                    <a:gd name="T15" fmla="*/ 0 h 16"/>
                    <a:gd name="T16" fmla="*/ 0 w 16"/>
                    <a:gd name="T17" fmla="*/ 0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"/>
                    <a:gd name="T28" fmla="*/ 0 h 16"/>
                    <a:gd name="T29" fmla="*/ 16 w 16"/>
                    <a:gd name="T30" fmla="*/ 16 h 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" h="16">
                      <a:moveTo>
                        <a:pt x="0" y="7"/>
                      </a:moveTo>
                      <a:lnTo>
                        <a:pt x="2" y="2"/>
                      </a:lnTo>
                      <a:lnTo>
                        <a:pt x="7" y="0"/>
                      </a:lnTo>
                      <a:lnTo>
                        <a:pt x="13" y="2"/>
                      </a:lnTo>
                      <a:lnTo>
                        <a:pt x="16" y="7"/>
                      </a:lnTo>
                      <a:lnTo>
                        <a:pt x="13" y="13"/>
                      </a:lnTo>
                      <a:lnTo>
                        <a:pt x="7" y="16"/>
                      </a:lnTo>
                      <a:lnTo>
                        <a:pt x="2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48" name="Freeform 46">
                  <a:extLst>
                    <a:ext uri="{FF2B5EF4-FFF2-40B4-BE49-F238E27FC236}">
                      <a16:creationId xmlns:a16="http://schemas.microsoft.com/office/drawing/2014/main" id="{E5855A0C-4C05-6863-5A52-2113F57275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018"/>
                  <a:ext cx="7" cy="6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0 w 15"/>
                    <a:gd name="T9" fmla="*/ 0 h 15"/>
                    <a:gd name="T10" fmla="*/ 0 w 15"/>
                    <a:gd name="T11" fmla="*/ 0 h 15"/>
                    <a:gd name="T12" fmla="*/ 0 w 15"/>
                    <a:gd name="T13" fmla="*/ 0 h 15"/>
                    <a:gd name="T14" fmla="*/ 0 w 15"/>
                    <a:gd name="T15" fmla="*/ 0 h 15"/>
                    <a:gd name="T16" fmla="*/ 0 w 15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5"/>
                    <a:gd name="T29" fmla="*/ 15 w 15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5">
                      <a:moveTo>
                        <a:pt x="0" y="7"/>
                      </a:moveTo>
                      <a:lnTo>
                        <a:pt x="1" y="3"/>
                      </a:lnTo>
                      <a:lnTo>
                        <a:pt x="7" y="0"/>
                      </a:lnTo>
                      <a:lnTo>
                        <a:pt x="12" y="3"/>
                      </a:lnTo>
                      <a:lnTo>
                        <a:pt x="15" y="7"/>
                      </a:lnTo>
                      <a:lnTo>
                        <a:pt x="12" y="12"/>
                      </a:lnTo>
                      <a:lnTo>
                        <a:pt x="7" y="15"/>
                      </a:lnTo>
                      <a:lnTo>
                        <a:pt x="1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835" name="Rectangle 47">
              <a:extLst>
                <a:ext uri="{FF2B5EF4-FFF2-40B4-BE49-F238E27FC236}">
                  <a16:creationId xmlns:a16="http://schemas.microsoft.com/office/drawing/2014/main" id="{468D08B8-D1A3-5648-EBDE-0781625AC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4" y="908"/>
              <a:ext cx="434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ts val="120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Amost-Cu</a:t>
              </a:r>
            </a:p>
          </p:txBody>
        </p:sp>
        <p:grpSp>
          <p:nvGrpSpPr>
            <p:cNvPr id="119836" name="Group 48">
              <a:extLst>
                <a:ext uri="{FF2B5EF4-FFF2-40B4-BE49-F238E27FC236}">
                  <a16:creationId xmlns:a16="http://schemas.microsoft.com/office/drawing/2014/main" id="{C41059D1-4C89-0FCC-3BAF-E3927E660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" y="1368"/>
              <a:ext cx="644" cy="238"/>
              <a:chOff x="1674" y="3389"/>
              <a:chExt cx="2255" cy="733"/>
            </a:xfrm>
          </p:grpSpPr>
          <p:sp>
            <p:nvSpPr>
              <p:cNvPr id="120132" name="Rectangle 49">
                <a:extLst>
                  <a:ext uri="{FF2B5EF4-FFF2-40B4-BE49-F238E27FC236}">
                    <a16:creationId xmlns:a16="http://schemas.microsoft.com/office/drawing/2014/main" id="{312BD886-E106-DF6F-5F9B-3427841D8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3389"/>
                <a:ext cx="2255" cy="733"/>
              </a:xfrm>
              <a:prstGeom prst="rect">
                <a:avLst/>
              </a:prstGeom>
              <a:solidFill>
                <a:srgbClr val="FF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20133" name="Line 50">
                <a:extLst>
                  <a:ext uri="{FF2B5EF4-FFF2-40B4-BE49-F238E27FC236}">
                    <a16:creationId xmlns:a16="http://schemas.microsoft.com/office/drawing/2014/main" id="{AEE4F281-B7F8-CFC4-E67B-CF8384FAA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9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134" name="Line 51">
                <a:extLst>
                  <a:ext uri="{FF2B5EF4-FFF2-40B4-BE49-F238E27FC236}">
                    <a16:creationId xmlns:a16="http://schemas.microsoft.com/office/drawing/2014/main" id="{634236A0-F3A4-068E-F2E4-F0AD432468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4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9837" name="Group 52">
              <a:extLst>
                <a:ext uri="{FF2B5EF4-FFF2-40B4-BE49-F238E27FC236}">
                  <a16:creationId xmlns:a16="http://schemas.microsoft.com/office/drawing/2014/main" id="{754C05B4-0E3C-2D61-D8D3-26D80CDCB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5" y="2176"/>
              <a:ext cx="595" cy="239"/>
              <a:chOff x="1674" y="3389"/>
              <a:chExt cx="2255" cy="733"/>
            </a:xfrm>
          </p:grpSpPr>
          <p:sp>
            <p:nvSpPr>
              <p:cNvPr id="120129" name="Rectangle 53">
                <a:extLst>
                  <a:ext uri="{FF2B5EF4-FFF2-40B4-BE49-F238E27FC236}">
                    <a16:creationId xmlns:a16="http://schemas.microsoft.com/office/drawing/2014/main" id="{14083DD6-705D-D73A-FA1C-88960E685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3389"/>
                <a:ext cx="2255" cy="733"/>
              </a:xfrm>
              <a:prstGeom prst="rect">
                <a:avLst/>
              </a:prstGeom>
              <a:solidFill>
                <a:srgbClr val="FF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20130" name="Line 54">
                <a:extLst>
                  <a:ext uri="{FF2B5EF4-FFF2-40B4-BE49-F238E27FC236}">
                    <a16:creationId xmlns:a16="http://schemas.microsoft.com/office/drawing/2014/main" id="{59954012-1C2A-EC04-9ED1-BB6F5618F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9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131" name="Line 55">
                <a:extLst>
                  <a:ext uri="{FF2B5EF4-FFF2-40B4-BE49-F238E27FC236}">
                    <a16:creationId xmlns:a16="http://schemas.microsoft.com/office/drawing/2014/main" id="{D9BEFBEA-886F-86EB-DF4B-36A7E94489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4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9838" name="Line 56">
              <a:extLst>
                <a:ext uri="{FF2B5EF4-FFF2-40B4-BE49-F238E27FC236}">
                  <a16:creationId xmlns:a16="http://schemas.microsoft.com/office/drawing/2014/main" id="{9226B4FC-7ECE-032B-AFA0-16C0D8EFD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7" y="2415"/>
              <a:ext cx="0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9" name="Line 57">
              <a:extLst>
                <a:ext uri="{FF2B5EF4-FFF2-40B4-BE49-F238E27FC236}">
                  <a16:creationId xmlns:a16="http://schemas.microsoft.com/office/drawing/2014/main" id="{1A333369-E5C3-4329-696B-CCBEAB06F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" y="2455"/>
              <a:ext cx="14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40" name="Line 58">
              <a:extLst>
                <a:ext uri="{FF2B5EF4-FFF2-40B4-BE49-F238E27FC236}">
                  <a16:creationId xmlns:a16="http://schemas.microsoft.com/office/drawing/2014/main" id="{2CD8A548-78F3-BCDD-4E31-09DB45C775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7" y="2455"/>
              <a:ext cx="0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41" name="Line 59">
              <a:extLst>
                <a:ext uri="{FF2B5EF4-FFF2-40B4-BE49-F238E27FC236}">
                  <a16:creationId xmlns:a16="http://schemas.microsoft.com/office/drawing/2014/main" id="{4EB11289-51BC-2FB6-6495-B13378BE7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7" y="2455"/>
              <a:ext cx="0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42" name="Line 60">
              <a:extLst>
                <a:ext uri="{FF2B5EF4-FFF2-40B4-BE49-F238E27FC236}">
                  <a16:creationId xmlns:a16="http://schemas.microsoft.com/office/drawing/2014/main" id="{939BD8E1-5B54-7091-1F62-E191997BC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" y="2455"/>
              <a:ext cx="0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43" name="Line 61">
              <a:extLst>
                <a:ext uri="{FF2B5EF4-FFF2-40B4-BE49-F238E27FC236}">
                  <a16:creationId xmlns:a16="http://schemas.microsoft.com/office/drawing/2014/main" id="{E40DB7FC-9415-DFA0-201F-908D2705A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5" y="2033"/>
              <a:ext cx="0" cy="10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9844" name="Group 62">
              <a:extLst>
                <a:ext uri="{FF2B5EF4-FFF2-40B4-BE49-F238E27FC236}">
                  <a16:creationId xmlns:a16="http://schemas.microsoft.com/office/drawing/2014/main" id="{D375AEFB-ED50-380D-C671-87A2B13A1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" y="1726"/>
              <a:ext cx="644" cy="307"/>
              <a:chOff x="1776" y="1728"/>
              <a:chExt cx="624" cy="288"/>
            </a:xfrm>
          </p:grpSpPr>
          <p:sp>
            <p:nvSpPr>
              <p:cNvPr id="120113" name="Rectangle 63">
                <a:extLst>
                  <a:ext uri="{FF2B5EF4-FFF2-40B4-BE49-F238E27FC236}">
                    <a16:creationId xmlns:a16="http://schemas.microsoft.com/office/drawing/2014/main" id="{70899192-90B6-A3B6-7EE8-0BB916363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786"/>
                <a:ext cx="624" cy="230"/>
              </a:xfrm>
              <a:prstGeom prst="rect">
                <a:avLst/>
              </a:prstGeom>
              <a:solidFill>
                <a:srgbClr val="E9FFE9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0114" name="Group 64">
                <a:extLst>
                  <a:ext uri="{FF2B5EF4-FFF2-40B4-BE49-F238E27FC236}">
                    <a16:creationId xmlns:a16="http://schemas.microsoft.com/office/drawing/2014/main" id="{4EBD9DB5-8283-EA21-7ACA-7166F208C4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728"/>
                <a:ext cx="624" cy="104"/>
                <a:chOff x="1824" y="1815"/>
                <a:chExt cx="570" cy="67"/>
              </a:xfrm>
            </p:grpSpPr>
            <p:sp>
              <p:nvSpPr>
                <p:cNvPr id="120115" name="Rectangle 65">
                  <a:extLst>
                    <a:ext uri="{FF2B5EF4-FFF2-40B4-BE49-F238E27FC236}">
                      <a16:creationId xmlns:a16="http://schemas.microsoft.com/office/drawing/2014/main" id="{978E7A12-A159-7EC9-613E-DED4CBCEA7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815"/>
                  <a:ext cx="122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116" name="Rectangle 66">
                  <a:extLst>
                    <a:ext uri="{FF2B5EF4-FFF2-40B4-BE49-F238E27FC236}">
                      <a16:creationId xmlns:a16="http://schemas.microsoft.com/office/drawing/2014/main" id="{D258D16D-6341-F4CD-962A-04F507A977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6" y="1815"/>
                  <a:ext cx="448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117" name="Rectangle 67">
                  <a:extLst>
                    <a:ext uri="{FF2B5EF4-FFF2-40B4-BE49-F238E27FC236}">
                      <a16:creationId xmlns:a16="http://schemas.microsoft.com/office/drawing/2014/main" id="{2FAAB6EB-519C-7EB2-EE6A-1F3835FC2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" y="1828"/>
                  <a:ext cx="82" cy="38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118" name="Line 68">
                  <a:extLst>
                    <a:ext uri="{FF2B5EF4-FFF2-40B4-BE49-F238E27FC236}">
                      <a16:creationId xmlns:a16="http://schemas.microsoft.com/office/drawing/2014/main" id="{42987504-D8E6-BBB3-DA03-32A2A21C93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4" y="1836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19" name="Line 69">
                  <a:extLst>
                    <a:ext uri="{FF2B5EF4-FFF2-40B4-BE49-F238E27FC236}">
                      <a16:creationId xmlns:a16="http://schemas.microsoft.com/office/drawing/2014/main" id="{261E8546-D8D0-17F9-00C1-5069BECB38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43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20" name="Line 70">
                  <a:extLst>
                    <a:ext uri="{FF2B5EF4-FFF2-40B4-BE49-F238E27FC236}">
                      <a16:creationId xmlns:a16="http://schemas.microsoft.com/office/drawing/2014/main" id="{E48B370A-94D7-3F2B-170E-F0C726603A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0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21" name="Line 71">
                  <a:extLst>
                    <a:ext uri="{FF2B5EF4-FFF2-40B4-BE49-F238E27FC236}">
                      <a16:creationId xmlns:a16="http://schemas.microsoft.com/office/drawing/2014/main" id="{A63772F7-4FC6-4C58-9A9A-805F871344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22" name="Line 72">
                  <a:extLst>
                    <a:ext uri="{FF2B5EF4-FFF2-40B4-BE49-F238E27FC236}">
                      <a16:creationId xmlns:a16="http://schemas.microsoft.com/office/drawing/2014/main" id="{181C4441-910A-F089-100B-4A535F15E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23" name="Line 73">
                  <a:extLst>
                    <a:ext uri="{FF2B5EF4-FFF2-40B4-BE49-F238E27FC236}">
                      <a16:creationId xmlns:a16="http://schemas.microsoft.com/office/drawing/2014/main" id="{3136975D-BFBD-F558-8F13-2BE38FE5AC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24" name="Line 74">
                  <a:extLst>
                    <a:ext uri="{FF2B5EF4-FFF2-40B4-BE49-F238E27FC236}">
                      <a16:creationId xmlns:a16="http://schemas.microsoft.com/office/drawing/2014/main" id="{F3217052-4E21-5698-FB4E-2174EEB6FF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25" name="Line 75">
                  <a:extLst>
                    <a:ext uri="{FF2B5EF4-FFF2-40B4-BE49-F238E27FC236}">
                      <a16:creationId xmlns:a16="http://schemas.microsoft.com/office/drawing/2014/main" id="{60925136-1F11-AD2E-F40B-26B651FB8D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8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26" name="Line 76">
                  <a:extLst>
                    <a:ext uri="{FF2B5EF4-FFF2-40B4-BE49-F238E27FC236}">
                      <a16:creationId xmlns:a16="http://schemas.microsoft.com/office/drawing/2014/main" id="{F554C99E-79F6-D5B1-87AE-7B5D533C61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27" name="Line 77">
                  <a:extLst>
                    <a:ext uri="{FF2B5EF4-FFF2-40B4-BE49-F238E27FC236}">
                      <a16:creationId xmlns:a16="http://schemas.microsoft.com/office/drawing/2014/main" id="{2763BC34-4219-951B-739E-D1CB362512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28" name="Line 78">
                  <a:extLst>
                    <a:ext uri="{FF2B5EF4-FFF2-40B4-BE49-F238E27FC236}">
                      <a16:creationId xmlns:a16="http://schemas.microsoft.com/office/drawing/2014/main" id="{FC17806D-C580-F424-4CBB-FBF68C06FC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845" name="Rectangle 79">
              <a:extLst>
                <a:ext uri="{FF2B5EF4-FFF2-40B4-BE49-F238E27FC236}">
                  <a16:creationId xmlns:a16="http://schemas.microsoft.com/office/drawing/2014/main" id="{118D0229-B411-287F-B8EF-7B015A228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1726"/>
              <a:ext cx="431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Litologia</a:t>
              </a:r>
            </a:p>
          </p:txBody>
        </p:sp>
        <p:sp>
          <p:nvSpPr>
            <p:cNvPr id="119846" name="Line 80">
              <a:extLst>
                <a:ext uri="{FF2B5EF4-FFF2-40B4-BE49-F238E27FC236}">
                  <a16:creationId xmlns:a16="http://schemas.microsoft.com/office/drawing/2014/main" id="{3B77EBB5-EBD6-89D9-0511-366630A052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7" y="3210"/>
              <a:ext cx="0" cy="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47" name="Line 81">
              <a:extLst>
                <a:ext uri="{FF2B5EF4-FFF2-40B4-BE49-F238E27FC236}">
                  <a16:creationId xmlns:a16="http://schemas.microsoft.com/office/drawing/2014/main" id="{DE9DB7A8-D6A1-F0A4-3576-2F1CB699CE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3823"/>
              <a:ext cx="3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48" name="Line 82">
              <a:extLst>
                <a:ext uri="{FF2B5EF4-FFF2-40B4-BE49-F238E27FC236}">
                  <a16:creationId xmlns:a16="http://schemas.microsoft.com/office/drawing/2014/main" id="{12FBEE45-1254-582D-8B92-2E7BF4EE75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10" y="3823"/>
              <a:ext cx="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49" name="Line 83">
              <a:extLst>
                <a:ext uri="{FF2B5EF4-FFF2-40B4-BE49-F238E27FC236}">
                  <a16:creationId xmlns:a16="http://schemas.microsoft.com/office/drawing/2014/main" id="{881FD845-DA20-2022-1AF2-5B0825C96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2" y="4050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50" name="Line 84">
              <a:extLst>
                <a:ext uri="{FF2B5EF4-FFF2-40B4-BE49-F238E27FC236}">
                  <a16:creationId xmlns:a16="http://schemas.microsoft.com/office/drawing/2014/main" id="{8867EC0E-E78D-AE69-D15B-281E7C0D45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2" y="754"/>
              <a:ext cx="0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119851" name="Group 85">
              <a:extLst>
                <a:ext uri="{FF2B5EF4-FFF2-40B4-BE49-F238E27FC236}">
                  <a16:creationId xmlns:a16="http://schemas.microsoft.com/office/drawing/2014/main" id="{D4EDFA3A-2515-0C7E-5BD6-087032171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2" y="908"/>
              <a:ext cx="744" cy="307"/>
              <a:chOff x="1883" y="960"/>
              <a:chExt cx="511" cy="288"/>
            </a:xfrm>
          </p:grpSpPr>
          <p:sp>
            <p:nvSpPr>
              <p:cNvPr id="120105" name="Rectangle 86">
                <a:extLst>
                  <a:ext uri="{FF2B5EF4-FFF2-40B4-BE49-F238E27FC236}">
                    <a16:creationId xmlns:a16="http://schemas.microsoft.com/office/drawing/2014/main" id="{D4F116C8-BD27-8C2A-B2C5-0EA087A0E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3" y="1057"/>
                <a:ext cx="511" cy="191"/>
              </a:xfrm>
              <a:prstGeom prst="rect">
                <a:avLst/>
              </a:prstGeom>
              <a:solidFill>
                <a:srgbClr val="E9FFE9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0106" name="Group 87">
                <a:extLst>
                  <a:ext uri="{FF2B5EF4-FFF2-40B4-BE49-F238E27FC236}">
                    <a16:creationId xmlns:a16="http://schemas.microsoft.com/office/drawing/2014/main" id="{72A86BA1-16F6-A324-4025-EF9C77D71F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83" y="960"/>
                <a:ext cx="511" cy="96"/>
                <a:chOff x="1883" y="994"/>
                <a:chExt cx="511" cy="63"/>
              </a:xfrm>
            </p:grpSpPr>
            <p:sp>
              <p:nvSpPr>
                <p:cNvPr id="120107" name="Rectangle 88">
                  <a:extLst>
                    <a:ext uri="{FF2B5EF4-FFF2-40B4-BE49-F238E27FC236}">
                      <a16:creationId xmlns:a16="http://schemas.microsoft.com/office/drawing/2014/main" id="{A933989B-1996-F235-6A3A-7D7A6C950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996"/>
                  <a:ext cx="402" cy="61"/>
                </a:xfrm>
                <a:prstGeom prst="rect">
                  <a:avLst/>
                </a:prstGeom>
                <a:solidFill>
                  <a:srgbClr val="E9FFE9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108" name="Rectangle 89">
                  <a:extLst>
                    <a:ext uri="{FF2B5EF4-FFF2-40B4-BE49-F238E27FC236}">
                      <a16:creationId xmlns:a16="http://schemas.microsoft.com/office/drawing/2014/main" id="{74FE5B49-F1E9-400D-B650-B4063936B8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3" y="996"/>
                  <a:ext cx="109" cy="61"/>
                </a:xfrm>
                <a:prstGeom prst="rect">
                  <a:avLst/>
                </a:prstGeom>
                <a:solidFill>
                  <a:srgbClr val="E9FFE9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109" name="Freeform 90">
                  <a:extLst>
                    <a:ext uri="{FF2B5EF4-FFF2-40B4-BE49-F238E27FC236}">
                      <a16:creationId xmlns:a16="http://schemas.microsoft.com/office/drawing/2014/main" id="{493F829E-073E-8B5A-62AE-54DBDC9AC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5" y="996"/>
                  <a:ext cx="15" cy="44"/>
                </a:xfrm>
                <a:custGeom>
                  <a:avLst/>
                  <a:gdLst>
                    <a:gd name="T0" fmla="*/ 0 w 38"/>
                    <a:gd name="T1" fmla="*/ 0 h 146"/>
                    <a:gd name="T2" fmla="*/ 0 w 38"/>
                    <a:gd name="T3" fmla="*/ 0 h 146"/>
                    <a:gd name="T4" fmla="*/ 0 w 38"/>
                    <a:gd name="T5" fmla="*/ 0 h 146"/>
                    <a:gd name="T6" fmla="*/ 0 w 38"/>
                    <a:gd name="T7" fmla="*/ 0 h 146"/>
                    <a:gd name="T8" fmla="*/ 0 w 38"/>
                    <a:gd name="T9" fmla="*/ 0 h 146"/>
                    <a:gd name="T10" fmla="*/ 0 w 38"/>
                    <a:gd name="T11" fmla="*/ 1 h 146"/>
                    <a:gd name="T12" fmla="*/ 1 w 38"/>
                    <a:gd name="T13" fmla="*/ 1 h 146"/>
                    <a:gd name="T14" fmla="*/ 1 w 38"/>
                    <a:gd name="T15" fmla="*/ 1 h 146"/>
                    <a:gd name="T16" fmla="*/ 1 w 38"/>
                    <a:gd name="T17" fmla="*/ 1 h 146"/>
                    <a:gd name="T18" fmla="*/ 1 w 38"/>
                    <a:gd name="T19" fmla="*/ 1 h 146"/>
                    <a:gd name="T20" fmla="*/ 1 w 38"/>
                    <a:gd name="T21" fmla="*/ 1 h 146"/>
                    <a:gd name="T22" fmla="*/ 1 w 38"/>
                    <a:gd name="T23" fmla="*/ 1 h 146"/>
                    <a:gd name="T24" fmla="*/ 1 w 38"/>
                    <a:gd name="T25" fmla="*/ 1 h 146"/>
                    <a:gd name="T26" fmla="*/ 1 w 38"/>
                    <a:gd name="T27" fmla="*/ 1 h 146"/>
                    <a:gd name="T28" fmla="*/ 1 w 38"/>
                    <a:gd name="T29" fmla="*/ 1 h 146"/>
                    <a:gd name="T30" fmla="*/ 1 w 38"/>
                    <a:gd name="T31" fmla="*/ 1 h 146"/>
                    <a:gd name="T32" fmla="*/ 1 w 38"/>
                    <a:gd name="T33" fmla="*/ 1 h 146"/>
                    <a:gd name="T34" fmla="*/ 0 w 38"/>
                    <a:gd name="T35" fmla="*/ 1 h 146"/>
                    <a:gd name="T36" fmla="*/ 0 w 38"/>
                    <a:gd name="T37" fmla="*/ 1 h 146"/>
                    <a:gd name="T38" fmla="*/ 0 w 38"/>
                    <a:gd name="T39" fmla="*/ 1 h 146"/>
                    <a:gd name="T40" fmla="*/ 0 w 38"/>
                    <a:gd name="T41" fmla="*/ 1 h 146"/>
                    <a:gd name="T42" fmla="*/ 0 w 38"/>
                    <a:gd name="T43" fmla="*/ 1 h 14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8"/>
                    <a:gd name="T67" fmla="*/ 0 h 146"/>
                    <a:gd name="T68" fmla="*/ 38 w 38"/>
                    <a:gd name="T69" fmla="*/ 146 h 14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8" h="146">
                      <a:moveTo>
                        <a:pt x="2" y="0"/>
                      </a:moveTo>
                      <a:lnTo>
                        <a:pt x="0" y="12"/>
                      </a:lnTo>
                      <a:lnTo>
                        <a:pt x="2" y="25"/>
                      </a:lnTo>
                      <a:lnTo>
                        <a:pt x="5" y="36"/>
                      </a:lnTo>
                      <a:lnTo>
                        <a:pt x="11" y="47"/>
                      </a:lnTo>
                      <a:lnTo>
                        <a:pt x="17" y="58"/>
                      </a:lnTo>
                      <a:lnTo>
                        <a:pt x="25" y="68"/>
                      </a:lnTo>
                      <a:lnTo>
                        <a:pt x="30" y="71"/>
                      </a:lnTo>
                      <a:lnTo>
                        <a:pt x="35" y="77"/>
                      </a:lnTo>
                      <a:lnTo>
                        <a:pt x="36" y="83"/>
                      </a:lnTo>
                      <a:lnTo>
                        <a:pt x="38" y="90"/>
                      </a:lnTo>
                      <a:lnTo>
                        <a:pt x="38" y="97"/>
                      </a:lnTo>
                      <a:lnTo>
                        <a:pt x="36" y="105"/>
                      </a:lnTo>
                      <a:lnTo>
                        <a:pt x="33" y="112"/>
                      </a:lnTo>
                      <a:lnTo>
                        <a:pt x="30" y="118"/>
                      </a:lnTo>
                      <a:lnTo>
                        <a:pt x="27" y="123"/>
                      </a:lnTo>
                      <a:lnTo>
                        <a:pt x="24" y="126"/>
                      </a:lnTo>
                      <a:lnTo>
                        <a:pt x="21" y="129"/>
                      </a:lnTo>
                      <a:lnTo>
                        <a:pt x="17" y="134"/>
                      </a:lnTo>
                      <a:lnTo>
                        <a:pt x="14" y="137"/>
                      </a:lnTo>
                      <a:lnTo>
                        <a:pt x="13" y="142"/>
                      </a:lnTo>
                      <a:lnTo>
                        <a:pt x="13" y="14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10" name="Freeform 91">
                  <a:extLst>
                    <a:ext uri="{FF2B5EF4-FFF2-40B4-BE49-F238E27FC236}">
                      <a16:creationId xmlns:a16="http://schemas.microsoft.com/office/drawing/2014/main" id="{8D8EE290-55A8-A4D8-0C4F-87A92DB3F2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9" y="994"/>
                  <a:ext cx="73" cy="26"/>
                </a:xfrm>
                <a:custGeom>
                  <a:avLst/>
                  <a:gdLst>
                    <a:gd name="T0" fmla="*/ 0 w 189"/>
                    <a:gd name="T1" fmla="*/ 1 h 84"/>
                    <a:gd name="T2" fmla="*/ 0 w 189"/>
                    <a:gd name="T3" fmla="*/ 1 h 84"/>
                    <a:gd name="T4" fmla="*/ 0 w 189"/>
                    <a:gd name="T5" fmla="*/ 1 h 84"/>
                    <a:gd name="T6" fmla="*/ 0 w 189"/>
                    <a:gd name="T7" fmla="*/ 1 h 84"/>
                    <a:gd name="T8" fmla="*/ 0 w 189"/>
                    <a:gd name="T9" fmla="*/ 1 h 84"/>
                    <a:gd name="T10" fmla="*/ 0 w 189"/>
                    <a:gd name="T11" fmla="*/ 1 h 84"/>
                    <a:gd name="T12" fmla="*/ 0 w 189"/>
                    <a:gd name="T13" fmla="*/ 1 h 84"/>
                    <a:gd name="T14" fmla="*/ 0 w 189"/>
                    <a:gd name="T15" fmla="*/ 1 h 84"/>
                    <a:gd name="T16" fmla="*/ 0 w 189"/>
                    <a:gd name="T17" fmla="*/ 1 h 84"/>
                    <a:gd name="T18" fmla="*/ 0 w 189"/>
                    <a:gd name="T19" fmla="*/ 1 h 84"/>
                    <a:gd name="T20" fmla="*/ 0 w 189"/>
                    <a:gd name="T21" fmla="*/ 1 h 84"/>
                    <a:gd name="T22" fmla="*/ 0 w 189"/>
                    <a:gd name="T23" fmla="*/ 1 h 84"/>
                    <a:gd name="T24" fmla="*/ 0 w 189"/>
                    <a:gd name="T25" fmla="*/ 1 h 84"/>
                    <a:gd name="T26" fmla="*/ 0 w 189"/>
                    <a:gd name="T27" fmla="*/ 1 h 84"/>
                    <a:gd name="T28" fmla="*/ 0 w 189"/>
                    <a:gd name="T29" fmla="*/ 1 h 84"/>
                    <a:gd name="T30" fmla="*/ 0 w 189"/>
                    <a:gd name="T31" fmla="*/ 1 h 84"/>
                    <a:gd name="T32" fmla="*/ 0 w 189"/>
                    <a:gd name="T33" fmla="*/ 1 h 84"/>
                    <a:gd name="T34" fmla="*/ 0 w 189"/>
                    <a:gd name="T35" fmla="*/ 1 h 84"/>
                    <a:gd name="T36" fmla="*/ 0 w 189"/>
                    <a:gd name="T37" fmla="*/ 1 h 84"/>
                    <a:gd name="T38" fmla="*/ 1 w 189"/>
                    <a:gd name="T39" fmla="*/ 1 h 84"/>
                    <a:gd name="T40" fmla="*/ 1 w 189"/>
                    <a:gd name="T41" fmla="*/ 1 h 84"/>
                    <a:gd name="T42" fmla="*/ 1 w 189"/>
                    <a:gd name="T43" fmla="*/ 1 h 84"/>
                    <a:gd name="T44" fmla="*/ 1 w 189"/>
                    <a:gd name="T45" fmla="*/ 1 h 84"/>
                    <a:gd name="T46" fmla="*/ 1 w 189"/>
                    <a:gd name="T47" fmla="*/ 1 h 84"/>
                    <a:gd name="T48" fmla="*/ 2 w 189"/>
                    <a:gd name="T49" fmla="*/ 1 h 84"/>
                    <a:gd name="T50" fmla="*/ 2 w 189"/>
                    <a:gd name="T51" fmla="*/ 1 h 84"/>
                    <a:gd name="T52" fmla="*/ 2 w 189"/>
                    <a:gd name="T53" fmla="*/ 0 h 84"/>
                    <a:gd name="T54" fmla="*/ 2 w 189"/>
                    <a:gd name="T55" fmla="*/ 0 h 84"/>
                    <a:gd name="T56" fmla="*/ 2 w 189"/>
                    <a:gd name="T57" fmla="*/ 0 h 84"/>
                    <a:gd name="T58" fmla="*/ 3 w 189"/>
                    <a:gd name="T59" fmla="*/ 0 h 84"/>
                    <a:gd name="T60" fmla="*/ 3 w 189"/>
                    <a:gd name="T61" fmla="*/ 0 h 84"/>
                    <a:gd name="T62" fmla="*/ 3 w 189"/>
                    <a:gd name="T63" fmla="*/ 0 h 84"/>
                    <a:gd name="T64" fmla="*/ 3 w 189"/>
                    <a:gd name="T65" fmla="*/ 0 h 84"/>
                    <a:gd name="T66" fmla="*/ 3 w 189"/>
                    <a:gd name="T67" fmla="*/ 0 h 84"/>
                    <a:gd name="T68" fmla="*/ 3 w 189"/>
                    <a:gd name="T69" fmla="*/ 0 h 84"/>
                    <a:gd name="T70" fmla="*/ 4 w 189"/>
                    <a:gd name="T71" fmla="*/ 0 h 84"/>
                    <a:gd name="T72" fmla="*/ 4 w 189"/>
                    <a:gd name="T73" fmla="*/ 0 h 84"/>
                    <a:gd name="T74" fmla="*/ 4 w 189"/>
                    <a:gd name="T75" fmla="*/ 1 h 84"/>
                    <a:gd name="T76" fmla="*/ 4 w 189"/>
                    <a:gd name="T77" fmla="*/ 1 h 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89"/>
                    <a:gd name="T118" fmla="*/ 0 h 84"/>
                    <a:gd name="T119" fmla="*/ 189 w 189"/>
                    <a:gd name="T120" fmla="*/ 84 h 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89" h="84">
                      <a:moveTo>
                        <a:pt x="0" y="84"/>
                      </a:moveTo>
                      <a:lnTo>
                        <a:pt x="0" y="79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4" y="69"/>
                      </a:lnTo>
                      <a:lnTo>
                        <a:pt x="4" y="66"/>
                      </a:lnTo>
                      <a:lnTo>
                        <a:pt x="5" y="65"/>
                      </a:lnTo>
                      <a:lnTo>
                        <a:pt x="7" y="63"/>
                      </a:lnTo>
                      <a:lnTo>
                        <a:pt x="8" y="63"/>
                      </a:lnTo>
                      <a:lnTo>
                        <a:pt x="10" y="63"/>
                      </a:lnTo>
                      <a:lnTo>
                        <a:pt x="10" y="65"/>
                      </a:lnTo>
                      <a:lnTo>
                        <a:pt x="11" y="65"/>
                      </a:lnTo>
                      <a:lnTo>
                        <a:pt x="13" y="66"/>
                      </a:lnTo>
                      <a:lnTo>
                        <a:pt x="15" y="68"/>
                      </a:lnTo>
                      <a:lnTo>
                        <a:pt x="15" y="69"/>
                      </a:lnTo>
                      <a:lnTo>
                        <a:pt x="16" y="71"/>
                      </a:lnTo>
                      <a:lnTo>
                        <a:pt x="26" y="77"/>
                      </a:lnTo>
                      <a:lnTo>
                        <a:pt x="33" y="80"/>
                      </a:lnTo>
                      <a:lnTo>
                        <a:pt x="43" y="80"/>
                      </a:lnTo>
                      <a:lnTo>
                        <a:pt x="52" y="77"/>
                      </a:lnTo>
                      <a:lnTo>
                        <a:pt x="60" y="71"/>
                      </a:lnTo>
                      <a:lnTo>
                        <a:pt x="70" y="63"/>
                      </a:lnTo>
                      <a:lnTo>
                        <a:pt x="79" y="54"/>
                      </a:lnTo>
                      <a:lnTo>
                        <a:pt x="89" y="44"/>
                      </a:lnTo>
                      <a:lnTo>
                        <a:pt x="96" y="33"/>
                      </a:lnTo>
                      <a:lnTo>
                        <a:pt x="106" y="24"/>
                      </a:lnTo>
                      <a:lnTo>
                        <a:pt x="115" y="16"/>
                      </a:lnTo>
                      <a:lnTo>
                        <a:pt x="123" y="8"/>
                      </a:lnTo>
                      <a:lnTo>
                        <a:pt x="133" y="3"/>
                      </a:lnTo>
                      <a:lnTo>
                        <a:pt x="141" y="0"/>
                      </a:lnTo>
                      <a:lnTo>
                        <a:pt x="150" y="2"/>
                      </a:lnTo>
                      <a:lnTo>
                        <a:pt x="158" y="6"/>
                      </a:lnTo>
                      <a:lnTo>
                        <a:pt x="166" y="16"/>
                      </a:lnTo>
                      <a:lnTo>
                        <a:pt x="174" y="30"/>
                      </a:lnTo>
                      <a:lnTo>
                        <a:pt x="181" y="49"/>
                      </a:lnTo>
                      <a:lnTo>
                        <a:pt x="189" y="7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11" name="Freeform 92">
                  <a:extLst>
                    <a:ext uri="{FF2B5EF4-FFF2-40B4-BE49-F238E27FC236}">
                      <a16:creationId xmlns:a16="http://schemas.microsoft.com/office/drawing/2014/main" id="{BBB6B916-34DE-87F5-C550-69A321EED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" y="1034"/>
                  <a:ext cx="79" cy="23"/>
                </a:xfrm>
                <a:custGeom>
                  <a:avLst/>
                  <a:gdLst>
                    <a:gd name="T0" fmla="*/ 0 w 203"/>
                    <a:gd name="T1" fmla="*/ 0 h 76"/>
                    <a:gd name="T2" fmla="*/ 0 w 203"/>
                    <a:gd name="T3" fmla="*/ 0 h 76"/>
                    <a:gd name="T4" fmla="*/ 0 w 203"/>
                    <a:gd name="T5" fmla="*/ 0 h 76"/>
                    <a:gd name="T6" fmla="*/ 0 w 203"/>
                    <a:gd name="T7" fmla="*/ 0 h 76"/>
                    <a:gd name="T8" fmla="*/ 0 w 203"/>
                    <a:gd name="T9" fmla="*/ 0 h 76"/>
                    <a:gd name="T10" fmla="*/ 0 w 203"/>
                    <a:gd name="T11" fmla="*/ 0 h 76"/>
                    <a:gd name="T12" fmla="*/ 1 w 203"/>
                    <a:gd name="T13" fmla="*/ 0 h 76"/>
                    <a:gd name="T14" fmla="*/ 1 w 203"/>
                    <a:gd name="T15" fmla="*/ 0 h 76"/>
                    <a:gd name="T16" fmla="*/ 1 w 203"/>
                    <a:gd name="T17" fmla="*/ 0 h 76"/>
                    <a:gd name="T18" fmla="*/ 1 w 203"/>
                    <a:gd name="T19" fmla="*/ 0 h 76"/>
                    <a:gd name="T20" fmla="*/ 1 w 203"/>
                    <a:gd name="T21" fmla="*/ 0 h 76"/>
                    <a:gd name="T22" fmla="*/ 1 w 203"/>
                    <a:gd name="T23" fmla="*/ 0 h 76"/>
                    <a:gd name="T24" fmla="*/ 1 w 203"/>
                    <a:gd name="T25" fmla="*/ 1 h 76"/>
                    <a:gd name="T26" fmla="*/ 1 w 203"/>
                    <a:gd name="T27" fmla="*/ 1 h 76"/>
                    <a:gd name="T28" fmla="*/ 1 w 203"/>
                    <a:gd name="T29" fmla="*/ 1 h 76"/>
                    <a:gd name="T30" fmla="*/ 1 w 203"/>
                    <a:gd name="T31" fmla="*/ 1 h 76"/>
                    <a:gd name="T32" fmla="*/ 1 w 203"/>
                    <a:gd name="T33" fmla="*/ 1 h 76"/>
                    <a:gd name="T34" fmla="*/ 2 w 203"/>
                    <a:gd name="T35" fmla="*/ 1 h 76"/>
                    <a:gd name="T36" fmla="*/ 2 w 203"/>
                    <a:gd name="T37" fmla="*/ 1 h 76"/>
                    <a:gd name="T38" fmla="*/ 2 w 203"/>
                    <a:gd name="T39" fmla="*/ 1 h 76"/>
                    <a:gd name="T40" fmla="*/ 2 w 203"/>
                    <a:gd name="T41" fmla="*/ 1 h 76"/>
                    <a:gd name="T42" fmla="*/ 2 w 203"/>
                    <a:gd name="T43" fmla="*/ 1 h 76"/>
                    <a:gd name="T44" fmla="*/ 3 w 203"/>
                    <a:gd name="T45" fmla="*/ 1 h 76"/>
                    <a:gd name="T46" fmla="*/ 3 w 203"/>
                    <a:gd name="T47" fmla="*/ 1 h 76"/>
                    <a:gd name="T48" fmla="*/ 3 w 203"/>
                    <a:gd name="T49" fmla="*/ 1 h 76"/>
                    <a:gd name="T50" fmla="*/ 4 w 203"/>
                    <a:gd name="T51" fmla="*/ 1 h 76"/>
                    <a:gd name="T52" fmla="*/ 4 w 203"/>
                    <a:gd name="T53" fmla="*/ 0 h 76"/>
                    <a:gd name="T54" fmla="*/ 4 w 203"/>
                    <a:gd name="T55" fmla="*/ 0 h 76"/>
                    <a:gd name="T56" fmla="*/ 4 w 203"/>
                    <a:gd name="T57" fmla="*/ 0 h 76"/>
                    <a:gd name="T58" fmla="*/ 4 w 203"/>
                    <a:gd name="T59" fmla="*/ 0 h 76"/>
                    <a:gd name="T60" fmla="*/ 4 w 203"/>
                    <a:gd name="T61" fmla="*/ 0 h 76"/>
                    <a:gd name="T62" fmla="*/ 5 w 203"/>
                    <a:gd name="T63" fmla="*/ 0 h 76"/>
                    <a:gd name="T64" fmla="*/ 5 w 203"/>
                    <a:gd name="T65" fmla="*/ 0 h 7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3"/>
                    <a:gd name="T100" fmla="*/ 0 h 76"/>
                    <a:gd name="T101" fmla="*/ 203 w 203"/>
                    <a:gd name="T102" fmla="*/ 76 h 7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3" h="76">
                      <a:moveTo>
                        <a:pt x="0" y="0"/>
                      </a:moveTo>
                      <a:lnTo>
                        <a:pt x="5" y="2"/>
                      </a:lnTo>
                      <a:lnTo>
                        <a:pt x="8" y="4"/>
                      </a:lnTo>
                      <a:lnTo>
                        <a:pt x="13" y="7"/>
                      </a:lnTo>
                      <a:lnTo>
                        <a:pt x="16" y="10"/>
                      </a:lnTo>
                      <a:lnTo>
                        <a:pt x="19" y="15"/>
                      </a:lnTo>
                      <a:lnTo>
                        <a:pt x="22" y="19"/>
                      </a:lnTo>
                      <a:lnTo>
                        <a:pt x="25" y="24"/>
                      </a:lnTo>
                      <a:lnTo>
                        <a:pt x="29" y="29"/>
                      </a:lnTo>
                      <a:lnTo>
                        <a:pt x="32" y="33"/>
                      </a:lnTo>
                      <a:lnTo>
                        <a:pt x="35" y="40"/>
                      </a:lnTo>
                      <a:lnTo>
                        <a:pt x="38" y="44"/>
                      </a:lnTo>
                      <a:lnTo>
                        <a:pt x="41" y="49"/>
                      </a:lnTo>
                      <a:lnTo>
                        <a:pt x="44" y="54"/>
                      </a:lnTo>
                      <a:lnTo>
                        <a:pt x="47" y="59"/>
                      </a:lnTo>
                      <a:lnTo>
                        <a:pt x="51" y="63"/>
                      </a:lnTo>
                      <a:lnTo>
                        <a:pt x="54" y="67"/>
                      </a:lnTo>
                      <a:lnTo>
                        <a:pt x="62" y="73"/>
                      </a:lnTo>
                      <a:lnTo>
                        <a:pt x="71" y="76"/>
                      </a:lnTo>
                      <a:lnTo>
                        <a:pt x="81" y="76"/>
                      </a:lnTo>
                      <a:lnTo>
                        <a:pt x="90" y="74"/>
                      </a:lnTo>
                      <a:lnTo>
                        <a:pt x="101" y="73"/>
                      </a:lnTo>
                      <a:lnTo>
                        <a:pt x="112" y="68"/>
                      </a:lnTo>
                      <a:lnTo>
                        <a:pt x="121" y="63"/>
                      </a:lnTo>
                      <a:lnTo>
                        <a:pt x="132" y="57"/>
                      </a:lnTo>
                      <a:lnTo>
                        <a:pt x="143" y="51"/>
                      </a:lnTo>
                      <a:lnTo>
                        <a:pt x="155" y="44"/>
                      </a:lnTo>
                      <a:lnTo>
                        <a:pt x="164" y="37"/>
                      </a:lnTo>
                      <a:lnTo>
                        <a:pt x="173" y="30"/>
                      </a:lnTo>
                      <a:lnTo>
                        <a:pt x="183" y="24"/>
                      </a:lnTo>
                      <a:lnTo>
                        <a:pt x="191" y="19"/>
                      </a:lnTo>
                      <a:lnTo>
                        <a:pt x="197" y="15"/>
                      </a:lnTo>
                      <a:lnTo>
                        <a:pt x="203" y="1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12" name="Freeform 93">
                  <a:extLst>
                    <a:ext uri="{FF2B5EF4-FFF2-40B4-BE49-F238E27FC236}">
                      <a16:creationId xmlns:a16="http://schemas.microsoft.com/office/drawing/2014/main" id="{CA21537D-8987-01D2-CEBD-7ED374698A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2" y="1040"/>
                  <a:ext cx="22" cy="17"/>
                </a:xfrm>
                <a:custGeom>
                  <a:avLst/>
                  <a:gdLst>
                    <a:gd name="T0" fmla="*/ 0 w 57"/>
                    <a:gd name="T1" fmla="*/ 0 h 57"/>
                    <a:gd name="T2" fmla="*/ 0 w 57"/>
                    <a:gd name="T3" fmla="*/ 0 h 57"/>
                    <a:gd name="T4" fmla="*/ 1 w 57"/>
                    <a:gd name="T5" fmla="*/ 0 h 57"/>
                    <a:gd name="T6" fmla="*/ 1 w 57"/>
                    <a:gd name="T7" fmla="*/ 0 h 57"/>
                    <a:gd name="T8" fmla="*/ 1 w 57"/>
                    <a:gd name="T9" fmla="*/ 0 h 57"/>
                    <a:gd name="T10" fmla="*/ 1 w 57"/>
                    <a:gd name="T11" fmla="*/ 0 h 57"/>
                    <a:gd name="T12" fmla="*/ 1 w 57"/>
                    <a:gd name="T13" fmla="*/ 0 h 57"/>
                    <a:gd name="T14" fmla="*/ 1 w 57"/>
                    <a:gd name="T15" fmla="*/ 0 h 57"/>
                    <a:gd name="T16" fmla="*/ 1 w 57"/>
                    <a:gd name="T17" fmla="*/ 0 h 57"/>
                    <a:gd name="T18" fmla="*/ 1 w 57"/>
                    <a:gd name="T19" fmla="*/ 0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7"/>
                    <a:gd name="T31" fmla="*/ 0 h 57"/>
                    <a:gd name="T32" fmla="*/ 57 w 57"/>
                    <a:gd name="T33" fmla="*/ 57 h 5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7" h="57">
                      <a:moveTo>
                        <a:pt x="0" y="57"/>
                      </a:moveTo>
                      <a:lnTo>
                        <a:pt x="16" y="57"/>
                      </a:lnTo>
                      <a:lnTo>
                        <a:pt x="28" y="57"/>
                      </a:lnTo>
                      <a:lnTo>
                        <a:pt x="39" y="55"/>
                      </a:lnTo>
                      <a:lnTo>
                        <a:pt x="47" y="52"/>
                      </a:lnTo>
                      <a:lnTo>
                        <a:pt x="54" y="46"/>
                      </a:lnTo>
                      <a:lnTo>
                        <a:pt x="57" y="38"/>
                      </a:lnTo>
                      <a:lnTo>
                        <a:pt x="57" y="29"/>
                      </a:lnTo>
                      <a:lnTo>
                        <a:pt x="54" y="16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852" name="Rectangle 94">
              <a:extLst>
                <a:ext uri="{FF2B5EF4-FFF2-40B4-BE49-F238E27FC236}">
                  <a16:creationId xmlns:a16="http://schemas.microsoft.com/office/drawing/2014/main" id="{79CA321A-F7CB-1E22-0838-583F663D4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0" y="908"/>
              <a:ext cx="596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ts val="60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Lineamentos</a:t>
              </a:r>
            </a:p>
          </p:txBody>
        </p:sp>
        <p:sp>
          <p:nvSpPr>
            <p:cNvPr id="119853" name="Line 95">
              <a:extLst>
                <a:ext uri="{FF2B5EF4-FFF2-40B4-BE49-F238E27FC236}">
                  <a16:creationId xmlns:a16="http://schemas.microsoft.com/office/drawing/2014/main" id="{DBAD14B2-7CD4-5705-18F3-871CAE3FD1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806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119854" name="Group 96">
              <a:extLst>
                <a:ext uri="{FF2B5EF4-FFF2-40B4-BE49-F238E27FC236}">
                  <a16:creationId xmlns:a16="http://schemas.microsoft.com/office/drawing/2014/main" id="{4E2BAA83-892D-E0D2-436D-69EA762A8B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9" y="908"/>
              <a:ext cx="582" cy="307"/>
              <a:chOff x="3277" y="960"/>
              <a:chExt cx="511" cy="288"/>
            </a:xfrm>
          </p:grpSpPr>
          <p:sp>
            <p:nvSpPr>
              <p:cNvPr id="120091" name="Rectangle 97">
                <a:extLst>
                  <a:ext uri="{FF2B5EF4-FFF2-40B4-BE49-F238E27FC236}">
                    <a16:creationId xmlns:a16="http://schemas.microsoft.com/office/drawing/2014/main" id="{BC303940-C660-CC0C-6347-68F10D38E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1034"/>
                <a:ext cx="511" cy="214"/>
              </a:xfrm>
              <a:prstGeom prst="rect">
                <a:avLst/>
              </a:prstGeom>
              <a:solidFill>
                <a:srgbClr val="E9FFE9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0092" name="Group 98">
                <a:extLst>
                  <a:ext uri="{FF2B5EF4-FFF2-40B4-BE49-F238E27FC236}">
                    <a16:creationId xmlns:a16="http://schemas.microsoft.com/office/drawing/2014/main" id="{9A0FB2A7-B0B5-08FA-435F-590C1E0BF5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7" y="960"/>
                <a:ext cx="511" cy="96"/>
                <a:chOff x="3277" y="960"/>
                <a:chExt cx="511" cy="74"/>
              </a:xfrm>
            </p:grpSpPr>
            <p:sp>
              <p:nvSpPr>
                <p:cNvPr id="120093" name="Rectangle 99">
                  <a:extLst>
                    <a:ext uri="{FF2B5EF4-FFF2-40B4-BE49-F238E27FC236}">
                      <a16:creationId xmlns:a16="http://schemas.microsoft.com/office/drawing/2014/main" id="{05C78967-4E4D-072C-F63B-7A41CBA7AA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7" y="960"/>
                  <a:ext cx="401" cy="74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94" name="Rectangle 100">
                  <a:extLst>
                    <a:ext uri="{FF2B5EF4-FFF2-40B4-BE49-F238E27FC236}">
                      <a16:creationId xmlns:a16="http://schemas.microsoft.com/office/drawing/2014/main" id="{C9EE1B14-3F0B-AB86-9AED-549A50A6AA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960"/>
                  <a:ext cx="110" cy="74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95" name="Freeform 101">
                  <a:extLst>
                    <a:ext uri="{FF2B5EF4-FFF2-40B4-BE49-F238E27FC236}">
                      <a16:creationId xmlns:a16="http://schemas.microsoft.com/office/drawing/2014/main" id="{A284E0DD-83FF-F8B1-8828-B2B4B8E9B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1" y="969"/>
                  <a:ext cx="6" cy="5"/>
                </a:xfrm>
                <a:custGeom>
                  <a:avLst/>
                  <a:gdLst>
                    <a:gd name="T0" fmla="*/ 0 w 15"/>
                    <a:gd name="T1" fmla="*/ 0 h 13"/>
                    <a:gd name="T2" fmla="*/ 0 w 15"/>
                    <a:gd name="T3" fmla="*/ 0 h 13"/>
                    <a:gd name="T4" fmla="*/ 0 w 15"/>
                    <a:gd name="T5" fmla="*/ 0 h 13"/>
                    <a:gd name="T6" fmla="*/ 0 w 15"/>
                    <a:gd name="T7" fmla="*/ 0 h 13"/>
                    <a:gd name="T8" fmla="*/ 0 w 15"/>
                    <a:gd name="T9" fmla="*/ 0 h 13"/>
                    <a:gd name="T10" fmla="*/ 0 w 15"/>
                    <a:gd name="T11" fmla="*/ 0 h 13"/>
                    <a:gd name="T12" fmla="*/ 0 w 15"/>
                    <a:gd name="T13" fmla="*/ 0 h 13"/>
                    <a:gd name="T14" fmla="*/ 0 w 15"/>
                    <a:gd name="T15" fmla="*/ 0 h 13"/>
                    <a:gd name="T16" fmla="*/ 0 w 15"/>
                    <a:gd name="T17" fmla="*/ 0 h 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3"/>
                    <a:gd name="T29" fmla="*/ 15 w 15"/>
                    <a:gd name="T30" fmla="*/ 13 h 1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3">
                      <a:moveTo>
                        <a:pt x="0" y="7"/>
                      </a:move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2" y="1"/>
                      </a:lnTo>
                      <a:lnTo>
                        <a:pt x="15" y="7"/>
                      </a:lnTo>
                      <a:lnTo>
                        <a:pt x="12" y="12"/>
                      </a:lnTo>
                      <a:lnTo>
                        <a:pt x="7" y="13"/>
                      </a:lnTo>
                      <a:lnTo>
                        <a:pt x="1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96" name="Freeform 102">
                  <a:extLst>
                    <a:ext uri="{FF2B5EF4-FFF2-40B4-BE49-F238E27FC236}">
                      <a16:creationId xmlns:a16="http://schemas.microsoft.com/office/drawing/2014/main" id="{B4FA29B9-34C9-1B17-AAB4-8C8A102D17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9" y="1015"/>
                  <a:ext cx="7" cy="6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0 w 15"/>
                    <a:gd name="T9" fmla="*/ 0 h 15"/>
                    <a:gd name="T10" fmla="*/ 0 w 15"/>
                    <a:gd name="T11" fmla="*/ 0 h 15"/>
                    <a:gd name="T12" fmla="*/ 0 w 15"/>
                    <a:gd name="T13" fmla="*/ 0 h 15"/>
                    <a:gd name="T14" fmla="*/ 0 w 15"/>
                    <a:gd name="T15" fmla="*/ 0 h 15"/>
                    <a:gd name="T16" fmla="*/ 0 w 15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5"/>
                    <a:gd name="T29" fmla="*/ 15 w 15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5">
                      <a:moveTo>
                        <a:pt x="0" y="7"/>
                      </a:move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3" y="1"/>
                      </a:lnTo>
                      <a:lnTo>
                        <a:pt x="15" y="7"/>
                      </a:lnTo>
                      <a:lnTo>
                        <a:pt x="13" y="12"/>
                      </a:lnTo>
                      <a:lnTo>
                        <a:pt x="7" y="15"/>
                      </a:lnTo>
                      <a:lnTo>
                        <a:pt x="2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97" name="Freeform 103">
                  <a:extLst>
                    <a:ext uri="{FF2B5EF4-FFF2-40B4-BE49-F238E27FC236}">
                      <a16:creationId xmlns:a16="http://schemas.microsoft.com/office/drawing/2014/main" id="{62491761-8413-CB0D-62E1-E4621A354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1013"/>
                  <a:ext cx="7" cy="7"/>
                </a:xfrm>
                <a:custGeom>
                  <a:avLst/>
                  <a:gdLst>
                    <a:gd name="T0" fmla="*/ 0 w 17"/>
                    <a:gd name="T1" fmla="*/ 0 h 15"/>
                    <a:gd name="T2" fmla="*/ 0 w 17"/>
                    <a:gd name="T3" fmla="*/ 0 h 15"/>
                    <a:gd name="T4" fmla="*/ 0 w 17"/>
                    <a:gd name="T5" fmla="*/ 0 h 15"/>
                    <a:gd name="T6" fmla="*/ 0 w 17"/>
                    <a:gd name="T7" fmla="*/ 0 h 15"/>
                    <a:gd name="T8" fmla="*/ 0 w 17"/>
                    <a:gd name="T9" fmla="*/ 0 h 15"/>
                    <a:gd name="T10" fmla="*/ 0 w 17"/>
                    <a:gd name="T11" fmla="*/ 0 h 15"/>
                    <a:gd name="T12" fmla="*/ 0 w 17"/>
                    <a:gd name="T13" fmla="*/ 0 h 15"/>
                    <a:gd name="T14" fmla="*/ 0 w 17"/>
                    <a:gd name="T15" fmla="*/ 0 h 15"/>
                    <a:gd name="T16" fmla="*/ 0 w 17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5"/>
                    <a:gd name="T29" fmla="*/ 17 w 17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5">
                      <a:moveTo>
                        <a:pt x="0" y="7"/>
                      </a:moveTo>
                      <a:lnTo>
                        <a:pt x="3" y="3"/>
                      </a:lnTo>
                      <a:lnTo>
                        <a:pt x="8" y="0"/>
                      </a:lnTo>
                      <a:lnTo>
                        <a:pt x="14" y="3"/>
                      </a:lnTo>
                      <a:lnTo>
                        <a:pt x="17" y="7"/>
                      </a:lnTo>
                      <a:lnTo>
                        <a:pt x="14" y="13"/>
                      </a:lnTo>
                      <a:lnTo>
                        <a:pt x="8" y="15"/>
                      </a:lnTo>
                      <a:lnTo>
                        <a:pt x="3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98" name="Freeform 104">
                  <a:extLst>
                    <a:ext uri="{FF2B5EF4-FFF2-40B4-BE49-F238E27FC236}">
                      <a16:creationId xmlns:a16="http://schemas.microsoft.com/office/drawing/2014/main" id="{F63EB7B8-3876-1C22-13C6-2A574D28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0" y="979"/>
                  <a:ext cx="8" cy="6"/>
                </a:xfrm>
                <a:custGeom>
                  <a:avLst/>
                  <a:gdLst>
                    <a:gd name="T0" fmla="*/ 0 w 16"/>
                    <a:gd name="T1" fmla="*/ 0 h 15"/>
                    <a:gd name="T2" fmla="*/ 1 w 16"/>
                    <a:gd name="T3" fmla="*/ 0 h 15"/>
                    <a:gd name="T4" fmla="*/ 1 w 16"/>
                    <a:gd name="T5" fmla="*/ 0 h 15"/>
                    <a:gd name="T6" fmla="*/ 1 w 16"/>
                    <a:gd name="T7" fmla="*/ 0 h 15"/>
                    <a:gd name="T8" fmla="*/ 1 w 16"/>
                    <a:gd name="T9" fmla="*/ 0 h 15"/>
                    <a:gd name="T10" fmla="*/ 1 w 16"/>
                    <a:gd name="T11" fmla="*/ 0 h 15"/>
                    <a:gd name="T12" fmla="*/ 1 w 16"/>
                    <a:gd name="T13" fmla="*/ 0 h 15"/>
                    <a:gd name="T14" fmla="*/ 1 w 16"/>
                    <a:gd name="T15" fmla="*/ 0 h 15"/>
                    <a:gd name="T16" fmla="*/ 0 w 16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"/>
                    <a:gd name="T28" fmla="*/ 0 h 15"/>
                    <a:gd name="T29" fmla="*/ 16 w 16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" h="15">
                      <a:moveTo>
                        <a:pt x="0" y="8"/>
                      </a:moveTo>
                      <a:lnTo>
                        <a:pt x="3" y="2"/>
                      </a:lnTo>
                      <a:lnTo>
                        <a:pt x="8" y="0"/>
                      </a:lnTo>
                      <a:lnTo>
                        <a:pt x="14" y="2"/>
                      </a:lnTo>
                      <a:lnTo>
                        <a:pt x="16" y="8"/>
                      </a:lnTo>
                      <a:lnTo>
                        <a:pt x="14" y="12"/>
                      </a:lnTo>
                      <a:lnTo>
                        <a:pt x="8" y="15"/>
                      </a:lnTo>
                      <a:lnTo>
                        <a:pt x="3" y="1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99" name="Freeform 105">
                  <a:extLst>
                    <a:ext uri="{FF2B5EF4-FFF2-40B4-BE49-F238E27FC236}">
                      <a16:creationId xmlns:a16="http://schemas.microsoft.com/office/drawing/2014/main" id="{C5F4D0A7-B8C6-E71D-F38C-FE96FF0F80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5" y="998"/>
                  <a:ext cx="6" cy="6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0 w 15"/>
                    <a:gd name="T9" fmla="*/ 0 h 15"/>
                    <a:gd name="T10" fmla="*/ 0 w 15"/>
                    <a:gd name="T11" fmla="*/ 0 h 15"/>
                    <a:gd name="T12" fmla="*/ 0 w 15"/>
                    <a:gd name="T13" fmla="*/ 0 h 15"/>
                    <a:gd name="T14" fmla="*/ 0 w 15"/>
                    <a:gd name="T15" fmla="*/ 0 h 15"/>
                    <a:gd name="T16" fmla="*/ 0 w 15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5"/>
                    <a:gd name="T29" fmla="*/ 15 w 15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5">
                      <a:moveTo>
                        <a:pt x="0" y="9"/>
                      </a:moveTo>
                      <a:lnTo>
                        <a:pt x="3" y="3"/>
                      </a:lnTo>
                      <a:lnTo>
                        <a:pt x="7" y="0"/>
                      </a:lnTo>
                      <a:lnTo>
                        <a:pt x="13" y="3"/>
                      </a:lnTo>
                      <a:lnTo>
                        <a:pt x="15" y="9"/>
                      </a:lnTo>
                      <a:lnTo>
                        <a:pt x="13" y="13"/>
                      </a:lnTo>
                      <a:lnTo>
                        <a:pt x="7" y="15"/>
                      </a:lnTo>
                      <a:lnTo>
                        <a:pt x="3" y="13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00" name="Freeform 106">
                  <a:extLst>
                    <a:ext uri="{FF2B5EF4-FFF2-40B4-BE49-F238E27FC236}">
                      <a16:creationId xmlns:a16="http://schemas.microsoft.com/office/drawing/2014/main" id="{6BF81169-EDA8-07FD-457E-E91DE8876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" y="995"/>
                  <a:ext cx="6" cy="6"/>
                </a:xfrm>
                <a:custGeom>
                  <a:avLst/>
                  <a:gdLst>
                    <a:gd name="T0" fmla="*/ 0 w 15"/>
                    <a:gd name="T1" fmla="*/ 0 h 16"/>
                    <a:gd name="T2" fmla="*/ 0 w 15"/>
                    <a:gd name="T3" fmla="*/ 0 h 16"/>
                    <a:gd name="T4" fmla="*/ 0 w 15"/>
                    <a:gd name="T5" fmla="*/ 0 h 16"/>
                    <a:gd name="T6" fmla="*/ 0 w 15"/>
                    <a:gd name="T7" fmla="*/ 0 h 16"/>
                    <a:gd name="T8" fmla="*/ 0 w 15"/>
                    <a:gd name="T9" fmla="*/ 0 h 16"/>
                    <a:gd name="T10" fmla="*/ 0 w 15"/>
                    <a:gd name="T11" fmla="*/ 0 h 16"/>
                    <a:gd name="T12" fmla="*/ 0 w 15"/>
                    <a:gd name="T13" fmla="*/ 0 h 16"/>
                    <a:gd name="T14" fmla="*/ 0 w 15"/>
                    <a:gd name="T15" fmla="*/ 0 h 16"/>
                    <a:gd name="T16" fmla="*/ 0 w 15"/>
                    <a:gd name="T17" fmla="*/ 0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6"/>
                    <a:gd name="T29" fmla="*/ 15 w 15"/>
                    <a:gd name="T30" fmla="*/ 16 h 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6">
                      <a:moveTo>
                        <a:pt x="0" y="7"/>
                      </a:moveTo>
                      <a:lnTo>
                        <a:pt x="2" y="2"/>
                      </a:lnTo>
                      <a:lnTo>
                        <a:pt x="8" y="0"/>
                      </a:lnTo>
                      <a:lnTo>
                        <a:pt x="13" y="2"/>
                      </a:lnTo>
                      <a:lnTo>
                        <a:pt x="15" y="7"/>
                      </a:lnTo>
                      <a:lnTo>
                        <a:pt x="13" y="13"/>
                      </a:lnTo>
                      <a:lnTo>
                        <a:pt x="8" y="16"/>
                      </a:lnTo>
                      <a:lnTo>
                        <a:pt x="2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01" name="Freeform 107">
                  <a:extLst>
                    <a:ext uri="{FF2B5EF4-FFF2-40B4-BE49-F238E27FC236}">
                      <a16:creationId xmlns:a16="http://schemas.microsoft.com/office/drawing/2014/main" id="{E4C386D1-E3DC-E278-4619-41D656B8FB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990"/>
                  <a:ext cx="7" cy="6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0 w 15"/>
                    <a:gd name="T9" fmla="*/ 0 h 15"/>
                    <a:gd name="T10" fmla="*/ 0 w 15"/>
                    <a:gd name="T11" fmla="*/ 0 h 15"/>
                    <a:gd name="T12" fmla="*/ 0 w 15"/>
                    <a:gd name="T13" fmla="*/ 0 h 15"/>
                    <a:gd name="T14" fmla="*/ 0 w 15"/>
                    <a:gd name="T15" fmla="*/ 0 h 15"/>
                    <a:gd name="T16" fmla="*/ 0 w 15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5"/>
                    <a:gd name="T29" fmla="*/ 15 w 15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5">
                      <a:moveTo>
                        <a:pt x="0" y="7"/>
                      </a:moveTo>
                      <a:lnTo>
                        <a:pt x="1" y="1"/>
                      </a:lnTo>
                      <a:lnTo>
                        <a:pt x="6" y="0"/>
                      </a:lnTo>
                      <a:lnTo>
                        <a:pt x="12" y="1"/>
                      </a:lnTo>
                      <a:lnTo>
                        <a:pt x="15" y="7"/>
                      </a:lnTo>
                      <a:lnTo>
                        <a:pt x="12" y="12"/>
                      </a:lnTo>
                      <a:lnTo>
                        <a:pt x="6" y="15"/>
                      </a:lnTo>
                      <a:lnTo>
                        <a:pt x="1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02" name="Freeform 108">
                  <a:extLst>
                    <a:ext uri="{FF2B5EF4-FFF2-40B4-BE49-F238E27FC236}">
                      <a16:creationId xmlns:a16="http://schemas.microsoft.com/office/drawing/2014/main" id="{5FDD5FFC-57FB-02DB-B1B8-0A476B9C50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982"/>
                  <a:ext cx="7" cy="6"/>
                </a:xfrm>
                <a:custGeom>
                  <a:avLst/>
                  <a:gdLst>
                    <a:gd name="T0" fmla="*/ 0 w 15"/>
                    <a:gd name="T1" fmla="*/ 0 h 14"/>
                    <a:gd name="T2" fmla="*/ 0 w 15"/>
                    <a:gd name="T3" fmla="*/ 0 h 14"/>
                    <a:gd name="T4" fmla="*/ 0 w 15"/>
                    <a:gd name="T5" fmla="*/ 0 h 14"/>
                    <a:gd name="T6" fmla="*/ 0 w 15"/>
                    <a:gd name="T7" fmla="*/ 0 h 14"/>
                    <a:gd name="T8" fmla="*/ 0 w 15"/>
                    <a:gd name="T9" fmla="*/ 0 h 14"/>
                    <a:gd name="T10" fmla="*/ 0 w 15"/>
                    <a:gd name="T11" fmla="*/ 0 h 14"/>
                    <a:gd name="T12" fmla="*/ 0 w 15"/>
                    <a:gd name="T13" fmla="*/ 0 h 14"/>
                    <a:gd name="T14" fmla="*/ 0 w 15"/>
                    <a:gd name="T15" fmla="*/ 0 h 14"/>
                    <a:gd name="T16" fmla="*/ 0 w 15"/>
                    <a:gd name="T17" fmla="*/ 0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4"/>
                    <a:gd name="T29" fmla="*/ 15 w 15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4">
                      <a:moveTo>
                        <a:pt x="0" y="7"/>
                      </a:move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2" y="1"/>
                      </a:lnTo>
                      <a:lnTo>
                        <a:pt x="15" y="7"/>
                      </a:lnTo>
                      <a:lnTo>
                        <a:pt x="12" y="12"/>
                      </a:lnTo>
                      <a:lnTo>
                        <a:pt x="7" y="14"/>
                      </a:lnTo>
                      <a:lnTo>
                        <a:pt x="1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03" name="Freeform 109">
                  <a:extLst>
                    <a:ext uri="{FF2B5EF4-FFF2-40B4-BE49-F238E27FC236}">
                      <a16:creationId xmlns:a16="http://schemas.microsoft.com/office/drawing/2014/main" id="{E9884464-89C8-D50F-42C9-11927D8BF9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970"/>
                  <a:ext cx="8" cy="6"/>
                </a:xfrm>
                <a:custGeom>
                  <a:avLst/>
                  <a:gdLst>
                    <a:gd name="T0" fmla="*/ 0 w 16"/>
                    <a:gd name="T1" fmla="*/ 0 h 16"/>
                    <a:gd name="T2" fmla="*/ 1 w 16"/>
                    <a:gd name="T3" fmla="*/ 0 h 16"/>
                    <a:gd name="T4" fmla="*/ 1 w 16"/>
                    <a:gd name="T5" fmla="*/ 0 h 16"/>
                    <a:gd name="T6" fmla="*/ 1 w 16"/>
                    <a:gd name="T7" fmla="*/ 0 h 16"/>
                    <a:gd name="T8" fmla="*/ 1 w 16"/>
                    <a:gd name="T9" fmla="*/ 0 h 16"/>
                    <a:gd name="T10" fmla="*/ 1 w 16"/>
                    <a:gd name="T11" fmla="*/ 0 h 16"/>
                    <a:gd name="T12" fmla="*/ 1 w 16"/>
                    <a:gd name="T13" fmla="*/ 0 h 16"/>
                    <a:gd name="T14" fmla="*/ 1 w 16"/>
                    <a:gd name="T15" fmla="*/ 0 h 16"/>
                    <a:gd name="T16" fmla="*/ 0 w 16"/>
                    <a:gd name="T17" fmla="*/ 0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"/>
                    <a:gd name="T28" fmla="*/ 0 h 16"/>
                    <a:gd name="T29" fmla="*/ 16 w 16"/>
                    <a:gd name="T30" fmla="*/ 16 h 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" h="16">
                      <a:moveTo>
                        <a:pt x="0" y="7"/>
                      </a:moveTo>
                      <a:lnTo>
                        <a:pt x="2" y="2"/>
                      </a:lnTo>
                      <a:lnTo>
                        <a:pt x="7" y="0"/>
                      </a:lnTo>
                      <a:lnTo>
                        <a:pt x="13" y="2"/>
                      </a:lnTo>
                      <a:lnTo>
                        <a:pt x="16" y="7"/>
                      </a:lnTo>
                      <a:lnTo>
                        <a:pt x="13" y="13"/>
                      </a:lnTo>
                      <a:lnTo>
                        <a:pt x="7" y="16"/>
                      </a:lnTo>
                      <a:lnTo>
                        <a:pt x="2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104" name="Freeform 110">
                  <a:extLst>
                    <a:ext uri="{FF2B5EF4-FFF2-40B4-BE49-F238E27FC236}">
                      <a16:creationId xmlns:a16="http://schemas.microsoft.com/office/drawing/2014/main" id="{8D4C0293-E0EC-4B44-D9EB-CA06B7F7C0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018"/>
                  <a:ext cx="7" cy="6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0 w 15"/>
                    <a:gd name="T9" fmla="*/ 0 h 15"/>
                    <a:gd name="T10" fmla="*/ 0 w 15"/>
                    <a:gd name="T11" fmla="*/ 0 h 15"/>
                    <a:gd name="T12" fmla="*/ 0 w 15"/>
                    <a:gd name="T13" fmla="*/ 0 h 15"/>
                    <a:gd name="T14" fmla="*/ 0 w 15"/>
                    <a:gd name="T15" fmla="*/ 0 h 15"/>
                    <a:gd name="T16" fmla="*/ 0 w 15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15"/>
                    <a:gd name="T29" fmla="*/ 15 w 15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15">
                      <a:moveTo>
                        <a:pt x="0" y="7"/>
                      </a:moveTo>
                      <a:lnTo>
                        <a:pt x="1" y="3"/>
                      </a:lnTo>
                      <a:lnTo>
                        <a:pt x="7" y="0"/>
                      </a:lnTo>
                      <a:lnTo>
                        <a:pt x="12" y="3"/>
                      </a:lnTo>
                      <a:lnTo>
                        <a:pt x="15" y="7"/>
                      </a:lnTo>
                      <a:lnTo>
                        <a:pt x="12" y="12"/>
                      </a:lnTo>
                      <a:lnTo>
                        <a:pt x="7" y="15"/>
                      </a:lnTo>
                      <a:lnTo>
                        <a:pt x="1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9FFE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855" name="Line 111">
              <a:extLst>
                <a:ext uri="{FF2B5EF4-FFF2-40B4-BE49-F238E27FC236}">
                  <a16:creationId xmlns:a16="http://schemas.microsoft.com/office/drawing/2014/main" id="{1DF98667-8F8E-3E88-1CB7-B6565205AA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7" y="806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56" name="Line 112">
              <a:extLst>
                <a:ext uri="{FF2B5EF4-FFF2-40B4-BE49-F238E27FC236}">
                  <a16:creationId xmlns:a16="http://schemas.microsoft.com/office/drawing/2014/main" id="{547D5642-865F-4756-A130-AB9B8ED94E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806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57" name="Line 113">
              <a:extLst>
                <a:ext uri="{FF2B5EF4-FFF2-40B4-BE49-F238E27FC236}">
                  <a16:creationId xmlns:a16="http://schemas.microsoft.com/office/drawing/2014/main" id="{D02DFAB2-61DF-031A-911D-4D8584AB0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0" y="754"/>
              <a:ext cx="0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58" name="Rectangle 114">
              <a:extLst>
                <a:ext uri="{FF2B5EF4-FFF2-40B4-BE49-F238E27FC236}">
                  <a16:creationId xmlns:a16="http://schemas.microsoft.com/office/drawing/2014/main" id="{7E3B2AC1-B426-483B-25CF-B5E64BF5F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908"/>
              <a:ext cx="26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Amost-Zn</a:t>
              </a:r>
            </a:p>
          </p:txBody>
        </p:sp>
        <p:grpSp>
          <p:nvGrpSpPr>
            <p:cNvPr id="119859" name="Group 115">
              <a:extLst>
                <a:ext uri="{FF2B5EF4-FFF2-40B4-BE49-F238E27FC236}">
                  <a16:creationId xmlns:a16="http://schemas.microsoft.com/office/drawing/2014/main" id="{A3628804-5966-F821-0F68-F5AFD38A3B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2" y="1368"/>
              <a:ext cx="744" cy="238"/>
              <a:chOff x="1674" y="3389"/>
              <a:chExt cx="2255" cy="733"/>
            </a:xfrm>
          </p:grpSpPr>
          <p:sp>
            <p:nvSpPr>
              <p:cNvPr id="120088" name="Rectangle 116">
                <a:extLst>
                  <a:ext uri="{FF2B5EF4-FFF2-40B4-BE49-F238E27FC236}">
                    <a16:creationId xmlns:a16="http://schemas.microsoft.com/office/drawing/2014/main" id="{316FF18F-FFF2-9A18-7FFC-39BE4E5CB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3389"/>
                <a:ext cx="2255" cy="733"/>
              </a:xfrm>
              <a:prstGeom prst="rect">
                <a:avLst/>
              </a:prstGeom>
              <a:solidFill>
                <a:srgbClr val="FF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20089" name="Line 117">
                <a:extLst>
                  <a:ext uri="{FF2B5EF4-FFF2-40B4-BE49-F238E27FC236}">
                    <a16:creationId xmlns:a16="http://schemas.microsoft.com/office/drawing/2014/main" id="{0B789381-8900-3EF5-2C29-CFF1FE143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9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90" name="Line 118">
                <a:extLst>
                  <a:ext uri="{FF2B5EF4-FFF2-40B4-BE49-F238E27FC236}">
                    <a16:creationId xmlns:a16="http://schemas.microsoft.com/office/drawing/2014/main" id="{15D96643-AC68-B5B0-C140-6FC8B87F4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4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9860" name="Group 119">
              <a:extLst>
                <a:ext uri="{FF2B5EF4-FFF2-40B4-BE49-F238E27FC236}">
                  <a16:creationId xmlns:a16="http://schemas.microsoft.com/office/drawing/2014/main" id="{32AC08BE-A2CE-0533-1175-A9B76BD29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0" y="1362"/>
              <a:ext cx="744" cy="238"/>
              <a:chOff x="1674" y="3389"/>
              <a:chExt cx="2255" cy="733"/>
            </a:xfrm>
          </p:grpSpPr>
          <p:sp>
            <p:nvSpPr>
              <p:cNvPr id="120085" name="Rectangle 120">
                <a:extLst>
                  <a:ext uri="{FF2B5EF4-FFF2-40B4-BE49-F238E27FC236}">
                    <a16:creationId xmlns:a16="http://schemas.microsoft.com/office/drawing/2014/main" id="{4C6FDEED-FB1F-8028-5533-B22370D02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3389"/>
                <a:ext cx="2255" cy="733"/>
              </a:xfrm>
              <a:prstGeom prst="rect">
                <a:avLst/>
              </a:prstGeom>
              <a:solidFill>
                <a:srgbClr val="FF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20086" name="Line 121">
                <a:extLst>
                  <a:ext uri="{FF2B5EF4-FFF2-40B4-BE49-F238E27FC236}">
                    <a16:creationId xmlns:a16="http://schemas.microsoft.com/office/drawing/2014/main" id="{6B0ED508-2C15-800F-E6DD-581560450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9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87" name="Line 122">
                <a:extLst>
                  <a:ext uri="{FF2B5EF4-FFF2-40B4-BE49-F238E27FC236}">
                    <a16:creationId xmlns:a16="http://schemas.microsoft.com/office/drawing/2014/main" id="{9AB65A9F-175A-071E-8AA7-A7CB59FAB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4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9861" name="Line 123">
              <a:extLst>
                <a:ext uri="{FF2B5EF4-FFF2-40B4-BE49-F238E27FC236}">
                  <a16:creationId xmlns:a16="http://schemas.microsoft.com/office/drawing/2014/main" id="{274FE693-106C-4596-8A53-D7C435EDE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1266"/>
              <a:ext cx="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62" name="Line 124">
              <a:extLst>
                <a:ext uri="{FF2B5EF4-FFF2-40B4-BE49-F238E27FC236}">
                  <a16:creationId xmlns:a16="http://schemas.microsoft.com/office/drawing/2014/main" id="{0C65AFE4-DA3B-B901-5D41-7481E32903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7" y="1215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63" name="Line 125">
              <a:extLst>
                <a:ext uri="{FF2B5EF4-FFF2-40B4-BE49-F238E27FC236}">
                  <a16:creationId xmlns:a16="http://schemas.microsoft.com/office/drawing/2014/main" id="{E61E0D2C-FEAC-0F56-F7A0-9C5E9D5A23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3" y="1215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64" name="Line 126">
              <a:extLst>
                <a:ext uri="{FF2B5EF4-FFF2-40B4-BE49-F238E27FC236}">
                  <a16:creationId xmlns:a16="http://schemas.microsoft.com/office/drawing/2014/main" id="{04A0160F-C7BD-08F2-9CBA-107BD865E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0" y="1266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65" name="Rectangle 127">
              <a:extLst>
                <a:ext uri="{FF2B5EF4-FFF2-40B4-BE49-F238E27FC236}">
                  <a16:creationId xmlns:a16="http://schemas.microsoft.com/office/drawing/2014/main" id="{A6049FB5-6997-63F4-3B76-E0F438FC9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1362"/>
              <a:ext cx="644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Ponderação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0 - 1</a:t>
              </a:r>
            </a:p>
          </p:txBody>
        </p:sp>
        <p:sp>
          <p:nvSpPr>
            <p:cNvPr id="119866" name="Rectangle 128">
              <a:extLst>
                <a:ext uri="{FF2B5EF4-FFF2-40B4-BE49-F238E27FC236}">
                  <a16:creationId xmlns:a16="http://schemas.microsoft.com/office/drawing/2014/main" id="{8DB64A0C-7D49-0953-2CB1-1ECBAD00E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0" y="1368"/>
              <a:ext cx="496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Mapa de</a:t>
              </a:r>
            </a:p>
            <a:p>
              <a:pPr algn="ctr">
                <a:lnSpc>
                  <a:spcPct val="7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Distância</a:t>
              </a:r>
            </a:p>
          </p:txBody>
        </p:sp>
        <p:sp>
          <p:nvSpPr>
            <p:cNvPr id="119867" name="Rectangle 129">
              <a:hlinkClick r:id="rId3" action="ppaction://hlinksldjump"/>
              <a:extLst>
                <a:ext uri="{FF2B5EF4-FFF2-40B4-BE49-F238E27FC236}">
                  <a16:creationId xmlns:a16="http://schemas.microsoft.com/office/drawing/2014/main" id="{4AFDFD0F-B22D-0B01-8D7E-62CF9734D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2" y="1419"/>
              <a:ext cx="546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Interpolação</a:t>
              </a:r>
            </a:p>
          </p:txBody>
        </p:sp>
        <p:sp>
          <p:nvSpPr>
            <p:cNvPr id="119868" name="Line 130">
              <a:extLst>
                <a:ext uri="{FF2B5EF4-FFF2-40B4-BE49-F238E27FC236}">
                  <a16:creationId xmlns:a16="http://schemas.microsoft.com/office/drawing/2014/main" id="{35EC46E8-9030-B38B-C6F1-83870F1C2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1215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69" name="Line 131">
              <a:extLst>
                <a:ext uri="{FF2B5EF4-FFF2-40B4-BE49-F238E27FC236}">
                  <a16:creationId xmlns:a16="http://schemas.microsoft.com/office/drawing/2014/main" id="{B283B4CD-28B9-123B-C6E6-8809738F61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5" y="1215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70" name="Rectangle 132">
              <a:extLst>
                <a:ext uri="{FF2B5EF4-FFF2-40B4-BE49-F238E27FC236}">
                  <a16:creationId xmlns:a16="http://schemas.microsoft.com/office/drawing/2014/main" id="{8B814CAE-89DB-B9E8-630F-B0F4CB07C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2" y="1788"/>
              <a:ext cx="744" cy="245"/>
            </a:xfrm>
            <a:prstGeom prst="rect">
              <a:avLst/>
            </a:prstGeom>
            <a:solidFill>
              <a:srgbClr val="E9FFE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grpSp>
          <p:nvGrpSpPr>
            <p:cNvPr id="119871" name="Group 133">
              <a:extLst>
                <a:ext uri="{FF2B5EF4-FFF2-40B4-BE49-F238E27FC236}">
                  <a16:creationId xmlns:a16="http://schemas.microsoft.com/office/drawing/2014/main" id="{6F8F8A94-6956-9467-5BAA-BDBB72BCB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2" y="1726"/>
              <a:ext cx="744" cy="111"/>
              <a:chOff x="1824" y="1815"/>
              <a:chExt cx="570" cy="67"/>
            </a:xfrm>
          </p:grpSpPr>
          <p:sp>
            <p:nvSpPr>
              <p:cNvPr id="120071" name="Rectangle 134">
                <a:extLst>
                  <a:ext uri="{FF2B5EF4-FFF2-40B4-BE49-F238E27FC236}">
                    <a16:creationId xmlns:a16="http://schemas.microsoft.com/office/drawing/2014/main" id="{BBD999C4-E7F5-986B-5D72-1858629F7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815"/>
                <a:ext cx="122" cy="67"/>
              </a:xfrm>
              <a:prstGeom prst="rect">
                <a:avLst/>
              </a:prstGeom>
              <a:solidFill>
                <a:srgbClr val="E9FFE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20072" name="Rectangle 135">
                <a:extLst>
                  <a:ext uri="{FF2B5EF4-FFF2-40B4-BE49-F238E27FC236}">
                    <a16:creationId xmlns:a16="http://schemas.microsoft.com/office/drawing/2014/main" id="{7F953EB9-8950-96AD-718C-F918EA182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1815"/>
                <a:ext cx="448" cy="67"/>
              </a:xfrm>
              <a:prstGeom prst="rect">
                <a:avLst/>
              </a:prstGeom>
              <a:solidFill>
                <a:srgbClr val="E9FFE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20073" name="Rectangle 136">
                <a:extLst>
                  <a:ext uri="{FF2B5EF4-FFF2-40B4-BE49-F238E27FC236}">
                    <a16:creationId xmlns:a16="http://schemas.microsoft.com/office/drawing/2014/main" id="{8C7749BE-99B4-E4FC-D1CA-182CC25A4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" y="1828"/>
                <a:ext cx="82" cy="38"/>
              </a:xfrm>
              <a:prstGeom prst="rect">
                <a:avLst/>
              </a:prstGeom>
              <a:solidFill>
                <a:srgbClr val="E9FFE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20074" name="Line 137">
                <a:extLst>
                  <a:ext uri="{FF2B5EF4-FFF2-40B4-BE49-F238E27FC236}">
                    <a16:creationId xmlns:a16="http://schemas.microsoft.com/office/drawing/2014/main" id="{64C61769-F2B1-948F-62FC-FF33D2ECD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4" y="1836"/>
                <a:ext cx="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75" name="Line 138">
                <a:extLst>
                  <a:ext uri="{FF2B5EF4-FFF2-40B4-BE49-F238E27FC236}">
                    <a16:creationId xmlns:a16="http://schemas.microsoft.com/office/drawing/2014/main" id="{552A9394-F3D1-BFDB-97F5-DF63647C1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4" y="1843"/>
                <a:ext cx="8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76" name="Line 139">
                <a:extLst>
                  <a:ext uri="{FF2B5EF4-FFF2-40B4-BE49-F238E27FC236}">
                    <a16:creationId xmlns:a16="http://schemas.microsoft.com/office/drawing/2014/main" id="{18E12587-C099-4302-1D4E-A0B51AD3F3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4" y="1850"/>
                <a:ext cx="8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77" name="Line 140">
                <a:extLst>
                  <a:ext uri="{FF2B5EF4-FFF2-40B4-BE49-F238E27FC236}">
                    <a16:creationId xmlns:a16="http://schemas.microsoft.com/office/drawing/2014/main" id="{FCBF28E9-0ECF-4DFD-DB59-0526CD09B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4" y="1858"/>
                <a:ext cx="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78" name="Line 141">
                <a:extLst>
                  <a:ext uri="{FF2B5EF4-FFF2-40B4-BE49-F238E27FC236}">
                    <a16:creationId xmlns:a16="http://schemas.microsoft.com/office/drawing/2014/main" id="{9D2B60E5-0221-69F7-FCA6-4C6F6264E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5" y="1828"/>
                <a:ext cx="0" cy="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79" name="Line 142">
                <a:extLst>
                  <a:ext uri="{FF2B5EF4-FFF2-40B4-BE49-F238E27FC236}">
                    <a16:creationId xmlns:a16="http://schemas.microsoft.com/office/drawing/2014/main" id="{327A45E9-065A-FC99-B5F1-252C4398B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5" y="1828"/>
                <a:ext cx="0" cy="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80" name="Line 143">
                <a:extLst>
                  <a:ext uri="{FF2B5EF4-FFF2-40B4-BE49-F238E27FC236}">
                    <a16:creationId xmlns:a16="http://schemas.microsoft.com/office/drawing/2014/main" id="{2CAD5AA2-CE8C-0177-3B1F-FDF09707C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5" y="1828"/>
                <a:ext cx="1" cy="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81" name="Line 144">
                <a:extLst>
                  <a:ext uri="{FF2B5EF4-FFF2-40B4-BE49-F238E27FC236}">
                    <a16:creationId xmlns:a16="http://schemas.microsoft.com/office/drawing/2014/main" id="{0457D160-CEB4-B374-7DFF-2DD37DBD32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6" y="1828"/>
                <a:ext cx="0" cy="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82" name="Line 145">
                <a:extLst>
                  <a:ext uri="{FF2B5EF4-FFF2-40B4-BE49-F238E27FC236}">
                    <a16:creationId xmlns:a16="http://schemas.microsoft.com/office/drawing/2014/main" id="{9780ABB8-08C2-1677-5409-659FBB506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6" y="1828"/>
                <a:ext cx="0" cy="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83" name="Line 146">
                <a:extLst>
                  <a:ext uri="{FF2B5EF4-FFF2-40B4-BE49-F238E27FC236}">
                    <a16:creationId xmlns:a16="http://schemas.microsoft.com/office/drawing/2014/main" id="{1540E4AD-B7AB-AC10-0D03-4B3084022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5" y="1828"/>
                <a:ext cx="1" cy="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084" name="Line 147">
                <a:extLst>
                  <a:ext uri="{FF2B5EF4-FFF2-40B4-BE49-F238E27FC236}">
                    <a16:creationId xmlns:a16="http://schemas.microsoft.com/office/drawing/2014/main" id="{81D9DA85-240E-8AE2-61C1-B5B16B0A9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" y="1828"/>
                <a:ext cx="0" cy="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9872" name="Rectangle 148">
              <a:extLst>
                <a:ext uri="{FF2B5EF4-FFF2-40B4-BE49-F238E27FC236}">
                  <a16:creationId xmlns:a16="http://schemas.microsoft.com/office/drawing/2014/main" id="{F76A6F3E-9B0C-2CAF-766A-B7B1C0B26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9" y="1726"/>
              <a:ext cx="327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Dist-Lineam</a:t>
              </a:r>
            </a:p>
          </p:txBody>
        </p:sp>
        <p:sp>
          <p:nvSpPr>
            <p:cNvPr id="119873" name="Line 149">
              <a:extLst>
                <a:ext uri="{FF2B5EF4-FFF2-40B4-BE49-F238E27FC236}">
                  <a16:creationId xmlns:a16="http://schemas.microsoft.com/office/drawing/2014/main" id="{EF6ACF28-DDA8-9C67-B994-13419E3B7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0" y="1573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119874" name="Group 150">
              <a:extLst>
                <a:ext uri="{FF2B5EF4-FFF2-40B4-BE49-F238E27FC236}">
                  <a16:creationId xmlns:a16="http://schemas.microsoft.com/office/drawing/2014/main" id="{1610F714-E292-5DCD-C8BE-C4C9EECC7E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5" y="1726"/>
              <a:ext cx="595" cy="307"/>
              <a:chOff x="1776" y="1728"/>
              <a:chExt cx="624" cy="288"/>
            </a:xfrm>
          </p:grpSpPr>
          <p:sp>
            <p:nvSpPr>
              <p:cNvPr id="120055" name="Rectangle 151">
                <a:extLst>
                  <a:ext uri="{FF2B5EF4-FFF2-40B4-BE49-F238E27FC236}">
                    <a16:creationId xmlns:a16="http://schemas.microsoft.com/office/drawing/2014/main" id="{B16D153B-C646-61DC-4DEC-EF608D5D7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786"/>
                <a:ext cx="624" cy="230"/>
              </a:xfrm>
              <a:prstGeom prst="rect">
                <a:avLst/>
              </a:prstGeom>
              <a:solidFill>
                <a:srgbClr val="E9FFE9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0056" name="Group 152">
                <a:extLst>
                  <a:ext uri="{FF2B5EF4-FFF2-40B4-BE49-F238E27FC236}">
                    <a16:creationId xmlns:a16="http://schemas.microsoft.com/office/drawing/2014/main" id="{343DF828-C311-6464-3616-54E970E876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728"/>
                <a:ext cx="624" cy="104"/>
                <a:chOff x="1824" y="1815"/>
                <a:chExt cx="570" cy="67"/>
              </a:xfrm>
            </p:grpSpPr>
            <p:sp>
              <p:nvSpPr>
                <p:cNvPr id="120057" name="Rectangle 153">
                  <a:extLst>
                    <a:ext uri="{FF2B5EF4-FFF2-40B4-BE49-F238E27FC236}">
                      <a16:creationId xmlns:a16="http://schemas.microsoft.com/office/drawing/2014/main" id="{D000B349-D0DA-FA69-9498-D26230D08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815"/>
                  <a:ext cx="122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58" name="Rectangle 154">
                  <a:extLst>
                    <a:ext uri="{FF2B5EF4-FFF2-40B4-BE49-F238E27FC236}">
                      <a16:creationId xmlns:a16="http://schemas.microsoft.com/office/drawing/2014/main" id="{89D54103-C526-B2B9-4673-7CF062B4F0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6" y="1815"/>
                  <a:ext cx="448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59" name="Rectangle 155">
                  <a:extLst>
                    <a:ext uri="{FF2B5EF4-FFF2-40B4-BE49-F238E27FC236}">
                      <a16:creationId xmlns:a16="http://schemas.microsoft.com/office/drawing/2014/main" id="{57C3DAC5-7538-7859-7DFA-711C0F3DF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" y="1828"/>
                  <a:ext cx="82" cy="38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60" name="Line 156">
                  <a:extLst>
                    <a:ext uri="{FF2B5EF4-FFF2-40B4-BE49-F238E27FC236}">
                      <a16:creationId xmlns:a16="http://schemas.microsoft.com/office/drawing/2014/main" id="{36BDE26D-4DBF-C6A0-A1A3-3156ABB9B2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4" y="1836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61" name="Line 157">
                  <a:extLst>
                    <a:ext uri="{FF2B5EF4-FFF2-40B4-BE49-F238E27FC236}">
                      <a16:creationId xmlns:a16="http://schemas.microsoft.com/office/drawing/2014/main" id="{97218DDC-810A-69D5-93A7-30AC874192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43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62" name="Line 158">
                  <a:extLst>
                    <a:ext uri="{FF2B5EF4-FFF2-40B4-BE49-F238E27FC236}">
                      <a16:creationId xmlns:a16="http://schemas.microsoft.com/office/drawing/2014/main" id="{8A9B985F-8A2B-F979-F464-A51E2158A0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0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63" name="Line 159">
                  <a:extLst>
                    <a:ext uri="{FF2B5EF4-FFF2-40B4-BE49-F238E27FC236}">
                      <a16:creationId xmlns:a16="http://schemas.microsoft.com/office/drawing/2014/main" id="{7A8FC310-1A3C-200F-BC84-579BE8276A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64" name="Line 160">
                  <a:extLst>
                    <a:ext uri="{FF2B5EF4-FFF2-40B4-BE49-F238E27FC236}">
                      <a16:creationId xmlns:a16="http://schemas.microsoft.com/office/drawing/2014/main" id="{CE3F8FE0-EFF9-4279-DCCE-FF70FCD08A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65" name="Line 161">
                  <a:extLst>
                    <a:ext uri="{FF2B5EF4-FFF2-40B4-BE49-F238E27FC236}">
                      <a16:creationId xmlns:a16="http://schemas.microsoft.com/office/drawing/2014/main" id="{420EB1A6-53D4-1312-B822-AC0C10CE2D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66" name="Line 162">
                  <a:extLst>
                    <a:ext uri="{FF2B5EF4-FFF2-40B4-BE49-F238E27FC236}">
                      <a16:creationId xmlns:a16="http://schemas.microsoft.com/office/drawing/2014/main" id="{7A386707-C67C-485A-3055-8890CF5B74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67" name="Line 163">
                  <a:extLst>
                    <a:ext uri="{FF2B5EF4-FFF2-40B4-BE49-F238E27FC236}">
                      <a16:creationId xmlns:a16="http://schemas.microsoft.com/office/drawing/2014/main" id="{E7FCAC12-F834-E5E6-14BA-9E33689E62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8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68" name="Line 164">
                  <a:extLst>
                    <a:ext uri="{FF2B5EF4-FFF2-40B4-BE49-F238E27FC236}">
                      <a16:creationId xmlns:a16="http://schemas.microsoft.com/office/drawing/2014/main" id="{E6646A90-1D3F-B3AF-666C-C4619000FC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69" name="Line 165">
                  <a:extLst>
                    <a:ext uri="{FF2B5EF4-FFF2-40B4-BE49-F238E27FC236}">
                      <a16:creationId xmlns:a16="http://schemas.microsoft.com/office/drawing/2014/main" id="{FC387FDF-C964-8C72-37C5-024CA6DD2D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70" name="Line 166">
                  <a:extLst>
                    <a:ext uri="{FF2B5EF4-FFF2-40B4-BE49-F238E27FC236}">
                      <a16:creationId xmlns:a16="http://schemas.microsoft.com/office/drawing/2014/main" id="{F9346F90-886A-04C5-E419-8A986FE298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119875" name="Group 167">
              <a:extLst>
                <a:ext uri="{FF2B5EF4-FFF2-40B4-BE49-F238E27FC236}">
                  <a16:creationId xmlns:a16="http://schemas.microsoft.com/office/drawing/2014/main" id="{E802C435-3434-49CE-9111-E856CCDC27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9" y="1726"/>
              <a:ext cx="595" cy="307"/>
              <a:chOff x="1776" y="1728"/>
              <a:chExt cx="624" cy="288"/>
            </a:xfrm>
          </p:grpSpPr>
          <p:sp>
            <p:nvSpPr>
              <p:cNvPr id="120039" name="Rectangle 168">
                <a:extLst>
                  <a:ext uri="{FF2B5EF4-FFF2-40B4-BE49-F238E27FC236}">
                    <a16:creationId xmlns:a16="http://schemas.microsoft.com/office/drawing/2014/main" id="{B7AC7553-0566-FABF-3B43-A3E7BBDB7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786"/>
                <a:ext cx="624" cy="230"/>
              </a:xfrm>
              <a:prstGeom prst="rect">
                <a:avLst/>
              </a:prstGeom>
              <a:solidFill>
                <a:srgbClr val="E9FFE9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0040" name="Group 169">
                <a:extLst>
                  <a:ext uri="{FF2B5EF4-FFF2-40B4-BE49-F238E27FC236}">
                    <a16:creationId xmlns:a16="http://schemas.microsoft.com/office/drawing/2014/main" id="{EB280294-D841-B7B1-D26A-B288650FBC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728"/>
                <a:ext cx="624" cy="104"/>
                <a:chOff x="1824" y="1815"/>
                <a:chExt cx="570" cy="67"/>
              </a:xfrm>
            </p:grpSpPr>
            <p:sp>
              <p:nvSpPr>
                <p:cNvPr id="120041" name="Rectangle 170">
                  <a:extLst>
                    <a:ext uri="{FF2B5EF4-FFF2-40B4-BE49-F238E27FC236}">
                      <a16:creationId xmlns:a16="http://schemas.microsoft.com/office/drawing/2014/main" id="{3FD91502-5D9F-194D-7026-BE81AAC6CF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815"/>
                  <a:ext cx="122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42" name="Rectangle 171">
                  <a:extLst>
                    <a:ext uri="{FF2B5EF4-FFF2-40B4-BE49-F238E27FC236}">
                      <a16:creationId xmlns:a16="http://schemas.microsoft.com/office/drawing/2014/main" id="{75554A87-AF66-86E6-17F5-D7F8B614E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6" y="1815"/>
                  <a:ext cx="448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43" name="Rectangle 172">
                  <a:extLst>
                    <a:ext uri="{FF2B5EF4-FFF2-40B4-BE49-F238E27FC236}">
                      <a16:creationId xmlns:a16="http://schemas.microsoft.com/office/drawing/2014/main" id="{3F5BA44A-BB8D-41EE-D13B-615D3E3FFF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" y="1828"/>
                  <a:ext cx="82" cy="38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44" name="Line 173">
                  <a:extLst>
                    <a:ext uri="{FF2B5EF4-FFF2-40B4-BE49-F238E27FC236}">
                      <a16:creationId xmlns:a16="http://schemas.microsoft.com/office/drawing/2014/main" id="{54A58068-8F47-B680-D974-7E3EB7061A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4" y="1836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45" name="Line 174">
                  <a:extLst>
                    <a:ext uri="{FF2B5EF4-FFF2-40B4-BE49-F238E27FC236}">
                      <a16:creationId xmlns:a16="http://schemas.microsoft.com/office/drawing/2014/main" id="{F1CF6D1C-F372-06CC-3FE3-096559FAAC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43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46" name="Line 175">
                  <a:extLst>
                    <a:ext uri="{FF2B5EF4-FFF2-40B4-BE49-F238E27FC236}">
                      <a16:creationId xmlns:a16="http://schemas.microsoft.com/office/drawing/2014/main" id="{7CA89B8B-AA86-CE7F-04C8-244DD8AF1F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0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47" name="Line 176">
                  <a:extLst>
                    <a:ext uri="{FF2B5EF4-FFF2-40B4-BE49-F238E27FC236}">
                      <a16:creationId xmlns:a16="http://schemas.microsoft.com/office/drawing/2014/main" id="{762F1CEF-B02F-BF00-01C5-A18897F3BD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48" name="Line 177">
                  <a:extLst>
                    <a:ext uri="{FF2B5EF4-FFF2-40B4-BE49-F238E27FC236}">
                      <a16:creationId xmlns:a16="http://schemas.microsoft.com/office/drawing/2014/main" id="{9B2E78CF-96F2-7BCC-EE46-D3B94979EA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49" name="Line 178">
                  <a:extLst>
                    <a:ext uri="{FF2B5EF4-FFF2-40B4-BE49-F238E27FC236}">
                      <a16:creationId xmlns:a16="http://schemas.microsoft.com/office/drawing/2014/main" id="{059C5966-F84A-9D7C-70DF-1D54CC0CB8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50" name="Line 179">
                  <a:extLst>
                    <a:ext uri="{FF2B5EF4-FFF2-40B4-BE49-F238E27FC236}">
                      <a16:creationId xmlns:a16="http://schemas.microsoft.com/office/drawing/2014/main" id="{B3C693AA-83C0-8D9F-E5D9-87D2D5D2F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51" name="Line 180">
                  <a:extLst>
                    <a:ext uri="{FF2B5EF4-FFF2-40B4-BE49-F238E27FC236}">
                      <a16:creationId xmlns:a16="http://schemas.microsoft.com/office/drawing/2014/main" id="{DFC7607A-F79E-F880-93EA-A91C81086B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8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52" name="Line 181">
                  <a:extLst>
                    <a:ext uri="{FF2B5EF4-FFF2-40B4-BE49-F238E27FC236}">
                      <a16:creationId xmlns:a16="http://schemas.microsoft.com/office/drawing/2014/main" id="{CDA07BD1-0557-D12A-BC24-65B8D35BBB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53" name="Line 182">
                  <a:extLst>
                    <a:ext uri="{FF2B5EF4-FFF2-40B4-BE49-F238E27FC236}">
                      <a16:creationId xmlns:a16="http://schemas.microsoft.com/office/drawing/2014/main" id="{540AFAEF-E99D-DF23-F190-22FBEEC6FE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54" name="Line 183">
                  <a:extLst>
                    <a:ext uri="{FF2B5EF4-FFF2-40B4-BE49-F238E27FC236}">
                      <a16:creationId xmlns:a16="http://schemas.microsoft.com/office/drawing/2014/main" id="{E231F9FA-0071-2FCB-A0FE-B408F547BC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876" name="Rectangle 184">
              <a:extLst>
                <a:ext uri="{FF2B5EF4-FFF2-40B4-BE49-F238E27FC236}">
                  <a16:creationId xmlns:a16="http://schemas.microsoft.com/office/drawing/2014/main" id="{A789B594-F7B4-E368-F8D9-7EBFB2646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5" y="1726"/>
              <a:ext cx="266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Grade-Cu</a:t>
              </a:r>
            </a:p>
          </p:txBody>
        </p:sp>
        <p:sp>
          <p:nvSpPr>
            <p:cNvPr id="119877" name="Rectangle 185">
              <a:extLst>
                <a:ext uri="{FF2B5EF4-FFF2-40B4-BE49-F238E27FC236}">
                  <a16:creationId xmlns:a16="http://schemas.microsoft.com/office/drawing/2014/main" id="{3A95AD4C-8802-15B0-A2C7-5CFB0F346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" y="1726"/>
              <a:ext cx="263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Grade-Zn</a:t>
              </a:r>
            </a:p>
          </p:txBody>
        </p:sp>
        <p:sp>
          <p:nvSpPr>
            <p:cNvPr id="119878" name="Line 186">
              <a:extLst>
                <a:ext uri="{FF2B5EF4-FFF2-40B4-BE49-F238E27FC236}">
                  <a16:creationId xmlns:a16="http://schemas.microsoft.com/office/drawing/2014/main" id="{4EBD177E-A5EE-5739-49E6-9A14DF62B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1624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79" name="Line 187">
              <a:extLst>
                <a:ext uri="{FF2B5EF4-FFF2-40B4-BE49-F238E27FC236}">
                  <a16:creationId xmlns:a16="http://schemas.microsoft.com/office/drawing/2014/main" id="{D6B57160-CE94-14D3-E35D-40D3A7F80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1624"/>
              <a:ext cx="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80" name="Line 188">
              <a:extLst>
                <a:ext uri="{FF2B5EF4-FFF2-40B4-BE49-F238E27FC236}">
                  <a16:creationId xmlns:a16="http://schemas.microsoft.com/office/drawing/2014/main" id="{4BA0DEF4-238A-226A-06D3-DFB983414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7" y="1624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81" name="Rectangle 189">
              <a:extLst>
                <a:ext uri="{FF2B5EF4-FFF2-40B4-BE49-F238E27FC236}">
                  <a16:creationId xmlns:a16="http://schemas.microsoft.com/office/drawing/2014/main" id="{80D84FA9-096A-3C0E-7AF0-6F28AF783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" y="2187"/>
              <a:ext cx="36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Fuzzy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Logic</a:t>
              </a:r>
            </a:p>
          </p:txBody>
        </p:sp>
        <p:sp>
          <p:nvSpPr>
            <p:cNvPr id="119882" name="Line 190">
              <a:extLst>
                <a:ext uri="{FF2B5EF4-FFF2-40B4-BE49-F238E27FC236}">
                  <a16:creationId xmlns:a16="http://schemas.microsoft.com/office/drawing/2014/main" id="{A57F156B-1533-3951-F7DE-6F0276B49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7" y="203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83" name="Line 191">
              <a:extLst>
                <a:ext uri="{FF2B5EF4-FFF2-40B4-BE49-F238E27FC236}">
                  <a16:creationId xmlns:a16="http://schemas.microsoft.com/office/drawing/2014/main" id="{66E1F37F-CD66-D6E6-2FFE-6E65D22AE1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0" y="2289"/>
              <a:ext cx="4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84" name="Line 192">
              <a:extLst>
                <a:ext uri="{FF2B5EF4-FFF2-40B4-BE49-F238E27FC236}">
                  <a16:creationId xmlns:a16="http://schemas.microsoft.com/office/drawing/2014/main" id="{FB0F86D5-BB59-3F46-678D-1D13C8B993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203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85" name="Line 193">
              <a:extLst>
                <a:ext uri="{FF2B5EF4-FFF2-40B4-BE49-F238E27FC236}">
                  <a16:creationId xmlns:a16="http://schemas.microsoft.com/office/drawing/2014/main" id="{C9968E85-4892-51B8-5085-658CF70D0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203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86" name="Line 194">
              <a:extLst>
                <a:ext uri="{FF2B5EF4-FFF2-40B4-BE49-F238E27FC236}">
                  <a16:creationId xmlns:a16="http://schemas.microsoft.com/office/drawing/2014/main" id="{0F10566A-C4AA-A066-45F2-A6C5B1E98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2289"/>
              <a:ext cx="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119887" name="Group 195">
              <a:extLst>
                <a:ext uri="{FF2B5EF4-FFF2-40B4-BE49-F238E27FC236}">
                  <a16:creationId xmlns:a16="http://schemas.microsoft.com/office/drawing/2014/main" id="{060F37B2-1E0A-068A-00EE-5A0C973A4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9" y="2494"/>
              <a:ext cx="595" cy="306"/>
              <a:chOff x="1776" y="1728"/>
              <a:chExt cx="624" cy="288"/>
            </a:xfrm>
          </p:grpSpPr>
          <p:sp>
            <p:nvSpPr>
              <p:cNvPr id="120023" name="Rectangle 196">
                <a:extLst>
                  <a:ext uri="{FF2B5EF4-FFF2-40B4-BE49-F238E27FC236}">
                    <a16:creationId xmlns:a16="http://schemas.microsoft.com/office/drawing/2014/main" id="{95F78A01-8BE2-E81A-3F43-2C759EEC2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786"/>
                <a:ext cx="624" cy="230"/>
              </a:xfrm>
              <a:prstGeom prst="rect">
                <a:avLst/>
              </a:prstGeom>
              <a:solidFill>
                <a:srgbClr val="E9FFE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0024" name="Group 197">
                <a:extLst>
                  <a:ext uri="{FF2B5EF4-FFF2-40B4-BE49-F238E27FC236}">
                    <a16:creationId xmlns:a16="http://schemas.microsoft.com/office/drawing/2014/main" id="{6AB18913-937C-90D8-7DBD-9BE902723F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728"/>
                <a:ext cx="624" cy="104"/>
                <a:chOff x="1824" y="1815"/>
                <a:chExt cx="570" cy="67"/>
              </a:xfrm>
            </p:grpSpPr>
            <p:sp>
              <p:nvSpPr>
                <p:cNvPr id="120025" name="Rectangle 198">
                  <a:extLst>
                    <a:ext uri="{FF2B5EF4-FFF2-40B4-BE49-F238E27FC236}">
                      <a16:creationId xmlns:a16="http://schemas.microsoft.com/office/drawing/2014/main" id="{75BEC74B-FB88-9028-0E09-BE9EC84A0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815"/>
                  <a:ext cx="122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26" name="Rectangle 199">
                  <a:extLst>
                    <a:ext uri="{FF2B5EF4-FFF2-40B4-BE49-F238E27FC236}">
                      <a16:creationId xmlns:a16="http://schemas.microsoft.com/office/drawing/2014/main" id="{200744A2-68F6-6265-D95E-F59E772BFC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6" y="1815"/>
                  <a:ext cx="448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27" name="Rectangle 200">
                  <a:extLst>
                    <a:ext uri="{FF2B5EF4-FFF2-40B4-BE49-F238E27FC236}">
                      <a16:creationId xmlns:a16="http://schemas.microsoft.com/office/drawing/2014/main" id="{816CE6DA-6291-50C3-6F98-4B40E974CE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" y="1828"/>
                  <a:ext cx="82" cy="38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28" name="Line 201">
                  <a:extLst>
                    <a:ext uri="{FF2B5EF4-FFF2-40B4-BE49-F238E27FC236}">
                      <a16:creationId xmlns:a16="http://schemas.microsoft.com/office/drawing/2014/main" id="{5ED7D6D8-6674-47EA-04CE-D67373C749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4" y="1836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29" name="Line 202">
                  <a:extLst>
                    <a:ext uri="{FF2B5EF4-FFF2-40B4-BE49-F238E27FC236}">
                      <a16:creationId xmlns:a16="http://schemas.microsoft.com/office/drawing/2014/main" id="{AF51F141-614A-BF60-D656-DC54BE28F1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43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30" name="Line 203">
                  <a:extLst>
                    <a:ext uri="{FF2B5EF4-FFF2-40B4-BE49-F238E27FC236}">
                      <a16:creationId xmlns:a16="http://schemas.microsoft.com/office/drawing/2014/main" id="{D1E3063D-DE5E-5650-D82A-B530135BC1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0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31" name="Line 204">
                  <a:extLst>
                    <a:ext uri="{FF2B5EF4-FFF2-40B4-BE49-F238E27FC236}">
                      <a16:creationId xmlns:a16="http://schemas.microsoft.com/office/drawing/2014/main" id="{BB69C316-17CA-0929-00FA-3F7543FBFD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32" name="Line 205">
                  <a:extLst>
                    <a:ext uri="{FF2B5EF4-FFF2-40B4-BE49-F238E27FC236}">
                      <a16:creationId xmlns:a16="http://schemas.microsoft.com/office/drawing/2014/main" id="{055169A4-D289-27FD-D635-928E66D2B0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33" name="Line 206">
                  <a:extLst>
                    <a:ext uri="{FF2B5EF4-FFF2-40B4-BE49-F238E27FC236}">
                      <a16:creationId xmlns:a16="http://schemas.microsoft.com/office/drawing/2014/main" id="{82DF8E0E-382F-0920-B9C2-06C8E5D53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34" name="Line 207">
                  <a:extLst>
                    <a:ext uri="{FF2B5EF4-FFF2-40B4-BE49-F238E27FC236}">
                      <a16:creationId xmlns:a16="http://schemas.microsoft.com/office/drawing/2014/main" id="{69E34B4A-AEBF-1BF6-16A9-362FBF8BBA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35" name="Line 208">
                  <a:extLst>
                    <a:ext uri="{FF2B5EF4-FFF2-40B4-BE49-F238E27FC236}">
                      <a16:creationId xmlns:a16="http://schemas.microsoft.com/office/drawing/2014/main" id="{BBC8A205-258B-DF9B-786D-3FAA7F5A39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8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36" name="Line 209">
                  <a:extLst>
                    <a:ext uri="{FF2B5EF4-FFF2-40B4-BE49-F238E27FC236}">
                      <a16:creationId xmlns:a16="http://schemas.microsoft.com/office/drawing/2014/main" id="{E06095DD-FF55-C4EA-93F4-16D654D03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37" name="Line 210">
                  <a:extLst>
                    <a:ext uri="{FF2B5EF4-FFF2-40B4-BE49-F238E27FC236}">
                      <a16:creationId xmlns:a16="http://schemas.microsoft.com/office/drawing/2014/main" id="{70B64482-4C83-683D-EFF4-046F76E50F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38" name="Line 211">
                  <a:extLst>
                    <a:ext uri="{FF2B5EF4-FFF2-40B4-BE49-F238E27FC236}">
                      <a16:creationId xmlns:a16="http://schemas.microsoft.com/office/drawing/2014/main" id="{88AE7707-8BD2-D65D-B6B8-DDC4C40F40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888" name="Rectangle 212">
              <a:extLst>
                <a:ext uri="{FF2B5EF4-FFF2-40B4-BE49-F238E27FC236}">
                  <a16:creationId xmlns:a16="http://schemas.microsoft.com/office/drawing/2014/main" id="{AA3A4364-C80A-E815-06A9-A5AE9C0CB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2494"/>
              <a:ext cx="271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Zinco-Fuzzy</a:t>
              </a:r>
            </a:p>
          </p:txBody>
        </p:sp>
        <p:sp>
          <p:nvSpPr>
            <p:cNvPr id="119889" name="Rectangle 213">
              <a:extLst>
                <a:ext uri="{FF2B5EF4-FFF2-40B4-BE49-F238E27FC236}">
                  <a16:creationId xmlns:a16="http://schemas.microsoft.com/office/drawing/2014/main" id="{30B97189-B4DD-E7F3-B9D1-7A865FC2A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" y="2647"/>
              <a:ext cx="94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0 - 1</a:t>
              </a:r>
            </a:p>
          </p:txBody>
        </p:sp>
        <p:grpSp>
          <p:nvGrpSpPr>
            <p:cNvPr id="119890" name="Group 214">
              <a:extLst>
                <a:ext uri="{FF2B5EF4-FFF2-40B4-BE49-F238E27FC236}">
                  <a16:creationId xmlns:a16="http://schemas.microsoft.com/office/drawing/2014/main" id="{2BA904B8-547F-EBEC-2453-B8D4D166FF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5" y="2494"/>
              <a:ext cx="645" cy="306"/>
              <a:chOff x="1776" y="1728"/>
              <a:chExt cx="624" cy="288"/>
            </a:xfrm>
          </p:grpSpPr>
          <p:sp>
            <p:nvSpPr>
              <p:cNvPr id="120007" name="Rectangle 215">
                <a:extLst>
                  <a:ext uri="{FF2B5EF4-FFF2-40B4-BE49-F238E27FC236}">
                    <a16:creationId xmlns:a16="http://schemas.microsoft.com/office/drawing/2014/main" id="{918E96C6-C380-D8C6-74D0-49801FC5C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786"/>
                <a:ext cx="624" cy="230"/>
              </a:xfrm>
              <a:prstGeom prst="rect">
                <a:avLst/>
              </a:prstGeom>
              <a:solidFill>
                <a:srgbClr val="E9FFE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0008" name="Group 216">
                <a:extLst>
                  <a:ext uri="{FF2B5EF4-FFF2-40B4-BE49-F238E27FC236}">
                    <a16:creationId xmlns:a16="http://schemas.microsoft.com/office/drawing/2014/main" id="{1057BA51-322B-0C00-B0D9-F926E9531D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728"/>
                <a:ext cx="624" cy="104"/>
                <a:chOff x="1824" y="1815"/>
                <a:chExt cx="570" cy="67"/>
              </a:xfrm>
            </p:grpSpPr>
            <p:sp>
              <p:nvSpPr>
                <p:cNvPr id="120009" name="Rectangle 217">
                  <a:extLst>
                    <a:ext uri="{FF2B5EF4-FFF2-40B4-BE49-F238E27FC236}">
                      <a16:creationId xmlns:a16="http://schemas.microsoft.com/office/drawing/2014/main" id="{6893B868-7EDF-16D8-0F22-38491C504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815"/>
                  <a:ext cx="122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10" name="Rectangle 218">
                  <a:extLst>
                    <a:ext uri="{FF2B5EF4-FFF2-40B4-BE49-F238E27FC236}">
                      <a16:creationId xmlns:a16="http://schemas.microsoft.com/office/drawing/2014/main" id="{B92F2F16-D31B-AB30-FE43-06B5C7CFB6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6" y="1815"/>
                  <a:ext cx="448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11" name="Rectangle 219">
                  <a:extLst>
                    <a:ext uri="{FF2B5EF4-FFF2-40B4-BE49-F238E27FC236}">
                      <a16:creationId xmlns:a16="http://schemas.microsoft.com/office/drawing/2014/main" id="{1691D3AE-6F8E-3A04-301D-F5E5315257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" y="1828"/>
                  <a:ext cx="82" cy="38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0012" name="Line 220">
                  <a:extLst>
                    <a:ext uri="{FF2B5EF4-FFF2-40B4-BE49-F238E27FC236}">
                      <a16:creationId xmlns:a16="http://schemas.microsoft.com/office/drawing/2014/main" id="{96192D9D-BB38-E01F-8EF3-25269F0C63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4" y="1836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13" name="Line 221">
                  <a:extLst>
                    <a:ext uri="{FF2B5EF4-FFF2-40B4-BE49-F238E27FC236}">
                      <a16:creationId xmlns:a16="http://schemas.microsoft.com/office/drawing/2014/main" id="{21F50C81-C202-E6C0-B02A-74E7F2CA84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43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14" name="Line 222">
                  <a:extLst>
                    <a:ext uri="{FF2B5EF4-FFF2-40B4-BE49-F238E27FC236}">
                      <a16:creationId xmlns:a16="http://schemas.microsoft.com/office/drawing/2014/main" id="{727900CF-6A05-9E87-0B26-5F984262C3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0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15" name="Line 223">
                  <a:extLst>
                    <a:ext uri="{FF2B5EF4-FFF2-40B4-BE49-F238E27FC236}">
                      <a16:creationId xmlns:a16="http://schemas.microsoft.com/office/drawing/2014/main" id="{D4B634BB-30B1-D602-C006-524EA0A8B5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16" name="Line 224">
                  <a:extLst>
                    <a:ext uri="{FF2B5EF4-FFF2-40B4-BE49-F238E27FC236}">
                      <a16:creationId xmlns:a16="http://schemas.microsoft.com/office/drawing/2014/main" id="{CA1B28FD-37A1-957C-0CF0-E2B6BA40A8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17" name="Line 225">
                  <a:extLst>
                    <a:ext uri="{FF2B5EF4-FFF2-40B4-BE49-F238E27FC236}">
                      <a16:creationId xmlns:a16="http://schemas.microsoft.com/office/drawing/2014/main" id="{EED14042-E28E-2BF1-6CDD-93FA48E9F9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18" name="Line 226">
                  <a:extLst>
                    <a:ext uri="{FF2B5EF4-FFF2-40B4-BE49-F238E27FC236}">
                      <a16:creationId xmlns:a16="http://schemas.microsoft.com/office/drawing/2014/main" id="{F875846C-FA03-CA53-137C-B3BDC28E2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19" name="Line 227">
                  <a:extLst>
                    <a:ext uri="{FF2B5EF4-FFF2-40B4-BE49-F238E27FC236}">
                      <a16:creationId xmlns:a16="http://schemas.microsoft.com/office/drawing/2014/main" id="{3E4DFD81-2BDB-644A-48A6-F9442C5B0F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8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20" name="Line 228">
                  <a:extLst>
                    <a:ext uri="{FF2B5EF4-FFF2-40B4-BE49-F238E27FC236}">
                      <a16:creationId xmlns:a16="http://schemas.microsoft.com/office/drawing/2014/main" id="{51F571E6-D53C-23CE-4E1A-1F78A33047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21" name="Line 229">
                  <a:extLst>
                    <a:ext uri="{FF2B5EF4-FFF2-40B4-BE49-F238E27FC236}">
                      <a16:creationId xmlns:a16="http://schemas.microsoft.com/office/drawing/2014/main" id="{9A03CE27-4E7A-CD01-4AB3-3A34E80B14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22" name="Line 230">
                  <a:extLst>
                    <a:ext uri="{FF2B5EF4-FFF2-40B4-BE49-F238E27FC236}">
                      <a16:creationId xmlns:a16="http://schemas.microsoft.com/office/drawing/2014/main" id="{D8EB74DF-76F7-4681-86BB-74B3256117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891" name="Rectangle 231">
              <a:extLst>
                <a:ext uri="{FF2B5EF4-FFF2-40B4-BE49-F238E27FC236}">
                  <a16:creationId xmlns:a16="http://schemas.microsoft.com/office/drawing/2014/main" id="{ABFAE394-EFEA-1E9E-5FA2-D0B60FD89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4" y="2494"/>
              <a:ext cx="51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ts val="120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Cobre-Fuzzy</a:t>
              </a:r>
            </a:p>
          </p:txBody>
        </p:sp>
        <p:sp>
          <p:nvSpPr>
            <p:cNvPr id="119892" name="Rectangle 232">
              <a:extLst>
                <a:ext uri="{FF2B5EF4-FFF2-40B4-BE49-F238E27FC236}">
                  <a16:creationId xmlns:a16="http://schemas.microsoft.com/office/drawing/2014/main" id="{57D93E4A-0AB1-9053-8290-7F35B8CC4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4" y="2647"/>
              <a:ext cx="94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0 - 1</a:t>
              </a:r>
            </a:p>
          </p:txBody>
        </p:sp>
        <p:grpSp>
          <p:nvGrpSpPr>
            <p:cNvPr id="119893" name="Group 233">
              <a:extLst>
                <a:ext uri="{FF2B5EF4-FFF2-40B4-BE49-F238E27FC236}">
                  <a16:creationId xmlns:a16="http://schemas.microsoft.com/office/drawing/2014/main" id="{D17EC49C-9842-87C1-85DD-1770FB8F91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2" y="2494"/>
              <a:ext cx="744" cy="306"/>
              <a:chOff x="1776" y="1728"/>
              <a:chExt cx="624" cy="288"/>
            </a:xfrm>
          </p:grpSpPr>
          <p:sp>
            <p:nvSpPr>
              <p:cNvPr id="119991" name="Rectangle 234">
                <a:extLst>
                  <a:ext uri="{FF2B5EF4-FFF2-40B4-BE49-F238E27FC236}">
                    <a16:creationId xmlns:a16="http://schemas.microsoft.com/office/drawing/2014/main" id="{285BA69C-129E-C35B-5AAC-50617E48E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786"/>
                <a:ext cx="624" cy="230"/>
              </a:xfrm>
              <a:prstGeom prst="rect">
                <a:avLst/>
              </a:prstGeom>
              <a:solidFill>
                <a:srgbClr val="E9FFE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19992" name="Group 235">
                <a:extLst>
                  <a:ext uri="{FF2B5EF4-FFF2-40B4-BE49-F238E27FC236}">
                    <a16:creationId xmlns:a16="http://schemas.microsoft.com/office/drawing/2014/main" id="{E511EBE6-AA55-9351-D434-9BF6B7737E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1728"/>
                <a:ext cx="624" cy="104"/>
                <a:chOff x="1824" y="1815"/>
                <a:chExt cx="570" cy="67"/>
              </a:xfrm>
            </p:grpSpPr>
            <p:sp>
              <p:nvSpPr>
                <p:cNvPr id="119993" name="Rectangle 236">
                  <a:extLst>
                    <a:ext uri="{FF2B5EF4-FFF2-40B4-BE49-F238E27FC236}">
                      <a16:creationId xmlns:a16="http://schemas.microsoft.com/office/drawing/2014/main" id="{F44EB065-8CF0-256A-A158-0CB194A3F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815"/>
                  <a:ext cx="122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94" name="Rectangle 237">
                  <a:extLst>
                    <a:ext uri="{FF2B5EF4-FFF2-40B4-BE49-F238E27FC236}">
                      <a16:creationId xmlns:a16="http://schemas.microsoft.com/office/drawing/2014/main" id="{0BCDF889-CD08-B65A-60E3-59ABEB9A99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6" y="1815"/>
                  <a:ext cx="448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95" name="Rectangle 238">
                  <a:extLst>
                    <a:ext uri="{FF2B5EF4-FFF2-40B4-BE49-F238E27FC236}">
                      <a16:creationId xmlns:a16="http://schemas.microsoft.com/office/drawing/2014/main" id="{E6DEF617-2EDA-84B2-725A-67C708C19B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" y="1828"/>
                  <a:ext cx="82" cy="38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96" name="Line 239">
                  <a:extLst>
                    <a:ext uri="{FF2B5EF4-FFF2-40B4-BE49-F238E27FC236}">
                      <a16:creationId xmlns:a16="http://schemas.microsoft.com/office/drawing/2014/main" id="{BE6CCFEC-7023-67F3-1B5E-42C9287018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4" y="1836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97" name="Line 240">
                  <a:extLst>
                    <a:ext uri="{FF2B5EF4-FFF2-40B4-BE49-F238E27FC236}">
                      <a16:creationId xmlns:a16="http://schemas.microsoft.com/office/drawing/2014/main" id="{07EDBF91-9A96-C5A3-008B-DCDDD200DA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43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98" name="Line 241">
                  <a:extLst>
                    <a:ext uri="{FF2B5EF4-FFF2-40B4-BE49-F238E27FC236}">
                      <a16:creationId xmlns:a16="http://schemas.microsoft.com/office/drawing/2014/main" id="{EC3C59E3-9AC8-5921-4BAA-2B667DEDF4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0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99" name="Line 242">
                  <a:extLst>
                    <a:ext uri="{FF2B5EF4-FFF2-40B4-BE49-F238E27FC236}">
                      <a16:creationId xmlns:a16="http://schemas.microsoft.com/office/drawing/2014/main" id="{B47D1295-CBD1-45D4-4B3E-811CEDD38F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00" name="Line 243">
                  <a:extLst>
                    <a:ext uri="{FF2B5EF4-FFF2-40B4-BE49-F238E27FC236}">
                      <a16:creationId xmlns:a16="http://schemas.microsoft.com/office/drawing/2014/main" id="{F90CFFB2-1E35-2B80-9BBF-BE874E374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01" name="Line 244">
                  <a:extLst>
                    <a:ext uri="{FF2B5EF4-FFF2-40B4-BE49-F238E27FC236}">
                      <a16:creationId xmlns:a16="http://schemas.microsoft.com/office/drawing/2014/main" id="{C0F669B6-75FE-D809-6E78-D9AA63676B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02" name="Line 245">
                  <a:extLst>
                    <a:ext uri="{FF2B5EF4-FFF2-40B4-BE49-F238E27FC236}">
                      <a16:creationId xmlns:a16="http://schemas.microsoft.com/office/drawing/2014/main" id="{6148FBAA-25CF-0AED-288A-4F08369C9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03" name="Line 246">
                  <a:extLst>
                    <a:ext uri="{FF2B5EF4-FFF2-40B4-BE49-F238E27FC236}">
                      <a16:creationId xmlns:a16="http://schemas.microsoft.com/office/drawing/2014/main" id="{DE900421-F431-2900-8495-0EB4A7BC64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8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04" name="Line 247">
                  <a:extLst>
                    <a:ext uri="{FF2B5EF4-FFF2-40B4-BE49-F238E27FC236}">
                      <a16:creationId xmlns:a16="http://schemas.microsoft.com/office/drawing/2014/main" id="{731209E8-C4E1-1C63-2699-E2AEED7A49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05" name="Line 248">
                  <a:extLst>
                    <a:ext uri="{FF2B5EF4-FFF2-40B4-BE49-F238E27FC236}">
                      <a16:creationId xmlns:a16="http://schemas.microsoft.com/office/drawing/2014/main" id="{5B7622BC-8229-7CE3-8381-EFAA6CA3E4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006" name="Line 249">
                  <a:extLst>
                    <a:ext uri="{FF2B5EF4-FFF2-40B4-BE49-F238E27FC236}">
                      <a16:creationId xmlns:a16="http://schemas.microsoft.com/office/drawing/2014/main" id="{62C3E9F7-A847-32D7-E6D2-A2692E47DC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894" name="Rectangle 250">
              <a:extLst>
                <a:ext uri="{FF2B5EF4-FFF2-40B4-BE49-F238E27FC236}">
                  <a16:creationId xmlns:a16="http://schemas.microsoft.com/office/drawing/2014/main" id="{447D9BB8-CB18-128E-876F-6B9E526E7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" y="2494"/>
              <a:ext cx="270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Lin-Fuzzy</a:t>
              </a:r>
            </a:p>
          </p:txBody>
        </p:sp>
        <p:sp>
          <p:nvSpPr>
            <p:cNvPr id="119895" name="Rectangle 251">
              <a:extLst>
                <a:ext uri="{FF2B5EF4-FFF2-40B4-BE49-F238E27FC236}">
                  <a16:creationId xmlns:a16="http://schemas.microsoft.com/office/drawing/2014/main" id="{E4614C05-9ED8-BE04-FB5B-F0EE56581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9" y="2647"/>
              <a:ext cx="94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0 - 1</a:t>
              </a:r>
            </a:p>
          </p:txBody>
        </p:sp>
        <p:grpSp>
          <p:nvGrpSpPr>
            <p:cNvPr id="119896" name="Group 252">
              <a:extLst>
                <a:ext uri="{FF2B5EF4-FFF2-40B4-BE49-F238E27FC236}">
                  <a16:creationId xmlns:a16="http://schemas.microsoft.com/office/drawing/2014/main" id="{8824C21F-A37F-AF21-3510-CE77C45C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5" y="2903"/>
              <a:ext cx="645" cy="255"/>
              <a:chOff x="1674" y="3389"/>
              <a:chExt cx="2255" cy="733"/>
            </a:xfrm>
          </p:grpSpPr>
          <p:sp>
            <p:nvSpPr>
              <p:cNvPr id="119988" name="Rectangle 253">
                <a:extLst>
                  <a:ext uri="{FF2B5EF4-FFF2-40B4-BE49-F238E27FC236}">
                    <a16:creationId xmlns:a16="http://schemas.microsoft.com/office/drawing/2014/main" id="{1C3069CB-CA58-A59B-AF5E-F687768FD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3389"/>
                <a:ext cx="2255" cy="733"/>
              </a:xfrm>
              <a:prstGeom prst="rect">
                <a:avLst/>
              </a:prstGeom>
              <a:solidFill>
                <a:srgbClr val="FF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19989" name="Line 254">
                <a:extLst>
                  <a:ext uri="{FF2B5EF4-FFF2-40B4-BE49-F238E27FC236}">
                    <a16:creationId xmlns:a16="http://schemas.microsoft.com/office/drawing/2014/main" id="{24873C9E-8153-4FCF-EEF9-AC1F2D8A6B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9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990" name="Line 255">
                <a:extLst>
                  <a:ext uri="{FF2B5EF4-FFF2-40B4-BE49-F238E27FC236}">
                    <a16:creationId xmlns:a16="http://schemas.microsoft.com/office/drawing/2014/main" id="{8B4BA923-BD48-7EC6-7E8C-CFF0630F04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4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9897" name="Rectangle 256">
              <a:extLst>
                <a:ext uri="{FF2B5EF4-FFF2-40B4-BE49-F238E27FC236}">
                  <a16:creationId xmlns:a16="http://schemas.microsoft.com/office/drawing/2014/main" id="{399023A3-D36E-D3A3-3919-91AA81F8C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" y="2954"/>
              <a:ext cx="744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Inferência Espacial</a:t>
              </a:r>
            </a:p>
          </p:txBody>
        </p:sp>
        <p:sp>
          <p:nvSpPr>
            <p:cNvPr id="119898" name="Line 257">
              <a:extLst>
                <a:ext uri="{FF2B5EF4-FFF2-40B4-BE49-F238E27FC236}">
                  <a16:creationId xmlns:a16="http://schemas.microsoft.com/office/drawing/2014/main" id="{7D14D58E-F4D4-886D-8EC1-90559741C3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2800"/>
              <a:ext cx="0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99" name="Line 258">
              <a:extLst>
                <a:ext uri="{FF2B5EF4-FFF2-40B4-BE49-F238E27FC236}">
                  <a16:creationId xmlns:a16="http://schemas.microsoft.com/office/drawing/2014/main" id="{D14359AC-B669-C093-5163-3EF94F0CC0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10" y="3056"/>
              <a:ext cx="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900" name="Line 259">
              <a:extLst>
                <a:ext uri="{FF2B5EF4-FFF2-40B4-BE49-F238E27FC236}">
                  <a16:creationId xmlns:a16="http://schemas.microsoft.com/office/drawing/2014/main" id="{53FDC600-5767-D009-60D8-0B3F66B24D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7" y="2800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119901" name="Group 260">
              <a:extLst>
                <a:ext uri="{FF2B5EF4-FFF2-40B4-BE49-F238E27FC236}">
                  <a16:creationId xmlns:a16="http://schemas.microsoft.com/office/drawing/2014/main" id="{BE1DC4A9-23E3-BE67-A1C2-839763453E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2" y="3296"/>
              <a:ext cx="744" cy="256"/>
              <a:chOff x="2496" y="3120"/>
              <a:chExt cx="720" cy="240"/>
            </a:xfrm>
          </p:grpSpPr>
          <p:sp>
            <p:nvSpPr>
              <p:cNvPr id="119972" name="Rectangle 261">
                <a:extLst>
                  <a:ext uri="{FF2B5EF4-FFF2-40B4-BE49-F238E27FC236}">
                    <a16:creationId xmlns:a16="http://schemas.microsoft.com/office/drawing/2014/main" id="{698D6946-2CB5-B43F-2D17-83750CA62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3178"/>
                <a:ext cx="720" cy="182"/>
              </a:xfrm>
              <a:prstGeom prst="rect">
                <a:avLst/>
              </a:prstGeom>
              <a:solidFill>
                <a:srgbClr val="E9FFE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19973" name="Group 262">
                <a:extLst>
                  <a:ext uri="{FF2B5EF4-FFF2-40B4-BE49-F238E27FC236}">
                    <a16:creationId xmlns:a16="http://schemas.microsoft.com/office/drawing/2014/main" id="{81A522FF-F369-A6DB-27B3-FAEC5E291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3120"/>
                <a:ext cx="720" cy="104"/>
                <a:chOff x="1824" y="1815"/>
                <a:chExt cx="570" cy="67"/>
              </a:xfrm>
            </p:grpSpPr>
            <p:sp>
              <p:nvSpPr>
                <p:cNvPr id="119974" name="Rectangle 263">
                  <a:extLst>
                    <a:ext uri="{FF2B5EF4-FFF2-40B4-BE49-F238E27FC236}">
                      <a16:creationId xmlns:a16="http://schemas.microsoft.com/office/drawing/2014/main" id="{5CE2EEDA-64A2-BD5E-493F-7D5149E4B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815"/>
                  <a:ext cx="122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75" name="Rectangle 264">
                  <a:extLst>
                    <a:ext uri="{FF2B5EF4-FFF2-40B4-BE49-F238E27FC236}">
                      <a16:creationId xmlns:a16="http://schemas.microsoft.com/office/drawing/2014/main" id="{03BDD5BD-A50D-1516-2EA4-3F11EA8A4A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6" y="1815"/>
                  <a:ext cx="448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76" name="Rectangle 265">
                  <a:extLst>
                    <a:ext uri="{FF2B5EF4-FFF2-40B4-BE49-F238E27FC236}">
                      <a16:creationId xmlns:a16="http://schemas.microsoft.com/office/drawing/2014/main" id="{0D1F565A-09BE-DD31-6824-42ED50D18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" y="1828"/>
                  <a:ext cx="82" cy="38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77" name="Line 266">
                  <a:extLst>
                    <a:ext uri="{FF2B5EF4-FFF2-40B4-BE49-F238E27FC236}">
                      <a16:creationId xmlns:a16="http://schemas.microsoft.com/office/drawing/2014/main" id="{9BE5C19C-5CD1-5ABA-B361-B20CD113EF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4" y="1836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78" name="Line 267">
                  <a:extLst>
                    <a:ext uri="{FF2B5EF4-FFF2-40B4-BE49-F238E27FC236}">
                      <a16:creationId xmlns:a16="http://schemas.microsoft.com/office/drawing/2014/main" id="{1817CEDE-FA32-83C2-14EB-0CD32BE1A9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43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79" name="Line 268">
                  <a:extLst>
                    <a:ext uri="{FF2B5EF4-FFF2-40B4-BE49-F238E27FC236}">
                      <a16:creationId xmlns:a16="http://schemas.microsoft.com/office/drawing/2014/main" id="{3B750FA6-0DF2-EE82-71F8-E45C6B895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0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80" name="Line 269">
                  <a:extLst>
                    <a:ext uri="{FF2B5EF4-FFF2-40B4-BE49-F238E27FC236}">
                      <a16:creationId xmlns:a16="http://schemas.microsoft.com/office/drawing/2014/main" id="{66742D78-2998-DCF4-A816-137B042A8F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81" name="Line 270">
                  <a:extLst>
                    <a:ext uri="{FF2B5EF4-FFF2-40B4-BE49-F238E27FC236}">
                      <a16:creationId xmlns:a16="http://schemas.microsoft.com/office/drawing/2014/main" id="{52A487DF-8945-8998-5D70-F64BA6CEC2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82" name="Line 271">
                  <a:extLst>
                    <a:ext uri="{FF2B5EF4-FFF2-40B4-BE49-F238E27FC236}">
                      <a16:creationId xmlns:a16="http://schemas.microsoft.com/office/drawing/2014/main" id="{2C5D39F3-A698-0269-DFB1-DFC8DC8709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83" name="Line 272">
                  <a:extLst>
                    <a:ext uri="{FF2B5EF4-FFF2-40B4-BE49-F238E27FC236}">
                      <a16:creationId xmlns:a16="http://schemas.microsoft.com/office/drawing/2014/main" id="{6CE91A8D-AA13-A40A-F775-B0B10E8F27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84" name="Line 273">
                  <a:extLst>
                    <a:ext uri="{FF2B5EF4-FFF2-40B4-BE49-F238E27FC236}">
                      <a16:creationId xmlns:a16="http://schemas.microsoft.com/office/drawing/2014/main" id="{E8D0CE19-60AD-80C0-2145-F78329BD35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8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85" name="Line 274">
                  <a:extLst>
                    <a:ext uri="{FF2B5EF4-FFF2-40B4-BE49-F238E27FC236}">
                      <a16:creationId xmlns:a16="http://schemas.microsoft.com/office/drawing/2014/main" id="{0EDE7CE4-EDEA-9B49-A6BD-D967918F6C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86" name="Line 275">
                  <a:extLst>
                    <a:ext uri="{FF2B5EF4-FFF2-40B4-BE49-F238E27FC236}">
                      <a16:creationId xmlns:a16="http://schemas.microsoft.com/office/drawing/2014/main" id="{98923E92-E403-954B-63A7-DACFB1FB0E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87" name="Line 276">
                  <a:extLst>
                    <a:ext uri="{FF2B5EF4-FFF2-40B4-BE49-F238E27FC236}">
                      <a16:creationId xmlns:a16="http://schemas.microsoft.com/office/drawing/2014/main" id="{CD2E194F-F474-6F17-6109-6FF8EDB7DD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902" name="Rectangle 277">
              <a:extLst>
                <a:ext uri="{FF2B5EF4-FFF2-40B4-BE49-F238E27FC236}">
                  <a16:creationId xmlns:a16="http://schemas.microsoft.com/office/drawing/2014/main" id="{DCECBA1F-ED0F-33E9-1B37-1E3002BB2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3296"/>
              <a:ext cx="242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Booleano</a:t>
              </a:r>
            </a:p>
          </p:txBody>
        </p:sp>
        <p:grpSp>
          <p:nvGrpSpPr>
            <p:cNvPr id="119903" name="Group 278">
              <a:extLst>
                <a:ext uri="{FF2B5EF4-FFF2-40B4-BE49-F238E27FC236}">
                  <a16:creationId xmlns:a16="http://schemas.microsoft.com/office/drawing/2014/main" id="{40BA3D75-6304-F836-2327-C064B1B445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5" y="3296"/>
              <a:ext cx="645" cy="256"/>
              <a:chOff x="2496" y="3120"/>
              <a:chExt cx="720" cy="240"/>
            </a:xfrm>
          </p:grpSpPr>
          <p:sp>
            <p:nvSpPr>
              <p:cNvPr id="119956" name="Rectangle 279">
                <a:extLst>
                  <a:ext uri="{FF2B5EF4-FFF2-40B4-BE49-F238E27FC236}">
                    <a16:creationId xmlns:a16="http://schemas.microsoft.com/office/drawing/2014/main" id="{FDB63969-6322-F593-0A19-98DBE6E44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3178"/>
                <a:ext cx="720" cy="182"/>
              </a:xfrm>
              <a:prstGeom prst="rect">
                <a:avLst/>
              </a:prstGeom>
              <a:solidFill>
                <a:srgbClr val="E9FFE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19957" name="Group 280">
                <a:extLst>
                  <a:ext uri="{FF2B5EF4-FFF2-40B4-BE49-F238E27FC236}">
                    <a16:creationId xmlns:a16="http://schemas.microsoft.com/office/drawing/2014/main" id="{71CC31CF-7095-5053-1413-C55A46A863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3120"/>
                <a:ext cx="720" cy="104"/>
                <a:chOff x="1824" y="1815"/>
                <a:chExt cx="570" cy="67"/>
              </a:xfrm>
            </p:grpSpPr>
            <p:sp>
              <p:nvSpPr>
                <p:cNvPr id="119958" name="Rectangle 281">
                  <a:extLst>
                    <a:ext uri="{FF2B5EF4-FFF2-40B4-BE49-F238E27FC236}">
                      <a16:creationId xmlns:a16="http://schemas.microsoft.com/office/drawing/2014/main" id="{46BAB0EE-ECE2-90F2-F588-D7EA334CC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815"/>
                  <a:ext cx="122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59" name="Rectangle 282">
                  <a:extLst>
                    <a:ext uri="{FF2B5EF4-FFF2-40B4-BE49-F238E27FC236}">
                      <a16:creationId xmlns:a16="http://schemas.microsoft.com/office/drawing/2014/main" id="{F551CF3E-927D-54DB-998C-9224DD119F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6" y="1815"/>
                  <a:ext cx="448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60" name="Rectangle 283">
                  <a:extLst>
                    <a:ext uri="{FF2B5EF4-FFF2-40B4-BE49-F238E27FC236}">
                      <a16:creationId xmlns:a16="http://schemas.microsoft.com/office/drawing/2014/main" id="{FE60E80A-916F-695A-5458-AC2C1C3088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" y="1828"/>
                  <a:ext cx="82" cy="38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61" name="Line 284">
                  <a:extLst>
                    <a:ext uri="{FF2B5EF4-FFF2-40B4-BE49-F238E27FC236}">
                      <a16:creationId xmlns:a16="http://schemas.microsoft.com/office/drawing/2014/main" id="{3F477E0E-B87C-1F2E-837F-D0AD1A79D3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4" y="1836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62" name="Line 285">
                  <a:extLst>
                    <a:ext uri="{FF2B5EF4-FFF2-40B4-BE49-F238E27FC236}">
                      <a16:creationId xmlns:a16="http://schemas.microsoft.com/office/drawing/2014/main" id="{70926C79-1BFE-1A59-91D2-B6111B6FC9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43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63" name="Line 286">
                  <a:extLst>
                    <a:ext uri="{FF2B5EF4-FFF2-40B4-BE49-F238E27FC236}">
                      <a16:creationId xmlns:a16="http://schemas.microsoft.com/office/drawing/2014/main" id="{FB672E70-79BF-DFCB-7BF3-A04236D119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0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64" name="Line 287">
                  <a:extLst>
                    <a:ext uri="{FF2B5EF4-FFF2-40B4-BE49-F238E27FC236}">
                      <a16:creationId xmlns:a16="http://schemas.microsoft.com/office/drawing/2014/main" id="{2868E618-397E-8148-6A7C-EF520080CA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65" name="Line 288">
                  <a:extLst>
                    <a:ext uri="{FF2B5EF4-FFF2-40B4-BE49-F238E27FC236}">
                      <a16:creationId xmlns:a16="http://schemas.microsoft.com/office/drawing/2014/main" id="{5499E331-4C92-B596-BF6F-FA2CF98324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66" name="Line 289">
                  <a:extLst>
                    <a:ext uri="{FF2B5EF4-FFF2-40B4-BE49-F238E27FC236}">
                      <a16:creationId xmlns:a16="http://schemas.microsoft.com/office/drawing/2014/main" id="{1312A818-1C12-E594-81FF-14CF698EAC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67" name="Line 290">
                  <a:extLst>
                    <a:ext uri="{FF2B5EF4-FFF2-40B4-BE49-F238E27FC236}">
                      <a16:creationId xmlns:a16="http://schemas.microsoft.com/office/drawing/2014/main" id="{8B840EBD-F649-871B-5593-A078D7C80F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68" name="Line 291">
                  <a:extLst>
                    <a:ext uri="{FF2B5EF4-FFF2-40B4-BE49-F238E27FC236}">
                      <a16:creationId xmlns:a16="http://schemas.microsoft.com/office/drawing/2014/main" id="{A5D9C9D7-E95B-11CB-8606-8D50334FE2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8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69" name="Line 292">
                  <a:extLst>
                    <a:ext uri="{FF2B5EF4-FFF2-40B4-BE49-F238E27FC236}">
                      <a16:creationId xmlns:a16="http://schemas.microsoft.com/office/drawing/2014/main" id="{872EC27A-8CF2-FB46-56C8-0B9FE168F7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70" name="Line 293">
                  <a:extLst>
                    <a:ext uri="{FF2B5EF4-FFF2-40B4-BE49-F238E27FC236}">
                      <a16:creationId xmlns:a16="http://schemas.microsoft.com/office/drawing/2014/main" id="{4D403900-30E8-3301-22CD-E74DAE27D4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71" name="Line 294">
                  <a:extLst>
                    <a:ext uri="{FF2B5EF4-FFF2-40B4-BE49-F238E27FC236}">
                      <a16:creationId xmlns:a16="http://schemas.microsoft.com/office/drawing/2014/main" id="{8EB5D396-214A-E395-9295-07DC3F044B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904" name="Rectangle 295">
              <a:extLst>
                <a:ext uri="{FF2B5EF4-FFF2-40B4-BE49-F238E27FC236}">
                  <a16:creationId xmlns:a16="http://schemas.microsoft.com/office/drawing/2014/main" id="{BFEA0478-A58B-89E5-552E-33D8A0365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" y="3296"/>
              <a:ext cx="130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AHP</a:t>
              </a:r>
            </a:p>
          </p:txBody>
        </p:sp>
        <p:grpSp>
          <p:nvGrpSpPr>
            <p:cNvPr id="119905" name="Group 296">
              <a:extLst>
                <a:ext uri="{FF2B5EF4-FFF2-40B4-BE49-F238E27FC236}">
                  <a16:creationId xmlns:a16="http://schemas.microsoft.com/office/drawing/2014/main" id="{2C3FFC55-3B46-B738-FCAC-2E8C903607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9" y="3296"/>
              <a:ext cx="645" cy="256"/>
              <a:chOff x="2496" y="3120"/>
              <a:chExt cx="720" cy="240"/>
            </a:xfrm>
          </p:grpSpPr>
          <p:sp>
            <p:nvSpPr>
              <p:cNvPr id="119940" name="Rectangle 297">
                <a:extLst>
                  <a:ext uri="{FF2B5EF4-FFF2-40B4-BE49-F238E27FC236}">
                    <a16:creationId xmlns:a16="http://schemas.microsoft.com/office/drawing/2014/main" id="{30540048-1991-F28F-D0A1-5C2ABFE4F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3178"/>
                <a:ext cx="720" cy="182"/>
              </a:xfrm>
              <a:prstGeom prst="rect">
                <a:avLst/>
              </a:prstGeom>
              <a:solidFill>
                <a:srgbClr val="E9FFE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19941" name="Group 298">
                <a:extLst>
                  <a:ext uri="{FF2B5EF4-FFF2-40B4-BE49-F238E27FC236}">
                    <a16:creationId xmlns:a16="http://schemas.microsoft.com/office/drawing/2014/main" id="{AA40B0A8-36BF-3A19-5E3F-DC2E7A212D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3120"/>
                <a:ext cx="720" cy="104"/>
                <a:chOff x="1824" y="1815"/>
                <a:chExt cx="570" cy="67"/>
              </a:xfrm>
            </p:grpSpPr>
            <p:sp>
              <p:nvSpPr>
                <p:cNvPr id="119942" name="Rectangle 299">
                  <a:extLst>
                    <a:ext uri="{FF2B5EF4-FFF2-40B4-BE49-F238E27FC236}">
                      <a16:creationId xmlns:a16="http://schemas.microsoft.com/office/drawing/2014/main" id="{52A176A9-C8B1-D903-3DC9-5254EA1807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815"/>
                  <a:ext cx="122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43" name="Rectangle 300">
                  <a:extLst>
                    <a:ext uri="{FF2B5EF4-FFF2-40B4-BE49-F238E27FC236}">
                      <a16:creationId xmlns:a16="http://schemas.microsoft.com/office/drawing/2014/main" id="{3C229C73-01ED-80EE-6731-8D475512EB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6" y="1815"/>
                  <a:ext cx="448" cy="67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44" name="Rectangle 301">
                  <a:extLst>
                    <a:ext uri="{FF2B5EF4-FFF2-40B4-BE49-F238E27FC236}">
                      <a16:creationId xmlns:a16="http://schemas.microsoft.com/office/drawing/2014/main" id="{68AA26A3-BB51-580F-E5CB-5775ADA1BB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" y="1828"/>
                  <a:ext cx="82" cy="38"/>
                </a:xfrm>
                <a:prstGeom prst="rect">
                  <a:avLst/>
                </a:prstGeom>
                <a:solidFill>
                  <a:srgbClr val="E9FFE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40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9945" name="Line 302">
                  <a:extLst>
                    <a:ext uri="{FF2B5EF4-FFF2-40B4-BE49-F238E27FC236}">
                      <a16:creationId xmlns:a16="http://schemas.microsoft.com/office/drawing/2014/main" id="{446D5ABC-A7FC-3AD8-F0A7-723ED99C0D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4" y="1836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46" name="Line 303">
                  <a:extLst>
                    <a:ext uri="{FF2B5EF4-FFF2-40B4-BE49-F238E27FC236}">
                      <a16:creationId xmlns:a16="http://schemas.microsoft.com/office/drawing/2014/main" id="{45C4E36F-8C49-04F5-A013-3B211B42A7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43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47" name="Line 304">
                  <a:extLst>
                    <a:ext uri="{FF2B5EF4-FFF2-40B4-BE49-F238E27FC236}">
                      <a16:creationId xmlns:a16="http://schemas.microsoft.com/office/drawing/2014/main" id="{DCEF8D12-5A37-6EEE-FE35-90D5588BC2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0"/>
                  <a:ext cx="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48" name="Line 305">
                  <a:extLst>
                    <a:ext uri="{FF2B5EF4-FFF2-40B4-BE49-F238E27FC236}">
                      <a16:creationId xmlns:a16="http://schemas.microsoft.com/office/drawing/2014/main" id="{85D2B1A6-FDBA-BBF3-8DB5-BAA406ABF4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44" y="185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49" name="Line 306">
                  <a:extLst>
                    <a:ext uri="{FF2B5EF4-FFF2-40B4-BE49-F238E27FC236}">
                      <a16:creationId xmlns:a16="http://schemas.microsoft.com/office/drawing/2014/main" id="{E61CED6D-513A-0BF8-F77A-68E00EF732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50" name="Line 307">
                  <a:extLst>
                    <a:ext uri="{FF2B5EF4-FFF2-40B4-BE49-F238E27FC236}">
                      <a16:creationId xmlns:a16="http://schemas.microsoft.com/office/drawing/2014/main" id="{CA6FD692-CFBA-3DC9-2457-30A61A763B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5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51" name="Line 308">
                  <a:extLst>
                    <a:ext uri="{FF2B5EF4-FFF2-40B4-BE49-F238E27FC236}">
                      <a16:creationId xmlns:a16="http://schemas.microsoft.com/office/drawing/2014/main" id="{FCC990AA-9FDF-A690-5ABE-A41CFB6BCC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7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52" name="Line 309">
                  <a:extLst>
                    <a:ext uri="{FF2B5EF4-FFF2-40B4-BE49-F238E27FC236}">
                      <a16:creationId xmlns:a16="http://schemas.microsoft.com/office/drawing/2014/main" id="{C16BCC2A-3EBE-BC63-7D99-EDCE173F25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8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53" name="Line 310">
                  <a:extLst>
                    <a:ext uri="{FF2B5EF4-FFF2-40B4-BE49-F238E27FC236}">
                      <a16:creationId xmlns:a16="http://schemas.microsoft.com/office/drawing/2014/main" id="{F9D8819A-AFBA-395B-CC14-811D0E617B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54" name="Line 311">
                  <a:extLst>
                    <a:ext uri="{FF2B5EF4-FFF2-40B4-BE49-F238E27FC236}">
                      <a16:creationId xmlns:a16="http://schemas.microsoft.com/office/drawing/2014/main" id="{DF75431A-9263-ECDD-0762-5BA8DFC96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05" y="1828"/>
                  <a:ext cx="1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955" name="Line 312">
                  <a:extLst>
                    <a:ext uri="{FF2B5EF4-FFF2-40B4-BE49-F238E27FC236}">
                      <a16:creationId xmlns:a16="http://schemas.microsoft.com/office/drawing/2014/main" id="{FC829FEF-A083-7F95-6AD9-3F400B25F9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6" y="1828"/>
                  <a:ext cx="0" cy="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19906" name="Rectangle 313">
              <a:extLst>
                <a:ext uri="{FF2B5EF4-FFF2-40B4-BE49-F238E27FC236}">
                  <a16:creationId xmlns:a16="http://schemas.microsoft.com/office/drawing/2014/main" id="{22020534-47BD-E06C-D897-A889D3147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3296"/>
              <a:ext cx="275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just">
                <a:spcBef>
                  <a:spcPts val="120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Fuzzy Gama</a:t>
              </a:r>
            </a:p>
          </p:txBody>
        </p:sp>
        <p:sp>
          <p:nvSpPr>
            <p:cNvPr id="119907" name="Line 314">
              <a:extLst>
                <a:ext uri="{FF2B5EF4-FFF2-40B4-BE49-F238E27FC236}">
                  <a16:creationId xmlns:a16="http://schemas.microsoft.com/office/drawing/2014/main" id="{41792816-B9BA-B6E5-5466-8D34209C4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3210"/>
              <a:ext cx="14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119908" name="Group 315">
              <a:extLst>
                <a:ext uri="{FF2B5EF4-FFF2-40B4-BE49-F238E27FC236}">
                  <a16:creationId xmlns:a16="http://schemas.microsoft.com/office/drawing/2014/main" id="{1D9C34A9-8183-6358-71FB-7049627E87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5" y="3687"/>
              <a:ext cx="645" cy="239"/>
              <a:chOff x="1674" y="3389"/>
              <a:chExt cx="2255" cy="733"/>
            </a:xfrm>
          </p:grpSpPr>
          <p:sp>
            <p:nvSpPr>
              <p:cNvPr id="119937" name="Rectangle 316">
                <a:extLst>
                  <a:ext uri="{FF2B5EF4-FFF2-40B4-BE49-F238E27FC236}">
                    <a16:creationId xmlns:a16="http://schemas.microsoft.com/office/drawing/2014/main" id="{F7E93A50-5947-AFCA-1B46-7487199C5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3389"/>
                <a:ext cx="2255" cy="733"/>
              </a:xfrm>
              <a:prstGeom prst="rect">
                <a:avLst/>
              </a:prstGeom>
              <a:solidFill>
                <a:srgbClr val="FF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19938" name="Line 317">
                <a:extLst>
                  <a:ext uri="{FF2B5EF4-FFF2-40B4-BE49-F238E27FC236}">
                    <a16:creationId xmlns:a16="http://schemas.microsoft.com/office/drawing/2014/main" id="{4B439C99-091F-B98A-4FD8-7BE82399F7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9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939" name="Line 318">
                <a:extLst>
                  <a:ext uri="{FF2B5EF4-FFF2-40B4-BE49-F238E27FC236}">
                    <a16:creationId xmlns:a16="http://schemas.microsoft.com/office/drawing/2014/main" id="{AA029E4C-2C39-D36B-1BB9-F1DD1E8907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4" y="3389"/>
                <a:ext cx="2" cy="73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9909" name="Rectangle 319">
              <a:extLst>
                <a:ext uri="{FF2B5EF4-FFF2-40B4-BE49-F238E27FC236}">
                  <a16:creationId xmlns:a16="http://schemas.microsoft.com/office/drawing/2014/main" id="{7311B49C-09B3-6D1E-7705-81B9F65EB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3721"/>
              <a:ext cx="54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Fatiamento</a:t>
              </a:r>
              <a:endParaRPr lang="pt-BR" altLang="pt-BR" sz="1200">
                <a:latin typeface="Tahoma" panose="020B0604030504040204" pitchFamily="34" charset="0"/>
              </a:endParaRPr>
            </a:p>
          </p:txBody>
        </p:sp>
        <p:grpSp>
          <p:nvGrpSpPr>
            <p:cNvPr id="119910" name="Group 320">
              <a:extLst>
                <a:ext uri="{FF2B5EF4-FFF2-40B4-BE49-F238E27FC236}">
                  <a16:creationId xmlns:a16="http://schemas.microsoft.com/office/drawing/2014/main" id="{A113FBA9-59CC-08B6-C6D8-7AE82EB28E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8" y="3762"/>
              <a:ext cx="848" cy="423"/>
              <a:chOff x="1655" y="14589"/>
              <a:chExt cx="2119" cy="1610"/>
            </a:xfrm>
          </p:grpSpPr>
          <p:sp>
            <p:nvSpPr>
              <p:cNvPr id="119934" name="Rectangle 321">
                <a:extLst>
                  <a:ext uri="{FF2B5EF4-FFF2-40B4-BE49-F238E27FC236}">
                    <a16:creationId xmlns:a16="http://schemas.microsoft.com/office/drawing/2014/main" id="{43A1B3C9-990F-726D-C78E-1B8D39C34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4970"/>
                <a:ext cx="2119" cy="1229"/>
              </a:xfrm>
              <a:prstGeom prst="rect">
                <a:avLst/>
              </a:prstGeom>
              <a:solidFill>
                <a:srgbClr val="FF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99"/>
                </a:extrusionClr>
                <a:contourClr>
                  <a:srgbClr val="FFFF99"/>
                </a:contourClr>
              </a:sp3d>
            </p:spPr>
            <p:txBody>
              <a:bodyPr>
                <a:flatTx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19935" name="Rectangle 322">
                <a:extLst>
                  <a:ext uri="{FF2B5EF4-FFF2-40B4-BE49-F238E27FC236}">
                    <a16:creationId xmlns:a16="http://schemas.microsoft.com/office/drawing/2014/main" id="{4016DF42-4413-1AAC-EDAC-5D76C3F82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6" y="14589"/>
                <a:ext cx="1668" cy="381"/>
              </a:xfrm>
              <a:prstGeom prst="rect">
                <a:avLst/>
              </a:prstGeom>
              <a:solidFill>
                <a:srgbClr val="FF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99"/>
                </a:extrusionClr>
                <a:contourClr>
                  <a:srgbClr val="FFFF99"/>
                </a:contourClr>
              </a:sp3d>
            </p:spPr>
            <p:txBody>
              <a:bodyPr>
                <a:flatTx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19936" name="Rectangle 323">
                <a:extLst>
                  <a:ext uri="{FF2B5EF4-FFF2-40B4-BE49-F238E27FC236}">
                    <a16:creationId xmlns:a16="http://schemas.microsoft.com/office/drawing/2014/main" id="{C041A14A-F8E2-920D-6891-BC29011BB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4589"/>
                <a:ext cx="451" cy="381"/>
              </a:xfrm>
              <a:prstGeom prst="rect">
                <a:avLst/>
              </a:prstGeom>
              <a:solidFill>
                <a:srgbClr val="FF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99"/>
                </a:extrusionClr>
                <a:contourClr>
                  <a:srgbClr val="FFFF99"/>
                </a:contourClr>
              </a:sp3d>
            </p:spPr>
            <p:txBody>
              <a:bodyPr>
                <a:flatTx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119911" name="Rectangle 324">
              <a:extLst>
                <a:ext uri="{FF2B5EF4-FFF2-40B4-BE49-F238E27FC236}">
                  <a16:creationId xmlns:a16="http://schemas.microsoft.com/office/drawing/2014/main" id="{DD2FA667-2750-4D44-CDCC-21E935595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" y="3762"/>
              <a:ext cx="400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ts val="60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Favorabilidade</a:t>
              </a:r>
            </a:p>
          </p:txBody>
        </p:sp>
        <p:grpSp>
          <p:nvGrpSpPr>
            <p:cNvPr id="119912" name="Group 325">
              <a:extLst>
                <a:ext uri="{FF2B5EF4-FFF2-40B4-BE49-F238E27FC236}">
                  <a16:creationId xmlns:a16="http://schemas.microsoft.com/office/drawing/2014/main" id="{1FC6F561-5DDC-98A5-E370-E9FF2966FE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8" y="3762"/>
              <a:ext cx="137" cy="113"/>
              <a:chOff x="1655" y="13139"/>
              <a:chExt cx="451" cy="391"/>
            </a:xfrm>
          </p:grpSpPr>
          <p:sp>
            <p:nvSpPr>
              <p:cNvPr id="119929" name="Rectangle 326">
                <a:extLst>
                  <a:ext uri="{FF2B5EF4-FFF2-40B4-BE49-F238E27FC236}">
                    <a16:creationId xmlns:a16="http://schemas.microsoft.com/office/drawing/2014/main" id="{3EC5F3BE-98D3-0942-752F-B16EFFD9D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3149"/>
                <a:ext cx="451" cy="381"/>
              </a:xfrm>
              <a:prstGeom prst="rect">
                <a:avLst/>
              </a:prstGeom>
              <a:noFill/>
              <a:ln w="8001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19930" name="Freeform 327">
                <a:extLst>
                  <a:ext uri="{FF2B5EF4-FFF2-40B4-BE49-F238E27FC236}">
                    <a16:creationId xmlns:a16="http://schemas.microsoft.com/office/drawing/2014/main" id="{9C356E64-38D5-3C2E-136A-12DEBC329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4" y="13149"/>
                <a:ext cx="62" cy="275"/>
              </a:xfrm>
              <a:custGeom>
                <a:avLst/>
                <a:gdLst>
                  <a:gd name="T0" fmla="*/ 13 w 38"/>
                  <a:gd name="T1" fmla="*/ 0 h 146"/>
                  <a:gd name="T2" fmla="*/ 0 w 38"/>
                  <a:gd name="T3" fmla="*/ 153 h 146"/>
                  <a:gd name="T4" fmla="*/ 13 w 38"/>
                  <a:gd name="T5" fmla="*/ 316 h 146"/>
                  <a:gd name="T6" fmla="*/ 34 w 38"/>
                  <a:gd name="T7" fmla="*/ 454 h 146"/>
                  <a:gd name="T8" fmla="*/ 77 w 38"/>
                  <a:gd name="T9" fmla="*/ 595 h 146"/>
                  <a:gd name="T10" fmla="*/ 122 w 38"/>
                  <a:gd name="T11" fmla="*/ 727 h 146"/>
                  <a:gd name="T12" fmla="*/ 178 w 38"/>
                  <a:gd name="T13" fmla="*/ 855 h 146"/>
                  <a:gd name="T14" fmla="*/ 214 w 38"/>
                  <a:gd name="T15" fmla="*/ 895 h 146"/>
                  <a:gd name="T16" fmla="*/ 248 w 38"/>
                  <a:gd name="T17" fmla="*/ 968 h 146"/>
                  <a:gd name="T18" fmla="*/ 256 w 38"/>
                  <a:gd name="T19" fmla="*/ 1043 h 146"/>
                  <a:gd name="T20" fmla="*/ 269 w 38"/>
                  <a:gd name="T21" fmla="*/ 1136 h 146"/>
                  <a:gd name="T22" fmla="*/ 269 w 38"/>
                  <a:gd name="T23" fmla="*/ 1224 h 146"/>
                  <a:gd name="T24" fmla="*/ 256 w 38"/>
                  <a:gd name="T25" fmla="*/ 1324 h 146"/>
                  <a:gd name="T26" fmla="*/ 235 w 38"/>
                  <a:gd name="T27" fmla="*/ 1409 h 146"/>
                  <a:gd name="T28" fmla="*/ 214 w 38"/>
                  <a:gd name="T29" fmla="*/ 1482 h 146"/>
                  <a:gd name="T30" fmla="*/ 191 w 38"/>
                  <a:gd name="T31" fmla="*/ 1550 h 146"/>
                  <a:gd name="T32" fmla="*/ 170 w 38"/>
                  <a:gd name="T33" fmla="*/ 1582 h 146"/>
                  <a:gd name="T34" fmla="*/ 147 w 38"/>
                  <a:gd name="T35" fmla="*/ 1626 h 146"/>
                  <a:gd name="T36" fmla="*/ 122 w 38"/>
                  <a:gd name="T37" fmla="*/ 1686 h 146"/>
                  <a:gd name="T38" fmla="*/ 101 w 38"/>
                  <a:gd name="T39" fmla="*/ 1723 h 146"/>
                  <a:gd name="T40" fmla="*/ 90 w 38"/>
                  <a:gd name="T41" fmla="*/ 1784 h 146"/>
                  <a:gd name="T42" fmla="*/ 90 w 38"/>
                  <a:gd name="T43" fmla="*/ 1838 h 14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"/>
                  <a:gd name="T67" fmla="*/ 0 h 146"/>
                  <a:gd name="T68" fmla="*/ 38 w 38"/>
                  <a:gd name="T69" fmla="*/ 146 h 14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" h="146">
                    <a:moveTo>
                      <a:pt x="2" y="0"/>
                    </a:moveTo>
                    <a:lnTo>
                      <a:pt x="0" y="12"/>
                    </a:lnTo>
                    <a:lnTo>
                      <a:pt x="2" y="25"/>
                    </a:lnTo>
                    <a:lnTo>
                      <a:pt x="5" y="36"/>
                    </a:lnTo>
                    <a:lnTo>
                      <a:pt x="11" y="47"/>
                    </a:lnTo>
                    <a:lnTo>
                      <a:pt x="17" y="58"/>
                    </a:lnTo>
                    <a:lnTo>
                      <a:pt x="25" y="68"/>
                    </a:lnTo>
                    <a:lnTo>
                      <a:pt x="30" y="71"/>
                    </a:lnTo>
                    <a:lnTo>
                      <a:pt x="35" y="77"/>
                    </a:lnTo>
                    <a:lnTo>
                      <a:pt x="36" y="83"/>
                    </a:lnTo>
                    <a:lnTo>
                      <a:pt x="38" y="90"/>
                    </a:lnTo>
                    <a:lnTo>
                      <a:pt x="38" y="97"/>
                    </a:lnTo>
                    <a:lnTo>
                      <a:pt x="36" y="105"/>
                    </a:lnTo>
                    <a:lnTo>
                      <a:pt x="33" y="112"/>
                    </a:lnTo>
                    <a:lnTo>
                      <a:pt x="30" y="118"/>
                    </a:lnTo>
                    <a:lnTo>
                      <a:pt x="27" y="123"/>
                    </a:lnTo>
                    <a:lnTo>
                      <a:pt x="24" y="126"/>
                    </a:lnTo>
                    <a:lnTo>
                      <a:pt x="21" y="129"/>
                    </a:lnTo>
                    <a:lnTo>
                      <a:pt x="17" y="134"/>
                    </a:lnTo>
                    <a:lnTo>
                      <a:pt x="14" y="137"/>
                    </a:lnTo>
                    <a:lnTo>
                      <a:pt x="13" y="142"/>
                    </a:lnTo>
                    <a:lnTo>
                      <a:pt x="13" y="146"/>
                    </a:lnTo>
                  </a:path>
                </a:pathLst>
              </a:custGeom>
              <a:noFill/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931" name="Freeform 328">
                <a:extLst>
                  <a:ext uri="{FF2B5EF4-FFF2-40B4-BE49-F238E27FC236}">
                    <a16:creationId xmlns:a16="http://schemas.microsoft.com/office/drawing/2014/main" id="{64032B77-A71A-3DC3-2339-3E777D8CD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3" y="13139"/>
                <a:ext cx="303" cy="158"/>
              </a:xfrm>
              <a:custGeom>
                <a:avLst/>
                <a:gdLst>
                  <a:gd name="T0" fmla="*/ 0 w 189"/>
                  <a:gd name="T1" fmla="*/ 1051 h 84"/>
                  <a:gd name="T2" fmla="*/ 0 w 189"/>
                  <a:gd name="T3" fmla="*/ 991 h 84"/>
                  <a:gd name="T4" fmla="*/ 13 w 189"/>
                  <a:gd name="T5" fmla="*/ 924 h 84"/>
                  <a:gd name="T6" fmla="*/ 13 w 189"/>
                  <a:gd name="T7" fmla="*/ 892 h 84"/>
                  <a:gd name="T8" fmla="*/ 26 w 189"/>
                  <a:gd name="T9" fmla="*/ 867 h 84"/>
                  <a:gd name="T10" fmla="*/ 26 w 189"/>
                  <a:gd name="T11" fmla="*/ 824 h 84"/>
                  <a:gd name="T12" fmla="*/ 34 w 189"/>
                  <a:gd name="T13" fmla="*/ 811 h 84"/>
                  <a:gd name="T14" fmla="*/ 34 w 189"/>
                  <a:gd name="T15" fmla="*/ 811 h 84"/>
                  <a:gd name="T16" fmla="*/ 46 w 189"/>
                  <a:gd name="T17" fmla="*/ 786 h 84"/>
                  <a:gd name="T18" fmla="*/ 46 w 189"/>
                  <a:gd name="T19" fmla="*/ 786 h 84"/>
                  <a:gd name="T20" fmla="*/ 55 w 189"/>
                  <a:gd name="T21" fmla="*/ 786 h 84"/>
                  <a:gd name="T22" fmla="*/ 67 w 189"/>
                  <a:gd name="T23" fmla="*/ 786 h 84"/>
                  <a:gd name="T24" fmla="*/ 67 w 189"/>
                  <a:gd name="T25" fmla="*/ 811 h 84"/>
                  <a:gd name="T26" fmla="*/ 74 w 189"/>
                  <a:gd name="T27" fmla="*/ 811 h 84"/>
                  <a:gd name="T28" fmla="*/ 88 w 189"/>
                  <a:gd name="T29" fmla="*/ 824 h 84"/>
                  <a:gd name="T30" fmla="*/ 88 w 189"/>
                  <a:gd name="T31" fmla="*/ 824 h 84"/>
                  <a:gd name="T32" fmla="*/ 98 w 189"/>
                  <a:gd name="T33" fmla="*/ 852 h 84"/>
                  <a:gd name="T34" fmla="*/ 98 w 189"/>
                  <a:gd name="T35" fmla="*/ 867 h 84"/>
                  <a:gd name="T36" fmla="*/ 107 w 189"/>
                  <a:gd name="T37" fmla="*/ 892 h 84"/>
                  <a:gd name="T38" fmla="*/ 172 w 189"/>
                  <a:gd name="T39" fmla="*/ 967 h 84"/>
                  <a:gd name="T40" fmla="*/ 218 w 189"/>
                  <a:gd name="T41" fmla="*/ 997 h 84"/>
                  <a:gd name="T42" fmla="*/ 285 w 189"/>
                  <a:gd name="T43" fmla="*/ 997 h 84"/>
                  <a:gd name="T44" fmla="*/ 341 w 189"/>
                  <a:gd name="T45" fmla="*/ 967 h 84"/>
                  <a:gd name="T46" fmla="*/ 396 w 189"/>
                  <a:gd name="T47" fmla="*/ 892 h 84"/>
                  <a:gd name="T48" fmla="*/ 463 w 189"/>
                  <a:gd name="T49" fmla="*/ 786 h 84"/>
                  <a:gd name="T50" fmla="*/ 524 w 189"/>
                  <a:gd name="T51" fmla="*/ 679 h 84"/>
                  <a:gd name="T52" fmla="*/ 588 w 189"/>
                  <a:gd name="T53" fmla="*/ 551 h 84"/>
                  <a:gd name="T54" fmla="*/ 635 w 189"/>
                  <a:gd name="T55" fmla="*/ 414 h 84"/>
                  <a:gd name="T56" fmla="*/ 702 w 189"/>
                  <a:gd name="T57" fmla="*/ 301 h 84"/>
                  <a:gd name="T58" fmla="*/ 758 w 189"/>
                  <a:gd name="T59" fmla="*/ 198 h 84"/>
                  <a:gd name="T60" fmla="*/ 813 w 189"/>
                  <a:gd name="T61" fmla="*/ 100 h 84"/>
                  <a:gd name="T62" fmla="*/ 877 w 189"/>
                  <a:gd name="T63" fmla="*/ 40 h 84"/>
                  <a:gd name="T64" fmla="*/ 930 w 189"/>
                  <a:gd name="T65" fmla="*/ 0 h 84"/>
                  <a:gd name="T66" fmla="*/ 989 w 189"/>
                  <a:gd name="T67" fmla="*/ 28 h 84"/>
                  <a:gd name="T68" fmla="*/ 1044 w 189"/>
                  <a:gd name="T69" fmla="*/ 75 h 84"/>
                  <a:gd name="T70" fmla="*/ 1095 w 189"/>
                  <a:gd name="T71" fmla="*/ 198 h 84"/>
                  <a:gd name="T72" fmla="*/ 1149 w 189"/>
                  <a:gd name="T73" fmla="*/ 372 h 84"/>
                  <a:gd name="T74" fmla="*/ 1194 w 189"/>
                  <a:gd name="T75" fmla="*/ 611 h 84"/>
                  <a:gd name="T76" fmla="*/ 1249 w 189"/>
                  <a:gd name="T77" fmla="*/ 952 h 8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9"/>
                  <a:gd name="T118" fmla="*/ 0 h 84"/>
                  <a:gd name="T119" fmla="*/ 189 w 189"/>
                  <a:gd name="T120" fmla="*/ 84 h 8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9" h="84">
                    <a:moveTo>
                      <a:pt x="0" y="84"/>
                    </a:moveTo>
                    <a:lnTo>
                      <a:pt x="0" y="79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4" y="69"/>
                    </a:lnTo>
                    <a:lnTo>
                      <a:pt x="4" y="66"/>
                    </a:lnTo>
                    <a:lnTo>
                      <a:pt x="5" y="65"/>
                    </a:lnTo>
                    <a:lnTo>
                      <a:pt x="7" y="63"/>
                    </a:lnTo>
                    <a:lnTo>
                      <a:pt x="8" y="63"/>
                    </a:lnTo>
                    <a:lnTo>
                      <a:pt x="10" y="63"/>
                    </a:lnTo>
                    <a:lnTo>
                      <a:pt x="10" y="65"/>
                    </a:lnTo>
                    <a:lnTo>
                      <a:pt x="11" y="65"/>
                    </a:lnTo>
                    <a:lnTo>
                      <a:pt x="13" y="66"/>
                    </a:lnTo>
                    <a:lnTo>
                      <a:pt x="15" y="68"/>
                    </a:lnTo>
                    <a:lnTo>
                      <a:pt x="15" y="69"/>
                    </a:lnTo>
                    <a:lnTo>
                      <a:pt x="16" y="71"/>
                    </a:lnTo>
                    <a:lnTo>
                      <a:pt x="26" y="77"/>
                    </a:lnTo>
                    <a:lnTo>
                      <a:pt x="33" y="80"/>
                    </a:lnTo>
                    <a:lnTo>
                      <a:pt x="43" y="80"/>
                    </a:lnTo>
                    <a:lnTo>
                      <a:pt x="52" y="77"/>
                    </a:lnTo>
                    <a:lnTo>
                      <a:pt x="60" y="71"/>
                    </a:lnTo>
                    <a:lnTo>
                      <a:pt x="70" y="63"/>
                    </a:lnTo>
                    <a:lnTo>
                      <a:pt x="79" y="54"/>
                    </a:lnTo>
                    <a:lnTo>
                      <a:pt x="89" y="44"/>
                    </a:lnTo>
                    <a:lnTo>
                      <a:pt x="96" y="33"/>
                    </a:lnTo>
                    <a:lnTo>
                      <a:pt x="106" y="24"/>
                    </a:lnTo>
                    <a:lnTo>
                      <a:pt x="115" y="16"/>
                    </a:lnTo>
                    <a:lnTo>
                      <a:pt x="123" y="8"/>
                    </a:lnTo>
                    <a:lnTo>
                      <a:pt x="133" y="3"/>
                    </a:lnTo>
                    <a:lnTo>
                      <a:pt x="141" y="0"/>
                    </a:lnTo>
                    <a:lnTo>
                      <a:pt x="150" y="2"/>
                    </a:lnTo>
                    <a:lnTo>
                      <a:pt x="158" y="6"/>
                    </a:lnTo>
                    <a:lnTo>
                      <a:pt x="166" y="16"/>
                    </a:lnTo>
                    <a:lnTo>
                      <a:pt x="174" y="30"/>
                    </a:lnTo>
                    <a:lnTo>
                      <a:pt x="181" y="49"/>
                    </a:lnTo>
                    <a:lnTo>
                      <a:pt x="189" y="76"/>
                    </a:lnTo>
                  </a:path>
                </a:pathLst>
              </a:custGeom>
              <a:noFill/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932" name="Freeform 329">
                <a:extLst>
                  <a:ext uri="{FF2B5EF4-FFF2-40B4-BE49-F238E27FC236}">
                    <a16:creationId xmlns:a16="http://schemas.microsoft.com/office/drawing/2014/main" id="{40D56A15-00EE-DF6B-E598-47DE0AC69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9" y="13387"/>
                <a:ext cx="327" cy="143"/>
              </a:xfrm>
              <a:custGeom>
                <a:avLst/>
                <a:gdLst>
                  <a:gd name="T0" fmla="*/ 0 w 203"/>
                  <a:gd name="T1" fmla="*/ 0 h 76"/>
                  <a:gd name="T2" fmla="*/ 34 w 203"/>
                  <a:gd name="T3" fmla="*/ 28 h 76"/>
                  <a:gd name="T4" fmla="*/ 55 w 203"/>
                  <a:gd name="T5" fmla="*/ 53 h 76"/>
                  <a:gd name="T6" fmla="*/ 89 w 203"/>
                  <a:gd name="T7" fmla="*/ 85 h 76"/>
                  <a:gd name="T8" fmla="*/ 110 w 203"/>
                  <a:gd name="T9" fmla="*/ 128 h 76"/>
                  <a:gd name="T10" fmla="*/ 130 w 203"/>
                  <a:gd name="T11" fmla="*/ 188 h 76"/>
                  <a:gd name="T12" fmla="*/ 145 w 203"/>
                  <a:gd name="T13" fmla="*/ 241 h 76"/>
                  <a:gd name="T14" fmla="*/ 166 w 203"/>
                  <a:gd name="T15" fmla="*/ 301 h 76"/>
                  <a:gd name="T16" fmla="*/ 197 w 203"/>
                  <a:gd name="T17" fmla="*/ 365 h 76"/>
                  <a:gd name="T18" fmla="*/ 217 w 203"/>
                  <a:gd name="T19" fmla="*/ 414 h 76"/>
                  <a:gd name="T20" fmla="*/ 234 w 203"/>
                  <a:gd name="T21" fmla="*/ 499 h 76"/>
                  <a:gd name="T22" fmla="*/ 255 w 203"/>
                  <a:gd name="T23" fmla="*/ 553 h 76"/>
                  <a:gd name="T24" fmla="*/ 275 w 203"/>
                  <a:gd name="T25" fmla="*/ 613 h 76"/>
                  <a:gd name="T26" fmla="*/ 296 w 203"/>
                  <a:gd name="T27" fmla="*/ 679 h 76"/>
                  <a:gd name="T28" fmla="*/ 317 w 203"/>
                  <a:gd name="T29" fmla="*/ 739 h 76"/>
                  <a:gd name="T30" fmla="*/ 343 w 203"/>
                  <a:gd name="T31" fmla="*/ 792 h 76"/>
                  <a:gd name="T32" fmla="*/ 364 w 203"/>
                  <a:gd name="T33" fmla="*/ 839 h 76"/>
                  <a:gd name="T34" fmla="*/ 417 w 203"/>
                  <a:gd name="T35" fmla="*/ 913 h 76"/>
                  <a:gd name="T36" fmla="*/ 477 w 203"/>
                  <a:gd name="T37" fmla="*/ 952 h 76"/>
                  <a:gd name="T38" fmla="*/ 543 w 203"/>
                  <a:gd name="T39" fmla="*/ 952 h 76"/>
                  <a:gd name="T40" fmla="*/ 607 w 203"/>
                  <a:gd name="T41" fmla="*/ 928 h 76"/>
                  <a:gd name="T42" fmla="*/ 683 w 203"/>
                  <a:gd name="T43" fmla="*/ 913 h 76"/>
                  <a:gd name="T44" fmla="*/ 752 w 203"/>
                  <a:gd name="T45" fmla="*/ 852 h 76"/>
                  <a:gd name="T46" fmla="*/ 815 w 203"/>
                  <a:gd name="T47" fmla="*/ 792 h 76"/>
                  <a:gd name="T48" fmla="*/ 891 w 203"/>
                  <a:gd name="T49" fmla="*/ 711 h 76"/>
                  <a:gd name="T50" fmla="*/ 960 w 203"/>
                  <a:gd name="T51" fmla="*/ 642 h 76"/>
                  <a:gd name="T52" fmla="*/ 1045 w 203"/>
                  <a:gd name="T53" fmla="*/ 553 h 76"/>
                  <a:gd name="T54" fmla="*/ 1103 w 203"/>
                  <a:gd name="T55" fmla="*/ 467 h 76"/>
                  <a:gd name="T56" fmla="*/ 1165 w 203"/>
                  <a:gd name="T57" fmla="*/ 373 h 76"/>
                  <a:gd name="T58" fmla="*/ 1232 w 203"/>
                  <a:gd name="T59" fmla="*/ 301 h 76"/>
                  <a:gd name="T60" fmla="*/ 1287 w 203"/>
                  <a:gd name="T61" fmla="*/ 241 h 76"/>
                  <a:gd name="T62" fmla="*/ 1326 w 203"/>
                  <a:gd name="T63" fmla="*/ 188 h 76"/>
                  <a:gd name="T64" fmla="*/ 1368 w 203"/>
                  <a:gd name="T65" fmla="*/ 141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3"/>
                  <a:gd name="T100" fmla="*/ 0 h 76"/>
                  <a:gd name="T101" fmla="*/ 203 w 203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3" h="76">
                    <a:moveTo>
                      <a:pt x="0" y="0"/>
                    </a:moveTo>
                    <a:lnTo>
                      <a:pt x="5" y="2"/>
                    </a:lnTo>
                    <a:lnTo>
                      <a:pt x="8" y="4"/>
                    </a:lnTo>
                    <a:lnTo>
                      <a:pt x="13" y="7"/>
                    </a:lnTo>
                    <a:lnTo>
                      <a:pt x="16" y="10"/>
                    </a:lnTo>
                    <a:lnTo>
                      <a:pt x="19" y="15"/>
                    </a:lnTo>
                    <a:lnTo>
                      <a:pt x="22" y="19"/>
                    </a:lnTo>
                    <a:lnTo>
                      <a:pt x="25" y="24"/>
                    </a:lnTo>
                    <a:lnTo>
                      <a:pt x="29" y="29"/>
                    </a:lnTo>
                    <a:lnTo>
                      <a:pt x="32" y="33"/>
                    </a:lnTo>
                    <a:lnTo>
                      <a:pt x="35" y="40"/>
                    </a:lnTo>
                    <a:lnTo>
                      <a:pt x="38" y="44"/>
                    </a:lnTo>
                    <a:lnTo>
                      <a:pt x="41" y="49"/>
                    </a:lnTo>
                    <a:lnTo>
                      <a:pt x="44" y="54"/>
                    </a:lnTo>
                    <a:lnTo>
                      <a:pt x="47" y="59"/>
                    </a:lnTo>
                    <a:lnTo>
                      <a:pt x="51" y="63"/>
                    </a:lnTo>
                    <a:lnTo>
                      <a:pt x="54" y="67"/>
                    </a:lnTo>
                    <a:lnTo>
                      <a:pt x="62" y="73"/>
                    </a:lnTo>
                    <a:lnTo>
                      <a:pt x="71" y="76"/>
                    </a:lnTo>
                    <a:lnTo>
                      <a:pt x="81" y="76"/>
                    </a:lnTo>
                    <a:lnTo>
                      <a:pt x="90" y="74"/>
                    </a:lnTo>
                    <a:lnTo>
                      <a:pt x="101" y="73"/>
                    </a:lnTo>
                    <a:lnTo>
                      <a:pt x="112" y="68"/>
                    </a:lnTo>
                    <a:lnTo>
                      <a:pt x="121" y="63"/>
                    </a:lnTo>
                    <a:lnTo>
                      <a:pt x="132" y="57"/>
                    </a:lnTo>
                    <a:lnTo>
                      <a:pt x="143" y="51"/>
                    </a:lnTo>
                    <a:lnTo>
                      <a:pt x="155" y="44"/>
                    </a:lnTo>
                    <a:lnTo>
                      <a:pt x="164" y="37"/>
                    </a:lnTo>
                    <a:lnTo>
                      <a:pt x="173" y="30"/>
                    </a:lnTo>
                    <a:lnTo>
                      <a:pt x="183" y="24"/>
                    </a:lnTo>
                    <a:lnTo>
                      <a:pt x="191" y="19"/>
                    </a:lnTo>
                    <a:lnTo>
                      <a:pt x="197" y="15"/>
                    </a:lnTo>
                    <a:lnTo>
                      <a:pt x="203" y="11"/>
                    </a:lnTo>
                  </a:path>
                </a:pathLst>
              </a:custGeom>
              <a:noFill/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933" name="Freeform 330">
                <a:extLst>
                  <a:ext uri="{FF2B5EF4-FFF2-40B4-BE49-F238E27FC236}">
                    <a16:creationId xmlns:a16="http://schemas.microsoft.com/office/drawing/2014/main" id="{F9D7F6F7-A1DC-EDBE-1F3B-DB55D4344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13424"/>
                <a:ext cx="90" cy="106"/>
              </a:xfrm>
              <a:custGeom>
                <a:avLst/>
                <a:gdLst>
                  <a:gd name="T0" fmla="*/ 0 w 57"/>
                  <a:gd name="T1" fmla="*/ 681 h 57"/>
                  <a:gd name="T2" fmla="*/ 98 w 57"/>
                  <a:gd name="T3" fmla="*/ 681 h 57"/>
                  <a:gd name="T4" fmla="*/ 172 w 57"/>
                  <a:gd name="T5" fmla="*/ 681 h 57"/>
                  <a:gd name="T6" fmla="*/ 245 w 57"/>
                  <a:gd name="T7" fmla="*/ 656 h 57"/>
                  <a:gd name="T8" fmla="*/ 292 w 57"/>
                  <a:gd name="T9" fmla="*/ 623 h 57"/>
                  <a:gd name="T10" fmla="*/ 335 w 57"/>
                  <a:gd name="T11" fmla="*/ 554 h 57"/>
                  <a:gd name="T12" fmla="*/ 354 w 57"/>
                  <a:gd name="T13" fmla="*/ 456 h 57"/>
                  <a:gd name="T14" fmla="*/ 354 w 57"/>
                  <a:gd name="T15" fmla="*/ 346 h 57"/>
                  <a:gd name="T16" fmla="*/ 335 w 57"/>
                  <a:gd name="T17" fmla="*/ 193 h 57"/>
                  <a:gd name="T18" fmla="*/ 287 w 57"/>
                  <a:gd name="T19" fmla="*/ 0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57"/>
                  <a:gd name="T32" fmla="*/ 57 w 57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57">
                    <a:moveTo>
                      <a:pt x="0" y="57"/>
                    </a:moveTo>
                    <a:lnTo>
                      <a:pt x="16" y="57"/>
                    </a:lnTo>
                    <a:lnTo>
                      <a:pt x="28" y="57"/>
                    </a:lnTo>
                    <a:lnTo>
                      <a:pt x="39" y="55"/>
                    </a:lnTo>
                    <a:lnTo>
                      <a:pt x="47" y="52"/>
                    </a:lnTo>
                    <a:lnTo>
                      <a:pt x="54" y="46"/>
                    </a:lnTo>
                    <a:lnTo>
                      <a:pt x="57" y="38"/>
                    </a:lnTo>
                    <a:lnTo>
                      <a:pt x="57" y="29"/>
                    </a:lnTo>
                    <a:lnTo>
                      <a:pt x="54" y="16"/>
                    </a:lnTo>
                    <a:lnTo>
                      <a:pt x="46" y="0"/>
                    </a:lnTo>
                  </a:path>
                </a:pathLst>
              </a:custGeom>
              <a:noFill/>
              <a:ln w="8001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9913" name="Rectangle 331">
              <a:hlinkClick r:id="rId4" action="ppaction://hlinksldjump"/>
              <a:extLst>
                <a:ext uri="{FF2B5EF4-FFF2-40B4-BE49-F238E27FC236}">
                  <a16:creationId xmlns:a16="http://schemas.microsoft.com/office/drawing/2014/main" id="{D782FCF1-C6A5-6B23-8892-E1F2CF67F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" y="3929"/>
              <a:ext cx="78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ts val="60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Cu</a:t>
              </a:r>
            </a:p>
          </p:txBody>
        </p:sp>
        <p:sp>
          <p:nvSpPr>
            <p:cNvPr id="119914" name="Rectangle 332">
              <a:hlinkClick r:id="rId5" action="ppaction://hlinksldjump"/>
              <a:extLst>
                <a:ext uri="{FF2B5EF4-FFF2-40B4-BE49-F238E27FC236}">
                  <a16:creationId xmlns:a16="http://schemas.microsoft.com/office/drawing/2014/main" id="{09C8DCA4-F8CC-2B06-8536-E690DABC2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3986"/>
              <a:ext cx="7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ts val="60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Zn</a:t>
              </a:r>
            </a:p>
          </p:txBody>
        </p:sp>
        <p:sp>
          <p:nvSpPr>
            <p:cNvPr id="119915" name="Rectangle 333">
              <a:hlinkClick r:id="rId6" action="ppaction://hlinksldjump"/>
              <a:extLst>
                <a:ext uri="{FF2B5EF4-FFF2-40B4-BE49-F238E27FC236}">
                  <a16:creationId xmlns:a16="http://schemas.microsoft.com/office/drawing/2014/main" id="{A276F3D5-7C3C-DED3-88B6-5F84BB011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" y="4048"/>
              <a:ext cx="170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ts val="600"/>
                </a:spcBef>
                <a:buClrTx/>
                <a:buSzTx/>
                <a:buFontTx/>
                <a:buNone/>
              </a:pPr>
              <a:r>
                <a:rPr lang="pt-BR" altLang="pt-BR" sz="1200">
                  <a:latin typeface="Times New Roman" panose="02020603050405020304" pitchFamily="18" charset="0"/>
                </a:rPr>
                <a:t>Cu/Zn</a:t>
              </a:r>
            </a:p>
          </p:txBody>
        </p:sp>
        <p:sp>
          <p:nvSpPr>
            <p:cNvPr id="119916" name="Line 334">
              <a:extLst>
                <a:ext uri="{FF2B5EF4-FFF2-40B4-BE49-F238E27FC236}">
                  <a16:creationId xmlns:a16="http://schemas.microsoft.com/office/drawing/2014/main" id="{4D22AAB1-05E3-0F22-69E3-CA28D0CC7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5" y="3056"/>
              <a:ext cx="11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917" name="Line 335">
              <a:extLst>
                <a:ext uri="{FF2B5EF4-FFF2-40B4-BE49-F238E27FC236}">
                  <a16:creationId xmlns:a16="http://schemas.microsoft.com/office/drawing/2014/main" id="{F3538C49-7452-7B0B-852B-0310C9039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2954"/>
              <a:ext cx="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918" name="Rectangle 336">
              <a:extLst>
                <a:ext uri="{FF2B5EF4-FFF2-40B4-BE49-F238E27FC236}">
                  <a16:creationId xmlns:a16="http://schemas.microsoft.com/office/drawing/2014/main" id="{7BCEA119-E3DA-C7D4-E49C-B2ED69CC7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3" y="192"/>
              <a:ext cx="49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Mapa Geol.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(papel)</a:t>
              </a:r>
            </a:p>
          </p:txBody>
        </p:sp>
        <p:sp>
          <p:nvSpPr>
            <p:cNvPr id="119919" name="Rectangle 337">
              <a:extLst>
                <a:ext uri="{FF2B5EF4-FFF2-40B4-BE49-F238E27FC236}">
                  <a16:creationId xmlns:a16="http://schemas.microsoft.com/office/drawing/2014/main" id="{8F74B63E-B84A-C49A-56A9-6A9B24B97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4" y="601"/>
              <a:ext cx="546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Digitalização</a:t>
              </a:r>
            </a:p>
          </p:txBody>
        </p:sp>
        <p:sp>
          <p:nvSpPr>
            <p:cNvPr id="119920" name="Rectangle 338">
              <a:extLst>
                <a:ext uri="{FF2B5EF4-FFF2-40B4-BE49-F238E27FC236}">
                  <a16:creationId xmlns:a16="http://schemas.microsoft.com/office/drawing/2014/main" id="{F2EBB3A0-A737-3CC1-6CC2-DFE9D966B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2"/>
              <a:ext cx="645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Amostras Geoquímicas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de solo (Cu e Zn)</a:t>
              </a:r>
            </a:p>
          </p:txBody>
        </p:sp>
        <p:sp>
          <p:nvSpPr>
            <p:cNvPr id="119921" name="Line 339">
              <a:extLst>
                <a:ext uri="{FF2B5EF4-FFF2-40B4-BE49-F238E27FC236}">
                  <a16:creationId xmlns:a16="http://schemas.microsoft.com/office/drawing/2014/main" id="{E0B361A5-DFE5-C1C4-A661-EBA956D20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0" y="448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922" name="AutoShape 340">
              <a:hlinkClick r:id="rId7" action="ppaction://hlinksldjump" highlightClick="1"/>
              <a:extLst>
                <a:ext uri="{FF2B5EF4-FFF2-40B4-BE49-F238E27FC236}">
                  <a16:creationId xmlns:a16="http://schemas.microsoft.com/office/drawing/2014/main" id="{DC8892B2-BBE8-DACA-994C-078735CA2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6" y="1362"/>
              <a:ext cx="672" cy="288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  <p:grpSp>
          <p:nvGrpSpPr>
            <p:cNvPr id="119923" name="Group 341">
              <a:extLst>
                <a:ext uri="{FF2B5EF4-FFF2-40B4-BE49-F238E27FC236}">
                  <a16:creationId xmlns:a16="http://schemas.microsoft.com/office/drawing/2014/main" id="{F3762A81-1874-1634-275C-599073255F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0" y="546"/>
              <a:ext cx="645" cy="198"/>
              <a:chOff x="2255" y="622"/>
              <a:chExt cx="511" cy="186"/>
            </a:xfrm>
          </p:grpSpPr>
          <p:sp>
            <p:nvSpPr>
              <p:cNvPr id="119926" name="Rectangle 342">
                <a:extLst>
                  <a:ext uri="{FF2B5EF4-FFF2-40B4-BE49-F238E27FC236}">
                    <a16:creationId xmlns:a16="http://schemas.microsoft.com/office/drawing/2014/main" id="{AF89E064-47FA-9021-A98E-0B291C221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622"/>
                <a:ext cx="511" cy="186"/>
              </a:xfrm>
              <a:prstGeom prst="rect">
                <a:avLst/>
              </a:prstGeom>
              <a:solidFill>
                <a:srgbClr val="FF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4000">
                  <a:latin typeface="Verdana" panose="020B0604030504040204" pitchFamily="34" charset="0"/>
                </a:endParaRPr>
              </a:p>
            </p:txBody>
          </p:sp>
          <p:sp>
            <p:nvSpPr>
              <p:cNvPr id="119927" name="Line 343">
                <a:extLst>
                  <a:ext uri="{FF2B5EF4-FFF2-40B4-BE49-F238E27FC236}">
                    <a16:creationId xmlns:a16="http://schemas.microsoft.com/office/drawing/2014/main" id="{E6E07391-26ED-5C78-4415-E4647BEF4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2" y="622"/>
                <a:ext cx="0" cy="18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928" name="Line 344">
                <a:extLst>
                  <a:ext uri="{FF2B5EF4-FFF2-40B4-BE49-F238E27FC236}">
                    <a16:creationId xmlns:a16="http://schemas.microsoft.com/office/drawing/2014/main" id="{5781D442-58B4-477C-BDD4-085EEFF0D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9" y="622"/>
                <a:ext cx="1" cy="18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9924" name="Rectangle 345">
              <a:extLst>
                <a:ext uri="{FF2B5EF4-FFF2-40B4-BE49-F238E27FC236}">
                  <a16:creationId xmlns:a16="http://schemas.microsoft.com/office/drawing/2014/main" id="{E2725B41-34C8-A746-17E2-5EE7546A2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597"/>
              <a:ext cx="546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000">
                  <a:latin typeface="Times New Roman" panose="02020603050405020304" pitchFamily="18" charset="0"/>
                </a:rPr>
                <a:t>Digitalização</a:t>
              </a:r>
            </a:p>
          </p:txBody>
        </p:sp>
        <p:sp>
          <p:nvSpPr>
            <p:cNvPr id="119925" name="Rectangle 346">
              <a:extLst>
                <a:ext uri="{FF2B5EF4-FFF2-40B4-BE49-F238E27FC236}">
                  <a16:creationId xmlns:a16="http://schemas.microsoft.com/office/drawing/2014/main" id="{597875C8-900B-B9C8-F823-A94ED9F4D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6" y="1362"/>
              <a:ext cx="67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4000">
                <a:latin typeface="Verdana" panose="020B0604030504040204" pitchFamily="34" charset="0"/>
              </a:endParaRPr>
            </a:p>
          </p:txBody>
        </p:sp>
      </p:grpSp>
      <p:sp>
        <p:nvSpPr>
          <p:cNvPr id="1456475" name="Rectangle 347">
            <a:extLst>
              <a:ext uri="{FF2B5EF4-FFF2-40B4-BE49-F238E27FC236}">
                <a16:creationId xmlns:a16="http://schemas.microsoft.com/office/drawing/2014/main" id="{1A745A4E-3A7A-9679-CCC1-9D1671D11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60350"/>
            <a:ext cx="3924300" cy="4619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OMT-G</a:t>
            </a:r>
            <a:endParaRPr lang="pt-BR" sz="24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9813" name="Rectangle 348">
            <a:extLst>
              <a:ext uri="{FF2B5EF4-FFF2-40B4-BE49-F238E27FC236}">
                <a16:creationId xmlns:a16="http://schemas.microsoft.com/office/drawing/2014/main" id="{1F24ED8F-46BC-DD8E-C989-E34A2CCAB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4868863"/>
            <a:ext cx="3851275" cy="1223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pt-BR" sz="1600" b="0">
                <a:latin typeface="ClassGarmnd BT" pitchFamily="18" charset="0"/>
              </a:rPr>
              <a:t>Favorabilidade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pt-BR" sz="1600" b="0">
                <a:latin typeface="ClassGarmnd BT" pitchFamily="18" charset="0"/>
              </a:rPr>
              <a:t>    em prospecção mineral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pt-BR" sz="1600" b="0">
                <a:latin typeface="ClassGarmnd BT" pitchFamily="18" charset="0"/>
              </a:rPr>
              <a:t>Uso de inferência espacial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pt-BR" sz="1600" b="0">
                <a:latin typeface="ClassGarmnd BT" pitchFamily="18" charset="0"/>
              </a:rPr>
              <a:t>     (2003)</a:t>
            </a:r>
            <a:endParaRPr lang="pt-BR" altLang="pt-BR" sz="1600" b="0">
              <a:latin typeface="ClassGarmnd BT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pt-BR" altLang="pt-BR" sz="1600" b="0">
              <a:latin typeface="ClassGarmnd BT" pitchFamily="18" charset="0"/>
            </a:endParaRPr>
          </a:p>
        </p:txBody>
      </p:sp>
      <p:sp>
        <p:nvSpPr>
          <p:cNvPr id="119814" name="Espaço Reservado para Número de Slide 3">
            <a:extLst>
              <a:ext uri="{FF2B5EF4-FFF2-40B4-BE49-F238E27FC236}">
                <a16:creationId xmlns:a16="http://schemas.microsoft.com/office/drawing/2014/main" id="{5CF8AD30-CE30-8761-F2C7-4A36DFAE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FB56EE66-F74E-4881-B418-F8D5D95D3901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79">
            <a:extLst>
              <a:ext uri="{FF2B5EF4-FFF2-40B4-BE49-F238E27FC236}">
                <a16:creationId xmlns:a16="http://schemas.microsoft.com/office/drawing/2014/main" id="{0A34D9C6-7642-48A3-CFBC-28AEEA013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57338"/>
            <a:ext cx="6372225" cy="2873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pSp>
        <p:nvGrpSpPr>
          <p:cNvPr id="121859" name="Group 2">
            <a:extLst>
              <a:ext uri="{FF2B5EF4-FFF2-40B4-BE49-F238E27FC236}">
                <a16:creationId xmlns:a16="http://schemas.microsoft.com/office/drawing/2014/main" id="{4E3EB185-BE9A-A700-B1BC-338AE5B7507E}"/>
              </a:ext>
            </a:extLst>
          </p:cNvPr>
          <p:cNvGrpSpPr>
            <a:grpSpLocks/>
          </p:cNvGrpSpPr>
          <p:nvPr/>
        </p:nvGrpSpPr>
        <p:grpSpPr bwMode="auto">
          <a:xfrm>
            <a:off x="2640013" y="260350"/>
            <a:ext cx="7704137" cy="6415088"/>
            <a:chOff x="1152" y="0"/>
            <a:chExt cx="3984" cy="4251"/>
          </a:xfrm>
        </p:grpSpPr>
        <p:grpSp>
          <p:nvGrpSpPr>
            <p:cNvPr id="121864" name="Group 3">
              <a:extLst>
                <a:ext uri="{FF2B5EF4-FFF2-40B4-BE49-F238E27FC236}">
                  <a16:creationId xmlns:a16="http://schemas.microsoft.com/office/drawing/2014/main" id="{17D6AC32-1462-D2D5-291C-1BA30369FB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3840"/>
              <a:ext cx="960" cy="411"/>
              <a:chOff x="3408" y="1008"/>
              <a:chExt cx="667" cy="384"/>
            </a:xfrm>
          </p:grpSpPr>
          <p:sp>
            <p:nvSpPr>
              <p:cNvPr id="122127" name="Rectangle 4">
                <a:extLst>
                  <a:ext uri="{FF2B5EF4-FFF2-40B4-BE49-F238E27FC236}">
                    <a16:creationId xmlns:a16="http://schemas.microsoft.com/office/drawing/2014/main" id="{AF1872B5-1712-C514-2250-A7081AA19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008"/>
                <a:ext cx="480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Impacto Social</a:t>
                </a:r>
              </a:p>
            </p:txBody>
          </p:sp>
          <p:sp>
            <p:nvSpPr>
              <p:cNvPr id="122128" name="Rectangle 5">
                <a:extLst>
                  <a:ext uri="{FF2B5EF4-FFF2-40B4-BE49-F238E27FC236}">
                    <a16:creationId xmlns:a16="http://schemas.microsoft.com/office/drawing/2014/main" id="{918FA8AA-4175-0250-175C-BF2875AAF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008"/>
                <a:ext cx="187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2129" name="Group 6">
                <a:extLst>
                  <a:ext uri="{FF2B5EF4-FFF2-40B4-BE49-F238E27FC236}">
                    <a16:creationId xmlns:a16="http://schemas.microsoft.com/office/drawing/2014/main" id="{E5447B55-FDB5-F32E-E4F2-F1FCDB7E38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1147"/>
                <a:ext cx="667" cy="245"/>
                <a:chOff x="3408" y="1147"/>
                <a:chExt cx="667" cy="293"/>
              </a:xfrm>
            </p:grpSpPr>
            <p:sp>
              <p:nvSpPr>
                <p:cNvPr id="122134" name="Rectangle 7">
                  <a:extLst>
                    <a:ext uri="{FF2B5EF4-FFF2-40B4-BE49-F238E27FC236}">
                      <a16:creationId xmlns:a16="http://schemas.microsoft.com/office/drawing/2014/main" id="{510640A1-068E-B5CE-13B4-6BE0E3F513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5" y="1152"/>
                  <a:ext cx="480" cy="28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35" name="Rectangle 8">
                  <a:extLst>
                    <a:ext uri="{FF2B5EF4-FFF2-40B4-BE49-F238E27FC236}">
                      <a16:creationId xmlns:a16="http://schemas.microsoft.com/office/drawing/2014/main" id="{5D7F719F-0F61-B8B1-B47B-99A814518D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1147"/>
                  <a:ext cx="187" cy="293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122130" name="Group 9">
                <a:extLst>
                  <a:ext uri="{FF2B5EF4-FFF2-40B4-BE49-F238E27FC236}">
                    <a16:creationId xmlns:a16="http://schemas.microsoft.com/office/drawing/2014/main" id="{353A2CD3-B794-C04A-1DC7-0C58172F9C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1008"/>
                <a:ext cx="187" cy="144"/>
                <a:chOff x="2592" y="2784"/>
                <a:chExt cx="1728" cy="1248"/>
              </a:xfrm>
            </p:grpSpPr>
            <p:sp>
              <p:nvSpPr>
                <p:cNvPr id="122131" name="Rectangle 10">
                  <a:extLst>
                    <a:ext uri="{FF2B5EF4-FFF2-40B4-BE49-F238E27FC236}">
                      <a16:creationId xmlns:a16="http://schemas.microsoft.com/office/drawing/2014/main" id="{44D3B16F-47B6-4731-6807-02D4F4828F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2784"/>
                  <a:ext cx="1728" cy="124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32" name="Freeform 11">
                  <a:extLst>
                    <a:ext uri="{FF2B5EF4-FFF2-40B4-BE49-F238E27FC236}">
                      <a16:creationId xmlns:a16="http://schemas.microsoft.com/office/drawing/2014/main" id="{1C8B1C5A-EFBA-2308-A2FC-BE873884F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" y="2784"/>
                  <a:ext cx="1639" cy="1248"/>
                </a:xfrm>
                <a:custGeom>
                  <a:avLst/>
                  <a:gdLst>
                    <a:gd name="T0" fmla="*/ 11188 w 864"/>
                    <a:gd name="T1" fmla="*/ 3087 h 920"/>
                    <a:gd name="T2" fmla="*/ 10568 w 864"/>
                    <a:gd name="T3" fmla="*/ 3087 h 920"/>
                    <a:gd name="T4" fmla="*/ 10568 w 864"/>
                    <a:gd name="T5" fmla="*/ 2926 h 920"/>
                    <a:gd name="T6" fmla="*/ 9946 w 864"/>
                    <a:gd name="T7" fmla="*/ 2763 h 920"/>
                    <a:gd name="T8" fmla="*/ 9946 w 864"/>
                    <a:gd name="T9" fmla="*/ 2600 h 920"/>
                    <a:gd name="T10" fmla="*/ 9324 w 864"/>
                    <a:gd name="T11" fmla="*/ 2276 h 920"/>
                    <a:gd name="T12" fmla="*/ 9324 w 864"/>
                    <a:gd name="T13" fmla="*/ 2112 h 920"/>
                    <a:gd name="T14" fmla="*/ 8705 w 864"/>
                    <a:gd name="T15" fmla="*/ 1949 h 920"/>
                    <a:gd name="T16" fmla="*/ 7459 w 864"/>
                    <a:gd name="T17" fmla="*/ 1787 h 920"/>
                    <a:gd name="T18" fmla="*/ 5600 w 864"/>
                    <a:gd name="T19" fmla="*/ 1625 h 920"/>
                    <a:gd name="T20" fmla="*/ 4970 w 864"/>
                    <a:gd name="T21" fmla="*/ 1462 h 920"/>
                    <a:gd name="T22" fmla="*/ 1865 w 864"/>
                    <a:gd name="T23" fmla="*/ 1301 h 920"/>
                    <a:gd name="T24" fmla="*/ 1241 w 864"/>
                    <a:gd name="T25" fmla="*/ 1139 h 920"/>
                    <a:gd name="T26" fmla="*/ 622 w 864"/>
                    <a:gd name="T27" fmla="*/ 650 h 920"/>
                    <a:gd name="T28" fmla="*/ 622 w 864"/>
                    <a:gd name="T29" fmla="*/ 324 h 920"/>
                    <a:gd name="T30" fmla="*/ 0 w 864"/>
                    <a:gd name="T31" fmla="*/ 0 h 9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64"/>
                    <a:gd name="T49" fmla="*/ 0 h 920"/>
                    <a:gd name="T50" fmla="*/ 864 w 864"/>
                    <a:gd name="T51" fmla="*/ 920 h 92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64" h="920">
                      <a:moveTo>
                        <a:pt x="864" y="912"/>
                      </a:moveTo>
                      <a:cubicBezTo>
                        <a:pt x="844" y="916"/>
                        <a:pt x="824" y="920"/>
                        <a:pt x="816" y="912"/>
                      </a:cubicBezTo>
                      <a:cubicBezTo>
                        <a:pt x="808" y="904"/>
                        <a:pt x="824" y="880"/>
                        <a:pt x="816" y="864"/>
                      </a:cubicBezTo>
                      <a:cubicBezTo>
                        <a:pt x="808" y="848"/>
                        <a:pt x="776" y="832"/>
                        <a:pt x="768" y="816"/>
                      </a:cubicBezTo>
                      <a:cubicBezTo>
                        <a:pt x="760" y="800"/>
                        <a:pt x="776" y="792"/>
                        <a:pt x="768" y="768"/>
                      </a:cubicBezTo>
                      <a:cubicBezTo>
                        <a:pt x="760" y="744"/>
                        <a:pt x="728" y="696"/>
                        <a:pt x="720" y="672"/>
                      </a:cubicBezTo>
                      <a:cubicBezTo>
                        <a:pt x="712" y="648"/>
                        <a:pt x="728" y="640"/>
                        <a:pt x="720" y="624"/>
                      </a:cubicBezTo>
                      <a:cubicBezTo>
                        <a:pt x="712" y="608"/>
                        <a:pt x="696" y="592"/>
                        <a:pt x="672" y="576"/>
                      </a:cubicBezTo>
                      <a:cubicBezTo>
                        <a:pt x="648" y="560"/>
                        <a:pt x="616" y="544"/>
                        <a:pt x="576" y="528"/>
                      </a:cubicBezTo>
                      <a:cubicBezTo>
                        <a:pt x="536" y="512"/>
                        <a:pt x="464" y="496"/>
                        <a:pt x="432" y="480"/>
                      </a:cubicBezTo>
                      <a:cubicBezTo>
                        <a:pt x="400" y="464"/>
                        <a:pt x="432" y="448"/>
                        <a:pt x="384" y="432"/>
                      </a:cubicBezTo>
                      <a:cubicBezTo>
                        <a:pt x="336" y="416"/>
                        <a:pt x="192" y="400"/>
                        <a:pt x="144" y="384"/>
                      </a:cubicBezTo>
                      <a:cubicBezTo>
                        <a:pt x="96" y="368"/>
                        <a:pt x="112" y="368"/>
                        <a:pt x="96" y="336"/>
                      </a:cubicBezTo>
                      <a:cubicBezTo>
                        <a:pt x="80" y="304"/>
                        <a:pt x="56" y="232"/>
                        <a:pt x="48" y="192"/>
                      </a:cubicBezTo>
                      <a:cubicBezTo>
                        <a:pt x="40" y="152"/>
                        <a:pt x="56" y="128"/>
                        <a:pt x="48" y="96"/>
                      </a:cubicBezTo>
                      <a:cubicBezTo>
                        <a:pt x="40" y="64"/>
                        <a:pt x="8" y="16"/>
                        <a:pt x="0" y="0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133" name="Freeform 12">
                  <a:extLst>
                    <a:ext uri="{FF2B5EF4-FFF2-40B4-BE49-F238E27FC236}">
                      <a16:creationId xmlns:a16="http://schemas.microsoft.com/office/drawing/2014/main" id="{5773B46A-C072-5690-E351-4F3B0F40B1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1" y="2784"/>
                  <a:ext cx="583" cy="576"/>
                </a:xfrm>
                <a:custGeom>
                  <a:avLst/>
                  <a:gdLst>
                    <a:gd name="T0" fmla="*/ 0 w 632"/>
                    <a:gd name="T1" fmla="*/ 576 h 576"/>
                    <a:gd name="T2" fmla="*/ 35 w 632"/>
                    <a:gd name="T3" fmla="*/ 480 h 576"/>
                    <a:gd name="T4" fmla="*/ 138 w 632"/>
                    <a:gd name="T5" fmla="*/ 480 h 576"/>
                    <a:gd name="T6" fmla="*/ 348 w 632"/>
                    <a:gd name="T7" fmla="*/ 432 h 576"/>
                    <a:gd name="T8" fmla="*/ 382 w 632"/>
                    <a:gd name="T9" fmla="*/ 336 h 576"/>
                    <a:gd name="T10" fmla="*/ 382 w 632"/>
                    <a:gd name="T11" fmla="*/ 288 h 576"/>
                    <a:gd name="T12" fmla="*/ 417 w 632"/>
                    <a:gd name="T13" fmla="*/ 144 h 576"/>
                    <a:gd name="T14" fmla="*/ 452 w 632"/>
                    <a:gd name="T15" fmla="*/ 48 h 576"/>
                    <a:gd name="T16" fmla="*/ 452 w 632"/>
                    <a:gd name="T17" fmla="*/ 0 h 5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32"/>
                    <a:gd name="T28" fmla="*/ 0 h 576"/>
                    <a:gd name="T29" fmla="*/ 632 w 632"/>
                    <a:gd name="T30" fmla="*/ 576 h 5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32" h="576">
                      <a:moveTo>
                        <a:pt x="0" y="576"/>
                      </a:moveTo>
                      <a:cubicBezTo>
                        <a:pt x="8" y="536"/>
                        <a:pt x="16" y="496"/>
                        <a:pt x="48" y="480"/>
                      </a:cubicBezTo>
                      <a:cubicBezTo>
                        <a:pt x="80" y="464"/>
                        <a:pt x="120" y="488"/>
                        <a:pt x="192" y="480"/>
                      </a:cubicBezTo>
                      <a:cubicBezTo>
                        <a:pt x="264" y="472"/>
                        <a:pt x="424" y="456"/>
                        <a:pt x="480" y="432"/>
                      </a:cubicBezTo>
                      <a:cubicBezTo>
                        <a:pt x="536" y="408"/>
                        <a:pt x="520" y="360"/>
                        <a:pt x="528" y="336"/>
                      </a:cubicBezTo>
                      <a:cubicBezTo>
                        <a:pt x="536" y="312"/>
                        <a:pt x="520" y="320"/>
                        <a:pt x="528" y="288"/>
                      </a:cubicBezTo>
                      <a:cubicBezTo>
                        <a:pt x="536" y="256"/>
                        <a:pt x="560" y="184"/>
                        <a:pt x="576" y="144"/>
                      </a:cubicBezTo>
                      <a:cubicBezTo>
                        <a:pt x="592" y="104"/>
                        <a:pt x="616" y="72"/>
                        <a:pt x="624" y="48"/>
                      </a:cubicBezTo>
                      <a:cubicBezTo>
                        <a:pt x="632" y="24"/>
                        <a:pt x="624" y="8"/>
                        <a:pt x="624" y="0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21865" name="Group 13">
              <a:extLst>
                <a:ext uri="{FF2B5EF4-FFF2-40B4-BE49-F238E27FC236}">
                  <a16:creationId xmlns:a16="http://schemas.microsoft.com/office/drawing/2014/main" id="{0B7D6127-53B0-33B6-EA08-28DB7F076E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008"/>
              <a:ext cx="816" cy="288"/>
              <a:chOff x="3408" y="384"/>
              <a:chExt cx="528" cy="384"/>
            </a:xfrm>
          </p:grpSpPr>
          <p:sp>
            <p:nvSpPr>
              <p:cNvPr id="122105" name="Rectangle 14">
                <a:extLst>
                  <a:ext uri="{FF2B5EF4-FFF2-40B4-BE49-F238E27FC236}">
                    <a16:creationId xmlns:a16="http://schemas.microsoft.com/office/drawing/2014/main" id="{6F3B6915-623D-5328-4F50-EAFAF9C84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384"/>
                <a:ext cx="329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Imagem</a:t>
                </a:r>
              </a:p>
            </p:txBody>
          </p:sp>
          <p:sp>
            <p:nvSpPr>
              <p:cNvPr id="122106" name="Rectangle 15">
                <a:extLst>
                  <a:ext uri="{FF2B5EF4-FFF2-40B4-BE49-F238E27FC236}">
                    <a16:creationId xmlns:a16="http://schemas.microsoft.com/office/drawing/2014/main" id="{DDE69717-DACB-5446-FDD1-048E3089E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84"/>
                <a:ext cx="199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2107" name="Group 16">
                <a:extLst>
                  <a:ext uri="{FF2B5EF4-FFF2-40B4-BE49-F238E27FC236}">
                    <a16:creationId xmlns:a16="http://schemas.microsoft.com/office/drawing/2014/main" id="{2531B9CC-2E26-3422-8EC0-966BEFF699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523"/>
                <a:ext cx="528" cy="245"/>
                <a:chOff x="3408" y="523"/>
                <a:chExt cx="528" cy="293"/>
              </a:xfrm>
            </p:grpSpPr>
            <p:sp>
              <p:nvSpPr>
                <p:cNvPr id="122125" name="Rectangle 17">
                  <a:extLst>
                    <a:ext uri="{FF2B5EF4-FFF2-40B4-BE49-F238E27FC236}">
                      <a16:creationId xmlns:a16="http://schemas.microsoft.com/office/drawing/2014/main" id="{02CEE893-D9CB-D52E-475A-1D071C777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7" y="528"/>
                  <a:ext cx="329" cy="28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26" name="Rectangle 18">
                  <a:extLst>
                    <a:ext uri="{FF2B5EF4-FFF2-40B4-BE49-F238E27FC236}">
                      <a16:creationId xmlns:a16="http://schemas.microsoft.com/office/drawing/2014/main" id="{49693A42-4754-77B3-AC1A-153ED95418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523"/>
                  <a:ext cx="199" cy="293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122108" name="Group 19">
                <a:extLst>
                  <a:ext uri="{FF2B5EF4-FFF2-40B4-BE49-F238E27FC236}">
                    <a16:creationId xmlns:a16="http://schemas.microsoft.com/office/drawing/2014/main" id="{5C423F41-E559-68C4-6890-CFD7FAE4D9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384"/>
                <a:ext cx="199" cy="144"/>
                <a:chOff x="2400" y="1872"/>
                <a:chExt cx="2304" cy="2304"/>
              </a:xfrm>
            </p:grpSpPr>
            <p:sp>
              <p:nvSpPr>
                <p:cNvPr id="122109" name="Rectangle 20">
                  <a:extLst>
                    <a:ext uri="{FF2B5EF4-FFF2-40B4-BE49-F238E27FC236}">
                      <a16:creationId xmlns:a16="http://schemas.microsoft.com/office/drawing/2014/main" id="{62FC12F2-963A-9459-98CC-46B3A75DB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0" name="Rectangle 21">
                  <a:extLst>
                    <a:ext uri="{FF2B5EF4-FFF2-40B4-BE49-F238E27FC236}">
                      <a16:creationId xmlns:a16="http://schemas.microsoft.com/office/drawing/2014/main" id="{DD3ADCA2-A292-B7B9-227B-628213393B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1" name="Rectangle 22">
                  <a:extLst>
                    <a:ext uri="{FF2B5EF4-FFF2-40B4-BE49-F238E27FC236}">
                      <a16:creationId xmlns:a16="http://schemas.microsoft.com/office/drawing/2014/main" id="{55EFBBDE-6D81-7FC8-486E-AAFFC4105D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2" name="Rectangle 23">
                  <a:extLst>
                    <a:ext uri="{FF2B5EF4-FFF2-40B4-BE49-F238E27FC236}">
                      <a16:creationId xmlns:a16="http://schemas.microsoft.com/office/drawing/2014/main" id="{9906E053-A783-0A7C-0BB6-8D79EE89C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3" name="Rectangle 24">
                  <a:extLst>
                    <a:ext uri="{FF2B5EF4-FFF2-40B4-BE49-F238E27FC236}">
                      <a16:creationId xmlns:a16="http://schemas.microsoft.com/office/drawing/2014/main" id="{18AEDEBE-C542-D676-2C17-23DAE36EDA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4" name="Rectangle 25">
                  <a:extLst>
                    <a:ext uri="{FF2B5EF4-FFF2-40B4-BE49-F238E27FC236}">
                      <a16:creationId xmlns:a16="http://schemas.microsoft.com/office/drawing/2014/main" id="{8780DCF1-AD61-D6AD-56A9-2630E2B8B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5" name="Rectangle 26">
                  <a:extLst>
                    <a:ext uri="{FF2B5EF4-FFF2-40B4-BE49-F238E27FC236}">
                      <a16:creationId xmlns:a16="http://schemas.microsoft.com/office/drawing/2014/main" id="{EEABAFD4-7E64-3E83-C0F9-630844D47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6" name="Rectangle 27">
                  <a:extLst>
                    <a:ext uri="{FF2B5EF4-FFF2-40B4-BE49-F238E27FC236}">
                      <a16:creationId xmlns:a16="http://schemas.microsoft.com/office/drawing/2014/main" id="{69635DBE-37C7-E780-D146-60ADB5AA5D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7" name="Rectangle 28">
                  <a:extLst>
                    <a:ext uri="{FF2B5EF4-FFF2-40B4-BE49-F238E27FC236}">
                      <a16:creationId xmlns:a16="http://schemas.microsoft.com/office/drawing/2014/main" id="{B503B04D-9A3B-700E-E711-B6049FF57A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8" name="Rectangle 29">
                  <a:extLst>
                    <a:ext uri="{FF2B5EF4-FFF2-40B4-BE49-F238E27FC236}">
                      <a16:creationId xmlns:a16="http://schemas.microsoft.com/office/drawing/2014/main" id="{EB60505A-A2A9-1A1D-E1E3-B9B8810F52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19" name="Rectangle 30">
                  <a:extLst>
                    <a:ext uri="{FF2B5EF4-FFF2-40B4-BE49-F238E27FC236}">
                      <a16:creationId xmlns:a16="http://schemas.microsoft.com/office/drawing/2014/main" id="{2DC96CB1-04E3-C3FC-0FAF-DA2192176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20" name="Rectangle 31">
                  <a:extLst>
                    <a:ext uri="{FF2B5EF4-FFF2-40B4-BE49-F238E27FC236}">
                      <a16:creationId xmlns:a16="http://schemas.microsoft.com/office/drawing/2014/main" id="{68147492-923C-CB0B-1EB3-81552DBA2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21" name="Rectangle 32">
                  <a:extLst>
                    <a:ext uri="{FF2B5EF4-FFF2-40B4-BE49-F238E27FC236}">
                      <a16:creationId xmlns:a16="http://schemas.microsoft.com/office/drawing/2014/main" id="{0EDF4D6A-D4E3-FF37-49F0-3BF2552BF5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22" name="Rectangle 33">
                  <a:extLst>
                    <a:ext uri="{FF2B5EF4-FFF2-40B4-BE49-F238E27FC236}">
                      <a16:creationId xmlns:a16="http://schemas.microsoft.com/office/drawing/2014/main" id="{BE331ED6-E328-4F5B-760D-5D5DF4444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23" name="Rectangle 34">
                  <a:extLst>
                    <a:ext uri="{FF2B5EF4-FFF2-40B4-BE49-F238E27FC236}">
                      <a16:creationId xmlns:a16="http://schemas.microsoft.com/office/drawing/2014/main" id="{695AA0D9-46EB-A4A8-819A-107B5F6BD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24" name="Rectangle 35">
                  <a:extLst>
                    <a:ext uri="{FF2B5EF4-FFF2-40B4-BE49-F238E27FC236}">
                      <a16:creationId xmlns:a16="http://schemas.microsoft.com/office/drawing/2014/main" id="{1D53A2DD-8B77-43B2-E972-307D9A069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21866" name="Group 36">
              <a:extLst>
                <a:ext uri="{FF2B5EF4-FFF2-40B4-BE49-F238E27FC236}">
                  <a16:creationId xmlns:a16="http://schemas.microsoft.com/office/drawing/2014/main" id="{973F86EF-E403-1077-52CF-F00A3240B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1620"/>
              <a:ext cx="864" cy="288"/>
              <a:chOff x="3408" y="1008"/>
              <a:chExt cx="667" cy="384"/>
            </a:xfrm>
          </p:grpSpPr>
          <p:sp>
            <p:nvSpPr>
              <p:cNvPr id="122096" name="Rectangle 37">
                <a:extLst>
                  <a:ext uri="{FF2B5EF4-FFF2-40B4-BE49-F238E27FC236}">
                    <a16:creationId xmlns:a16="http://schemas.microsoft.com/office/drawing/2014/main" id="{7CB1E8FF-29B6-9824-3CE6-4D9FFB6ED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008"/>
                <a:ext cx="480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Uso do Solo</a:t>
                </a:r>
              </a:p>
            </p:txBody>
          </p:sp>
          <p:sp>
            <p:nvSpPr>
              <p:cNvPr id="122097" name="Rectangle 38">
                <a:extLst>
                  <a:ext uri="{FF2B5EF4-FFF2-40B4-BE49-F238E27FC236}">
                    <a16:creationId xmlns:a16="http://schemas.microsoft.com/office/drawing/2014/main" id="{FB464677-9A72-3EFB-B453-6981ABCD8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008"/>
                <a:ext cx="187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2098" name="Group 39">
                <a:extLst>
                  <a:ext uri="{FF2B5EF4-FFF2-40B4-BE49-F238E27FC236}">
                    <a16:creationId xmlns:a16="http://schemas.microsoft.com/office/drawing/2014/main" id="{B1C726E2-82B1-970A-7CAA-E421658156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1147"/>
                <a:ext cx="667" cy="245"/>
                <a:chOff x="3408" y="1147"/>
                <a:chExt cx="667" cy="293"/>
              </a:xfrm>
            </p:grpSpPr>
            <p:sp>
              <p:nvSpPr>
                <p:cNvPr id="122103" name="Rectangle 40">
                  <a:extLst>
                    <a:ext uri="{FF2B5EF4-FFF2-40B4-BE49-F238E27FC236}">
                      <a16:creationId xmlns:a16="http://schemas.microsoft.com/office/drawing/2014/main" id="{31420D2E-9A91-215E-0F3D-955F671836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5" y="1152"/>
                  <a:ext cx="480" cy="28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04" name="Rectangle 41">
                  <a:extLst>
                    <a:ext uri="{FF2B5EF4-FFF2-40B4-BE49-F238E27FC236}">
                      <a16:creationId xmlns:a16="http://schemas.microsoft.com/office/drawing/2014/main" id="{F4122041-93FA-E0BD-8079-7ACD6EE55A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1147"/>
                  <a:ext cx="187" cy="293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122099" name="Group 42">
                <a:extLst>
                  <a:ext uri="{FF2B5EF4-FFF2-40B4-BE49-F238E27FC236}">
                    <a16:creationId xmlns:a16="http://schemas.microsoft.com/office/drawing/2014/main" id="{288789D9-28AD-1BD3-F4B8-E7864B8F6A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1008"/>
                <a:ext cx="187" cy="144"/>
                <a:chOff x="2592" y="2784"/>
                <a:chExt cx="1728" cy="1248"/>
              </a:xfrm>
            </p:grpSpPr>
            <p:sp>
              <p:nvSpPr>
                <p:cNvPr id="122100" name="Rectangle 43">
                  <a:extLst>
                    <a:ext uri="{FF2B5EF4-FFF2-40B4-BE49-F238E27FC236}">
                      <a16:creationId xmlns:a16="http://schemas.microsoft.com/office/drawing/2014/main" id="{4916F587-50E6-C4DF-D182-8BB4D1F95E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2784"/>
                  <a:ext cx="1728" cy="124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101" name="Freeform 44">
                  <a:extLst>
                    <a:ext uri="{FF2B5EF4-FFF2-40B4-BE49-F238E27FC236}">
                      <a16:creationId xmlns:a16="http://schemas.microsoft.com/office/drawing/2014/main" id="{7F98977C-97E3-27A3-8B84-2FF626A9E6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" y="2784"/>
                  <a:ext cx="1639" cy="1248"/>
                </a:xfrm>
                <a:custGeom>
                  <a:avLst/>
                  <a:gdLst>
                    <a:gd name="T0" fmla="*/ 11188 w 864"/>
                    <a:gd name="T1" fmla="*/ 3087 h 920"/>
                    <a:gd name="T2" fmla="*/ 10568 w 864"/>
                    <a:gd name="T3" fmla="*/ 3087 h 920"/>
                    <a:gd name="T4" fmla="*/ 10568 w 864"/>
                    <a:gd name="T5" fmla="*/ 2926 h 920"/>
                    <a:gd name="T6" fmla="*/ 9946 w 864"/>
                    <a:gd name="T7" fmla="*/ 2763 h 920"/>
                    <a:gd name="T8" fmla="*/ 9946 w 864"/>
                    <a:gd name="T9" fmla="*/ 2600 h 920"/>
                    <a:gd name="T10" fmla="*/ 9324 w 864"/>
                    <a:gd name="T11" fmla="*/ 2276 h 920"/>
                    <a:gd name="T12" fmla="*/ 9324 w 864"/>
                    <a:gd name="T13" fmla="*/ 2112 h 920"/>
                    <a:gd name="T14" fmla="*/ 8705 w 864"/>
                    <a:gd name="T15" fmla="*/ 1949 h 920"/>
                    <a:gd name="T16" fmla="*/ 7459 w 864"/>
                    <a:gd name="T17" fmla="*/ 1787 h 920"/>
                    <a:gd name="T18" fmla="*/ 5600 w 864"/>
                    <a:gd name="T19" fmla="*/ 1625 h 920"/>
                    <a:gd name="T20" fmla="*/ 4970 w 864"/>
                    <a:gd name="T21" fmla="*/ 1462 h 920"/>
                    <a:gd name="T22" fmla="*/ 1865 w 864"/>
                    <a:gd name="T23" fmla="*/ 1301 h 920"/>
                    <a:gd name="T24" fmla="*/ 1241 w 864"/>
                    <a:gd name="T25" fmla="*/ 1139 h 920"/>
                    <a:gd name="T26" fmla="*/ 622 w 864"/>
                    <a:gd name="T27" fmla="*/ 650 h 920"/>
                    <a:gd name="T28" fmla="*/ 622 w 864"/>
                    <a:gd name="T29" fmla="*/ 324 h 920"/>
                    <a:gd name="T30" fmla="*/ 0 w 864"/>
                    <a:gd name="T31" fmla="*/ 0 h 9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64"/>
                    <a:gd name="T49" fmla="*/ 0 h 920"/>
                    <a:gd name="T50" fmla="*/ 864 w 864"/>
                    <a:gd name="T51" fmla="*/ 920 h 92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64" h="920">
                      <a:moveTo>
                        <a:pt x="864" y="912"/>
                      </a:moveTo>
                      <a:cubicBezTo>
                        <a:pt x="844" y="916"/>
                        <a:pt x="824" y="920"/>
                        <a:pt x="816" y="912"/>
                      </a:cubicBezTo>
                      <a:cubicBezTo>
                        <a:pt x="808" y="904"/>
                        <a:pt x="824" y="880"/>
                        <a:pt x="816" y="864"/>
                      </a:cubicBezTo>
                      <a:cubicBezTo>
                        <a:pt x="808" y="848"/>
                        <a:pt x="776" y="832"/>
                        <a:pt x="768" y="816"/>
                      </a:cubicBezTo>
                      <a:cubicBezTo>
                        <a:pt x="760" y="800"/>
                        <a:pt x="776" y="792"/>
                        <a:pt x="768" y="768"/>
                      </a:cubicBezTo>
                      <a:cubicBezTo>
                        <a:pt x="760" y="744"/>
                        <a:pt x="728" y="696"/>
                        <a:pt x="720" y="672"/>
                      </a:cubicBezTo>
                      <a:cubicBezTo>
                        <a:pt x="712" y="648"/>
                        <a:pt x="728" y="640"/>
                        <a:pt x="720" y="624"/>
                      </a:cubicBezTo>
                      <a:cubicBezTo>
                        <a:pt x="712" y="608"/>
                        <a:pt x="696" y="592"/>
                        <a:pt x="672" y="576"/>
                      </a:cubicBezTo>
                      <a:cubicBezTo>
                        <a:pt x="648" y="560"/>
                        <a:pt x="616" y="544"/>
                        <a:pt x="576" y="528"/>
                      </a:cubicBezTo>
                      <a:cubicBezTo>
                        <a:pt x="536" y="512"/>
                        <a:pt x="464" y="496"/>
                        <a:pt x="432" y="480"/>
                      </a:cubicBezTo>
                      <a:cubicBezTo>
                        <a:pt x="400" y="464"/>
                        <a:pt x="432" y="448"/>
                        <a:pt x="384" y="432"/>
                      </a:cubicBezTo>
                      <a:cubicBezTo>
                        <a:pt x="336" y="416"/>
                        <a:pt x="192" y="400"/>
                        <a:pt x="144" y="384"/>
                      </a:cubicBezTo>
                      <a:cubicBezTo>
                        <a:pt x="96" y="368"/>
                        <a:pt x="112" y="368"/>
                        <a:pt x="96" y="336"/>
                      </a:cubicBezTo>
                      <a:cubicBezTo>
                        <a:pt x="80" y="304"/>
                        <a:pt x="56" y="232"/>
                        <a:pt x="48" y="192"/>
                      </a:cubicBezTo>
                      <a:cubicBezTo>
                        <a:pt x="40" y="152"/>
                        <a:pt x="56" y="128"/>
                        <a:pt x="48" y="96"/>
                      </a:cubicBezTo>
                      <a:cubicBezTo>
                        <a:pt x="40" y="64"/>
                        <a:pt x="8" y="16"/>
                        <a:pt x="0" y="0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102" name="Freeform 45">
                  <a:extLst>
                    <a:ext uri="{FF2B5EF4-FFF2-40B4-BE49-F238E27FC236}">
                      <a16:creationId xmlns:a16="http://schemas.microsoft.com/office/drawing/2014/main" id="{BB2FAD1C-5ED1-E404-1D3A-0326EE9E6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1" y="2784"/>
                  <a:ext cx="583" cy="576"/>
                </a:xfrm>
                <a:custGeom>
                  <a:avLst/>
                  <a:gdLst>
                    <a:gd name="T0" fmla="*/ 0 w 632"/>
                    <a:gd name="T1" fmla="*/ 576 h 576"/>
                    <a:gd name="T2" fmla="*/ 35 w 632"/>
                    <a:gd name="T3" fmla="*/ 480 h 576"/>
                    <a:gd name="T4" fmla="*/ 138 w 632"/>
                    <a:gd name="T5" fmla="*/ 480 h 576"/>
                    <a:gd name="T6" fmla="*/ 348 w 632"/>
                    <a:gd name="T7" fmla="*/ 432 h 576"/>
                    <a:gd name="T8" fmla="*/ 382 w 632"/>
                    <a:gd name="T9" fmla="*/ 336 h 576"/>
                    <a:gd name="T10" fmla="*/ 382 w 632"/>
                    <a:gd name="T11" fmla="*/ 288 h 576"/>
                    <a:gd name="T12" fmla="*/ 417 w 632"/>
                    <a:gd name="T13" fmla="*/ 144 h 576"/>
                    <a:gd name="T14" fmla="*/ 452 w 632"/>
                    <a:gd name="T15" fmla="*/ 48 h 576"/>
                    <a:gd name="T16" fmla="*/ 452 w 632"/>
                    <a:gd name="T17" fmla="*/ 0 h 5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32"/>
                    <a:gd name="T28" fmla="*/ 0 h 576"/>
                    <a:gd name="T29" fmla="*/ 632 w 632"/>
                    <a:gd name="T30" fmla="*/ 576 h 5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32" h="576">
                      <a:moveTo>
                        <a:pt x="0" y="576"/>
                      </a:moveTo>
                      <a:cubicBezTo>
                        <a:pt x="8" y="536"/>
                        <a:pt x="16" y="496"/>
                        <a:pt x="48" y="480"/>
                      </a:cubicBezTo>
                      <a:cubicBezTo>
                        <a:pt x="80" y="464"/>
                        <a:pt x="120" y="488"/>
                        <a:pt x="192" y="480"/>
                      </a:cubicBezTo>
                      <a:cubicBezTo>
                        <a:pt x="264" y="472"/>
                        <a:pt x="424" y="456"/>
                        <a:pt x="480" y="432"/>
                      </a:cubicBezTo>
                      <a:cubicBezTo>
                        <a:pt x="536" y="408"/>
                        <a:pt x="520" y="360"/>
                        <a:pt x="528" y="336"/>
                      </a:cubicBezTo>
                      <a:cubicBezTo>
                        <a:pt x="536" y="312"/>
                        <a:pt x="520" y="320"/>
                        <a:pt x="528" y="288"/>
                      </a:cubicBezTo>
                      <a:cubicBezTo>
                        <a:pt x="536" y="256"/>
                        <a:pt x="560" y="184"/>
                        <a:pt x="576" y="144"/>
                      </a:cubicBezTo>
                      <a:cubicBezTo>
                        <a:pt x="592" y="104"/>
                        <a:pt x="616" y="72"/>
                        <a:pt x="624" y="48"/>
                      </a:cubicBezTo>
                      <a:cubicBezTo>
                        <a:pt x="632" y="24"/>
                        <a:pt x="624" y="8"/>
                        <a:pt x="624" y="0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21867" name="Group 46">
              <a:extLst>
                <a:ext uri="{FF2B5EF4-FFF2-40B4-BE49-F238E27FC236}">
                  <a16:creationId xmlns:a16="http://schemas.microsoft.com/office/drawing/2014/main" id="{678CD87E-A176-FA85-8F78-7DFBEF9D60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2124"/>
              <a:ext cx="864" cy="324"/>
              <a:chOff x="3408" y="1008"/>
              <a:chExt cx="667" cy="384"/>
            </a:xfrm>
          </p:grpSpPr>
          <p:sp>
            <p:nvSpPr>
              <p:cNvPr id="99558" name="Rectangle 47">
                <a:extLst>
                  <a:ext uri="{FF2B5EF4-FFF2-40B4-BE49-F238E27FC236}">
                    <a16:creationId xmlns:a16="http://schemas.microsoft.com/office/drawing/2014/main" id="{5E8D8B33-A165-3A88-5B8F-ECB31298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008"/>
                <a:ext cx="480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pt-BR" sz="1050" b="0">
                    <a:latin typeface="Arial" charset="0"/>
                  </a:rPr>
                  <a:t>Áreas de Cana</a:t>
                </a:r>
                <a:endParaRPr lang="pt-BR" sz="1100" b="0">
                  <a:latin typeface="Arial" charset="0"/>
                </a:endParaRPr>
              </a:p>
            </p:txBody>
          </p:sp>
          <p:sp>
            <p:nvSpPr>
              <p:cNvPr id="122088" name="Rectangle 48">
                <a:extLst>
                  <a:ext uri="{FF2B5EF4-FFF2-40B4-BE49-F238E27FC236}">
                    <a16:creationId xmlns:a16="http://schemas.microsoft.com/office/drawing/2014/main" id="{F08E890E-A728-4FD4-BA6F-56261CF19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008"/>
                <a:ext cx="187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2089" name="Group 49">
                <a:extLst>
                  <a:ext uri="{FF2B5EF4-FFF2-40B4-BE49-F238E27FC236}">
                    <a16:creationId xmlns:a16="http://schemas.microsoft.com/office/drawing/2014/main" id="{B6274E16-9ACF-6845-A2F5-DF693EB8F1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1147"/>
                <a:ext cx="667" cy="245"/>
                <a:chOff x="3408" y="1147"/>
                <a:chExt cx="667" cy="293"/>
              </a:xfrm>
            </p:grpSpPr>
            <p:sp>
              <p:nvSpPr>
                <p:cNvPr id="122094" name="Rectangle 50">
                  <a:extLst>
                    <a:ext uri="{FF2B5EF4-FFF2-40B4-BE49-F238E27FC236}">
                      <a16:creationId xmlns:a16="http://schemas.microsoft.com/office/drawing/2014/main" id="{9CF81FCF-206F-285A-C762-0E73DB7722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5" y="1152"/>
                  <a:ext cx="480" cy="28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95" name="Rectangle 51">
                  <a:extLst>
                    <a:ext uri="{FF2B5EF4-FFF2-40B4-BE49-F238E27FC236}">
                      <a16:creationId xmlns:a16="http://schemas.microsoft.com/office/drawing/2014/main" id="{36730883-9C48-438E-2E52-280848254D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1147"/>
                  <a:ext cx="187" cy="293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122090" name="Group 52">
                <a:extLst>
                  <a:ext uri="{FF2B5EF4-FFF2-40B4-BE49-F238E27FC236}">
                    <a16:creationId xmlns:a16="http://schemas.microsoft.com/office/drawing/2014/main" id="{690A0CA4-19C3-3C86-CE12-6EECF4909C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1008"/>
                <a:ext cx="187" cy="144"/>
                <a:chOff x="2592" y="2784"/>
                <a:chExt cx="1728" cy="1248"/>
              </a:xfrm>
            </p:grpSpPr>
            <p:sp>
              <p:nvSpPr>
                <p:cNvPr id="122091" name="Rectangle 53">
                  <a:extLst>
                    <a:ext uri="{FF2B5EF4-FFF2-40B4-BE49-F238E27FC236}">
                      <a16:creationId xmlns:a16="http://schemas.microsoft.com/office/drawing/2014/main" id="{C5EA2E17-9505-6B01-6EFF-445F28CB39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2784"/>
                  <a:ext cx="1728" cy="124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92" name="Freeform 54">
                  <a:extLst>
                    <a:ext uri="{FF2B5EF4-FFF2-40B4-BE49-F238E27FC236}">
                      <a16:creationId xmlns:a16="http://schemas.microsoft.com/office/drawing/2014/main" id="{288E93F5-9B34-C120-3864-3D17A90705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" y="2784"/>
                  <a:ext cx="1639" cy="1248"/>
                </a:xfrm>
                <a:custGeom>
                  <a:avLst/>
                  <a:gdLst>
                    <a:gd name="T0" fmla="*/ 11188 w 864"/>
                    <a:gd name="T1" fmla="*/ 3087 h 920"/>
                    <a:gd name="T2" fmla="*/ 10568 w 864"/>
                    <a:gd name="T3" fmla="*/ 3087 h 920"/>
                    <a:gd name="T4" fmla="*/ 10568 w 864"/>
                    <a:gd name="T5" fmla="*/ 2926 h 920"/>
                    <a:gd name="T6" fmla="*/ 9946 w 864"/>
                    <a:gd name="T7" fmla="*/ 2763 h 920"/>
                    <a:gd name="T8" fmla="*/ 9946 w 864"/>
                    <a:gd name="T9" fmla="*/ 2600 h 920"/>
                    <a:gd name="T10" fmla="*/ 9324 w 864"/>
                    <a:gd name="T11" fmla="*/ 2276 h 920"/>
                    <a:gd name="T12" fmla="*/ 9324 w 864"/>
                    <a:gd name="T13" fmla="*/ 2112 h 920"/>
                    <a:gd name="T14" fmla="*/ 8705 w 864"/>
                    <a:gd name="T15" fmla="*/ 1949 h 920"/>
                    <a:gd name="T16" fmla="*/ 7459 w 864"/>
                    <a:gd name="T17" fmla="*/ 1787 h 920"/>
                    <a:gd name="T18" fmla="*/ 5600 w 864"/>
                    <a:gd name="T19" fmla="*/ 1625 h 920"/>
                    <a:gd name="T20" fmla="*/ 4970 w 864"/>
                    <a:gd name="T21" fmla="*/ 1462 h 920"/>
                    <a:gd name="T22" fmla="*/ 1865 w 864"/>
                    <a:gd name="T23" fmla="*/ 1301 h 920"/>
                    <a:gd name="T24" fmla="*/ 1241 w 864"/>
                    <a:gd name="T25" fmla="*/ 1139 h 920"/>
                    <a:gd name="T26" fmla="*/ 622 w 864"/>
                    <a:gd name="T27" fmla="*/ 650 h 920"/>
                    <a:gd name="T28" fmla="*/ 622 w 864"/>
                    <a:gd name="T29" fmla="*/ 324 h 920"/>
                    <a:gd name="T30" fmla="*/ 0 w 864"/>
                    <a:gd name="T31" fmla="*/ 0 h 9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64"/>
                    <a:gd name="T49" fmla="*/ 0 h 920"/>
                    <a:gd name="T50" fmla="*/ 864 w 864"/>
                    <a:gd name="T51" fmla="*/ 920 h 92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64" h="920">
                      <a:moveTo>
                        <a:pt x="864" y="912"/>
                      </a:moveTo>
                      <a:cubicBezTo>
                        <a:pt x="844" y="916"/>
                        <a:pt x="824" y="920"/>
                        <a:pt x="816" y="912"/>
                      </a:cubicBezTo>
                      <a:cubicBezTo>
                        <a:pt x="808" y="904"/>
                        <a:pt x="824" y="880"/>
                        <a:pt x="816" y="864"/>
                      </a:cubicBezTo>
                      <a:cubicBezTo>
                        <a:pt x="808" y="848"/>
                        <a:pt x="776" y="832"/>
                        <a:pt x="768" y="816"/>
                      </a:cubicBezTo>
                      <a:cubicBezTo>
                        <a:pt x="760" y="800"/>
                        <a:pt x="776" y="792"/>
                        <a:pt x="768" y="768"/>
                      </a:cubicBezTo>
                      <a:cubicBezTo>
                        <a:pt x="760" y="744"/>
                        <a:pt x="728" y="696"/>
                        <a:pt x="720" y="672"/>
                      </a:cubicBezTo>
                      <a:cubicBezTo>
                        <a:pt x="712" y="648"/>
                        <a:pt x="728" y="640"/>
                        <a:pt x="720" y="624"/>
                      </a:cubicBezTo>
                      <a:cubicBezTo>
                        <a:pt x="712" y="608"/>
                        <a:pt x="696" y="592"/>
                        <a:pt x="672" y="576"/>
                      </a:cubicBezTo>
                      <a:cubicBezTo>
                        <a:pt x="648" y="560"/>
                        <a:pt x="616" y="544"/>
                        <a:pt x="576" y="528"/>
                      </a:cubicBezTo>
                      <a:cubicBezTo>
                        <a:pt x="536" y="512"/>
                        <a:pt x="464" y="496"/>
                        <a:pt x="432" y="480"/>
                      </a:cubicBezTo>
                      <a:cubicBezTo>
                        <a:pt x="400" y="464"/>
                        <a:pt x="432" y="448"/>
                        <a:pt x="384" y="432"/>
                      </a:cubicBezTo>
                      <a:cubicBezTo>
                        <a:pt x="336" y="416"/>
                        <a:pt x="192" y="400"/>
                        <a:pt x="144" y="384"/>
                      </a:cubicBezTo>
                      <a:cubicBezTo>
                        <a:pt x="96" y="368"/>
                        <a:pt x="112" y="368"/>
                        <a:pt x="96" y="336"/>
                      </a:cubicBezTo>
                      <a:cubicBezTo>
                        <a:pt x="80" y="304"/>
                        <a:pt x="56" y="232"/>
                        <a:pt x="48" y="192"/>
                      </a:cubicBezTo>
                      <a:cubicBezTo>
                        <a:pt x="40" y="152"/>
                        <a:pt x="56" y="128"/>
                        <a:pt x="48" y="96"/>
                      </a:cubicBezTo>
                      <a:cubicBezTo>
                        <a:pt x="40" y="64"/>
                        <a:pt x="8" y="16"/>
                        <a:pt x="0" y="0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093" name="Freeform 55">
                  <a:extLst>
                    <a:ext uri="{FF2B5EF4-FFF2-40B4-BE49-F238E27FC236}">
                      <a16:creationId xmlns:a16="http://schemas.microsoft.com/office/drawing/2014/main" id="{8D2D21CD-BA58-3631-2D19-21BCBA734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1" y="2784"/>
                  <a:ext cx="583" cy="576"/>
                </a:xfrm>
                <a:custGeom>
                  <a:avLst/>
                  <a:gdLst>
                    <a:gd name="T0" fmla="*/ 0 w 632"/>
                    <a:gd name="T1" fmla="*/ 576 h 576"/>
                    <a:gd name="T2" fmla="*/ 35 w 632"/>
                    <a:gd name="T3" fmla="*/ 480 h 576"/>
                    <a:gd name="T4" fmla="*/ 138 w 632"/>
                    <a:gd name="T5" fmla="*/ 480 h 576"/>
                    <a:gd name="T6" fmla="*/ 348 w 632"/>
                    <a:gd name="T7" fmla="*/ 432 h 576"/>
                    <a:gd name="T8" fmla="*/ 382 w 632"/>
                    <a:gd name="T9" fmla="*/ 336 h 576"/>
                    <a:gd name="T10" fmla="*/ 382 w 632"/>
                    <a:gd name="T11" fmla="*/ 288 h 576"/>
                    <a:gd name="T12" fmla="*/ 417 w 632"/>
                    <a:gd name="T13" fmla="*/ 144 h 576"/>
                    <a:gd name="T14" fmla="*/ 452 w 632"/>
                    <a:gd name="T15" fmla="*/ 48 h 576"/>
                    <a:gd name="T16" fmla="*/ 452 w 632"/>
                    <a:gd name="T17" fmla="*/ 0 h 5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32"/>
                    <a:gd name="T28" fmla="*/ 0 h 576"/>
                    <a:gd name="T29" fmla="*/ 632 w 632"/>
                    <a:gd name="T30" fmla="*/ 576 h 5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32" h="576">
                      <a:moveTo>
                        <a:pt x="0" y="576"/>
                      </a:moveTo>
                      <a:cubicBezTo>
                        <a:pt x="8" y="536"/>
                        <a:pt x="16" y="496"/>
                        <a:pt x="48" y="480"/>
                      </a:cubicBezTo>
                      <a:cubicBezTo>
                        <a:pt x="80" y="464"/>
                        <a:pt x="120" y="488"/>
                        <a:pt x="192" y="480"/>
                      </a:cubicBezTo>
                      <a:cubicBezTo>
                        <a:pt x="264" y="472"/>
                        <a:pt x="424" y="456"/>
                        <a:pt x="480" y="432"/>
                      </a:cubicBezTo>
                      <a:cubicBezTo>
                        <a:pt x="536" y="408"/>
                        <a:pt x="520" y="360"/>
                        <a:pt x="528" y="336"/>
                      </a:cubicBezTo>
                      <a:cubicBezTo>
                        <a:pt x="536" y="312"/>
                        <a:pt x="520" y="320"/>
                        <a:pt x="528" y="288"/>
                      </a:cubicBezTo>
                      <a:cubicBezTo>
                        <a:pt x="536" y="256"/>
                        <a:pt x="560" y="184"/>
                        <a:pt x="576" y="144"/>
                      </a:cubicBezTo>
                      <a:cubicBezTo>
                        <a:pt x="592" y="104"/>
                        <a:pt x="616" y="72"/>
                        <a:pt x="624" y="48"/>
                      </a:cubicBezTo>
                      <a:cubicBezTo>
                        <a:pt x="632" y="24"/>
                        <a:pt x="624" y="8"/>
                        <a:pt x="624" y="0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458232" name="Rectangle 56">
              <a:extLst>
                <a:ext uri="{FF2B5EF4-FFF2-40B4-BE49-F238E27FC236}">
                  <a16:creationId xmlns:a16="http://schemas.microsoft.com/office/drawing/2014/main" id="{BBBB8D0C-11FC-2824-AAED-517EEDC8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332"/>
              <a:ext cx="816" cy="7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8" dist="17961" dir="135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Segmentação</a:t>
              </a:r>
            </a:p>
          </p:txBody>
        </p:sp>
        <p:sp>
          <p:nvSpPr>
            <p:cNvPr id="1458233" name="Rectangle 57">
              <a:extLst>
                <a:ext uri="{FF2B5EF4-FFF2-40B4-BE49-F238E27FC236}">
                  <a16:creationId xmlns:a16="http://schemas.microsoft.com/office/drawing/2014/main" id="{7D1CF4ED-95A1-16EA-A1B3-177DB2D7B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968"/>
              <a:ext cx="816" cy="8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8" dist="17961" dir="135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Mapeamento</a:t>
              </a:r>
            </a:p>
          </p:txBody>
        </p:sp>
        <p:sp>
          <p:nvSpPr>
            <p:cNvPr id="121870" name="Line 58">
              <a:extLst>
                <a:ext uri="{FF2B5EF4-FFF2-40B4-BE49-F238E27FC236}">
                  <a16:creationId xmlns:a16="http://schemas.microsoft.com/office/drawing/2014/main" id="{2839BC1A-35DD-166A-2582-203687ABD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296"/>
              <a:ext cx="0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871" name="Line 59">
              <a:extLst>
                <a:ext uri="{FF2B5EF4-FFF2-40B4-BE49-F238E27FC236}">
                  <a16:creationId xmlns:a16="http://schemas.microsoft.com/office/drawing/2014/main" id="{EA0E2C52-4245-9C44-51F9-87EEE3D50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908"/>
              <a:ext cx="0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872" name="Line 60">
              <a:extLst>
                <a:ext uri="{FF2B5EF4-FFF2-40B4-BE49-F238E27FC236}">
                  <a16:creationId xmlns:a16="http://schemas.microsoft.com/office/drawing/2014/main" id="{DC20D141-09AD-B788-B192-27E3157CA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404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873" name="Line 61">
              <a:extLst>
                <a:ext uri="{FF2B5EF4-FFF2-40B4-BE49-F238E27FC236}">
                  <a16:creationId xmlns:a16="http://schemas.microsoft.com/office/drawing/2014/main" id="{689568A7-36D9-66F8-9726-439F15D45C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2052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58238" name="Rectangle 62">
              <a:extLst>
                <a:ext uri="{FF2B5EF4-FFF2-40B4-BE49-F238E27FC236}">
                  <a16:creationId xmlns:a16="http://schemas.microsoft.com/office/drawing/2014/main" id="{40EC4822-0187-AC56-4BCD-FDEF8F438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476"/>
              <a:ext cx="816" cy="7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8" dist="17961" dir="135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Classificação</a:t>
              </a:r>
            </a:p>
          </p:txBody>
        </p:sp>
        <p:sp>
          <p:nvSpPr>
            <p:cNvPr id="121875" name="Line 63">
              <a:extLst>
                <a:ext uri="{FF2B5EF4-FFF2-40B4-BE49-F238E27FC236}">
                  <a16:creationId xmlns:a16="http://schemas.microsoft.com/office/drawing/2014/main" id="{E861153B-704B-0996-C17C-B1FA8FF1C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548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58240" name="Rectangle 64">
              <a:extLst>
                <a:ext uri="{FF2B5EF4-FFF2-40B4-BE49-F238E27FC236}">
                  <a16:creationId xmlns:a16="http://schemas.microsoft.com/office/drawing/2014/main" id="{0A54702A-9EF8-7E55-9A02-43795220F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3420"/>
              <a:ext cx="832" cy="1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8" dist="17961" dir="135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Operação </a:t>
              </a:r>
            </a:p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Booleana</a:t>
              </a:r>
            </a:p>
          </p:txBody>
        </p:sp>
        <p:grpSp>
          <p:nvGrpSpPr>
            <p:cNvPr id="121877" name="Group 65">
              <a:extLst>
                <a:ext uri="{FF2B5EF4-FFF2-40B4-BE49-F238E27FC236}">
                  <a16:creationId xmlns:a16="http://schemas.microsoft.com/office/drawing/2014/main" id="{B112255D-E6EE-CE98-A2B6-24B214C1E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0"/>
              <a:ext cx="864" cy="288"/>
              <a:chOff x="1872" y="0"/>
              <a:chExt cx="864" cy="480"/>
            </a:xfrm>
          </p:grpSpPr>
          <p:sp>
            <p:nvSpPr>
              <p:cNvPr id="122082" name="Rectangle 66">
                <a:extLst>
                  <a:ext uri="{FF2B5EF4-FFF2-40B4-BE49-F238E27FC236}">
                    <a16:creationId xmlns:a16="http://schemas.microsoft.com/office/drawing/2014/main" id="{A066272E-7B27-FD92-E031-04F282A8E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0"/>
                <a:ext cx="371" cy="162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83" name="Rectangle 67">
                <a:extLst>
                  <a:ext uri="{FF2B5EF4-FFF2-40B4-BE49-F238E27FC236}">
                    <a16:creationId xmlns:a16="http://schemas.microsoft.com/office/drawing/2014/main" id="{211F12A3-16AC-BB2B-C0C9-F3C5183BC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0"/>
                <a:ext cx="493" cy="162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Piracicaba</a:t>
                </a:r>
              </a:p>
            </p:txBody>
          </p:sp>
          <p:sp>
            <p:nvSpPr>
              <p:cNvPr id="122084" name="Rectangle 68">
                <a:extLst>
                  <a:ext uri="{FF2B5EF4-FFF2-40B4-BE49-F238E27FC236}">
                    <a16:creationId xmlns:a16="http://schemas.microsoft.com/office/drawing/2014/main" id="{1CBDFB30-4A4B-A2FC-FA29-06DE4C5D3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54"/>
                <a:ext cx="371" cy="326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85" name="Rectangle 69">
                <a:extLst>
                  <a:ext uri="{FF2B5EF4-FFF2-40B4-BE49-F238E27FC236}">
                    <a16:creationId xmlns:a16="http://schemas.microsoft.com/office/drawing/2014/main" id="{5E6A104A-001B-F45F-1031-A2ED279FA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154"/>
                <a:ext cx="493" cy="326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86" name="Rectangle 70">
                <a:extLst>
                  <a:ext uri="{FF2B5EF4-FFF2-40B4-BE49-F238E27FC236}">
                    <a16:creationId xmlns:a16="http://schemas.microsoft.com/office/drawing/2014/main" id="{4C2CD34C-6231-28FE-05F1-6599DAE65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4"/>
                <a:ext cx="144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21878" name="Group 71">
              <a:extLst>
                <a:ext uri="{FF2B5EF4-FFF2-40B4-BE49-F238E27FC236}">
                  <a16:creationId xmlns:a16="http://schemas.microsoft.com/office/drawing/2014/main" id="{3B74B3BD-32E7-554B-7DCD-662652A3C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528"/>
              <a:ext cx="1520" cy="216"/>
              <a:chOff x="1408" y="616"/>
              <a:chExt cx="1520" cy="216"/>
            </a:xfrm>
          </p:grpSpPr>
          <p:sp>
            <p:nvSpPr>
              <p:cNvPr id="122077" name="Line 72">
                <a:extLst>
                  <a:ext uri="{FF2B5EF4-FFF2-40B4-BE49-F238E27FC236}">
                    <a16:creationId xmlns:a16="http://schemas.microsoft.com/office/drawing/2014/main" id="{9A09D2C7-6CEA-0B48-B9E4-7963B8609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8" y="616"/>
                <a:ext cx="14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22078" name="Group 73">
                <a:extLst>
                  <a:ext uri="{FF2B5EF4-FFF2-40B4-BE49-F238E27FC236}">
                    <a16:creationId xmlns:a16="http://schemas.microsoft.com/office/drawing/2014/main" id="{AEA7F0DA-166D-08C2-FADD-9F98878384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08" y="616"/>
                <a:ext cx="192" cy="216"/>
                <a:chOff x="1392" y="612"/>
                <a:chExt cx="192" cy="212"/>
              </a:xfrm>
            </p:grpSpPr>
            <p:sp>
              <p:nvSpPr>
                <p:cNvPr id="122079" name="Line 74">
                  <a:extLst>
                    <a:ext uri="{FF2B5EF4-FFF2-40B4-BE49-F238E27FC236}">
                      <a16:creationId xmlns:a16="http://schemas.microsoft.com/office/drawing/2014/main" id="{EE4727AB-F080-32A1-346A-A388F6A10D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8" y="752"/>
                  <a:ext cx="0" cy="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080" name="Line 75">
                  <a:extLst>
                    <a:ext uri="{FF2B5EF4-FFF2-40B4-BE49-F238E27FC236}">
                      <a16:creationId xmlns:a16="http://schemas.microsoft.com/office/drawing/2014/main" id="{2C485CC5-98BD-4BE9-DDFE-85109F8EC5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2" y="612"/>
                  <a:ext cx="0" cy="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081" name="AutoShape 76">
                  <a:extLst>
                    <a:ext uri="{FF2B5EF4-FFF2-40B4-BE49-F238E27FC236}">
                      <a16:creationId xmlns:a16="http://schemas.microsoft.com/office/drawing/2014/main" id="{2B7358C4-C246-90D1-D78B-4B2C5FC34B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2" y="672"/>
                  <a:ext cx="192" cy="7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pt-BR" altLang="pt-BR" sz="900" b="0">
                      <a:latin typeface="Times New Roman" panose="02020603050405020304" pitchFamily="18" charset="0"/>
                    </a:rPr>
                    <a:t>     </a:t>
                  </a:r>
                </a:p>
              </p:txBody>
            </p:sp>
          </p:grpSp>
        </p:grpSp>
        <p:sp>
          <p:nvSpPr>
            <p:cNvPr id="121879" name="Line 77">
              <a:extLst>
                <a:ext uri="{FF2B5EF4-FFF2-40B4-BE49-F238E27FC236}">
                  <a16:creationId xmlns:a16="http://schemas.microsoft.com/office/drawing/2014/main" id="{38002987-0BC5-5F90-7966-F503404896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7" y="624"/>
              <a:ext cx="8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21880" name="Group 78">
              <a:extLst>
                <a:ext uri="{FF2B5EF4-FFF2-40B4-BE49-F238E27FC236}">
                  <a16:creationId xmlns:a16="http://schemas.microsoft.com/office/drawing/2014/main" id="{A1DEF743-E27D-528B-3EFC-E0CBB27352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630"/>
              <a:ext cx="160" cy="378"/>
              <a:chOff x="880" y="960"/>
              <a:chExt cx="144" cy="384"/>
            </a:xfrm>
          </p:grpSpPr>
          <p:sp>
            <p:nvSpPr>
              <p:cNvPr id="122074" name="Line 79">
                <a:extLst>
                  <a:ext uri="{FF2B5EF4-FFF2-40B4-BE49-F238E27FC236}">
                    <a16:creationId xmlns:a16="http://schemas.microsoft.com/office/drawing/2014/main" id="{04281A42-A7D0-9A30-A724-FB2D0B2C5B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5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2075" name="Line 80">
                <a:extLst>
                  <a:ext uri="{FF2B5EF4-FFF2-40B4-BE49-F238E27FC236}">
                    <a16:creationId xmlns:a16="http://schemas.microsoft.com/office/drawing/2014/main" id="{A2C3B097-3F55-A369-CDDE-F2339A62E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96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2076" name="AutoShape 81">
                <a:extLst>
                  <a:ext uri="{FF2B5EF4-FFF2-40B4-BE49-F238E27FC236}">
                    <a16:creationId xmlns:a16="http://schemas.microsoft.com/office/drawing/2014/main" id="{202DF17F-D7FD-CA06-0EFB-B11CF41BA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" y="105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21881" name="Group 82">
              <a:extLst>
                <a:ext uri="{FF2B5EF4-FFF2-40B4-BE49-F238E27FC236}">
                  <a16:creationId xmlns:a16="http://schemas.microsoft.com/office/drawing/2014/main" id="{A9262F83-9D28-88D1-9DEE-8D552DAB81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" y="288"/>
              <a:ext cx="192" cy="198"/>
              <a:chOff x="2240" y="336"/>
              <a:chExt cx="144" cy="264"/>
            </a:xfrm>
          </p:grpSpPr>
          <p:sp>
            <p:nvSpPr>
              <p:cNvPr id="122070" name="Line 83">
                <a:extLst>
                  <a:ext uri="{FF2B5EF4-FFF2-40B4-BE49-F238E27FC236}">
                    <a16:creationId xmlns:a16="http://schemas.microsoft.com/office/drawing/2014/main" id="{8010E260-7C9B-6A9B-748F-FC3406E46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9" y="336"/>
                <a:ext cx="0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22071" name="Group 84">
                <a:extLst>
                  <a:ext uri="{FF2B5EF4-FFF2-40B4-BE49-F238E27FC236}">
                    <a16:creationId xmlns:a16="http://schemas.microsoft.com/office/drawing/2014/main" id="{3CDCB84F-317A-A85E-0839-0E9DC6D664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40" y="384"/>
                <a:ext cx="144" cy="216"/>
                <a:chOff x="2256" y="384"/>
                <a:chExt cx="144" cy="216"/>
              </a:xfrm>
            </p:grpSpPr>
            <p:sp>
              <p:nvSpPr>
                <p:cNvPr id="122072" name="Line 85">
                  <a:extLst>
                    <a:ext uri="{FF2B5EF4-FFF2-40B4-BE49-F238E27FC236}">
                      <a16:creationId xmlns:a16="http://schemas.microsoft.com/office/drawing/2014/main" id="{F1950BF3-389F-F06E-6761-E5241E14F1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28" y="480"/>
                  <a:ext cx="0" cy="1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073" name="AutoShape 86">
                  <a:extLst>
                    <a:ext uri="{FF2B5EF4-FFF2-40B4-BE49-F238E27FC236}">
                      <a16:creationId xmlns:a16="http://schemas.microsoft.com/office/drawing/2014/main" id="{82CCA6C1-C79C-8D60-0EDB-2C0709306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6" y="384"/>
                  <a:ext cx="144" cy="96"/>
                </a:xfrm>
                <a:prstGeom prst="flowChartDecision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121882" name="Line 87">
              <a:extLst>
                <a:ext uri="{FF2B5EF4-FFF2-40B4-BE49-F238E27FC236}">
                  <a16:creationId xmlns:a16="http://schemas.microsoft.com/office/drawing/2014/main" id="{68D3B3C6-392E-F84E-DFBE-605FBD54A1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2496"/>
              <a:ext cx="0" cy="9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883" name="Line 88">
              <a:extLst>
                <a:ext uri="{FF2B5EF4-FFF2-40B4-BE49-F238E27FC236}">
                  <a16:creationId xmlns:a16="http://schemas.microsoft.com/office/drawing/2014/main" id="{BB698450-9EFB-E86F-BAC5-DC9AAE6041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350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884" name="Line 89">
              <a:extLst>
                <a:ext uri="{FF2B5EF4-FFF2-40B4-BE49-F238E27FC236}">
                  <a16:creationId xmlns:a16="http://schemas.microsoft.com/office/drawing/2014/main" id="{93679D82-2F44-7DB5-4A60-9333538D7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3600"/>
              <a:ext cx="0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885" name="Line 90">
              <a:extLst>
                <a:ext uri="{FF2B5EF4-FFF2-40B4-BE49-F238E27FC236}">
                  <a16:creationId xmlns:a16="http://schemas.microsoft.com/office/drawing/2014/main" id="{3A6B1CFC-C95D-416C-5788-740EC149D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736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58267" name="Rectangle 91">
              <a:extLst>
                <a:ext uri="{FF2B5EF4-FFF2-40B4-BE49-F238E27FC236}">
                  <a16:creationId xmlns:a16="http://schemas.microsoft.com/office/drawing/2014/main" id="{1BCB26F0-5850-2666-DA46-D1BA23133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700"/>
              <a:ext cx="800" cy="10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8" dist="17961" dir="135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Operação Fuzzy</a:t>
              </a:r>
            </a:p>
          </p:txBody>
        </p:sp>
        <p:grpSp>
          <p:nvGrpSpPr>
            <p:cNvPr id="121887" name="Group 92">
              <a:extLst>
                <a:ext uri="{FF2B5EF4-FFF2-40B4-BE49-F238E27FC236}">
                  <a16:creationId xmlns:a16="http://schemas.microsoft.com/office/drawing/2014/main" id="{D471CF41-E99E-84C8-B59B-F8119F1A0B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2844"/>
              <a:ext cx="800" cy="288"/>
              <a:chOff x="768" y="1632"/>
              <a:chExt cx="576" cy="432"/>
            </a:xfrm>
          </p:grpSpPr>
          <p:sp>
            <p:nvSpPr>
              <p:cNvPr id="122049" name="Rectangle 93">
                <a:extLst>
                  <a:ext uri="{FF2B5EF4-FFF2-40B4-BE49-F238E27FC236}">
                    <a16:creationId xmlns:a16="http://schemas.microsoft.com/office/drawing/2014/main" id="{B78164FE-D569-2188-A0D4-82FA74F48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247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50" name="Rectangle 94">
                <a:extLst>
                  <a:ext uri="{FF2B5EF4-FFF2-40B4-BE49-F238E27FC236}">
                    <a16:creationId xmlns:a16="http://schemas.microsoft.com/office/drawing/2014/main" id="{63B7A4DC-924D-ED13-ABC9-220599055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" y="1632"/>
                <a:ext cx="329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Aptidão</a:t>
                </a:r>
              </a:p>
            </p:txBody>
          </p:sp>
          <p:sp>
            <p:nvSpPr>
              <p:cNvPr id="122051" name="Rectangle 95">
                <a:extLst>
                  <a:ext uri="{FF2B5EF4-FFF2-40B4-BE49-F238E27FC236}">
                    <a16:creationId xmlns:a16="http://schemas.microsoft.com/office/drawing/2014/main" id="{409B22CF-1654-0426-DBAD-1B1EC315C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771"/>
                <a:ext cx="247" cy="29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52" name="Rectangle 96">
                <a:extLst>
                  <a:ext uri="{FF2B5EF4-FFF2-40B4-BE49-F238E27FC236}">
                    <a16:creationId xmlns:a16="http://schemas.microsoft.com/office/drawing/2014/main" id="{1E347A41-F506-5EDB-2CD9-A026ABCD3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" y="1776"/>
                <a:ext cx="329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2053" name="Group 97">
                <a:extLst>
                  <a:ext uri="{FF2B5EF4-FFF2-40B4-BE49-F238E27FC236}">
                    <a16:creationId xmlns:a16="http://schemas.microsoft.com/office/drawing/2014/main" id="{ED5A16F6-0BD5-04A7-1E12-8A6E5A018D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632"/>
                <a:ext cx="247" cy="144"/>
                <a:chOff x="2400" y="1872"/>
                <a:chExt cx="2304" cy="2304"/>
              </a:xfrm>
            </p:grpSpPr>
            <p:sp>
              <p:nvSpPr>
                <p:cNvPr id="122054" name="Rectangle 98">
                  <a:extLst>
                    <a:ext uri="{FF2B5EF4-FFF2-40B4-BE49-F238E27FC236}">
                      <a16:creationId xmlns:a16="http://schemas.microsoft.com/office/drawing/2014/main" id="{3AE2D960-0466-5F09-C7A4-F0B4A4F756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55" name="Rectangle 99">
                  <a:extLst>
                    <a:ext uri="{FF2B5EF4-FFF2-40B4-BE49-F238E27FC236}">
                      <a16:creationId xmlns:a16="http://schemas.microsoft.com/office/drawing/2014/main" id="{DA78D049-B96E-C409-21AA-961F1D7197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56" name="Rectangle 100">
                  <a:extLst>
                    <a:ext uri="{FF2B5EF4-FFF2-40B4-BE49-F238E27FC236}">
                      <a16:creationId xmlns:a16="http://schemas.microsoft.com/office/drawing/2014/main" id="{BA5CCBCE-F6C6-D54D-D51D-3011E5186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57" name="Rectangle 101">
                  <a:extLst>
                    <a:ext uri="{FF2B5EF4-FFF2-40B4-BE49-F238E27FC236}">
                      <a16:creationId xmlns:a16="http://schemas.microsoft.com/office/drawing/2014/main" id="{90B2BA7A-C7AA-9A94-C84F-BDF580B6F0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58" name="Rectangle 102">
                  <a:extLst>
                    <a:ext uri="{FF2B5EF4-FFF2-40B4-BE49-F238E27FC236}">
                      <a16:creationId xmlns:a16="http://schemas.microsoft.com/office/drawing/2014/main" id="{F0772209-6963-888B-7448-014C67025F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59" name="Rectangle 103">
                  <a:extLst>
                    <a:ext uri="{FF2B5EF4-FFF2-40B4-BE49-F238E27FC236}">
                      <a16:creationId xmlns:a16="http://schemas.microsoft.com/office/drawing/2014/main" id="{DF29289C-F1D6-EECF-FF25-792F99607C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0" name="Rectangle 104">
                  <a:extLst>
                    <a:ext uri="{FF2B5EF4-FFF2-40B4-BE49-F238E27FC236}">
                      <a16:creationId xmlns:a16="http://schemas.microsoft.com/office/drawing/2014/main" id="{0F9E7656-2A51-9CD2-A4DC-946C054C5B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1" name="Rectangle 105">
                  <a:extLst>
                    <a:ext uri="{FF2B5EF4-FFF2-40B4-BE49-F238E27FC236}">
                      <a16:creationId xmlns:a16="http://schemas.microsoft.com/office/drawing/2014/main" id="{3CC1A916-56A0-6966-9C88-4B4D30109D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2" name="Rectangle 106">
                  <a:extLst>
                    <a:ext uri="{FF2B5EF4-FFF2-40B4-BE49-F238E27FC236}">
                      <a16:creationId xmlns:a16="http://schemas.microsoft.com/office/drawing/2014/main" id="{B147D59D-7945-7224-F621-D81CD8E66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3" name="Rectangle 107">
                  <a:extLst>
                    <a:ext uri="{FF2B5EF4-FFF2-40B4-BE49-F238E27FC236}">
                      <a16:creationId xmlns:a16="http://schemas.microsoft.com/office/drawing/2014/main" id="{E97F1A4A-4C89-C4F6-EF7B-291B9FE2CB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4" name="Rectangle 108">
                  <a:extLst>
                    <a:ext uri="{FF2B5EF4-FFF2-40B4-BE49-F238E27FC236}">
                      <a16:creationId xmlns:a16="http://schemas.microsoft.com/office/drawing/2014/main" id="{DC878969-C5F6-1F0C-6EA2-2A81CCF4E1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5" name="Rectangle 109">
                  <a:extLst>
                    <a:ext uri="{FF2B5EF4-FFF2-40B4-BE49-F238E27FC236}">
                      <a16:creationId xmlns:a16="http://schemas.microsoft.com/office/drawing/2014/main" id="{47A721C2-A9E0-6463-A1F1-1D6F752A1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6" name="Rectangle 110">
                  <a:extLst>
                    <a:ext uri="{FF2B5EF4-FFF2-40B4-BE49-F238E27FC236}">
                      <a16:creationId xmlns:a16="http://schemas.microsoft.com/office/drawing/2014/main" id="{B8146F02-3BEA-0F9A-33B1-BEB6079F8E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7" name="Rectangle 111">
                  <a:extLst>
                    <a:ext uri="{FF2B5EF4-FFF2-40B4-BE49-F238E27FC236}">
                      <a16:creationId xmlns:a16="http://schemas.microsoft.com/office/drawing/2014/main" id="{FE61D900-8157-7FD9-24FB-F364D66FE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8" name="Rectangle 112">
                  <a:extLst>
                    <a:ext uri="{FF2B5EF4-FFF2-40B4-BE49-F238E27FC236}">
                      <a16:creationId xmlns:a16="http://schemas.microsoft.com/office/drawing/2014/main" id="{8A6170F6-9C28-443A-4134-9CA783D7C8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69" name="Rectangle 113">
                  <a:extLst>
                    <a:ext uri="{FF2B5EF4-FFF2-40B4-BE49-F238E27FC236}">
                      <a16:creationId xmlns:a16="http://schemas.microsoft.com/office/drawing/2014/main" id="{4016D4EC-2A67-90EA-D09A-31B09B514B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121888" name="Line 114">
              <a:extLst>
                <a:ext uri="{FF2B5EF4-FFF2-40B4-BE49-F238E27FC236}">
                  <a16:creationId xmlns:a16="http://schemas.microsoft.com/office/drawing/2014/main" id="{0495287D-7DAF-48A9-2325-535947F84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3312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21889" name="Group 115">
              <a:extLst>
                <a:ext uri="{FF2B5EF4-FFF2-40B4-BE49-F238E27FC236}">
                  <a16:creationId xmlns:a16="http://schemas.microsoft.com/office/drawing/2014/main" id="{590AC5FE-542A-0310-0A75-93A63E0250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384"/>
              <a:ext cx="700" cy="288"/>
              <a:chOff x="2544" y="1680"/>
              <a:chExt cx="672" cy="432"/>
            </a:xfrm>
          </p:grpSpPr>
          <p:sp>
            <p:nvSpPr>
              <p:cNvPr id="122041" name="Rectangle 116">
                <a:extLst>
                  <a:ext uri="{FF2B5EF4-FFF2-40B4-BE49-F238E27FC236}">
                    <a16:creationId xmlns:a16="http://schemas.microsoft.com/office/drawing/2014/main" id="{BB846433-5B5A-0AE0-67F9-E9A6D635A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680"/>
                <a:ext cx="288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42" name="Rectangle 117">
                <a:extLst>
                  <a:ext uri="{FF2B5EF4-FFF2-40B4-BE49-F238E27FC236}">
                    <a16:creationId xmlns:a16="http://schemas.microsoft.com/office/drawing/2014/main" id="{92916EF4-0621-9DA1-8F6E-232F00F3F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680"/>
                <a:ext cx="384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Aptidão</a:t>
                </a:r>
              </a:p>
            </p:txBody>
          </p:sp>
          <p:sp>
            <p:nvSpPr>
              <p:cNvPr id="122043" name="Rectangle 118">
                <a:extLst>
                  <a:ext uri="{FF2B5EF4-FFF2-40B4-BE49-F238E27FC236}">
                    <a16:creationId xmlns:a16="http://schemas.microsoft.com/office/drawing/2014/main" id="{11617C1C-0166-F87D-DCD5-7E4340346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819"/>
                <a:ext cx="288" cy="29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44" name="Rectangle 119">
                <a:extLst>
                  <a:ext uri="{FF2B5EF4-FFF2-40B4-BE49-F238E27FC236}">
                    <a16:creationId xmlns:a16="http://schemas.microsoft.com/office/drawing/2014/main" id="{BD491202-F43D-B8EA-2ED6-8450A471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819"/>
                <a:ext cx="384" cy="29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2045" name="Group 120">
                <a:extLst>
                  <a:ext uri="{FF2B5EF4-FFF2-40B4-BE49-F238E27FC236}">
                    <a16:creationId xmlns:a16="http://schemas.microsoft.com/office/drawing/2014/main" id="{8640482E-7B17-E606-9806-6D1DDE1657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4" y="1680"/>
                <a:ext cx="288" cy="144"/>
                <a:chOff x="2592" y="2784"/>
                <a:chExt cx="1728" cy="1248"/>
              </a:xfrm>
            </p:grpSpPr>
            <p:sp>
              <p:nvSpPr>
                <p:cNvPr id="122046" name="Rectangle 121">
                  <a:extLst>
                    <a:ext uri="{FF2B5EF4-FFF2-40B4-BE49-F238E27FC236}">
                      <a16:creationId xmlns:a16="http://schemas.microsoft.com/office/drawing/2014/main" id="{9A3C6E3A-7808-F864-B6EB-FF3527E775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2784"/>
                  <a:ext cx="1728" cy="124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47" name="Freeform 122">
                  <a:extLst>
                    <a:ext uri="{FF2B5EF4-FFF2-40B4-BE49-F238E27FC236}">
                      <a16:creationId xmlns:a16="http://schemas.microsoft.com/office/drawing/2014/main" id="{B834E2B7-1F08-4011-2A55-4CA2BAB1C6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" y="2784"/>
                  <a:ext cx="1639" cy="1248"/>
                </a:xfrm>
                <a:custGeom>
                  <a:avLst/>
                  <a:gdLst>
                    <a:gd name="T0" fmla="*/ 11188 w 864"/>
                    <a:gd name="T1" fmla="*/ 3087 h 920"/>
                    <a:gd name="T2" fmla="*/ 10568 w 864"/>
                    <a:gd name="T3" fmla="*/ 3087 h 920"/>
                    <a:gd name="T4" fmla="*/ 10568 w 864"/>
                    <a:gd name="T5" fmla="*/ 2926 h 920"/>
                    <a:gd name="T6" fmla="*/ 9946 w 864"/>
                    <a:gd name="T7" fmla="*/ 2763 h 920"/>
                    <a:gd name="T8" fmla="*/ 9946 w 864"/>
                    <a:gd name="T9" fmla="*/ 2600 h 920"/>
                    <a:gd name="T10" fmla="*/ 9324 w 864"/>
                    <a:gd name="T11" fmla="*/ 2276 h 920"/>
                    <a:gd name="T12" fmla="*/ 9324 w 864"/>
                    <a:gd name="T13" fmla="*/ 2112 h 920"/>
                    <a:gd name="T14" fmla="*/ 8705 w 864"/>
                    <a:gd name="T15" fmla="*/ 1949 h 920"/>
                    <a:gd name="T16" fmla="*/ 7459 w 864"/>
                    <a:gd name="T17" fmla="*/ 1787 h 920"/>
                    <a:gd name="T18" fmla="*/ 5600 w 864"/>
                    <a:gd name="T19" fmla="*/ 1625 h 920"/>
                    <a:gd name="T20" fmla="*/ 4970 w 864"/>
                    <a:gd name="T21" fmla="*/ 1462 h 920"/>
                    <a:gd name="T22" fmla="*/ 1865 w 864"/>
                    <a:gd name="T23" fmla="*/ 1301 h 920"/>
                    <a:gd name="T24" fmla="*/ 1241 w 864"/>
                    <a:gd name="T25" fmla="*/ 1139 h 920"/>
                    <a:gd name="T26" fmla="*/ 622 w 864"/>
                    <a:gd name="T27" fmla="*/ 650 h 920"/>
                    <a:gd name="T28" fmla="*/ 622 w 864"/>
                    <a:gd name="T29" fmla="*/ 324 h 920"/>
                    <a:gd name="T30" fmla="*/ 0 w 864"/>
                    <a:gd name="T31" fmla="*/ 0 h 9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64"/>
                    <a:gd name="T49" fmla="*/ 0 h 920"/>
                    <a:gd name="T50" fmla="*/ 864 w 864"/>
                    <a:gd name="T51" fmla="*/ 920 h 92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64" h="920">
                      <a:moveTo>
                        <a:pt x="864" y="912"/>
                      </a:moveTo>
                      <a:cubicBezTo>
                        <a:pt x="844" y="916"/>
                        <a:pt x="824" y="920"/>
                        <a:pt x="816" y="912"/>
                      </a:cubicBezTo>
                      <a:cubicBezTo>
                        <a:pt x="808" y="904"/>
                        <a:pt x="824" y="880"/>
                        <a:pt x="816" y="864"/>
                      </a:cubicBezTo>
                      <a:cubicBezTo>
                        <a:pt x="808" y="848"/>
                        <a:pt x="776" y="832"/>
                        <a:pt x="768" y="816"/>
                      </a:cubicBezTo>
                      <a:cubicBezTo>
                        <a:pt x="760" y="800"/>
                        <a:pt x="776" y="792"/>
                        <a:pt x="768" y="768"/>
                      </a:cubicBezTo>
                      <a:cubicBezTo>
                        <a:pt x="760" y="744"/>
                        <a:pt x="728" y="696"/>
                        <a:pt x="720" y="672"/>
                      </a:cubicBezTo>
                      <a:cubicBezTo>
                        <a:pt x="712" y="648"/>
                        <a:pt x="728" y="640"/>
                        <a:pt x="720" y="624"/>
                      </a:cubicBezTo>
                      <a:cubicBezTo>
                        <a:pt x="712" y="608"/>
                        <a:pt x="696" y="592"/>
                        <a:pt x="672" y="576"/>
                      </a:cubicBezTo>
                      <a:cubicBezTo>
                        <a:pt x="648" y="560"/>
                        <a:pt x="616" y="544"/>
                        <a:pt x="576" y="528"/>
                      </a:cubicBezTo>
                      <a:cubicBezTo>
                        <a:pt x="536" y="512"/>
                        <a:pt x="464" y="496"/>
                        <a:pt x="432" y="480"/>
                      </a:cubicBezTo>
                      <a:cubicBezTo>
                        <a:pt x="400" y="464"/>
                        <a:pt x="432" y="448"/>
                        <a:pt x="384" y="432"/>
                      </a:cubicBezTo>
                      <a:cubicBezTo>
                        <a:pt x="336" y="416"/>
                        <a:pt x="192" y="400"/>
                        <a:pt x="144" y="384"/>
                      </a:cubicBezTo>
                      <a:cubicBezTo>
                        <a:pt x="96" y="368"/>
                        <a:pt x="112" y="368"/>
                        <a:pt x="96" y="336"/>
                      </a:cubicBezTo>
                      <a:cubicBezTo>
                        <a:pt x="80" y="304"/>
                        <a:pt x="56" y="232"/>
                        <a:pt x="48" y="192"/>
                      </a:cubicBezTo>
                      <a:cubicBezTo>
                        <a:pt x="40" y="152"/>
                        <a:pt x="56" y="128"/>
                        <a:pt x="48" y="96"/>
                      </a:cubicBezTo>
                      <a:cubicBezTo>
                        <a:pt x="40" y="64"/>
                        <a:pt x="8" y="16"/>
                        <a:pt x="0" y="0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048" name="Freeform 123">
                  <a:extLst>
                    <a:ext uri="{FF2B5EF4-FFF2-40B4-BE49-F238E27FC236}">
                      <a16:creationId xmlns:a16="http://schemas.microsoft.com/office/drawing/2014/main" id="{25564E3D-806D-86DA-8534-0F5210809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1" y="2784"/>
                  <a:ext cx="583" cy="576"/>
                </a:xfrm>
                <a:custGeom>
                  <a:avLst/>
                  <a:gdLst>
                    <a:gd name="T0" fmla="*/ 0 w 632"/>
                    <a:gd name="T1" fmla="*/ 576 h 576"/>
                    <a:gd name="T2" fmla="*/ 35 w 632"/>
                    <a:gd name="T3" fmla="*/ 480 h 576"/>
                    <a:gd name="T4" fmla="*/ 138 w 632"/>
                    <a:gd name="T5" fmla="*/ 480 h 576"/>
                    <a:gd name="T6" fmla="*/ 348 w 632"/>
                    <a:gd name="T7" fmla="*/ 432 h 576"/>
                    <a:gd name="T8" fmla="*/ 382 w 632"/>
                    <a:gd name="T9" fmla="*/ 336 h 576"/>
                    <a:gd name="T10" fmla="*/ 382 w 632"/>
                    <a:gd name="T11" fmla="*/ 288 h 576"/>
                    <a:gd name="T12" fmla="*/ 417 w 632"/>
                    <a:gd name="T13" fmla="*/ 144 h 576"/>
                    <a:gd name="T14" fmla="*/ 452 w 632"/>
                    <a:gd name="T15" fmla="*/ 48 h 576"/>
                    <a:gd name="T16" fmla="*/ 452 w 632"/>
                    <a:gd name="T17" fmla="*/ 0 h 5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32"/>
                    <a:gd name="T28" fmla="*/ 0 h 576"/>
                    <a:gd name="T29" fmla="*/ 632 w 632"/>
                    <a:gd name="T30" fmla="*/ 576 h 5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32" h="576">
                      <a:moveTo>
                        <a:pt x="0" y="576"/>
                      </a:moveTo>
                      <a:cubicBezTo>
                        <a:pt x="8" y="536"/>
                        <a:pt x="16" y="496"/>
                        <a:pt x="48" y="480"/>
                      </a:cubicBezTo>
                      <a:cubicBezTo>
                        <a:pt x="80" y="464"/>
                        <a:pt x="120" y="488"/>
                        <a:pt x="192" y="480"/>
                      </a:cubicBezTo>
                      <a:cubicBezTo>
                        <a:pt x="264" y="472"/>
                        <a:pt x="424" y="456"/>
                        <a:pt x="480" y="432"/>
                      </a:cubicBezTo>
                      <a:cubicBezTo>
                        <a:pt x="536" y="408"/>
                        <a:pt x="520" y="360"/>
                        <a:pt x="528" y="336"/>
                      </a:cubicBezTo>
                      <a:cubicBezTo>
                        <a:pt x="536" y="312"/>
                        <a:pt x="520" y="320"/>
                        <a:pt x="528" y="288"/>
                      </a:cubicBezTo>
                      <a:cubicBezTo>
                        <a:pt x="536" y="256"/>
                        <a:pt x="560" y="184"/>
                        <a:pt x="576" y="144"/>
                      </a:cubicBezTo>
                      <a:cubicBezTo>
                        <a:pt x="592" y="104"/>
                        <a:pt x="616" y="72"/>
                        <a:pt x="624" y="48"/>
                      </a:cubicBezTo>
                      <a:cubicBezTo>
                        <a:pt x="632" y="24"/>
                        <a:pt x="624" y="8"/>
                        <a:pt x="624" y="0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458300" name="Rectangle 124">
              <a:extLst>
                <a:ext uri="{FF2B5EF4-FFF2-40B4-BE49-F238E27FC236}">
                  <a16:creationId xmlns:a16="http://schemas.microsoft.com/office/drawing/2014/main" id="{8260245A-E7D3-74D2-BFFB-9F48DE21B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3204"/>
              <a:ext cx="700" cy="10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8" dist="17961" dir="135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Fatiamento</a:t>
              </a:r>
            </a:p>
          </p:txBody>
        </p:sp>
        <p:sp>
          <p:nvSpPr>
            <p:cNvPr id="121891" name="Line 125">
              <a:extLst>
                <a:ext uri="{FF2B5EF4-FFF2-40B4-BE49-F238E27FC236}">
                  <a16:creationId xmlns:a16="http://schemas.microsoft.com/office/drawing/2014/main" id="{C951A6CE-2B93-D1A5-1AD4-DB71190184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808"/>
              <a:ext cx="0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892" name="Line 126">
              <a:extLst>
                <a:ext uri="{FF2B5EF4-FFF2-40B4-BE49-F238E27FC236}">
                  <a16:creationId xmlns:a16="http://schemas.microsoft.com/office/drawing/2014/main" id="{E622D579-F7E6-6C1D-1BDF-D409068704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3132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893" name="Line 127">
              <a:extLst>
                <a:ext uri="{FF2B5EF4-FFF2-40B4-BE49-F238E27FC236}">
                  <a16:creationId xmlns:a16="http://schemas.microsoft.com/office/drawing/2014/main" id="{63D5BF66-58BC-731D-3CC4-8C741D5029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1952"/>
              <a:ext cx="0" cy="7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894" name="Rectangle 128">
              <a:extLst>
                <a:ext uri="{FF2B5EF4-FFF2-40B4-BE49-F238E27FC236}">
                  <a16:creationId xmlns:a16="http://schemas.microsoft.com/office/drawing/2014/main" id="{AFB01770-61C9-9FA6-AB29-21A4EA500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1008"/>
              <a:ext cx="324" cy="11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3600">
                <a:latin typeface="Verdana" panose="020B0604030504040204" pitchFamily="34" charset="0"/>
              </a:endParaRPr>
            </a:p>
          </p:txBody>
        </p:sp>
        <p:sp>
          <p:nvSpPr>
            <p:cNvPr id="121895" name="Rectangle 129">
              <a:extLst>
                <a:ext uri="{FF2B5EF4-FFF2-40B4-BE49-F238E27FC236}">
                  <a16:creationId xmlns:a16="http://schemas.microsoft.com/office/drawing/2014/main" id="{0A34B9BC-ECCB-D010-A4F5-1A2EED4A7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008"/>
              <a:ext cx="433" cy="11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100" b="0">
                  <a:latin typeface="Arial" panose="020B0604020202020204" pitchFamily="34" charset="0"/>
                </a:rPr>
                <a:t>Solos</a:t>
              </a:r>
            </a:p>
          </p:txBody>
        </p:sp>
        <p:sp>
          <p:nvSpPr>
            <p:cNvPr id="121896" name="Rectangle 130">
              <a:extLst>
                <a:ext uri="{FF2B5EF4-FFF2-40B4-BE49-F238E27FC236}">
                  <a16:creationId xmlns:a16="http://schemas.microsoft.com/office/drawing/2014/main" id="{16A8B949-141D-E3D6-BC02-F2C2E70CB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1112"/>
              <a:ext cx="324" cy="22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3600">
                <a:latin typeface="Verdana" panose="020B0604030504040204" pitchFamily="34" charset="0"/>
              </a:endParaRPr>
            </a:p>
          </p:txBody>
        </p:sp>
        <p:sp>
          <p:nvSpPr>
            <p:cNvPr id="121897" name="Rectangle 131">
              <a:extLst>
                <a:ext uri="{FF2B5EF4-FFF2-40B4-BE49-F238E27FC236}">
                  <a16:creationId xmlns:a16="http://schemas.microsoft.com/office/drawing/2014/main" id="{A49EC933-D24F-CAA1-9913-17716C814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112"/>
              <a:ext cx="433" cy="22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1pPr>
              <a:lvl2pPr marL="742950" indent="-285750">
                <a:spcBef>
                  <a:spcPct val="30000"/>
                </a:spcBef>
                <a:spcAft>
                  <a:spcPct val="30000"/>
                </a:spcAft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800" b="1">
                  <a:solidFill>
                    <a:schemeClr val="tx1"/>
                  </a:solidFill>
                  <a:latin typeface="Garamond (W1)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 b="1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 b="1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b="1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3600">
                <a:latin typeface="Verdana" panose="020B0604030504040204" pitchFamily="34" charset="0"/>
              </a:endParaRPr>
            </a:p>
          </p:txBody>
        </p:sp>
        <p:grpSp>
          <p:nvGrpSpPr>
            <p:cNvPr id="121898" name="Group 132">
              <a:extLst>
                <a:ext uri="{FF2B5EF4-FFF2-40B4-BE49-F238E27FC236}">
                  <a16:creationId xmlns:a16="http://schemas.microsoft.com/office/drawing/2014/main" id="{16534A54-BB69-CD8A-36BC-19894746B4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1" y="1008"/>
              <a:ext cx="324" cy="108"/>
              <a:chOff x="2592" y="2784"/>
              <a:chExt cx="1728" cy="1248"/>
            </a:xfrm>
          </p:grpSpPr>
          <p:sp>
            <p:nvSpPr>
              <p:cNvPr id="122038" name="Rectangle 133">
                <a:extLst>
                  <a:ext uri="{FF2B5EF4-FFF2-40B4-BE49-F238E27FC236}">
                    <a16:creationId xmlns:a16="http://schemas.microsoft.com/office/drawing/2014/main" id="{245AAFDD-AE19-4CCC-DC3B-157D723F0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784"/>
                <a:ext cx="1728" cy="12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39" name="Freeform 134">
                <a:extLst>
                  <a:ext uri="{FF2B5EF4-FFF2-40B4-BE49-F238E27FC236}">
                    <a16:creationId xmlns:a16="http://schemas.microsoft.com/office/drawing/2014/main" id="{88287C27-74D6-3B6E-2775-061951736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2784"/>
                <a:ext cx="1639" cy="1248"/>
              </a:xfrm>
              <a:custGeom>
                <a:avLst/>
                <a:gdLst>
                  <a:gd name="T0" fmla="*/ 11188 w 864"/>
                  <a:gd name="T1" fmla="*/ 3087 h 920"/>
                  <a:gd name="T2" fmla="*/ 10568 w 864"/>
                  <a:gd name="T3" fmla="*/ 3087 h 920"/>
                  <a:gd name="T4" fmla="*/ 10568 w 864"/>
                  <a:gd name="T5" fmla="*/ 2926 h 920"/>
                  <a:gd name="T6" fmla="*/ 9946 w 864"/>
                  <a:gd name="T7" fmla="*/ 2763 h 920"/>
                  <a:gd name="T8" fmla="*/ 9946 w 864"/>
                  <a:gd name="T9" fmla="*/ 2600 h 920"/>
                  <a:gd name="T10" fmla="*/ 9324 w 864"/>
                  <a:gd name="T11" fmla="*/ 2276 h 920"/>
                  <a:gd name="T12" fmla="*/ 9324 w 864"/>
                  <a:gd name="T13" fmla="*/ 2112 h 920"/>
                  <a:gd name="T14" fmla="*/ 8705 w 864"/>
                  <a:gd name="T15" fmla="*/ 1949 h 920"/>
                  <a:gd name="T16" fmla="*/ 7459 w 864"/>
                  <a:gd name="T17" fmla="*/ 1787 h 920"/>
                  <a:gd name="T18" fmla="*/ 5600 w 864"/>
                  <a:gd name="T19" fmla="*/ 1625 h 920"/>
                  <a:gd name="T20" fmla="*/ 4970 w 864"/>
                  <a:gd name="T21" fmla="*/ 1462 h 920"/>
                  <a:gd name="T22" fmla="*/ 1865 w 864"/>
                  <a:gd name="T23" fmla="*/ 1301 h 920"/>
                  <a:gd name="T24" fmla="*/ 1241 w 864"/>
                  <a:gd name="T25" fmla="*/ 1139 h 920"/>
                  <a:gd name="T26" fmla="*/ 622 w 864"/>
                  <a:gd name="T27" fmla="*/ 650 h 920"/>
                  <a:gd name="T28" fmla="*/ 622 w 864"/>
                  <a:gd name="T29" fmla="*/ 324 h 920"/>
                  <a:gd name="T30" fmla="*/ 0 w 864"/>
                  <a:gd name="T31" fmla="*/ 0 h 9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64"/>
                  <a:gd name="T49" fmla="*/ 0 h 920"/>
                  <a:gd name="T50" fmla="*/ 864 w 864"/>
                  <a:gd name="T51" fmla="*/ 920 h 92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64" h="920">
                    <a:moveTo>
                      <a:pt x="864" y="912"/>
                    </a:moveTo>
                    <a:cubicBezTo>
                      <a:pt x="844" y="916"/>
                      <a:pt x="824" y="920"/>
                      <a:pt x="816" y="912"/>
                    </a:cubicBezTo>
                    <a:cubicBezTo>
                      <a:pt x="808" y="904"/>
                      <a:pt x="824" y="880"/>
                      <a:pt x="816" y="864"/>
                    </a:cubicBezTo>
                    <a:cubicBezTo>
                      <a:pt x="808" y="848"/>
                      <a:pt x="776" y="832"/>
                      <a:pt x="768" y="816"/>
                    </a:cubicBezTo>
                    <a:cubicBezTo>
                      <a:pt x="760" y="800"/>
                      <a:pt x="776" y="792"/>
                      <a:pt x="768" y="768"/>
                    </a:cubicBezTo>
                    <a:cubicBezTo>
                      <a:pt x="760" y="744"/>
                      <a:pt x="728" y="696"/>
                      <a:pt x="720" y="672"/>
                    </a:cubicBezTo>
                    <a:cubicBezTo>
                      <a:pt x="712" y="648"/>
                      <a:pt x="728" y="640"/>
                      <a:pt x="720" y="624"/>
                    </a:cubicBezTo>
                    <a:cubicBezTo>
                      <a:pt x="712" y="608"/>
                      <a:pt x="696" y="592"/>
                      <a:pt x="672" y="576"/>
                    </a:cubicBezTo>
                    <a:cubicBezTo>
                      <a:pt x="648" y="560"/>
                      <a:pt x="616" y="544"/>
                      <a:pt x="576" y="528"/>
                    </a:cubicBezTo>
                    <a:cubicBezTo>
                      <a:pt x="536" y="512"/>
                      <a:pt x="464" y="496"/>
                      <a:pt x="432" y="480"/>
                    </a:cubicBezTo>
                    <a:cubicBezTo>
                      <a:pt x="400" y="464"/>
                      <a:pt x="432" y="448"/>
                      <a:pt x="384" y="432"/>
                    </a:cubicBezTo>
                    <a:cubicBezTo>
                      <a:pt x="336" y="416"/>
                      <a:pt x="192" y="400"/>
                      <a:pt x="144" y="384"/>
                    </a:cubicBezTo>
                    <a:cubicBezTo>
                      <a:pt x="96" y="368"/>
                      <a:pt x="112" y="368"/>
                      <a:pt x="96" y="336"/>
                    </a:cubicBezTo>
                    <a:cubicBezTo>
                      <a:pt x="80" y="304"/>
                      <a:pt x="56" y="232"/>
                      <a:pt x="48" y="192"/>
                    </a:cubicBezTo>
                    <a:cubicBezTo>
                      <a:pt x="40" y="152"/>
                      <a:pt x="56" y="128"/>
                      <a:pt x="48" y="96"/>
                    </a:cubicBezTo>
                    <a:cubicBezTo>
                      <a:pt x="40" y="64"/>
                      <a:pt x="8" y="16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2040" name="Freeform 135">
                <a:extLst>
                  <a:ext uri="{FF2B5EF4-FFF2-40B4-BE49-F238E27FC236}">
                    <a16:creationId xmlns:a16="http://schemas.microsoft.com/office/drawing/2014/main" id="{31A75F5E-94F8-5F58-AF11-042D635A4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2784"/>
                <a:ext cx="583" cy="576"/>
              </a:xfrm>
              <a:custGeom>
                <a:avLst/>
                <a:gdLst>
                  <a:gd name="T0" fmla="*/ 0 w 632"/>
                  <a:gd name="T1" fmla="*/ 576 h 576"/>
                  <a:gd name="T2" fmla="*/ 35 w 632"/>
                  <a:gd name="T3" fmla="*/ 480 h 576"/>
                  <a:gd name="T4" fmla="*/ 138 w 632"/>
                  <a:gd name="T5" fmla="*/ 480 h 576"/>
                  <a:gd name="T6" fmla="*/ 348 w 632"/>
                  <a:gd name="T7" fmla="*/ 432 h 576"/>
                  <a:gd name="T8" fmla="*/ 382 w 632"/>
                  <a:gd name="T9" fmla="*/ 336 h 576"/>
                  <a:gd name="T10" fmla="*/ 382 w 632"/>
                  <a:gd name="T11" fmla="*/ 288 h 576"/>
                  <a:gd name="T12" fmla="*/ 417 w 632"/>
                  <a:gd name="T13" fmla="*/ 144 h 576"/>
                  <a:gd name="T14" fmla="*/ 452 w 632"/>
                  <a:gd name="T15" fmla="*/ 48 h 576"/>
                  <a:gd name="T16" fmla="*/ 452 w 632"/>
                  <a:gd name="T17" fmla="*/ 0 h 5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32"/>
                  <a:gd name="T28" fmla="*/ 0 h 576"/>
                  <a:gd name="T29" fmla="*/ 632 w 632"/>
                  <a:gd name="T30" fmla="*/ 576 h 5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32" h="576">
                    <a:moveTo>
                      <a:pt x="0" y="576"/>
                    </a:moveTo>
                    <a:cubicBezTo>
                      <a:pt x="8" y="536"/>
                      <a:pt x="16" y="496"/>
                      <a:pt x="48" y="480"/>
                    </a:cubicBezTo>
                    <a:cubicBezTo>
                      <a:pt x="80" y="464"/>
                      <a:pt x="120" y="488"/>
                      <a:pt x="192" y="480"/>
                    </a:cubicBezTo>
                    <a:cubicBezTo>
                      <a:pt x="264" y="472"/>
                      <a:pt x="424" y="456"/>
                      <a:pt x="480" y="432"/>
                    </a:cubicBezTo>
                    <a:cubicBezTo>
                      <a:pt x="536" y="408"/>
                      <a:pt x="520" y="360"/>
                      <a:pt x="528" y="336"/>
                    </a:cubicBezTo>
                    <a:cubicBezTo>
                      <a:pt x="536" y="312"/>
                      <a:pt x="520" y="320"/>
                      <a:pt x="528" y="288"/>
                    </a:cubicBezTo>
                    <a:cubicBezTo>
                      <a:pt x="536" y="256"/>
                      <a:pt x="560" y="184"/>
                      <a:pt x="576" y="144"/>
                    </a:cubicBezTo>
                    <a:cubicBezTo>
                      <a:pt x="592" y="104"/>
                      <a:pt x="616" y="72"/>
                      <a:pt x="624" y="48"/>
                    </a:cubicBezTo>
                    <a:cubicBezTo>
                      <a:pt x="632" y="24"/>
                      <a:pt x="624" y="8"/>
                      <a:pt x="624" y="0"/>
                    </a:cubicBezTo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21899" name="Group 136">
              <a:extLst>
                <a:ext uri="{FF2B5EF4-FFF2-40B4-BE49-F238E27FC236}">
                  <a16:creationId xmlns:a16="http://schemas.microsoft.com/office/drawing/2014/main" id="{119A5EE8-4E65-E65C-1A92-7A73EADC5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1" y="1620"/>
              <a:ext cx="706" cy="324"/>
              <a:chOff x="768" y="1632"/>
              <a:chExt cx="576" cy="432"/>
            </a:xfrm>
          </p:grpSpPr>
          <p:sp>
            <p:nvSpPr>
              <p:cNvPr id="122017" name="Rectangle 137">
                <a:extLst>
                  <a:ext uri="{FF2B5EF4-FFF2-40B4-BE49-F238E27FC236}">
                    <a16:creationId xmlns:a16="http://schemas.microsoft.com/office/drawing/2014/main" id="{3DF6292D-B022-68D5-70BB-0A2D1E1EC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247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18" name="Rectangle 138">
                <a:extLst>
                  <a:ext uri="{FF2B5EF4-FFF2-40B4-BE49-F238E27FC236}">
                    <a16:creationId xmlns:a16="http://schemas.microsoft.com/office/drawing/2014/main" id="{103B53E4-252A-8AB0-9C06-3405070D3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" y="1632"/>
                <a:ext cx="329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Solos</a:t>
                </a:r>
              </a:p>
            </p:txBody>
          </p:sp>
          <p:sp>
            <p:nvSpPr>
              <p:cNvPr id="122019" name="Rectangle 139">
                <a:extLst>
                  <a:ext uri="{FF2B5EF4-FFF2-40B4-BE49-F238E27FC236}">
                    <a16:creationId xmlns:a16="http://schemas.microsoft.com/office/drawing/2014/main" id="{8D4392D2-844C-8427-F3A2-3FBEC6048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771"/>
                <a:ext cx="247" cy="29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20" name="Rectangle 140">
                <a:extLst>
                  <a:ext uri="{FF2B5EF4-FFF2-40B4-BE49-F238E27FC236}">
                    <a16:creationId xmlns:a16="http://schemas.microsoft.com/office/drawing/2014/main" id="{2CDC4D07-3DB9-39D0-C3FE-5B95DD67F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" y="1776"/>
                <a:ext cx="329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2021" name="Group 141">
                <a:extLst>
                  <a:ext uri="{FF2B5EF4-FFF2-40B4-BE49-F238E27FC236}">
                    <a16:creationId xmlns:a16="http://schemas.microsoft.com/office/drawing/2014/main" id="{B4F06A0A-E177-FD35-CB3D-BA5301A6DF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632"/>
                <a:ext cx="247" cy="144"/>
                <a:chOff x="2400" y="1872"/>
                <a:chExt cx="2304" cy="2304"/>
              </a:xfrm>
            </p:grpSpPr>
            <p:sp>
              <p:nvSpPr>
                <p:cNvPr id="122022" name="Rectangle 142">
                  <a:extLst>
                    <a:ext uri="{FF2B5EF4-FFF2-40B4-BE49-F238E27FC236}">
                      <a16:creationId xmlns:a16="http://schemas.microsoft.com/office/drawing/2014/main" id="{3CFBD848-EFDC-3330-4211-5E992E1E0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23" name="Rectangle 143">
                  <a:extLst>
                    <a:ext uri="{FF2B5EF4-FFF2-40B4-BE49-F238E27FC236}">
                      <a16:creationId xmlns:a16="http://schemas.microsoft.com/office/drawing/2014/main" id="{D86D9A9F-84EE-563A-1F90-6227AD3C08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24" name="Rectangle 144">
                  <a:extLst>
                    <a:ext uri="{FF2B5EF4-FFF2-40B4-BE49-F238E27FC236}">
                      <a16:creationId xmlns:a16="http://schemas.microsoft.com/office/drawing/2014/main" id="{35F3E810-ECF7-0BB3-8358-0CE56289C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25" name="Rectangle 145">
                  <a:extLst>
                    <a:ext uri="{FF2B5EF4-FFF2-40B4-BE49-F238E27FC236}">
                      <a16:creationId xmlns:a16="http://schemas.microsoft.com/office/drawing/2014/main" id="{C0CD92CD-E181-A223-0B43-98BFB8F7C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26" name="Rectangle 146">
                  <a:extLst>
                    <a:ext uri="{FF2B5EF4-FFF2-40B4-BE49-F238E27FC236}">
                      <a16:creationId xmlns:a16="http://schemas.microsoft.com/office/drawing/2014/main" id="{207B9AB3-CA59-1322-2124-414BD07EFE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27" name="Rectangle 147">
                  <a:extLst>
                    <a:ext uri="{FF2B5EF4-FFF2-40B4-BE49-F238E27FC236}">
                      <a16:creationId xmlns:a16="http://schemas.microsoft.com/office/drawing/2014/main" id="{CB2E787B-1504-78FF-293B-A209A1AE6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28" name="Rectangle 148">
                  <a:extLst>
                    <a:ext uri="{FF2B5EF4-FFF2-40B4-BE49-F238E27FC236}">
                      <a16:creationId xmlns:a16="http://schemas.microsoft.com/office/drawing/2014/main" id="{2C90A892-A1C2-D6AF-769B-08CD3D87B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29" name="Rectangle 149">
                  <a:extLst>
                    <a:ext uri="{FF2B5EF4-FFF2-40B4-BE49-F238E27FC236}">
                      <a16:creationId xmlns:a16="http://schemas.microsoft.com/office/drawing/2014/main" id="{2ACD73EF-CD4F-B86D-16DC-7A560EA4B8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30" name="Rectangle 150">
                  <a:extLst>
                    <a:ext uri="{FF2B5EF4-FFF2-40B4-BE49-F238E27FC236}">
                      <a16:creationId xmlns:a16="http://schemas.microsoft.com/office/drawing/2014/main" id="{621E9704-2CF4-9159-8CAF-70F78B5A7B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31" name="Rectangle 151">
                  <a:extLst>
                    <a:ext uri="{FF2B5EF4-FFF2-40B4-BE49-F238E27FC236}">
                      <a16:creationId xmlns:a16="http://schemas.microsoft.com/office/drawing/2014/main" id="{B417E384-6368-A56D-0540-5BCBFF2F2E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32" name="Rectangle 152">
                  <a:extLst>
                    <a:ext uri="{FF2B5EF4-FFF2-40B4-BE49-F238E27FC236}">
                      <a16:creationId xmlns:a16="http://schemas.microsoft.com/office/drawing/2014/main" id="{0FB72C4F-A80C-91B7-FFD2-02DA9CC68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33" name="Rectangle 153">
                  <a:extLst>
                    <a:ext uri="{FF2B5EF4-FFF2-40B4-BE49-F238E27FC236}">
                      <a16:creationId xmlns:a16="http://schemas.microsoft.com/office/drawing/2014/main" id="{8F77C9D7-3E8F-175D-3567-58AAD0839A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34" name="Rectangle 154">
                  <a:extLst>
                    <a:ext uri="{FF2B5EF4-FFF2-40B4-BE49-F238E27FC236}">
                      <a16:creationId xmlns:a16="http://schemas.microsoft.com/office/drawing/2014/main" id="{5B9B64DD-1B0B-1763-5384-55662281E2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35" name="Rectangle 155">
                  <a:extLst>
                    <a:ext uri="{FF2B5EF4-FFF2-40B4-BE49-F238E27FC236}">
                      <a16:creationId xmlns:a16="http://schemas.microsoft.com/office/drawing/2014/main" id="{F76B4BDC-D62D-3449-8B1D-0AB6B56242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36" name="Rectangle 156">
                  <a:extLst>
                    <a:ext uri="{FF2B5EF4-FFF2-40B4-BE49-F238E27FC236}">
                      <a16:creationId xmlns:a16="http://schemas.microsoft.com/office/drawing/2014/main" id="{C2BD3F42-3C0B-89EE-8140-A16C15544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37" name="Rectangle 157">
                  <a:extLst>
                    <a:ext uri="{FF2B5EF4-FFF2-40B4-BE49-F238E27FC236}">
                      <a16:creationId xmlns:a16="http://schemas.microsoft.com/office/drawing/2014/main" id="{391E850B-66F6-AC70-3EF1-4CA3A5A23E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1458334" name="Rectangle 158">
              <a:extLst>
                <a:ext uri="{FF2B5EF4-FFF2-40B4-BE49-F238E27FC236}">
                  <a16:creationId xmlns:a16="http://schemas.microsoft.com/office/drawing/2014/main" id="{239FA28F-B35D-56F1-0AA7-6B8A93069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" y="1440"/>
              <a:ext cx="656" cy="7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8" dist="17961" dir="135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Ponderação</a:t>
              </a:r>
            </a:p>
          </p:txBody>
        </p:sp>
        <p:sp>
          <p:nvSpPr>
            <p:cNvPr id="121901" name="Line 159">
              <a:extLst>
                <a:ext uri="{FF2B5EF4-FFF2-40B4-BE49-F238E27FC236}">
                  <a16:creationId xmlns:a16="http://schemas.microsoft.com/office/drawing/2014/main" id="{517CF40F-9DA6-25DB-AF8B-64DA6307B2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4" y="1332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902" name="Line 160">
              <a:extLst>
                <a:ext uri="{FF2B5EF4-FFF2-40B4-BE49-F238E27FC236}">
                  <a16:creationId xmlns:a16="http://schemas.microsoft.com/office/drawing/2014/main" id="{42A603FE-9F03-1C0D-B865-33F7A8601A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4" y="1512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21903" name="Group 161">
              <a:extLst>
                <a:ext uri="{FF2B5EF4-FFF2-40B4-BE49-F238E27FC236}">
                  <a16:creationId xmlns:a16="http://schemas.microsoft.com/office/drawing/2014/main" id="{1611821C-AEFD-F031-9EF2-8326371FE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480"/>
              <a:ext cx="816" cy="288"/>
              <a:chOff x="1872" y="528"/>
              <a:chExt cx="816" cy="336"/>
            </a:xfrm>
          </p:grpSpPr>
          <p:sp>
            <p:nvSpPr>
              <p:cNvPr id="122012" name="Rectangle 162">
                <a:extLst>
                  <a:ext uri="{FF2B5EF4-FFF2-40B4-BE49-F238E27FC236}">
                    <a16:creationId xmlns:a16="http://schemas.microsoft.com/office/drawing/2014/main" id="{AC1C0D36-4E8B-872C-504C-FC69D29F3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528"/>
                <a:ext cx="288" cy="12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13" name="Rectangle 163">
                <a:extLst>
                  <a:ext uri="{FF2B5EF4-FFF2-40B4-BE49-F238E27FC236}">
                    <a16:creationId xmlns:a16="http://schemas.microsoft.com/office/drawing/2014/main" id="{74E4ADF3-BA62-501A-9E40-715BD8B78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528"/>
                <a:ext cx="528" cy="113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Geo Campo</a:t>
                </a:r>
              </a:p>
            </p:txBody>
          </p:sp>
          <p:sp>
            <p:nvSpPr>
              <p:cNvPr id="122014" name="Rectangle 164">
                <a:extLst>
                  <a:ext uri="{FF2B5EF4-FFF2-40B4-BE49-F238E27FC236}">
                    <a16:creationId xmlns:a16="http://schemas.microsoft.com/office/drawing/2014/main" id="{B67CCB3D-D4B7-C034-A0F9-15DBCCC63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636"/>
                <a:ext cx="350" cy="22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15" name="Rectangle 165">
                <a:extLst>
                  <a:ext uri="{FF2B5EF4-FFF2-40B4-BE49-F238E27FC236}">
                    <a16:creationId xmlns:a16="http://schemas.microsoft.com/office/drawing/2014/main" id="{500CC402-B6F9-084E-4D5D-75D4B5304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636"/>
                <a:ext cx="528" cy="22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2016" name="Rectangle 166">
                <a:extLst>
                  <a:ext uri="{FF2B5EF4-FFF2-40B4-BE49-F238E27FC236}">
                    <a16:creationId xmlns:a16="http://schemas.microsoft.com/office/drawing/2014/main" id="{60EAEAC6-F6AC-E46D-A20F-293174AF6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" y="544"/>
                <a:ext cx="136" cy="67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21904" name="Group 167">
              <a:extLst>
                <a:ext uri="{FF2B5EF4-FFF2-40B4-BE49-F238E27FC236}">
                  <a16:creationId xmlns:a16="http://schemas.microsoft.com/office/drawing/2014/main" id="{B99DE56E-9E62-7347-29B5-F3F74C38EE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4" y="768"/>
              <a:ext cx="132" cy="222"/>
              <a:chOff x="880" y="960"/>
              <a:chExt cx="144" cy="384"/>
            </a:xfrm>
          </p:grpSpPr>
          <p:sp>
            <p:nvSpPr>
              <p:cNvPr id="122009" name="Line 168">
                <a:extLst>
                  <a:ext uri="{FF2B5EF4-FFF2-40B4-BE49-F238E27FC236}">
                    <a16:creationId xmlns:a16="http://schemas.microsoft.com/office/drawing/2014/main" id="{CDB0F782-1D81-5B9E-2C25-A3508DF79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5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2010" name="Line 169">
                <a:extLst>
                  <a:ext uri="{FF2B5EF4-FFF2-40B4-BE49-F238E27FC236}">
                    <a16:creationId xmlns:a16="http://schemas.microsoft.com/office/drawing/2014/main" id="{5BC6735B-8424-DC86-8B59-71D1475C0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96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2011" name="AutoShape 170">
                <a:extLst>
                  <a:ext uri="{FF2B5EF4-FFF2-40B4-BE49-F238E27FC236}">
                    <a16:creationId xmlns:a16="http://schemas.microsoft.com/office/drawing/2014/main" id="{759B098D-69A1-BBE4-EBE7-20AF3405E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" y="1056"/>
                <a:ext cx="144" cy="96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121905" name="Line 171">
              <a:extLst>
                <a:ext uri="{FF2B5EF4-FFF2-40B4-BE49-F238E27FC236}">
                  <a16:creationId xmlns:a16="http://schemas.microsoft.com/office/drawing/2014/main" id="{0742C3AA-984C-D6A3-B68F-34DBDE05E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7" y="2541"/>
              <a:ext cx="0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21906" name="Group 172">
              <a:extLst>
                <a:ext uri="{FF2B5EF4-FFF2-40B4-BE49-F238E27FC236}">
                  <a16:creationId xmlns:a16="http://schemas.microsoft.com/office/drawing/2014/main" id="{8F8BDE7A-D407-D895-859C-7537B6B2C9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8" y="2657"/>
              <a:ext cx="692" cy="271"/>
              <a:chOff x="768" y="1632"/>
              <a:chExt cx="576" cy="432"/>
            </a:xfrm>
          </p:grpSpPr>
          <p:sp>
            <p:nvSpPr>
              <p:cNvPr id="121988" name="Rectangle 173">
                <a:extLst>
                  <a:ext uri="{FF2B5EF4-FFF2-40B4-BE49-F238E27FC236}">
                    <a16:creationId xmlns:a16="http://schemas.microsoft.com/office/drawing/2014/main" id="{15D7D4E7-FD1B-AFD7-01B5-F42F0B421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247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1989" name="Rectangle 174">
                <a:extLst>
                  <a:ext uri="{FF2B5EF4-FFF2-40B4-BE49-F238E27FC236}">
                    <a16:creationId xmlns:a16="http://schemas.microsoft.com/office/drawing/2014/main" id="{518FEF95-38EB-47AD-CA0A-DAF2374B7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" y="1632"/>
                <a:ext cx="329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Decliv.</a:t>
                </a:r>
              </a:p>
            </p:txBody>
          </p:sp>
          <p:sp>
            <p:nvSpPr>
              <p:cNvPr id="121990" name="Rectangle 175">
                <a:extLst>
                  <a:ext uri="{FF2B5EF4-FFF2-40B4-BE49-F238E27FC236}">
                    <a16:creationId xmlns:a16="http://schemas.microsoft.com/office/drawing/2014/main" id="{562CD9DB-B149-93C9-ECF4-9DBD4D1EE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771"/>
                <a:ext cx="247" cy="29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1991" name="Rectangle 176">
                <a:extLst>
                  <a:ext uri="{FF2B5EF4-FFF2-40B4-BE49-F238E27FC236}">
                    <a16:creationId xmlns:a16="http://schemas.microsoft.com/office/drawing/2014/main" id="{1696C890-CBEB-BFEC-7D2D-4891E016E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" y="1776"/>
                <a:ext cx="329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1992" name="Group 177">
                <a:extLst>
                  <a:ext uri="{FF2B5EF4-FFF2-40B4-BE49-F238E27FC236}">
                    <a16:creationId xmlns:a16="http://schemas.microsoft.com/office/drawing/2014/main" id="{DDBD05D8-E73E-8273-8F8A-AF3C6105E1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632"/>
                <a:ext cx="247" cy="144"/>
                <a:chOff x="2400" y="1872"/>
                <a:chExt cx="2304" cy="2304"/>
              </a:xfrm>
            </p:grpSpPr>
            <p:sp>
              <p:nvSpPr>
                <p:cNvPr id="121993" name="Rectangle 178">
                  <a:extLst>
                    <a:ext uri="{FF2B5EF4-FFF2-40B4-BE49-F238E27FC236}">
                      <a16:creationId xmlns:a16="http://schemas.microsoft.com/office/drawing/2014/main" id="{6BA281E2-CF68-AC9D-2990-EF2F3FF5F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94" name="Rectangle 179">
                  <a:extLst>
                    <a:ext uri="{FF2B5EF4-FFF2-40B4-BE49-F238E27FC236}">
                      <a16:creationId xmlns:a16="http://schemas.microsoft.com/office/drawing/2014/main" id="{DFFA765C-A149-7B45-88F4-79B3AC153C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95" name="Rectangle 180">
                  <a:extLst>
                    <a:ext uri="{FF2B5EF4-FFF2-40B4-BE49-F238E27FC236}">
                      <a16:creationId xmlns:a16="http://schemas.microsoft.com/office/drawing/2014/main" id="{BE73D5BB-F940-2AD7-FDCB-BB7392E06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96" name="Rectangle 181">
                  <a:extLst>
                    <a:ext uri="{FF2B5EF4-FFF2-40B4-BE49-F238E27FC236}">
                      <a16:creationId xmlns:a16="http://schemas.microsoft.com/office/drawing/2014/main" id="{ECBDA137-FB2F-07DD-7E08-58EA17355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97" name="Rectangle 182">
                  <a:extLst>
                    <a:ext uri="{FF2B5EF4-FFF2-40B4-BE49-F238E27FC236}">
                      <a16:creationId xmlns:a16="http://schemas.microsoft.com/office/drawing/2014/main" id="{54D8565B-A871-4D24-AC3A-E1B3D7963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98" name="Rectangle 183">
                  <a:extLst>
                    <a:ext uri="{FF2B5EF4-FFF2-40B4-BE49-F238E27FC236}">
                      <a16:creationId xmlns:a16="http://schemas.microsoft.com/office/drawing/2014/main" id="{4291E60A-61CC-2D29-1602-634E5DF718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99" name="Rectangle 184">
                  <a:extLst>
                    <a:ext uri="{FF2B5EF4-FFF2-40B4-BE49-F238E27FC236}">
                      <a16:creationId xmlns:a16="http://schemas.microsoft.com/office/drawing/2014/main" id="{6A14C6A8-B324-94AE-3342-8E952A4A38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00" name="Rectangle 185">
                  <a:extLst>
                    <a:ext uri="{FF2B5EF4-FFF2-40B4-BE49-F238E27FC236}">
                      <a16:creationId xmlns:a16="http://schemas.microsoft.com/office/drawing/2014/main" id="{93411D71-D094-668F-B7B6-F647CDB8FF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01" name="Rectangle 186">
                  <a:extLst>
                    <a:ext uri="{FF2B5EF4-FFF2-40B4-BE49-F238E27FC236}">
                      <a16:creationId xmlns:a16="http://schemas.microsoft.com/office/drawing/2014/main" id="{E92AD0C2-86CF-23BA-1B35-2E0A300B4B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02" name="Rectangle 187">
                  <a:extLst>
                    <a:ext uri="{FF2B5EF4-FFF2-40B4-BE49-F238E27FC236}">
                      <a16:creationId xmlns:a16="http://schemas.microsoft.com/office/drawing/2014/main" id="{9CE5239A-DBD5-CB0F-730D-1FFF081B33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03" name="Rectangle 188">
                  <a:extLst>
                    <a:ext uri="{FF2B5EF4-FFF2-40B4-BE49-F238E27FC236}">
                      <a16:creationId xmlns:a16="http://schemas.microsoft.com/office/drawing/2014/main" id="{C9C0DB84-405F-C7C2-748A-E76B80B83E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04" name="Rectangle 189">
                  <a:extLst>
                    <a:ext uri="{FF2B5EF4-FFF2-40B4-BE49-F238E27FC236}">
                      <a16:creationId xmlns:a16="http://schemas.microsoft.com/office/drawing/2014/main" id="{28D04EFB-27EF-7182-ED3E-655C2A65E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05" name="Rectangle 190">
                  <a:extLst>
                    <a:ext uri="{FF2B5EF4-FFF2-40B4-BE49-F238E27FC236}">
                      <a16:creationId xmlns:a16="http://schemas.microsoft.com/office/drawing/2014/main" id="{A0922A97-0F4D-490E-86D1-C3DBE93203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06" name="Rectangle 191">
                  <a:extLst>
                    <a:ext uri="{FF2B5EF4-FFF2-40B4-BE49-F238E27FC236}">
                      <a16:creationId xmlns:a16="http://schemas.microsoft.com/office/drawing/2014/main" id="{013ABBB3-7789-304B-510D-5211BC1D47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07" name="Rectangle 192">
                  <a:extLst>
                    <a:ext uri="{FF2B5EF4-FFF2-40B4-BE49-F238E27FC236}">
                      <a16:creationId xmlns:a16="http://schemas.microsoft.com/office/drawing/2014/main" id="{A3130FE3-4C24-B364-B905-25F17A6A5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2008" name="Rectangle 193">
                  <a:extLst>
                    <a:ext uri="{FF2B5EF4-FFF2-40B4-BE49-F238E27FC236}">
                      <a16:creationId xmlns:a16="http://schemas.microsoft.com/office/drawing/2014/main" id="{EBF82056-136B-A7FF-EBE2-BFCEC7DFC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21907" name="Group 194">
              <a:extLst>
                <a:ext uri="{FF2B5EF4-FFF2-40B4-BE49-F238E27FC236}">
                  <a16:creationId xmlns:a16="http://schemas.microsoft.com/office/drawing/2014/main" id="{43623546-BA18-62BB-F6B9-CF1D96E71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8" y="736"/>
              <a:ext cx="778" cy="271"/>
              <a:chOff x="2160" y="240"/>
              <a:chExt cx="624" cy="432"/>
            </a:xfrm>
          </p:grpSpPr>
          <p:sp>
            <p:nvSpPr>
              <p:cNvPr id="121977" name="Rectangle 195">
                <a:extLst>
                  <a:ext uri="{FF2B5EF4-FFF2-40B4-BE49-F238E27FC236}">
                    <a16:creationId xmlns:a16="http://schemas.microsoft.com/office/drawing/2014/main" id="{09AB2BC6-CB1C-9CDD-6604-8330F7738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40"/>
                <a:ext cx="268" cy="146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1978" name="Rectangle 196">
                <a:extLst>
                  <a:ext uri="{FF2B5EF4-FFF2-40B4-BE49-F238E27FC236}">
                    <a16:creationId xmlns:a16="http://schemas.microsoft.com/office/drawing/2014/main" id="{5640B026-A504-3287-08B4-A1A743A6A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8" y="240"/>
                <a:ext cx="356" cy="146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Altimetria</a:t>
                </a:r>
              </a:p>
            </p:txBody>
          </p:sp>
          <p:sp>
            <p:nvSpPr>
              <p:cNvPr id="121979" name="Rectangle 197">
                <a:extLst>
                  <a:ext uri="{FF2B5EF4-FFF2-40B4-BE49-F238E27FC236}">
                    <a16:creationId xmlns:a16="http://schemas.microsoft.com/office/drawing/2014/main" id="{F42045CD-2652-6B78-C227-95FAC1C88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79"/>
                <a:ext cx="268" cy="293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1980" name="Rectangle 198">
                <a:extLst>
                  <a:ext uri="{FF2B5EF4-FFF2-40B4-BE49-F238E27FC236}">
                    <a16:creationId xmlns:a16="http://schemas.microsoft.com/office/drawing/2014/main" id="{CF7E2106-2DB9-3B1F-4268-6BA2996D3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8" y="379"/>
                <a:ext cx="356" cy="293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1981" name="Group 199">
                <a:extLst>
                  <a:ext uri="{FF2B5EF4-FFF2-40B4-BE49-F238E27FC236}">
                    <a16:creationId xmlns:a16="http://schemas.microsoft.com/office/drawing/2014/main" id="{D1217C9A-7AA4-7758-E129-ACE1076005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3" y="262"/>
                <a:ext cx="183" cy="88"/>
                <a:chOff x="2742" y="1560"/>
                <a:chExt cx="1050" cy="984"/>
              </a:xfrm>
            </p:grpSpPr>
            <p:sp>
              <p:nvSpPr>
                <p:cNvPr id="121982" name="Oval 200">
                  <a:extLst>
                    <a:ext uri="{FF2B5EF4-FFF2-40B4-BE49-F238E27FC236}">
                      <a16:creationId xmlns:a16="http://schemas.microsoft.com/office/drawing/2014/main" id="{E7A235A5-9D6A-CC9E-C004-A41AA6ED2F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1922"/>
                  <a:ext cx="175" cy="15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83" name="Oval 201">
                  <a:extLst>
                    <a:ext uri="{FF2B5EF4-FFF2-40B4-BE49-F238E27FC236}">
                      <a16:creationId xmlns:a16="http://schemas.microsoft.com/office/drawing/2014/main" id="{302FDBC2-1553-5450-5FDD-852CC8AF4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4" y="1826"/>
                  <a:ext cx="469" cy="392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84" name="Oval 202">
                  <a:extLst>
                    <a:ext uri="{FF2B5EF4-FFF2-40B4-BE49-F238E27FC236}">
                      <a16:creationId xmlns:a16="http://schemas.microsoft.com/office/drawing/2014/main" id="{2C07B59A-950A-4CEC-4251-919B1C7C9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4" y="1876"/>
                  <a:ext cx="349" cy="292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85" name="Oval 203">
                  <a:extLst>
                    <a:ext uri="{FF2B5EF4-FFF2-40B4-BE49-F238E27FC236}">
                      <a16:creationId xmlns:a16="http://schemas.microsoft.com/office/drawing/2014/main" id="{12ED0980-07D9-5B9E-CEFB-2ED3503135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7" y="1776"/>
                  <a:ext cx="583" cy="492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86" name="Oval 204">
                  <a:extLst>
                    <a:ext uri="{FF2B5EF4-FFF2-40B4-BE49-F238E27FC236}">
                      <a16:creationId xmlns:a16="http://schemas.microsoft.com/office/drawing/2014/main" id="{B4D39676-264B-8706-B348-BE139F3A3A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668"/>
                  <a:ext cx="816" cy="738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87" name="Oval 205">
                  <a:extLst>
                    <a:ext uri="{FF2B5EF4-FFF2-40B4-BE49-F238E27FC236}">
                      <a16:creationId xmlns:a16="http://schemas.microsoft.com/office/drawing/2014/main" id="{D22EADE4-D2DA-0781-59F3-01A9951928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2" y="1560"/>
                  <a:ext cx="1050" cy="984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21908" name="Group 206">
              <a:extLst>
                <a:ext uri="{FF2B5EF4-FFF2-40B4-BE49-F238E27FC236}">
                  <a16:creationId xmlns:a16="http://schemas.microsoft.com/office/drawing/2014/main" id="{A9175CD7-3F2D-A074-BB2E-0D3C33C45D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8" y="1200"/>
              <a:ext cx="735" cy="271"/>
              <a:chOff x="816" y="1632"/>
              <a:chExt cx="672" cy="432"/>
            </a:xfrm>
          </p:grpSpPr>
          <p:sp>
            <p:nvSpPr>
              <p:cNvPr id="121966" name="Rectangle 207">
                <a:extLst>
                  <a:ext uri="{FF2B5EF4-FFF2-40B4-BE49-F238E27FC236}">
                    <a16:creationId xmlns:a16="http://schemas.microsoft.com/office/drawing/2014/main" id="{A6B26B67-AB14-C7D5-A4E6-A01BB9A99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632"/>
                <a:ext cx="288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1967" name="Rectangle 208">
                <a:extLst>
                  <a:ext uri="{FF2B5EF4-FFF2-40B4-BE49-F238E27FC236}">
                    <a16:creationId xmlns:a16="http://schemas.microsoft.com/office/drawing/2014/main" id="{580E5847-FA78-6F15-BDFF-74E279EEA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632"/>
                <a:ext cx="384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Altimetria</a:t>
                </a:r>
              </a:p>
            </p:txBody>
          </p:sp>
          <p:sp>
            <p:nvSpPr>
              <p:cNvPr id="121968" name="Rectangle 209">
                <a:extLst>
                  <a:ext uri="{FF2B5EF4-FFF2-40B4-BE49-F238E27FC236}">
                    <a16:creationId xmlns:a16="http://schemas.microsoft.com/office/drawing/2014/main" id="{A6C4E6FD-F173-7EE7-F836-5B44933C2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771"/>
                <a:ext cx="288" cy="29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1969" name="Rectangle 210">
                <a:extLst>
                  <a:ext uri="{FF2B5EF4-FFF2-40B4-BE49-F238E27FC236}">
                    <a16:creationId xmlns:a16="http://schemas.microsoft.com/office/drawing/2014/main" id="{143CA692-1416-1B2B-04CB-65D6C6897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771"/>
                <a:ext cx="384" cy="29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1970" name="Group 211">
                <a:extLst>
                  <a:ext uri="{FF2B5EF4-FFF2-40B4-BE49-F238E27FC236}">
                    <a16:creationId xmlns:a16="http://schemas.microsoft.com/office/drawing/2014/main" id="{47512DF1-E15B-ADD2-2AA2-4E8CF6A6D5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6" y="1671"/>
                <a:ext cx="134" cy="79"/>
                <a:chOff x="2352" y="3072"/>
                <a:chExt cx="336" cy="240"/>
              </a:xfrm>
            </p:grpSpPr>
            <p:sp>
              <p:nvSpPr>
                <p:cNvPr id="121971" name="Oval 212">
                  <a:extLst>
                    <a:ext uri="{FF2B5EF4-FFF2-40B4-BE49-F238E27FC236}">
                      <a16:creationId xmlns:a16="http://schemas.microsoft.com/office/drawing/2014/main" id="{46DB1189-6A93-695F-33B0-B7EBED2107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496" y="3072"/>
                  <a:ext cx="48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72" name="Oval 213">
                  <a:extLst>
                    <a:ext uri="{FF2B5EF4-FFF2-40B4-BE49-F238E27FC236}">
                      <a16:creationId xmlns:a16="http://schemas.microsoft.com/office/drawing/2014/main" id="{D13364FA-F86C-395D-C2E8-777C2E1C36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640" y="3264"/>
                  <a:ext cx="48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73" name="Oval 214">
                  <a:extLst>
                    <a:ext uri="{FF2B5EF4-FFF2-40B4-BE49-F238E27FC236}">
                      <a16:creationId xmlns:a16="http://schemas.microsoft.com/office/drawing/2014/main" id="{85556867-6918-F10D-CCDB-A646E0EA1B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352" y="3264"/>
                  <a:ext cx="48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74" name="Line 215">
                  <a:extLst>
                    <a:ext uri="{FF2B5EF4-FFF2-40B4-BE49-F238E27FC236}">
                      <a16:creationId xmlns:a16="http://schemas.microsoft.com/office/drawing/2014/main" id="{5F3F50B9-5E09-09F3-2A4D-16E0731E15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00" y="312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1975" name="Line 216">
                  <a:extLst>
                    <a:ext uri="{FF2B5EF4-FFF2-40B4-BE49-F238E27FC236}">
                      <a16:creationId xmlns:a16="http://schemas.microsoft.com/office/drawing/2014/main" id="{B0C4431A-83A6-7861-81ED-6C00FE3EE4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00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1976" name="Line 217">
                  <a:extLst>
                    <a:ext uri="{FF2B5EF4-FFF2-40B4-BE49-F238E27FC236}">
                      <a16:creationId xmlns:a16="http://schemas.microsoft.com/office/drawing/2014/main" id="{FACB6FB8-8678-8BE0-7792-C231D31EA8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96" y="3072"/>
                  <a:ext cx="144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458394" name="Rectangle 218">
              <a:extLst>
                <a:ext uri="{FF2B5EF4-FFF2-40B4-BE49-F238E27FC236}">
                  <a16:creationId xmlns:a16="http://schemas.microsoft.com/office/drawing/2014/main" id="{820C4EB0-D31F-5A45-C77D-166460362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" y="1045"/>
              <a:ext cx="734" cy="7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8" dist="17961" dir="135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Geração</a:t>
              </a:r>
            </a:p>
          </p:txBody>
        </p:sp>
        <p:sp>
          <p:nvSpPr>
            <p:cNvPr id="121910" name="Line 219">
              <a:extLst>
                <a:ext uri="{FF2B5EF4-FFF2-40B4-BE49-F238E27FC236}">
                  <a16:creationId xmlns:a16="http://schemas.microsoft.com/office/drawing/2014/main" id="{C26749DF-FA9E-6473-8792-1303112EB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7" y="1007"/>
              <a:ext cx="0" cy="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21911" name="Group 220">
              <a:extLst>
                <a:ext uri="{FF2B5EF4-FFF2-40B4-BE49-F238E27FC236}">
                  <a16:creationId xmlns:a16="http://schemas.microsoft.com/office/drawing/2014/main" id="{B29B755D-3A89-E760-6D13-63206A1B3E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977"/>
              <a:ext cx="778" cy="580"/>
              <a:chOff x="720" y="2849"/>
              <a:chExt cx="864" cy="720"/>
            </a:xfrm>
          </p:grpSpPr>
          <p:sp>
            <p:nvSpPr>
              <p:cNvPr id="1458397" name="Rectangle 221">
                <a:extLst>
                  <a:ext uri="{FF2B5EF4-FFF2-40B4-BE49-F238E27FC236}">
                    <a16:creationId xmlns:a16="http://schemas.microsoft.com/office/drawing/2014/main" id="{97EBD67B-91FF-1689-D74C-ED2FAF49F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" y="3473"/>
                <a:ext cx="766" cy="99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8" dist="17961" dir="135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pt-BR" sz="1100" b="0">
                    <a:latin typeface="Arial" charset="0"/>
                  </a:rPr>
                  <a:t>Operação Fuzzy</a:t>
                </a:r>
              </a:p>
            </p:txBody>
          </p:sp>
          <p:grpSp>
            <p:nvGrpSpPr>
              <p:cNvPr id="121941" name="Group 222">
                <a:extLst>
                  <a:ext uri="{FF2B5EF4-FFF2-40B4-BE49-F238E27FC236}">
                    <a16:creationId xmlns:a16="http://schemas.microsoft.com/office/drawing/2014/main" id="{12B41370-2000-9149-E76D-67FD70CBB2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0" y="3041"/>
                <a:ext cx="864" cy="384"/>
                <a:chOff x="768" y="1632"/>
                <a:chExt cx="576" cy="432"/>
              </a:xfrm>
            </p:grpSpPr>
            <p:sp>
              <p:nvSpPr>
                <p:cNvPr id="121945" name="Rectangle 223">
                  <a:extLst>
                    <a:ext uri="{FF2B5EF4-FFF2-40B4-BE49-F238E27FC236}">
                      <a16:creationId xmlns:a16="http://schemas.microsoft.com/office/drawing/2014/main" id="{27CC5998-3DFB-CE22-F0C4-962F9D5DD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" y="1632"/>
                  <a:ext cx="247" cy="14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99417" name="Rectangle 224">
                  <a:extLst>
                    <a:ext uri="{FF2B5EF4-FFF2-40B4-BE49-F238E27FC236}">
                      <a16:creationId xmlns:a16="http://schemas.microsoft.com/office/drawing/2014/main" id="{4120638F-C8CD-5F8C-EC8D-77460B396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5" y="1630"/>
                  <a:ext cx="329" cy="14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pt-BR" sz="1050" b="0">
                      <a:latin typeface="Arial" charset="0"/>
                    </a:rPr>
                    <a:t>Decliv.</a:t>
                  </a:r>
                  <a:endParaRPr lang="pt-BR" sz="1100" b="0">
                    <a:latin typeface="Arial" charset="0"/>
                  </a:endParaRPr>
                </a:p>
              </p:txBody>
            </p:sp>
            <p:sp>
              <p:nvSpPr>
                <p:cNvPr id="121947" name="Rectangle 225">
                  <a:extLst>
                    <a:ext uri="{FF2B5EF4-FFF2-40B4-BE49-F238E27FC236}">
                      <a16:creationId xmlns:a16="http://schemas.microsoft.com/office/drawing/2014/main" id="{DF36100F-B359-4FEA-A727-E3973BD00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" y="1771"/>
                  <a:ext cx="247" cy="293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48" name="Rectangle 226">
                  <a:extLst>
                    <a:ext uri="{FF2B5EF4-FFF2-40B4-BE49-F238E27FC236}">
                      <a16:creationId xmlns:a16="http://schemas.microsoft.com/office/drawing/2014/main" id="{3A5670E8-AC65-A24E-5A71-FD7F04EB8D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5" y="1776"/>
                  <a:ext cx="329" cy="28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grpSp>
              <p:nvGrpSpPr>
                <p:cNvPr id="121949" name="Group 227">
                  <a:extLst>
                    <a:ext uri="{FF2B5EF4-FFF2-40B4-BE49-F238E27FC236}">
                      <a16:creationId xmlns:a16="http://schemas.microsoft.com/office/drawing/2014/main" id="{F12B9DC4-8F14-BCB9-29C2-B7C0C65022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68" y="1632"/>
                  <a:ext cx="247" cy="144"/>
                  <a:chOff x="2400" y="1872"/>
                  <a:chExt cx="2304" cy="2304"/>
                </a:xfrm>
              </p:grpSpPr>
              <p:sp>
                <p:nvSpPr>
                  <p:cNvPr id="121950" name="Rectangle 228">
                    <a:extLst>
                      <a:ext uri="{FF2B5EF4-FFF2-40B4-BE49-F238E27FC236}">
                        <a16:creationId xmlns:a16="http://schemas.microsoft.com/office/drawing/2014/main" id="{709292E6-CC30-342F-DC24-7D21D6A2E8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3600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51" name="Rectangle 229">
                    <a:extLst>
                      <a:ext uri="{FF2B5EF4-FFF2-40B4-BE49-F238E27FC236}">
                        <a16:creationId xmlns:a16="http://schemas.microsoft.com/office/drawing/2014/main" id="{4652892F-4575-4331-D229-3F817140F8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6" y="3600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52" name="Rectangle 230">
                    <a:extLst>
                      <a:ext uri="{FF2B5EF4-FFF2-40B4-BE49-F238E27FC236}">
                        <a16:creationId xmlns:a16="http://schemas.microsoft.com/office/drawing/2014/main" id="{443C2B42-621A-648A-D1E6-DD0DB260E4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3600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53" name="Rectangle 231">
                    <a:extLst>
                      <a:ext uri="{FF2B5EF4-FFF2-40B4-BE49-F238E27FC236}">
                        <a16:creationId xmlns:a16="http://schemas.microsoft.com/office/drawing/2014/main" id="{C5037795-F9F8-2E16-7344-52E3C35EC3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3600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54" name="Rectangle 232">
                    <a:extLst>
                      <a:ext uri="{FF2B5EF4-FFF2-40B4-BE49-F238E27FC236}">
                        <a16:creationId xmlns:a16="http://schemas.microsoft.com/office/drawing/2014/main" id="{20818699-F9BC-2AB4-5959-7B5AA511C6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3024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55" name="Rectangle 233">
                    <a:extLst>
                      <a:ext uri="{FF2B5EF4-FFF2-40B4-BE49-F238E27FC236}">
                        <a16:creationId xmlns:a16="http://schemas.microsoft.com/office/drawing/2014/main" id="{48F73761-370A-4D62-8E27-CE3F6F4F97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3024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56" name="Rectangle 234">
                    <a:extLst>
                      <a:ext uri="{FF2B5EF4-FFF2-40B4-BE49-F238E27FC236}">
                        <a16:creationId xmlns:a16="http://schemas.microsoft.com/office/drawing/2014/main" id="{E4D7BCB5-4A37-26D3-8249-E3C49C0931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6" y="3024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57" name="Rectangle 235">
                    <a:extLst>
                      <a:ext uri="{FF2B5EF4-FFF2-40B4-BE49-F238E27FC236}">
                        <a16:creationId xmlns:a16="http://schemas.microsoft.com/office/drawing/2014/main" id="{D40ED538-2A9D-B89C-E448-5B39B3EB3D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3024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58" name="Rectangle 236">
                    <a:extLst>
                      <a:ext uri="{FF2B5EF4-FFF2-40B4-BE49-F238E27FC236}">
                        <a16:creationId xmlns:a16="http://schemas.microsoft.com/office/drawing/2014/main" id="{5F8C6704-3304-03E2-5D62-BEFA279BFC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48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59" name="Rectangle 237">
                    <a:extLst>
                      <a:ext uri="{FF2B5EF4-FFF2-40B4-BE49-F238E27FC236}">
                        <a16:creationId xmlns:a16="http://schemas.microsoft.com/office/drawing/2014/main" id="{4678DAC3-0153-8016-2047-208C2438CB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6" y="2448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60" name="Rectangle 238">
                    <a:extLst>
                      <a:ext uri="{FF2B5EF4-FFF2-40B4-BE49-F238E27FC236}">
                        <a16:creationId xmlns:a16="http://schemas.microsoft.com/office/drawing/2014/main" id="{DB57613F-00BE-6323-C545-FBF6EAD66D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2448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61" name="Rectangle 239">
                    <a:extLst>
                      <a:ext uri="{FF2B5EF4-FFF2-40B4-BE49-F238E27FC236}">
                        <a16:creationId xmlns:a16="http://schemas.microsoft.com/office/drawing/2014/main" id="{8D93FE53-26B5-517C-4902-4A02FB7B7A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2448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62" name="Rectangle 240">
                    <a:extLst>
                      <a:ext uri="{FF2B5EF4-FFF2-40B4-BE49-F238E27FC236}">
                        <a16:creationId xmlns:a16="http://schemas.microsoft.com/office/drawing/2014/main" id="{0340A5A5-BCFE-9028-C37F-C6B98F98A3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1872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63" name="Rectangle 241">
                    <a:extLst>
                      <a:ext uri="{FF2B5EF4-FFF2-40B4-BE49-F238E27FC236}">
                        <a16:creationId xmlns:a16="http://schemas.microsoft.com/office/drawing/2014/main" id="{4732FD19-759D-7EEF-C5CB-34624FB272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1872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64" name="Rectangle 242">
                    <a:extLst>
                      <a:ext uri="{FF2B5EF4-FFF2-40B4-BE49-F238E27FC236}">
                        <a16:creationId xmlns:a16="http://schemas.microsoft.com/office/drawing/2014/main" id="{C0CDBB77-00E8-0DFB-BD55-40015E5BA5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6" y="1872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1965" name="Rectangle 243">
                    <a:extLst>
                      <a:ext uri="{FF2B5EF4-FFF2-40B4-BE49-F238E27FC236}">
                        <a16:creationId xmlns:a16="http://schemas.microsoft.com/office/drawing/2014/main" id="{04475343-1414-3F60-B09B-B8F8BF1B77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872"/>
                    <a:ext cx="576" cy="576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SzPct val="75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1pPr>
                    <a:lvl2pPr marL="742950" indent="-285750">
                      <a:spcBef>
                        <a:spcPct val="30000"/>
                      </a:spcBef>
                      <a:spcAft>
                        <a:spcPct val="30000"/>
                      </a:spcAft>
                      <a:buClr>
                        <a:schemeClr val="folHlink"/>
                      </a:buClr>
                      <a:buSzPct val="70000"/>
                      <a:buFont typeface="Wingdings" panose="05000000000000000000" pitchFamily="2" charset="2"/>
                      <a:buChar char="n"/>
                      <a:defRPr sz="2800" b="1">
                        <a:solidFill>
                          <a:schemeClr val="tx1"/>
                        </a:solidFill>
                        <a:latin typeface="Garamond (W1)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Char char="•"/>
                      <a:defRPr sz="24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000"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85000"/>
                      <a:buChar char="•"/>
                      <a:defRPr b="1">
                        <a:solidFill>
                          <a:schemeClr val="tx1"/>
                        </a:solidFill>
                        <a:latin typeface="Garamond" panose="02020404030301010803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3600">
                      <a:latin typeface="Verdana" panose="020B0604030504040204" pitchFamily="34" charset="0"/>
                    </a:endParaRPr>
                  </a:p>
                </p:txBody>
              </p:sp>
            </p:grpSp>
          </p:grpSp>
          <p:sp>
            <p:nvSpPr>
              <p:cNvPr id="1458420" name="Rectangle 244">
                <a:extLst>
                  <a:ext uri="{FF2B5EF4-FFF2-40B4-BE49-F238E27FC236}">
                    <a16:creationId xmlns:a16="http://schemas.microsoft.com/office/drawing/2014/main" id="{1EAB2164-E5C1-7968-DE53-C15F27CD2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2849"/>
                <a:ext cx="862" cy="97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8" dist="17961" dir="135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pt-BR" sz="1100" b="0">
                    <a:latin typeface="Arial" charset="0"/>
                  </a:rPr>
                  <a:t>Geração</a:t>
                </a:r>
              </a:p>
            </p:txBody>
          </p:sp>
          <p:sp>
            <p:nvSpPr>
              <p:cNvPr id="121943" name="Line 245">
                <a:extLst>
                  <a:ext uri="{FF2B5EF4-FFF2-40B4-BE49-F238E27FC236}">
                    <a16:creationId xmlns:a16="http://schemas.microsoft.com/office/drawing/2014/main" id="{63298240-DCBC-CAB4-EB11-C170C5323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3425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1944" name="Line 246">
                <a:extLst>
                  <a:ext uri="{FF2B5EF4-FFF2-40B4-BE49-F238E27FC236}">
                    <a16:creationId xmlns:a16="http://schemas.microsoft.com/office/drawing/2014/main" id="{638436D6-06B3-CB27-A907-1FBAB9F36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94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21912" name="Group 247">
              <a:extLst>
                <a:ext uri="{FF2B5EF4-FFF2-40B4-BE49-F238E27FC236}">
                  <a16:creationId xmlns:a16="http://schemas.microsoft.com/office/drawing/2014/main" id="{8CAF0B86-C9CB-D5CB-F75A-178B912CBE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0" y="1667"/>
              <a:ext cx="735" cy="271"/>
              <a:chOff x="768" y="1632"/>
              <a:chExt cx="576" cy="432"/>
            </a:xfrm>
          </p:grpSpPr>
          <p:sp>
            <p:nvSpPr>
              <p:cNvPr id="121919" name="Rectangle 248">
                <a:extLst>
                  <a:ext uri="{FF2B5EF4-FFF2-40B4-BE49-F238E27FC236}">
                    <a16:creationId xmlns:a16="http://schemas.microsoft.com/office/drawing/2014/main" id="{87149081-9CEC-A6A5-62CF-961B10A61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247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1920" name="Rectangle 249">
                <a:extLst>
                  <a:ext uri="{FF2B5EF4-FFF2-40B4-BE49-F238E27FC236}">
                    <a16:creationId xmlns:a16="http://schemas.microsoft.com/office/drawing/2014/main" id="{8D9ECEAC-D1CD-11F2-F826-F51BA1F63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" y="1632"/>
                <a:ext cx="329" cy="14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pt-BR" altLang="pt-BR" sz="1100" b="0">
                    <a:latin typeface="Arial" panose="020B0604020202020204" pitchFamily="34" charset="0"/>
                  </a:rPr>
                  <a:t>Altimetria</a:t>
                </a:r>
              </a:p>
            </p:txBody>
          </p:sp>
          <p:sp>
            <p:nvSpPr>
              <p:cNvPr id="121921" name="Rectangle 250">
                <a:extLst>
                  <a:ext uri="{FF2B5EF4-FFF2-40B4-BE49-F238E27FC236}">
                    <a16:creationId xmlns:a16="http://schemas.microsoft.com/office/drawing/2014/main" id="{2E3935A7-B37B-2F72-6756-EE99652EA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771"/>
                <a:ext cx="247" cy="29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sp>
            <p:nvSpPr>
              <p:cNvPr id="121922" name="Rectangle 251">
                <a:extLst>
                  <a:ext uri="{FF2B5EF4-FFF2-40B4-BE49-F238E27FC236}">
                    <a16:creationId xmlns:a16="http://schemas.microsoft.com/office/drawing/2014/main" id="{75DA2DD5-8A24-A868-15CA-006F4DC11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" y="1776"/>
                <a:ext cx="329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1pPr>
                <a:lvl2pPr marL="742950" indent="-285750">
                  <a:spcBef>
                    <a:spcPct val="30000"/>
                  </a:spcBef>
                  <a:spcAft>
                    <a:spcPct val="30000"/>
                  </a:spcAft>
                  <a:buClr>
                    <a:schemeClr val="folHlink"/>
                  </a:buClr>
                  <a:buSzPct val="70000"/>
                  <a:buFont typeface="Wingdings" panose="05000000000000000000" pitchFamily="2" charset="2"/>
                  <a:buChar char="n"/>
                  <a:defRPr sz="2800" b="1">
                    <a:solidFill>
                      <a:schemeClr val="tx1"/>
                    </a:solidFill>
                    <a:latin typeface="Garamond (W1)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b="1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3600">
                  <a:latin typeface="Verdana" panose="020B0604030504040204" pitchFamily="34" charset="0"/>
                </a:endParaRPr>
              </a:p>
            </p:txBody>
          </p:sp>
          <p:grpSp>
            <p:nvGrpSpPr>
              <p:cNvPr id="121923" name="Group 252">
                <a:extLst>
                  <a:ext uri="{FF2B5EF4-FFF2-40B4-BE49-F238E27FC236}">
                    <a16:creationId xmlns:a16="http://schemas.microsoft.com/office/drawing/2014/main" id="{B09E7EB8-C6A0-425C-2673-1AEE4C179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632"/>
                <a:ext cx="247" cy="144"/>
                <a:chOff x="2400" y="1872"/>
                <a:chExt cx="2304" cy="2304"/>
              </a:xfrm>
            </p:grpSpPr>
            <p:sp>
              <p:nvSpPr>
                <p:cNvPr id="121924" name="Rectangle 253">
                  <a:extLst>
                    <a:ext uri="{FF2B5EF4-FFF2-40B4-BE49-F238E27FC236}">
                      <a16:creationId xmlns:a16="http://schemas.microsoft.com/office/drawing/2014/main" id="{943B6EAD-6EF3-4948-8018-584E87773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25" name="Rectangle 254">
                  <a:extLst>
                    <a:ext uri="{FF2B5EF4-FFF2-40B4-BE49-F238E27FC236}">
                      <a16:creationId xmlns:a16="http://schemas.microsoft.com/office/drawing/2014/main" id="{3B394001-AC45-C3F8-7DF5-9BD368E3DE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26" name="Rectangle 255">
                  <a:extLst>
                    <a:ext uri="{FF2B5EF4-FFF2-40B4-BE49-F238E27FC236}">
                      <a16:creationId xmlns:a16="http://schemas.microsoft.com/office/drawing/2014/main" id="{A73EB6EB-E844-E3CB-865B-4D1EEF3BF3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27" name="Rectangle 256">
                  <a:extLst>
                    <a:ext uri="{FF2B5EF4-FFF2-40B4-BE49-F238E27FC236}">
                      <a16:creationId xmlns:a16="http://schemas.microsoft.com/office/drawing/2014/main" id="{4BFFFF5E-C738-B211-B752-5C89CDA6C6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600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28" name="Rectangle 257">
                  <a:extLst>
                    <a:ext uri="{FF2B5EF4-FFF2-40B4-BE49-F238E27FC236}">
                      <a16:creationId xmlns:a16="http://schemas.microsoft.com/office/drawing/2014/main" id="{0B42F864-438E-0C44-42A2-8A0CC339BC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29" name="Rectangle 258">
                  <a:extLst>
                    <a:ext uri="{FF2B5EF4-FFF2-40B4-BE49-F238E27FC236}">
                      <a16:creationId xmlns:a16="http://schemas.microsoft.com/office/drawing/2014/main" id="{9BAAE6C3-F123-E204-7EE0-17BC2DACD9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0" name="Rectangle 259">
                  <a:extLst>
                    <a:ext uri="{FF2B5EF4-FFF2-40B4-BE49-F238E27FC236}">
                      <a16:creationId xmlns:a16="http://schemas.microsoft.com/office/drawing/2014/main" id="{99419C86-85FC-09AE-2A2E-B863C1AB2E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1" name="Rectangle 260">
                  <a:extLst>
                    <a:ext uri="{FF2B5EF4-FFF2-40B4-BE49-F238E27FC236}">
                      <a16:creationId xmlns:a16="http://schemas.microsoft.com/office/drawing/2014/main" id="{3D0A1F7D-EA45-7B00-E934-63D4743FB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2" name="Rectangle 261">
                  <a:extLst>
                    <a:ext uri="{FF2B5EF4-FFF2-40B4-BE49-F238E27FC236}">
                      <a16:creationId xmlns:a16="http://schemas.microsoft.com/office/drawing/2014/main" id="{5803DEFC-8CA6-C5C3-66C1-7F16507AC7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3" name="Rectangle 262">
                  <a:extLst>
                    <a:ext uri="{FF2B5EF4-FFF2-40B4-BE49-F238E27FC236}">
                      <a16:creationId xmlns:a16="http://schemas.microsoft.com/office/drawing/2014/main" id="{455A4DB5-8F1E-B137-ABA4-EF044AD1CE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4" name="Rectangle 263">
                  <a:extLst>
                    <a:ext uri="{FF2B5EF4-FFF2-40B4-BE49-F238E27FC236}">
                      <a16:creationId xmlns:a16="http://schemas.microsoft.com/office/drawing/2014/main" id="{AA5486F3-2A7E-59B0-302A-82B02EA74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5" name="Rectangle 264">
                  <a:extLst>
                    <a:ext uri="{FF2B5EF4-FFF2-40B4-BE49-F238E27FC236}">
                      <a16:creationId xmlns:a16="http://schemas.microsoft.com/office/drawing/2014/main" id="{2545E054-C903-E0C6-1365-070876AA2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448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6" name="Rectangle 265">
                  <a:extLst>
                    <a:ext uri="{FF2B5EF4-FFF2-40B4-BE49-F238E27FC236}">
                      <a16:creationId xmlns:a16="http://schemas.microsoft.com/office/drawing/2014/main" id="{ED5809FD-8BBC-7F72-4486-CA3616E85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7" name="Rectangle 266">
                  <a:extLst>
                    <a:ext uri="{FF2B5EF4-FFF2-40B4-BE49-F238E27FC236}">
                      <a16:creationId xmlns:a16="http://schemas.microsoft.com/office/drawing/2014/main" id="{55005BC0-C6C5-2406-41A5-877EEBC8B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8" name="Rectangle 267">
                  <a:extLst>
                    <a:ext uri="{FF2B5EF4-FFF2-40B4-BE49-F238E27FC236}">
                      <a16:creationId xmlns:a16="http://schemas.microsoft.com/office/drawing/2014/main" id="{A93E95DD-8C22-728A-6866-A3A49B627B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1939" name="Rectangle 268">
                  <a:extLst>
                    <a:ext uri="{FF2B5EF4-FFF2-40B4-BE49-F238E27FC236}">
                      <a16:creationId xmlns:a16="http://schemas.microsoft.com/office/drawing/2014/main" id="{839AC579-065E-5D1D-5221-6F34923407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1872"/>
                  <a:ext cx="576" cy="5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1pPr>
                  <a:lvl2pPr marL="742950" indent="-285750">
                    <a:spcBef>
                      <a:spcPct val="30000"/>
                    </a:spcBef>
                    <a:spcAft>
                      <a:spcPct val="30000"/>
                    </a:spcAft>
                    <a:buClr>
                      <a:schemeClr val="folHlink"/>
                    </a:buClr>
                    <a:buSzPct val="70000"/>
                    <a:buFont typeface="Wingdings" panose="05000000000000000000" pitchFamily="2" charset="2"/>
                    <a:buChar char="n"/>
                    <a:defRPr sz="2800" b="1">
                      <a:solidFill>
                        <a:schemeClr val="tx1"/>
                      </a:solidFill>
                      <a:latin typeface="Garamond (W1)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85000"/>
                    <a:buChar char="•"/>
                    <a:defRPr b="1">
                      <a:solidFill>
                        <a:schemeClr val="tx1"/>
                      </a:solidFill>
                      <a:latin typeface="Garamond" panose="02020404030301010803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3600">
                    <a:latin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1458445" name="Rectangle 269">
              <a:extLst>
                <a:ext uri="{FF2B5EF4-FFF2-40B4-BE49-F238E27FC236}">
                  <a16:creationId xmlns:a16="http://schemas.microsoft.com/office/drawing/2014/main" id="{C4FF6ECF-2211-C3F5-46BF-FD06A6288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1513"/>
              <a:ext cx="778" cy="7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8" dist="17961" dir="135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0">
                  <a:latin typeface="Arial" charset="0"/>
                </a:rPr>
                <a:t>Geração</a:t>
              </a:r>
            </a:p>
          </p:txBody>
        </p:sp>
        <p:sp>
          <p:nvSpPr>
            <p:cNvPr id="121914" name="Line 270">
              <a:extLst>
                <a:ext uri="{FF2B5EF4-FFF2-40B4-BE49-F238E27FC236}">
                  <a16:creationId xmlns:a16="http://schemas.microsoft.com/office/drawing/2014/main" id="{A6C132A7-A9A9-1FD0-251C-561EA65DBE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9" y="1474"/>
              <a:ext cx="0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915" name="Line 271">
              <a:extLst>
                <a:ext uri="{FF2B5EF4-FFF2-40B4-BE49-F238E27FC236}">
                  <a16:creationId xmlns:a16="http://schemas.microsoft.com/office/drawing/2014/main" id="{EF99A801-EFDF-38E6-A379-39203F3C0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9" y="1942"/>
              <a:ext cx="0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916" name="Line 272">
              <a:extLst>
                <a:ext uri="{FF2B5EF4-FFF2-40B4-BE49-F238E27FC236}">
                  <a16:creationId xmlns:a16="http://schemas.microsoft.com/office/drawing/2014/main" id="{D85DA119-63AD-4C7F-6E68-EFB222BC8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9" y="1590"/>
              <a:ext cx="0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917" name="Line 273">
              <a:extLst>
                <a:ext uri="{FF2B5EF4-FFF2-40B4-BE49-F238E27FC236}">
                  <a16:creationId xmlns:a16="http://schemas.microsoft.com/office/drawing/2014/main" id="{32BD6D7A-C394-BADB-0ECD-A1914A2534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863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918" name="Line 274">
              <a:extLst>
                <a:ext uri="{FF2B5EF4-FFF2-40B4-BE49-F238E27FC236}">
                  <a16:creationId xmlns:a16="http://schemas.microsoft.com/office/drawing/2014/main" id="{B7B2F596-53D7-C376-99EE-A753F52A7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7" y="1110"/>
              <a:ext cx="0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21860" name="Rectangle 276">
            <a:extLst>
              <a:ext uri="{FF2B5EF4-FFF2-40B4-BE49-F238E27FC236}">
                <a16:creationId xmlns:a16="http://schemas.microsoft.com/office/drawing/2014/main" id="{CF932C4A-D3AE-A446-5287-4D63FF0E7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6875" y="5373688"/>
            <a:ext cx="2700338" cy="13684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Char char="•"/>
            </a:pPr>
            <a:r>
              <a:rPr lang="en-US" altLang="pt-BR" sz="1800" b="0">
                <a:latin typeface="ClassGarmnd BT" pitchFamily="18" charset="0"/>
              </a:rPr>
              <a:t>Impacto social da proibição de queima da cana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pt-BR" sz="1600" b="0">
                <a:latin typeface="ClassGarmnd BT" pitchFamily="18" charset="0"/>
              </a:rPr>
              <a:t>     (Mariana, 2003)</a:t>
            </a:r>
            <a:endParaRPr lang="pt-BR" altLang="pt-BR" sz="1600" b="0">
              <a:latin typeface="ClassGarmnd BT" pitchFamily="18" charset="0"/>
            </a:endParaRPr>
          </a:p>
        </p:txBody>
      </p:sp>
      <p:sp>
        <p:nvSpPr>
          <p:cNvPr id="1458454" name="Rectangle 278">
            <a:extLst>
              <a:ext uri="{FF2B5EF4-FFF2-40B4-BE49-F238E27FC236}">
                <a16:creationId xmlns:a16="http://schemas.microsoft.com/office/drawing/2014/main" id="{5DE8A89D-F568-1F7F-017E-D1D99DEC9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33375"/>
            <a:ext cx="3924300" cy="46037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OMT-G</a:t>
            </a:r>
            <a:endParaRPr lang="pt-BR" sz="24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1862" name="Rectangle 280">
            <a:extLst>
              <a:ext uri="{FF2B5EF4-FFF2-40B4-BE49-F238E27FC236}">
                <a16:creationId xmlns:a16="http://schemas.microsoft.com/office/drawing/2014/main" id="{65EA7900-DB12-6065-C497-C5B82866B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1628775"/>
            <a:ext cx="720725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21863" name="Espaço Reservado para Número de Slide 3">
            <a:extLst>
              <a:ext uri="{FF2B5EF4-FFF2-40B4-BE49-F238E27FC236}">
                <a16:creationId xmlns:a16="http://schemas.microsoft.com/office/drawing/2014/main" id="{74995B53-368A-AFC1-5EF4-E3E8C9A1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FF266139-DF63-44B2-AA85-BC14A3695FFC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>
            <a:extLst>
              <a:ext uri="{FF2B5EF4-FFF2-40B4-BE49-F238E27FC236}">
                <a16:creationId xmlns:a16="http://schemas.microsoft.com/office/drawing/2014/main" id="{8FC0EC6F-4B79-BBEC-85FA-F75AA1D9C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57338"/>
            <a:ext cx="7164388" cy="358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graphicFrame>
        <p:nvGraphicFramePr>
          <p:cNvPr id="123907" name="Object 3">
            <a:extLst>
              <a:ext uri="{FF2B5EF4-FFF2-40B4-BE49-F238E27FC236}">
                <a16:creationId xmlns:a16="http://schemas.microsoft.com/office/drawing/2014/main" id="{055921C5-E92C-DE90-9A3B-39F52FB39D3C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3432175" y="152400"/>
          <a:ext cx="6818313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1" name="Visio" r:id="rId3" imgW="6083556" imgH="8042730" progId="Visio.Drawing.6">
                  <p:embed/>
                </p:oleObj>
              </mc:Choice>
              <mc:Fallback>
                <p:oleObj name="Visio" r:id="rId3" imgW="6083556" imgH="804273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5" y="152400"/>
                        <a:ext cx="6818313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8" name="Text Box 4">
            <a:extLst>
              <a:ext uri="{FF2B5EF4-FFF2-40B4-BE49-F238E27FC236}">
                <a16:creationId xmlns:a16="http://schemas.microsoft.com/office/drawing/2014/main" id="{0C06E3E5-76B3-A57C-D69B-63EFB1990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650" y="6021388"/>
            <a:ext cx="1223963" cy="636587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400" b="0">
                <a:latin typeface="Humnst777 BT" charset="0"/>
              </a:rPr>
              <a:t>PRINCIPAIS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400" b="0">
                <a:latin typeface="Humnst777 BT" charset="0"/>
              </a:rPr>
              <a:t>ETAPAS</a:t>
            </a:r>
            <a:endParaRPr lang="en-US" altLang="pt-BR" sz="1400" b="0">
              <a:latin typeface="Humnst777 BT" charset="0"/>
            </a:endParaRPr>
          </a:p>
        </p:txBody>
      </p:sp>
      <p:sp>
        <p:nvSpPr>
          <p:cNvPr id="1460229" name="Rectangle 5">
            <a:extLst>
              <a:ext uri="{FF2B5EF4-FFF2-40B4-BE49-F238E27FC236}">
                <a16:creationId xmlns:a16="http://schemas.microsoft.com/office/drawing/2014/main" id="{4C73AA71-647E-48F9-6E91-7682CD8CB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463" y="171450"/>
            <a:ext cx="3922712" cy="116998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4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MODELAGEM ESPACIAL DINÂMICA APLICADA AO ESTUDO DE MOVIMENTOS DE MASSA EM UMA REGIÃO DA SERRA DO MAR PAULISTA, NA ESCALA DE 1:10.000  (Lopes, 2006)</a:t>
            </a:r>
          </a:p>
        </p:txBody>
      </p:sp>
      <p:sp>
        <p:nvSpPr>
          <p:cNvPr id="123910" name="Espaço Reservado para Número de Slide 3">
            <a:extLst>
              <a:ext uri="{FF2B5EF4-FFF2-40B4-BE49-F238E27FC236}">
                <a16:creationId xmlns:a16="http://schemas.microsoft.com/office/drawing/2014/main" id="{D475D792-C1FC-6614-CBC8-7EA7C077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6F121EC-A6E3-42D0-A41C-EDCD776A114B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78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>
            <a:extLst>
              <a:ext uri="{FF2B5EF4-FFF2-40B4-BE49-F238E27FC236}">
                <a16:creationId xmlns:a16="http://schemas.microsoft.com/office/drawing/2014/main" id="{1FCB05A6-1D5E-8CA0-5738-35C14EDB6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28775"/>
            <a:ext cx="7380288" cy="287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461250" name="Rectangle 2">
            <a:extLst>
              <a:ext uri="{FF2B5EF4-FFF2-40B4-BE49-F238E27FC236}">
                <a16:creationId xmlns:a16="http://schemas.microsoft.com/office/drawing/2014/main" id="{FF139077-38F7-F1E9-B8E6-39B6558EF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46063"/>
            <a:ext cx="6264275" cy="461962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OMT-G  + </a:t>
            </a: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Epata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trabalho</a:t>
            </a:r>
            <a:endParaRPr lang="pt-BR" sz="24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24932" name="Object 4">
            <a:extLst>
              <a:ext uri="{FF2B5EF4-FFF2-40B4-BE49-F238E27FC236}">
                <a16:creationId xmlns:a16="http://schemas.microsoft.com/office/drawing/2014/main" id="{5D49AB90-B92E-07A8-4234-8999489F87B8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03388" y="1412875"/>
          <a:ext cx="8964612" cy="544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5" name="Visio" r:id="rId3" imgW="7097257" imgH="5218398" progId="Visio.Drawing.6">
                  <p:embed/>
                </p:oleObj>
              </mc:Choice>
              <mc:Fallback>
                <p:oleObj name="Visio" r:id="rId3" imgW="7097257" imgH="5218398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1412875"/>
                        <a:ext cx="8964612" cy="544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>
            <a:extLst>
              <a:ext uri="{FF2B5EF4-FFF2-40B4-BE49-F238E27FC236}">
                <a16:creationId xmlns:a16="http://schemas.microsoft.com/office/drawing/2014/main" id="{1FE3BE3B-B09C-61E2-29E0-3678C9829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692150"/>
            <a:ext cx="727392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800" b="0" dirty="0">
                <a:latin typeface="+mj-lt"/>
              </a:rPr>
              <a:t>Detalhamento do BDG p/ inventário de cicatrizes</a:t>
            </a:r>
          </a:p>
        </p:txBody>
      </p:sp>
      <p:sp>
        <p:nvSpPr>
          <p:cNvPr id="124934" name="Espaço Reservado para Número de Slide 3">
            <a:extLst>
              <a:ext uri="{FF2B5EF4-FFF2-40B4-BE49-F238E27FC236}">
                <a16:creationId xmlns:a16="http://schemas.microsoft.com/office/drawing/2014/main" id="{284A0A83-27C4-28A5-46CE-5F7BDCFF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35D1766C-4842-4C2C-B92F-4A3E3745AF77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79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B62B924-0561-19EE-6F79-786B67E21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0EBFF24-705F-DA4D-A0C2-ED2A2DD2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873DC3B3-3561-1D06-0913-1DF394862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196975"/>
            <a:ext cx="1600200" cy="152400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Conceitos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(Ontologias)</a:t>
            </a: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23723A04-AB68-FC32-32A7-F621EAC77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196975"/>
            <a:ext cx="1600200" cy="152400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Modelo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Dados</a:t>
            </a: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44FB8487-CE3A-A605-FDBF-3155DECDC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196975"/>
            <a:ext cx="1600200" cy="152400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Estruturas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 b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Dados</a:t>
            </a:r>
          </a:p>
        </p:txBody>
      </p:sp>
      <p:sp>
        <p:nvSpPr>
          <p:cNvPr id="19463" name="Rectangle 8">
            <a:extLst>
              <a:ext uri="{FF2B5EF4-FFF2-40B4-BE49-F238E27FC236}">
                <a16:creationId xmlns:a16="http://schemas.microsoft.com/office/drawing/2014/main" id="{3A347AAB-BC64-EE63-3B47-4255B5277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1196975"/>
            <a:ext cx="1600200" cy="152400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Código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 b="0">
              <a:latin typeface="Times New Roman" panose="02020603050405020304" pitchFamily="18" charset="0"/>
            </a:endParaRPr>
          </a:p>
        </p:txBody>
      </p:sp>
      <p:cxnSp>
        <p:nvCxnSpPr>
          <p:cNvPr id="19464" name="AutoShape 9">
            <a:extLst>
              <a:ext uri="{FF2B5EF4-FFF2-40B4-BE49-F238E27FC236}">
                <a16:creationId xmlns:a16="http://schemas.microsoft.com/office/drawing/2014/main" id="{D125B931-539A-D7E3-5730-988C946960E2}"/>
              </a:ext>
            </a:extLst>
          </p:cNvPr>
          <p:cNvCxnSpPr>
            <a:cxnSpLocks noChangeShapeType="1"/>
            <a:stCxn id="19460" idx="3"/>
            <a:endCxn id="19461" idx="1"/>
          </p:cNvCxnSpPr>
          <p:nvPr/>
        </p:nvCxnSpPr>
        <p:spPr bwMode="auto">
          <a:xfrm>
            <a:off x="3810000" y="1958975"/>
            <a:ext cx="5334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5" name="AutoShape 10">
            <a:extLst>
              <a:ext uri="{FF2B5EF4-FFF2-40B4-BE49-F238E27FC236}">
                <a16:creationId xmlns:a16="http://schemas.microsoft.com/office/drawing/2014/main" id="{BB2C5A64-9E6B-9EBD-ED33-A8E0D4E66D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43600" y="1958975"/>
            <a:ext cx="5334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6" name="AutoShape 11">
            <a:extLst>
              <a:ext uri="{FF2B5EF4-FFF2-40B4-BE49-F238E27FC236}">
                <a16:creationId xmlns:a16="http://schemas.microsoft.com/office/drawing/2014/main" id="{E887E8C1-89A6-1853-5746-EE3770E410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77200" y="1958975"/>
            <a:ext cx="5334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2" name="Rectangle 21">
            <a:extLst>
              <a:ext uri="{FF2B5EF4-FFF2-40B4-BE49-F238E27FC236}">
                <a16:creationId xmlns:a16="http://schemas.microsoft.com/office/drawing/2014/main" id="{209DC8A3-B41C-31F6-26BE-8C2C65DD1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2924175"/>
            <a:ext cx="94345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r>
              <a:rPr lang="en-US" sz="2400" b="0" u="sng" dirty="0" err="1">
                <a:latin typeface="+mj-lt"/>
              </a:rPr>
              <a:t>Níveis</a:t>
            </a:r>
            <a:r>
              <a:rPr lang="en-US" sz="2400" b="0" u="sng" dirty="0">
                <a:latin typeface="+mj-lt"/>
              </a:rPr>
              <a:t> de </a:t>
            </a:r>
            <a:r>
              <a:rPr lang="en-US" sz="2400" b="0" u="sng" dirty="0" err="1">
                <a:latin typeface="+mj-lt"/>
              </a:rPr>
              <a:t>abstração</a:t>
            </a:r>
            <a:endParaRPr lang="en-US" sz="2000" b="0" dirty="0">
              <a:latin typeface="+mj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endParaRPr lang="en-US" sz="2000" b="0" dirty="0">
              <a:latin typeface="+mj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r>
              <a:rPr lang="en-US" sz="2000" dirty="0" err="1">
                <a:latin typeface="+mj-lt"/>
              </a:rPr>
              <a:t>Ontologias</a:t>
            </a:r>
            <a:r>
              <a:rPr lang="en-US" sz="2000" b="0" dirty="0">
                <a:latin typeface="+mj-lt"/>
              </a:rPr>
              <a:t> (</a:t>
            </a:r>
            <a:r>
              <a:rPr lang="en-US" sz="2000" b="0" dirty="0" err="1">
                <a:latin typeface="+mj-lt"/>
              </a:rPr>
              <a:t>conceitos</a:t>
            </a:r>
            <a:r>
              <a:rPr lang="en-US" sz="2000" b="0" dirty="0">
                <a:latin typeface="+mj-lt"/>
              </a:rPr>
              <a:t> do </a:t>
            </a:r>
            <a:r>
              <a:rPr lang="en-US" sz="2000" b="0" dirty="0" err="1">
                <a:latin typeface="+mj-lt"/>
              </a:rPr>
              <a:t>mundo</a:t>
            </a:r>
            <a:r>
              <a:rPr lang="en-US" sz="2000" b="0" dirty="0">
                <a:latin typeface="+mj-lt"/>
              </a:rPr>
              <a:t> real):  </a:t>
            </a:r>
            <a:r>
              <a:rPr lang="en-US" sz="2000" b="0" dirty="0" err="1">
                <a:latin typeface="+mj-lt"/>
              </a:rPr>
              <a:t>lote</a:t>
            </a:r>
            <a:r>
              <a:rPr lang="en-US" sz="2000" b="0" dirty="0">
                <a:latin typeface="+mj-lt"/>
              </a:rPr>
              <a:t>, </a:t>
            </a:r>
            <a:r>
              <a:rPr lang="en-US" sz="2000" b="0" dirty="0" err="1">
                <a:latin typeface="+mj-lt"/>
              </a:rPr>
              <a:t>tipo</a:t>
            </a:r>
            <a:r>
              <a:rPr lang="en-US" sz="2000" b="0" dirty="0">
                <a:latin typeface="+mj-lt"/>
              </a:rPr>
              <a:t> de solos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endParaRPr lang="en-US" sz="2000" b="0" dirty="0">
              <a:latin typeface="+mj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r>
              <a:rPr lang="en-US" sz="2000" dirty="0" err="1">
                <a:latin typeface="+mj-lt"/>
              </a:rPr>
              <a:t>Modelo</a:t>
            </a:r>
            <a:r>
              <a:rPr lang="en-US" sz="2000" dirty="0">
                <a:latin typeface="+mj-lt"/>
              </a:rPr>
              <a:t> de Dados</a:t>
            </a:r>
            <a:r>
              <a:rPr lang="en-US" sz="2000" b="0" dirty="0">
                <a:latin typeface="+mj-lt"/>
              </a:rPr>
              <a:t>:  </a:t>
            </a:r>
            <a:r>
              <a:rPr lang="en-US" sz="2000" b="0" dirty="0" err="1">
                <a:latin typeface="+mj-lt"/>
              </a:rPr>
              <a:t>entidades</a:t>
            </a:r>
            <a:r>
              <a:rPr lang="en-US" sz="2000" b="0" dirty="0">
                <a:latin typeface="+mj-lt"/>
              </a:rPr>
              <a:t> </a:t>
            </a:r>
            <a:r>
              <a:rPr lang="en-US" sz="1800" b="0" dirty="0">
                <a:latin typeface="+mj-lt"/>
              </a:rPr>
              <a:t>(</a:t>
            </a:r>
            <a:r>
              <a:rPr lang="en-US" sz="1800" b="0" dirty="0" err="1">
                <a:latin typeface="+mj-lt"/>
              </a:rPr>
              <a:t>objetos</a:t>
            </a:r>
            <a:r>
              <a:rPr lang="en-US" sz="1800" b="0" dirty="0">
                <a:latin typeface="+mj-lt"/>
              </a:rPr>
              <a:t>)</a:t>
            </a:r>
            <a:r>
              <a:rPr lang="en-US" sz="2000" b="0" dirty="0">
                <a:latin typeface="+mj-lt"/>
              </a:rPr>
              <a:t> x </a:t>
            </a:r>
            <a:r>
              <a:rPr lang="en-US" sz="2000" b="0" dirty="0" err="1">
                <a:latin typeface="+mj-lt"/>
              </a:rPr>
              <a:t>processos</a:t>
            </a:r>
            <a:r>
              <a:rPr lang="en-US" sz="2000" b="0" dirty="0">
                <a:latin typeface="+mj-lt"/>
              </a:rPr>
              <a:t> </a:t>
            </a:r>
            <a:r>
              <a:rPr lang="en-US" sz="1800" b="0" dirty="0">
                <a:latin typeface="+mj-lt"/>
              </a:rPr>
              <a:t>(</a:t>
            </a:r>
            <a:r>
              <a:rPr lang="en-US" sz="1800" b="0" dirty="0" err="1">
                <a:latin typeface="+mj-lt"/>
              </a:rPr>
              <a:t>campos</a:t>
            </a:r>
            <a:r>
              <a:rPr lang="en-US" sz="1800" b="0" dirty="0">
                <a:latin typeface="+mj-lt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endParaRPr lang="en-US" sz="1800" b="0" dirty="0">
              <a:latin typeface="+mj-lt"/>
            </a:endParaRPr>
          </a:p>
          <a:p>
            <a:pPr marL="285750" indent="-285750" eaLnBrk="1" hangingPunct="1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defRPr/>
            </a:pPr>
            <a:r>
              <a:rPr lang="en-US" sz="2000" dirty="0" err="1">
                <a:latin typeface="+mj-lt"/>
              </a:rPr>
              <a:t>Estruturas</a:t>
            </a:r>
            <a:r>
              <a:rPr lang="en-US" sz="2000" dirty="0">
                <a:latin typeface="+mj-lt"/>
              </a:rPr>
              <a:t> de dados</a:t>
            </a:r>
            <a:r>
              <a:rPr lang="en-US" sz="2000" b="0" dirty="0">
                <a:latin typeface="+mj-lt"/>
              </a:rPr>
              <a:t>:  </a:t>
            </a:r>
            <a:r>
              <a:rPr lang="en-US" sz="2000" b="0" dirty="0" err="1">
                <a:latin typeface="+mj-lt"/>
              </a:rPr>
              <a:t>matrizes</a:t>
            </a:r>
            <a:r>
              <a:rPr lang="en-US" sz="2000" b="0" dirty="0">
                <a:latin typeface="+mj-lt"/>
              </a:rPr>
              <a:t>, </a:t>
            </a:r>
            <a:r>
              <a:rPr lang="en-US" sz="2000" b="0" dirty="0" err="1">
                <a:latin typeface="+mj-lt"/>
              </a:rPr>
              <a:t>vetores</a:t>
            </a:r>
            <a:r>
              <a:rPr lang="en-US" sz="2000" b="0" dirty="0">
                <a:latin typeface="+mj-lt"/>
              </a:rPr>
              <a:t>, model. </a:t>
            </a:r>
            <a:r>
              <a:rPr lang="en-US" sz="2000" b="0" dirty="0" err="1">
                <a:latin typeface="+mj-lt"/>
              </a:rPr>
              <a:t>dinâmicos</a:t>
            </a:r>
            <a:endParaRPr lang="en-US" sz="2000" b="0" dirty="0">
              <a:latin typeface="+mj-lt"/>
            </a:endParaRPr>
          </a:p>
          <a:p>
            <a:pPr marL="285750" indent="-285750" eaLnBrk="1" hangingPunct="1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defRPr/>
            </a:pPr>
            <a:r>
              <a:rPr lang="en-US" sz="2000" dirty="0" err="1">
                <a:latin typeface="+mj-lt"/>
              </a:rPr>
              <a:t>Implementação</a:t>
            </a:r>
            <a:r>
              <a:rPr lang="en-US" sz="2000" b="0" dirty="0">
                <a:latin typeface="+mj-lt"/>
              </a:rPr>
              <a:t>: R-trees, quad-trees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endParaRPr lang="en-US" sz="2000" b="0" dirty="0">
              <a:latin typeface="+mj-lt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F4C4223-2D28-A2BD-DC5F-0C388C785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33375"/>
            <a:ext cx="8893175" cy="522288"/>
          </a:xfrm>
        </p:spPr>
        <p:txBody>
          <a:bodyPr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Processo de Representação Computacional</a:t>
            </a:r>
            <a:endParaRPr lang="en-US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9" name="Espaço Reservado para Número de Slide 3">
            <a:extLst>
              <a:ext uri="{FF2B5EF4-FFF2-40B4-BE49-F238E27FC236}">
                <a16:creationId xmlns:a16="http://schemas.microsoft.com/office/drawing/2014/main" id="{77816389-E627-4771-CD11-09B238986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A234DABF-E539-42D9-AA5B-4BAADA1E24C2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274" name="Rectangle 2">
            <a:extLst>
              <a:ext uri="{FF2B5EF4-FFF2-40B4-BE49-F238E27FC236}">
                <a16:creationId xmlns:a16="http://schemas.microsoft.com/office/drawing/2014/main" id="{4AAA96BA-56D8-24D3-2FAF-2B75FDE67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60350"/>
            <a:ext cx="8243887" cy="4619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OMT-G  + </a:t>
            </a: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Epata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trabalho</a:t>
            </a:r>
            <a:endParaRPr lang="pt-BR" sz="24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0355" name="Text Box 4">
            <a:extLst>
              <a:ext uri="{FF2B5EF4-FFF2-40B4-BE49-F238E27FC236}">
                <a16:creationId xmlns:a16="http://schemas.microsoft.com/office/drawing/2014/main" id="{5533982F-CCAE-5B41-78F7-FFFD6971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052513"/>
            <a:ext cx="69850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000" b="0" dirty="0">
                <a:latin typeface="+mj-lt"/>
              </a:rPr>
              <a:t>Detalhamento do BDG p/ mapeamento do FS</a:t>
            </a:r>
          </a:p>
        </p:txBody>
      </p:sp>
      <p:pic>
        <p:nvPicPr>
          <p:cNvPr id="125956" name="Picture 5" descr="Figura_2">
            <a:extLst>
              <a:ext uri="{FF2B5EF4-FFF2-40B4-BE49-F238E27FC236}">
                <a16:creationId xmlns:a16="http://schemas.microsoft.com/office/drawing/2014/main" id="{C99CCBDC-759E-8DDC-16DE-D29A988B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520825"/>
            <a:ext cx="8027988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Espaço Reservado para Número de Slide 3">
            <a:extLst>
              <a:ext uri="{FF2B5EF4-FFF2-40B4-BE49-F238E27FC236}">
                <a16:creationId xmlns:a16="http://schemas.microsoft.com/office/drawing/2014/main" id="{51EF60E1-04A2-02DD-D7A9-3DDBDA85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7A9E2AF8-CEE1-4B6E-956F-E444BE1447A1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80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298" name="Rectangle 2">
            <a:extLst>
              <a:ext uri="{FF2B5EF4-FFF2-40B4-BE49-F238E27FC236}">
                <a16:creationId xmlns:a16="http://schemas.microsoft.com/office/drawing/2014/main" id="{ADA43A0F-C230-A34C-6B24-7EC3166A5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57150"/>
            <a:ext cx="6927850" cy="4619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Modelo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OMT-G  + </a:t>
            </a: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Epata</a:t>
            </a:r>
            <a:r>
              <a:rPr lang="en-US" sz="24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b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trabalho</a:t>
            </a:r>
            <a:endParaRPr lang="pt-BR" sz="24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1379" name="Text Box 4">
            <a:extLst>
              <a:ext uri="{FF2B5EF4-FFF2-40B4-BE49-F238E27FC236}">
                <a16:creationId xmlns:a16="http://schemas.microsoft.com/office/drawing/2014/main" id="{4A1A2C4E-2E7E-FEC3-5F17-39156F83C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549275"/>
            <a:ext cx="72009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800" b="0" dirty="0">
                <a:latin typeface="+mj-lt"/>
              </a:rPr>
              <a:t>Detalhamento do BDG p/ simulação com modelo dinâmico</a:t>
            </a:r>
          </a:p>
        </p:txBody>
      </p:sp>
      <p:pic>
        <p:nvPicPr>
          <p:cNvPr id="126980" name="Picture 5" descr="Etapas_Trab">
            <a:extLst>
              <a:ext uri="{FF2B5EF4-FFF2-40B4-BE49-F238E27FC236}">
                <a16:creationId xmlns:a16="http://schemas.microsoft.com/office/drawing/2014/main" id="{9D756306-FA66-5D74-753B-D9ADFF8F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25538"/>
            <a:ext cx="889317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Espaço Reservado para Número de Slide 3">
            <a:extLst>
              <a:ext uri="{FF2B5EF4-FFF2-40B4-BE49-F238E27FC236}">
                <a16:creationId xmlns:a16="http://schemas.microsoft.com/office/drawing/2014/main" id="{98C4BAFC-02A1-7090-FACB-92AE4E01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EF8F3EE-6D35-40DC-9AE3-F1AB6FF61C55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81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ço Reservado para Conteúdo 2">
            <a:extLst>
              <a:ext uri="{FF2B5EF4-FFF2-40B4-BE49-F238E27FC236}">
                <a16:creationId xmlns:a16="http://schemas.microsoft.com/office/drawing/2014/main" id="{50603FFF-3140-4954-C573-B8D9E48269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Fim</a:t>
            </a:r>
          </a:p>
          <a:p>
            <a:pPr lvl="1"/>
            <a:r>
              <a:rPr lang="pt-BR" altLang="pt-BR"/>
              <a:t>Eymar Lopes</a:t>
            </a:r>
          </a:p>
          <a:p>
            <a:pPr lvl="1"/>
            <a:r>
              <a:rPr lang="pt-BR" altLang="pt-BR">
                <a:hlinkClick r:id="rId2"/>
              </a:rPr>
              <a:t>eymar.lopes@inpe.br</a:t>
            </a:r>
            <a:r>
              <a:rPr lang="pt-BR" altLang="pt-BR"/>
              <a:t> </a:t>
            </a:r>
          </a:p>
          <a:p>
            <a:pPr lvl="1"/>
            <a:r>
              <a:rPr lang="pt-BR" altLang="pt-BR"/>
              <a:t>Ramal: 6500</a:t>
            </a:r>
          </a:p>
        </p:txBody>
      </p:sp>
      <p:pic>
        <p:nvPicPr>
          <p:cNvPr id="128003" name="Picture 1032" descr="INPElogocompleto">
            <a:extLst>
              <a:ext uri="{FF2B5EF4-FFF2-40B4-BE49-F238E27FC236}">
                <a16:creationId xmlns:a16="http://schemas.microsoft.com/office/drawing/2014/main" id="{531E52A4-B00F-6718-9967-ECCDC15B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4450"/>
            <a:ext cx="2665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Google Shape;93;p2">
            <a:extLst>
              <a:ext uri="{FF2B5EF4-FFF2-40B4-BE49-F238E27FC236}">
                <a16:creationId xmlns:a16="http://schemas.microsoft.com/office/drawing/2014/main" id="{FF5491E3-0783-DEBB-DC91-6B33236EE8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-19050"/>
            <a:ext cx="21907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1729D7B-80C6-CB27-4BF1-D0969B85F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230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420D6A4-3D9D-3F61-3DFB-485D9C9F9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32301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1358852" name="Rectangle 4">
            <a:extLst>
              <a:ext uri="{FF2B5EF4-FFF2-40B4-BE49-F238E27FC236}">
                <a16:creationId xmlns:a16="http://schemas.microsoft.com/office/drawing/2014/main" id="{8D737F5B-BA43-8F16-0ED0-63ED694A6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33375"/>
            <a:ext cx="8893175" cy="522288"/>
          </a:xfrm>
        </p:spPr>
        <p:txBody>
          <a:bodyPr/>
          <a:lstStyle/>
          <a:p>
            <a:pPr eaLnBrk="1" hangingPunct="1">
              <a:defRPr/>
            </a:pPr>
            <a:r>
              <a:rPr lang="pt-BR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Processo de Representação Computacional</a:t>
            </a:r>
            <a:endParaRPr lang="en-US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74E84656-DADE-3133-6261-4D732560F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057400"/>
            <a:ext cx="1600200" cy="152400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Conceitos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(Ontologias)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264109EF-DC32-F9F2-242E-CEFA3FFD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057400"/>
            <a:ext cx="1600200" cy="152400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Modelo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Dados</a:t>
            </a: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43878E98-DC85-FF84-6229-A6DC00A6E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057400"/>
            <a:ext cx="1600200" cy="152400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Estruturas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 b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Dados</a:t>
            </a:r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21FA298E-A223-C5D7-6271-4D47DB9DB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057400"/>
            <a:ext cx="1600200" cy="152400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Código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 b="0">
              <a:latin typeface="Times New Roman" panose="02020603050405020304" pitchFamily="18" charset="0"/>
            </a:endParaRPr>
          </a:p>
        </p:txBody>
      </p:sp>
      <p:cxnSp>
        <p:nvCxnSpPr>
          <p:cNvPr id="21513" name="AutoShape 9">
            <a:extLst>
              <a:ext uri="{FF2B5EF4-FFF2-40B4-BE49-F238E27FC236}">
                <a16:creationId xmlns:a16="http://schemas.microsoft.com/office/drawing/2014/main" id="{62ED9856-1012-0328-B135-D1E3EA99880F}"/>
              </a:ext>
            </a:extLst>
          </p:cNvPr>
          <p:cNvCxnSpPr>
            <a:cxnSpLocks noChangeShapeType="1"/>
            <a:stCxn id="21509" idx="3"/>
            <a:endCxn id="21510" idx="1"/>
          </p:cNvCxnSpPr>
          <p:nvPr/>
        </p:nvCxnSpPr>
        <p:spPr bwMode="auto">
          <a:xfrm>
            <a:off x="3810000" y="2819400"/>
            <a:ext cx="5334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4" name="AutoShape 10">
            <a:extLst>
              <a:ext uri="{FF2B5EF4-FFF2-40B4-BE49-F238E27FC236}">
                <a16:creationId xmlns:a16="http://schemas.microsoft.com/office/drawing/2014/main" id="{9C99AF29-6B23-CD38-7129-ECC75E1473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43600" y="2819400"/>
            <a:ext cx="5334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5" name="AutoShape 11">
            <a:extLst>
              <a:ext uri="{FF2B5EF4-FFF2-40B4-BE49-F238E27FC236}">
                <a16:creationId xmlns:a16="http://schemas.microsoft.com/office/drawing/2014/main" id="{B628E172-01D8-1EE0-3EF3-90133C9313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77200" y="2819400"/>
            <a:ext cx="5334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6" name="Oval 12">
            <a:extLst>
              <a:ext uri="{FF2B5EF4-FFF2-40B4-BE49-F238E27FC236}">
                <a16:creationId xmlns:a16="http://schemas.microsoft.com/office/drawing/2014/main" id="{2EE61EAE-46F1-DBE4-A5F9-18145DA8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810000"/>
            <a:ext cx="1371600" cy="990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id="{1AC8B313-AE4D-6886-B917-87F616BAF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114800"/>
            <a:ext cx="639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lote</a:t>
            </a:r>
          </a:p>
        </p:txBody>
      </p:sp>
      <p:sp>
        <p:nvSpPr>
          <p:cNvPr id="21518" name="Oval 14">
            <a:extLst>
              <a:ext uri="{FF2B5EF4-FFF2-40B4-BE49-F238E27FC236}">
                <a16:creationId xmlns:a16="http://schemas.microsoft.com/office/drawing/2014/main" id="{8B050251-33E1-BD5F-1B07-0935A3D4C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1524000" cy="990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id="{D8410C77-BF4A-ED65-54CE-8D3025166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191000"/>
            <a:ext cx="1325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000" b="0">
                <a:latin typeface="Times New Roman" panose="02020603050405020304" pitchFamily="18" charset="0"/>
              </a:rPr>
              <a:t>Geo-objeto</a:t>
            </a:r>
          </a:p>
        </p:txBody>
      </p:sp>
      <p:sp>
        <p:nvSpPr>
          <p:cNvPr id="21520" name="Oval 16">
            <a:extLst>
              <a:ext uri="{FF2B5EF4-FFF2-40B4-BE49-F238E27FC236}">
                <a16:creationId xmlns:a16="http://schemas.microsoft.com/office/drawing/2014/main" id="{B8BA1B62-ACEA-3E80-6C85-7CF7FAD16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886200"/>
            <a:ext cx="1524000" cy="990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21521" name="Text Box 17">
            <a:extLst>
              <a:ext uri="{FF2B5EF4-FFF2-40B4-BE49-F238E27FC236}">
                <a16:creationId xmlns:a16="http://schemas.microsoft.com/office/drawing/2014/main" id="{493FC382-707B-E1AF-298D-0B311798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313" y="3962400"/>
            <a:ext cx="12969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Poligono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Tabela</a:t>
            </a:r>
          </a:p>
        </p:txBody>
      </p:sp>
      <p:sp>
        <p:nvSpPr>
          <p:cNvPr id="21522" name="Oval 18">
            <a:extLst>
              <a:ext uri="{FF2B5EF4-FFF2-40B4-BE49-F238E27FC236}">
                <a16:creationId xmlns:a16="http://schemas.microsoft.com/office/drawing/2014/main" id="{A2E4F2A0-EE6C-A302-10D7-3B44D4CDD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810000"/>
            <a:ext cx="1524000" cy="990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000">
              <a:latin typeface="Verdana" panose="020B0604030504040204" pitchFamily="34" charset="0"/>
            </a:endParaRPr>
          </a:p>
        </p:txBody>
      </p:sp>
      <p:sp>
        <p:nvSpPr>
          <p:cNvPr id="21523" name="Text Box 19">
            <a:extLst>
              <a:ext uri="{FF2B5EF4-FFF2-40B4-BE49-F238E27FC236}">
                <a16:creationId xmlns:a16="http://schemas.microsoft.com/office/drawing/2014/main" id="{0EC74E5E-27EC-CCD2-CDA1-F7F604C53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3886200"/>
            <a:ext cx="1330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Lista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400" b="0">
                <a:latin typeface="Times New Roman" panose="02020603050405020304" pitchFamily="18" charset="0"/>
              </a:rPr>
              <a:t>de coord.</a:t>
            </a:r>
          </a:p>
        </p:txBody>
      </p:sp>
      <p:sp>
        <p:nvSpPr>
          <p:cNvPr id="21524" name="Oval 20">
            <a:extLst>
              <a:ext uri="{FF2B5EF4-FFF2-40B4-BE49-F238E27FC236}">
                <a16:creationId xmlns:a16="http://schemas.microsoft.com/office/drawing/2014/main" id="{9C838BBA-E472-96E7-C1B3-7F0002DE9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105400"/>
            <a:ext cx="1371600" cy="990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b="0">
                <a:latin typeface="Times New Roman" panose="02020603050405020304" pitchFamily="18" charset="0"/>
              </a:rPr>
              <a:t>país</a:t>
            </a:r>
          </a:p>
        </p:txBody>
      </p:sp>
      <p:sp>
        <p:nvSpPr>
          <p:cNvPr id="21525" name="Espaço Reservado para Número de Slide 3">
            <a:extLst>
              <a:ext uri="{FF2B5EF4-FFF2-40B4-BE49-F238E27FC236}">
                <a16:creationId xmlns:a16="http://schemas.microsoft.com/office/drawing/2014/main" id="{91DB672B-1449-598E-2C43-9E40F17F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3" y="6524625"/>
            <a:ext cx="468312" cy="255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Garamond (W1)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11B5540-1350-460E-8F37-EB13365F2B39}" type="slidenum">
              <a:rPr lang="pt-BR" altLang="pt-BR" sz="1400" b="0" smtClean="0">
                <a:latin typeface="Verdana" panose="020B060403050404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pt-BR" altLang="pt-BR" sz="1400" b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Listras">
  <a:themeElements>
    <a:clrScheme name="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E7E7"/>
      </a:accent6>
      <a:hlink>
        <a:srgbClr val="336699"/>
      </a:hlink>
      <a:folHlink>
        <a:srgbClr val="9A0000"/>
      </a:folHlink>
    </a:clrScheme>
    <a:fontScheme name="Listras">
      <a:majorFont>
        <a:latin typeface="Verdana"/>
        <a:ea typeface=""/>
        <a:cs typeface=""/>
      </a:majorFont>
      <a:minorFont>
        <a:latin typeface="Garamond (W1)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rgbClr val="FFFF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rgbClr val="FFFF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istra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stra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stra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stra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apresentação\Listras.pot</Template>
  <TotalTime>7691</TotalTime>
  <Words>2831</Words>
  <Application>Microsoft Office PowerPoint</Application>
  <PresentationFormat>Widescreen</PresentationFormat>
  <Paragraphs>800</Paragraphs>
  <Slides>82</Slides>
  <Notes>39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83" baseType="lpstr">
      <vt:lpstr>Listras</vt:lpstr>
      <vt:lpstr>Aula    Modelos de Dados Geográficos </vt:lpstr>
      <vt:lpstr>Motivação</vt:lpstr>
      <vt:lpstr>Apresentação do PowerPoint</vt:lpstr>
      <vt:lpstr>Hipótese de Trabalho</vt:lpstr>
      <vt:lpstr>Hipótese de Trabalho</vt:lpstr>
      <vt:lpstr>Colocando o Mundo no Computador ?</vt:lpstr>
      <vt:lpstr>Modelagem</vt:lpstr>
      <vt:lpstr>Processo de Representação Computacional</vt:lpstr>
      <vt:lpstr>Processo de Representação Computacional</vt:lpstr>
      <vt:lpstr>Representação Computacional</vt:lpstr>
      <vt:lpstr>Representação Computacional</vt:lpstr>
      <vt:lpstr>Modelos Lógicos ou Conceituais de Dados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Entidade-Relacionamento (E-R)</vt:lpstr>
      <vt:lpstr>Modelo Relacional</vt:lpstr>
      <vt:lpstr>Modelo Relacional</vt:lpstr>
      <vt:lpstr>Modelo Relacional</vt:lpstr>
      <vt:lpstr>Modelo Relacional</vt:lpstr>
      <vt:lpstr>Modelo Relacional</vt:lpstr>
      <vt:lpstr>Modelo Relacional</vt:lpstr>
      <vt:lpstr>Modelo Relacional</vt:lpstr>
      <vt:lpstr>Modelo Relacional</vt:lpstr>
      <vt:lpstr>Modelo Relacional</vt:lpstr>
      <vt:lpstr>Modelo Relacional</vt:lpstr>
      <vt:lpstr>Modelo Relacional  - Álgebra Relacional</vt:lpstr>
      <vt:lpstr>Modelo Relacional  - Álgebra Relacional</vt:lpstr>
      <vt:lpstr>Modelo Relacional  - Normalização</vt:lpstr>
      <vt:lpstr>Modelos de Dados Geográficos</vt:lpstr>
      <vt:lpstr>Modelos de Dados Geográficos</vt:lpstr>
      <vt:lpstr>Modelos de Dados em SIG</vt:lpstr>
      <vt:lpstr>Campos e Objetos: Abstrações da Realidade</vt:lpstr>
      <vt:lpstr>Geo-objetos</vt:lpstr>
      <vt:lpstr>Geo-Objetos e Agrupamentos </vt:lpstr>
      <vt:lpstr>Geo-objetos: Mapa Cadastral </vt:lpstr>
      <vt:lpstr>Geo-objetos: Mapa Cadastral </vt:lpstr>
      <vt:lpstr>Geo-objetos: Mapa de Rede </vt:lpstr>
      <vt:lpstr>Geo-objetos: Rede </vt:lpstr>
      <vt:lpstr>Universo formal: geo-campo</vt:lpstr>
      <vt:lpstr>Geo-campos: Temático </vt:lpstr>
      <vt:lpstr>Geo-campos: Temático </vt:lpstr>
      <vt:lpstr>Geo-campos: Numéricos </vt:lpstr>
      <vt:lpstr>Geo-campos: Numéricos </vt:lpstr>
      <vt:lpstr>Geo-campos: Numéricos </vt:lpstr>
      <vt:lpstr>Geo-campos: Numéricos </vt:lpstr>
      <vt:lpstr>Geo-campos: Numéricos  (Representações) </vt:lpstr>
      <vt:lpstr>Geo-campos: Imagens </vt:lpstr>
      <vt:lpstr>Geo-campos: Imagens </vt:lpstr>
      <vt:lpstr>Geo-campos: Imagens</vt:lpstr>
      <vt:lpstr>Conceitos e Estruturas de Dados</vt:lpstr>
      <vt:lpstr>Modelo Conceitual de Dados Geográficos: SPRING</vt:lpstr>
      <vt:lpstr>Modelo Conceitual de Dados Geográficos: TerraView, QGIS, ArcGis</vt:lpstr>
      <vt:lpstr>Problema Prático</vt:lpstr>
      <vt:lpstr>Problema Prático</vt:lpstr>
      <vt:lpstr>Problema Prático</vt:lpstr>
      <vt:lpstr>Aplicativo 1 Exemplo de aplicação a ser desenvolvida no SIG</vt:lpstr>
      <vt:lpstr>Aplicativo 1     Mapa de Uso da Terra </vt:lpstr>
      <vt:lpstr>Aplicativo 1   -  Mapa de Aptidão </vt:lpstr>
      <vt:lpstr>Aplicativo 1  - Mapa Geológico </vt:lpstr>
      <vt:lpstr>Aplicativo 1    - Mapa Pedológico </vt:lpstr>
      <vt:lpstr>Aplicativo 1  - Mapa de Declividade </vt:lpstr>
      <vt:lpstr>Aplicativo 1 Exemplo de aplicação a ser desenvolvida no SIG</vt:lpstr>
      <vt:lpstr>Modelo OMT-G</vt:lpstr>
      <vt:lpstr>Modelo OMT-G</vt:lpstr>
      <vt:lpstr>Apresentação do PowerPoint</vt:lpstr>
      <vt:lpstr>Modelo OMT-G  + Epata de trabalho</vt:lpstr>
      <vt:lpstr>Modelo OMT-G  + Epata de trabalho</vt:lpstr>
      <vt:lpstr>Modelo OMT-G  + Epata de trabalho</vt:lpstr>
      <vt:lpstr>Apresentação do PowerPoint</vt:lpstr>
    </vt:vector>
  </TitlesOfParts>
  <Company>INPE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INPE</dc:creator>
  <cp:lastModifiedBy>Eymar Lopes</cp:lastModifiedBy>
  <cp:revision>966</cp:revision>
  <dcterms:created xsi:type="dcterms:W3CDTF">2005-10-24T10:38:57Z</dcterms:created>
  <dcterms:modified xsi:type="dcterms:W3CDTF">2022-04-11T00:23:06Z</dcterms:modified>
</cp:coreProperties>
</file>