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79" r:id="rId3"/>
    <p:sldId id="296" r:id="rId4"/>
    <p:sldId id="294" r:id="rId5"/>
    <p:sldId id="280" r:id="rId6"/>
    <p:sldId id="281" r:id="rId7"/>
    <p:sldId id="282" r:id="rId8"/>
    <p:sldId id="283" r:id="rId9"/>
    <p:sldId id="284" r:id="rId10"/>
    <p:sldId id="256" r:id="rId11"/>
    <p:sldId id="258" r:id="rId12"/>
    <p:sldId id="259" r:id="rId13"/>
    <p:sldId id="261" r:id="rId14"/>
    <p:sldId id="262" r:id="rId15"/>
    <p:sldId id="263" r:id="rId16"/>
    <p:sldId id="264" r:id="rId17"/>
    <p:sldId id="265" r:id="rId18"/>
    <p:sldId id="271" r:id="rId19"/>
    <p:sldId id="267" r:id="rId20"/>
    <p:sldId id="268" r:id="rId21"/>
    <p:sldId id="269" r:id="rId22"/>
    <p:sldId id="270" r:id="rId23"/>
    <p:sldId id="266" r:id="rId24"/>
    <p:sldId id="273" r:id="rId25"/>
    <p:sldId id="274" r:id="rId26"/>
    <p:sldId id="277" r:id="rId27"/>
    <p:sldId id="276" r:id="rId28"/>
    <p:sldId id="275" r:id="rId29"/>
    <p:sldId id="257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3FBD68-117B-4EC3-B581-D5E25F7C7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5AE6CD-40C4-4B9A-9D28-4AACB8232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39D1B6-7264-478D-9A1D-A00C4A5B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2231-DBCC-4C8C-A3EC-4E52FC6220A1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68E4F4-0C84-455F-9703-D19566CD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EE1DA7-A5D4-408E-8E50-8F44B4066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BE30-0D00-4527-A629-7181D134AA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22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2B994-80FE-48F7-9621-82E34FD4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AF64460-0145-4901-9BC7-F665A32A8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EF009C-A78D-462B-AEAF-519E8870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2231-DBCC-4C8C-A3EC-4E52FC6220A1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44CA4A-AD32-4A2B-8824-8C69D906F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C8284D-5B9B-4D2D-80A1-C878269F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BE30-0D00-4527-A629-7181D134AA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008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BE5ECB-C058-4C6C-AD19-E786F5F296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7E22DB-5E39-4CA3-8AFD-7D7BFB63A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DBD5DF-92BE-4BC9-AD05-F39C21728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2231-DBCC-4C8C-A3EC-4E52FC6220A1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E166D9-A5D5-4542-8220-1FAE1748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1B9411-4B60-4BE2-9AA5-4CF5F0114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BE30-0D00-4527-A629-7181D134AA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0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6E0B73-7207-4FDF-9426-3EC315731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D0B58F-88B5-4F10-B012-C19A7F3B2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F99118-9C83-4FB9-BF4F-ACDA658F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2231-DBCC-4C8C-A3EC-4E52FC6220A1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D1FF4F-7BFD-4410-B35D-EDE0C231C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8B877D-F70C-4E2C-9DFD-51387DF0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BE30-0D00-4527-A629-7181D134AA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07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B769D-A5CB-4A16-A4AC-0294321D2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07A9FA-F962-4979-9FCD-19AB208AC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5A64F5-AA7A-4E7B-91CF-01DAF74FA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2231-DBCC-4C8C-A3EC-4E52FC6220A1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E1FCD1-6A25-46B6-835F-7668746C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781C7B-EFAD-4553-8ED8-20947A75F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BE30-0D00-4527-A629-7181D134AA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301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2BB456-57BF-44C2-8936-5CF47A860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E3F617-3D4F-4DE8-9045-B5C73C300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8DD451-30C9-44F0-B30F-6D21CC801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36E389-9459-4CC2-B3D7-61E513C98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2231-DBCC-4C8C-A3EC-4E52FC6220A1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F8DB56-BAA8-4921-ADF6-D3EB31D2E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5F7339-A166-46AD-B8D0-80A01C6B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BE30-0D00-4527-A629-7181D134AA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78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C4FAB1-26BD-4724-BA66-CA60B9DBB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38233E-77EA-42C2-8F89-68DD869B5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6E8E56-56D4-494A-9A63-EFEA95C63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9010F2D-EF79-4550-B143-981C3E9FC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E8D449E-48A0-40E1-8A9B-D8715B2B1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0F1FE78-BC59-42AB-A9D2-19816A82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2231-DBCC-4C8C-A3EC-4E52FC6220A1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BA7DA49-97D3-4CDA-9795-4D619171C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3960AD8-3295-4BAA-BA77-659D00F9A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BE30-0D00-4527-A629-7181D134AA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070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BEA64-6149-46C9-B077-88D9F3021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85CC53D-B797-430B-BC0B-04FF84E4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2231-DBCC-4C8C-A3EC-4E52FC6220A1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96D116E-B6EA-41D9-AF64-BB1D1ACF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D9CDEF8-74B2-4558-8088-45DB8BDD5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BE30-0D00-4527-A629-7181D134AA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355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0328B2C-DE23-4BC8-8720-A101578C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2231-DBCC-4C8C-A3EC-4E52FC6220A1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256E3FE-BB07-4E1E-B8D4-2DBFD241A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C1D4FC-8E78-4446-AF54-64779C68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BE30-0D00-4527-A629-7181D134AA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401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F6532-242B-4911-879D-C9197358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85ED8D-4B36-4B22-BD55-EEB69DC1B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A25FA6-4151-49C6-8798-8AC09AA86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F402AB-DE48-41D3-9969-B7FCC3A3D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2231-DBCC-4C8C-A3EC-4E52FC6220A1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03ECD5B-B7CD-40E2-8F04-1A7A7F9D4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49D1589-11F0-4BB4-B7AF-A7A87DE1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BE30-0D00-4527-A629-7181D134AA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95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1017C-A07A-4409-85C5-FCC9F54B3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9E76798-F51B-481A-8FC6-62EE44218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5465915-B2EB-4BC9-A433-4BCA004CC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317CC17-E9D8-4126-A70E-96E3482E3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2231-DBCC-4C8C-A3EC-4E52FC6220A1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3DB8D3-F61C-4976-8EA6-19346A43C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4A8E08-3FC5-4528-9A11-26F5C7AEE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BE30-0D00-4527-A629-7181D134AA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973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CDDADC6-C873-4F97-8D91-FAF7FDB5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BB3D1B-C9DD-4C69-850B-F960A6C48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B93BE2-2C6C-4221-904D-8210A9360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82231-DBCC-4C8C-A3EC-4E52FC6220A1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E2F008-ED82-4579-A8E1-FF9526ED1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5E5DFA-3120-4429-9B08-61D685AF6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2BE30-0D00-4527-A629-7181D134AA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23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0F964-B549-4649-8899-55299DDF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0" y="1543833"/>
            <a:ext cx="10515600" cy="1747055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Análise regional de fatores controlando níveis de </a:t>
            </a:r>
            <a:r>
              <a:rPr lang="pt-BR" b="1" dirty="0" err="1"/>
              <a:t>radiância</a:t>
            </a:r>
            <a:r>
              <a:rPr lang="pt-BR" b="1" dirty="0"/>
              <a:t> de DLN do sensor VIIRS na região amazônica</a:t>
            </a:r>
            <a:br>
              <a:rPr lang="pt-BR" dirty="0"/>
            </a:b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E6A5C79-3BFB-445F-9BAC-EED5604A7777}"/>
              </a:ext>
            </a:extLst>
          </p:cNvPr>
          <p:cNvSpPr txBox="1"/>
          <p:nvPr/>
        </p:nvSpPr>
        <p:spPr>
          <a:xfrm>
            <a:off x="4419600" y="3328586"/>
            <a:ext cx="35687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/>
              <a:t>Gabriel da Rocha Bragion</a:t>
            </a:r>
          </a:p>
          <a:p>
            <a:pPr algn="ctr"/>
            <a:r>
              <a:rPr lang="pt-BR" sz="2500" dirty="0"/>
              <a:t>Disciplina: População, Espaço e Ambiente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472FFA4-E6B2-41F4-999A-F3DBCB4A93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3" y="5724853"/>
            <a:ext cx="5152708" cy="8913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3ECCBEA-6538-4D88-AB85-C2962A00719D}"/>
              </a:ext>
            </a:extLst>
          </p:cNvPr>
          <p:cNvSpPr txBox="1"/>
          <p:nvPr/>
        </p:nvSpPr>
        <p:spPr>
          <a:xfrm>
            <a:off x="9969500" y="5984776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São José dos Campos 05/09/2018</a:t>
            </a:r>
          </a:p>
        </p:txBody>
      </p:sp>
    </p:spTree>
    <p:extLst>
      <p:ext uri="{BB962C8B-B14F-4D97-AF65-F5344CB8AC3E}">
        <p14:creationId xmlns:p14="http://schemas.microsoft.com/office/powerpoint/2010/main" val="207576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4B30B-BDCC-4D6D-B27E-C6178372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A12EA-6730-4D93-8131-2F6C26D67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B9A070-B2D3-45AE-A8E6-E4A0B86A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0"/>
            <a:ext cx="1057411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69A122-1EB0-4E6F-AF8C-6596901A0D65}"/>
              </a:ext>
            </a:extLst>
          </p:cNvPr>
          <p:cNvSpPr/>
          <p:nvPr/>
        </p:nvSpPr>
        <p:spPr>
          <a:xfrm>
            <a:off x="857249" y="133350"/>
            <a:ext cx="10248901" cy="896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D8F34E-3A43-425E-971F-76A5906A77F7}"/>
              </a:ext>
            </a:extLst>
          </p:cNvPr>
          <p:cNvSpPr/>
          <p:nvPr/>
        </p:nvSpPr>
        <p:spPr>
          <a:xfrm rot="5400000">
            <a:off x="-1828801" y="2819401"/>
            <a:ext cx="6591302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DC4C3FB-6FED-4285-B200-58818FC5874C}"/>
              </a:ext>
            </a:extLst>
          </p:cNvPr>
          <p:cNvSpPr/>
          <p:nvPr/>
        </p:nvSpPr>
        <p:spPr>
          <a:xfrm>
            <a:off x="1157288" y="469106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429A657-EC15-4F2F-9CAC-59D215BE22FD}"/>
              </a:ext>
            </a:extLst>
          </p:cNvPr>
          <p:cNvSpPr/>
          <p:nvPr/>
        </p:nvSpPr>
        <p:spPr>
          <a:xfrm>
            <a:off x="2124076" y="1073150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NTL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04F3AAE-4795-4ED5-A2E2-136A996E0F1E}"/>
              </a:ext>
            </a:extLst>
          </p:cNvPr>
          <p:cNvSpPr/>
          <p:nvPr/>
        </p:nvSpPr>
        <p:spPr>
          <a:xfrm>
            <a:off x="3098007" y="167322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4C5C02C-8F58-4D6F-9D22-6B35FD2CF11A}"/>
              </a:ext>
            </a:extLst>
          </p:cNvPr>
          <p:cNvSpPr/>
          <p:nvPr/>
        </p:nvSpPr>
        <p:spPr>
          <a:xfrm>
            <a:off x="4074320" y="228044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Nuvem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B04A4B11-7631-42D2-8EFA-8052A693A945}"/>
              </a:ext>
            </a:extLst>
          </p:cNvPr>
          <p:cNvSpPr/>
          <p:nvPr/>
        </p:nvSpPr>
        <p:spPr>
          <a:xfrm>
            <a:off x="5041450" y="2875757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Nuvem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39B9401-29FA-41C8-950F-2D58BAEFD296}"/>
              </a:ext>
            </a:extLst>
          </p:cNvPr>
          <p:cNvSpPr/>
          <p:nvPr/>
        </p:nvSpPr>
        <p:spPr>
          <a:xfrm>
            <a:off x="6015382" y="348059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7442262-EB98-4380-B507-31D05138A2E5}"/>
              </a:ext>
            </a:extLst>
          </p:cNvPr>
          <p:cNvSpPr/>
          <p:nvPr/>
        </p:nvSpPr>
        <p:spPr>
          <a:xfrm>
            <a:off x="6994075" y="4085433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Geral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1869A4B-8186-4D87-8DFB-F15BE00E4904}"/>
              </a:ext>
            </a:extLst>
          </p:cNvPr>
          <p:cNvSpPr/>
          <p:nvPr/>
        </p:nvSpPr>
        <p:spPr>
          <a:xfrm>
            <a:off x="8946700" y="528796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6F4E337-8E72-4083-B68A-7FA5F4B5FDB4}"/>
              </a:ext>
            </a:extLst>
          </p:cNvPr>
          <p:cNvSpPr/>
          <p:nvPr/>
        </p:nvSpPr>
        <p:spPr>
          <a:xfrm>
            <a:off x="9913487" y="588803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D572ECB-A417-4768-83E0-66EF85CB3CA6}"/>
              </a:ext>
            </a:extLst>
          </p:cNvPr>
          <p:cNvSpPr txBox="1"/>
          <p:nvPr/>
        </p:nvSpPr>
        <p:spPr>
          <a:xfrm rot="16200000">
            <a:off x="-1100097" y="346161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Pearson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2D1DBFF-32F8-42F9-937B-CE8A7031AA53}"/>
              </a:ext>
            </a:extLst>
          </p:cNvPr>
          <p:cNvSpPr/>
          <p:nvPr/>
        </p:nvSpPr>
        <p:spPr>
          <a:xfrm>
            <a:off x="7968006" y="468788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</p:spTree>
    <p:extLst>
      <p:ext uri="{BB962C8B-B14F-4D97-AF65-F5344CB8AC3E}">
        <p14:creationId xmlns:p14="http://schemas.microsoft.com/office/powerpoint/2010/main" val="2324602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4B30B-BDCC-4D6D-B27E-C6178372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A12EA-6730-4D93-8131-2F6C26D67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B9A070-B2D3-45AE-A8E6-E4A0B86A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0"/>
            <a:ext cx="1057411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69A122-1EB0-4E6F-AF8C-6596901A0D65}"/>
              </a:ext>
            </a:extLst>
          </p:cNvPr>
          <p:cNvSpPr/>
          <p:nvPr/>
        </p:nvSpPr>
        <p:spPr>
          <a:xfrm>
            <a:off x="857249" y="133350"/>
            <a:ext cx="10248901" cy="896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D8F34E-3A43-425E-971F-76A5906A77F7}"/>
              </a:ext>
            </a:extLst>
          </p:cNvPr>
          <p:cNvSpPr/>
          <p:nvPr/>
        </p:nvSpPr>
        <p:spPr>
          <a:xfrm rot="5400000">
            <a:off x="-1828801" y="2819401"/>
            <a:ext cx="6591302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inal de Multiplicação 3">
            <a:extLst>
              <a:ext uri="{FF2B5EF4-FFF2-40B4-BE49-F238E27FC236}">
                <a16:creationId xmlns:a16="http://schemas.microsoft.com/office/drawing/2014/main" id="{DDFF1065-8802-43E1-9D4A-5C019621131C}"/>
              </a:ext>
            </a:extLst>
          </p:cNvPr>
          <p:cNvSpPr/>
          <p:nvPr/>
        </p:nvSpPr>
        <p:spPr>
          <a:xfrm>
            <a:off x="2143126" y="306386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inal de Multiplicação 7">
            <a:extLst>
              <a:ext uri="{FF2B5EF4-FFF2-40B4-BE49-F238E27FC236}">
                <a16:creationId xmlns:a16="http://schemas.microsoft.com/office/drawing/2014/main" id="{94E02D4E-BDCE-46A3-8D16-98B58A93E9EB}"/>
              </a:ext>
            </a:extLst>
          </p:cNvPr>
          <p:cNvSpPr/>
          <p:nvPr/>
        </p:nvSpPr>
        <p:spPr>
          <a:xfrm>
            <a:off x="1229849" y="989015"/>
            <a:ext cx="740460" cy="74046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FAC1576-BF2F-4F9D-94A4-2C17814C002D}"/>
              </a:ext>
            </a:extLst>
          </p:cNvPr>
          <p:cNvSpPr/>
          <p:nvPr/>
        </p:nvSpPr>
        <p:spPr>
          <a:xfrm>
            <a:off x="1157288" y="469106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130DE83-5874-4CAE-B354-178D844F04A8}"/>
              </a:ext>
            </a:extLst>
          </p:cNvPr>
          <p:cNvSpPr/>
          <p:nvPr/>
        </p:nvSpPr>
        <p:spPr>
          <a:xfrm>
            <a:off x="2124076" y="1073150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NTL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D38CC8E-1B46-4F41-A7AC-D1ABD01CB719}"/>
              </a:ext>
            </a:extLst>
          </p:cNvPr>
          <p:cNvSpPr/>
          <p:nvPr/>
        </p:nvSpPr>
        <p:spPr>
          <a:xfrm>
            <a:off x="3098007" y="167322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4571BFE-64B1-443B-B8FF-E027D7B87805}"/>
              </a:ext>
            </a:extLst>
          </p:cNvPr>
          <p:cNvSpPr/>
          <p:nvPr/>
        </p:nvSpPr>
        <p:spPr>
          <a:xfrm>
            <a:off x="4074320" y="228044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Nuvem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B6B1E86-95A8-406A-8001-0D77781EFE53}"/>
              </a:ext>
            </a:extLst>
          </p:cNvPr>
          <p:cNvSpPr/>
          <p:nvPr/>
        </p:nvSpPr>
        <p:spPr>
          <a:xfrm>
            <a:off x="5041450" y="2875757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Nuvem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0735D3B-5BBF-42DE-AF61-2126B815FCFD}"/>
              </a:ext>
            </a:extLst>
          </p:cNvPr>
          <p:cNvSpPr/>
          <p:nvPr/>
        </p:nvSpPr>
        <p:spPr>
          <a:xfrm>
            <a:off x="6015382" y="348059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AC0B3E5-B31E-4ED1-97E2-7C1D646366BA}"/>
              </a:ext>
            </a:extLst>
          </p:cNvPr>
          <p:cNvSpPr/>
          <p:nvPr/>
        </p:nvSpPr>
        <p:spPr>
          <a:xfrm>
            <a:off x="6994075" y="4085433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Geral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06D46AE-2F1B-465D-90B4-6BA379F813CE}"/>
              </a:ext>
            </a:extLst>
          </p:cNvPr>
          <p:cNvSpPr/>
          <p:nvPr/>
        </p:nvSpPr>
        <p:spPr>
          <a:xfrm>
            <a:off x="7968006" y="468788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89C784-B0AB-444E-B348-76AA8054F7E3}"/>
              </a:ext>
            </a:extLst>
          </p:cNvPr>
          <p:cNvSpPr/>
          <p:nvPr/>
        </p:nvSpPr>
        <p:spPr>
          <a:xfrm>
            <a:off x="8946700" y="528796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F32B668-FC49-4551-8532-20A72F2E9CF6}"/>
              </a:ext>
            </a:extLst>
          </p:cNvPr>
          <p:cNvSpPr/>
          <p:nvPr/>
        </p:nvSpPr>
        <p:spPr>
          <a:xfrm>
            <a:off x="9913487" y="588803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41CEE54-FF23-4571-A87C-F82F6E9683C5}"/>
              </a:ext>
            </a:extLst>
          </p:cNvPr>
          <p:cNvSpPr txBox="1"/>
          <p:nvPr/>
        </p:nvSpPr>
        <p:spPr>
          <a:xfrm rot="16200000">
            <a:off x="-1100097" y="346161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Pearson</a:t>
            </a:r>
          </a:p>
        </p:txBody>
      </p:sp>
    </p:spTree>
    <p:extLst>
      <p:ext uri="{BB962C8B-B14F-4D97-AF65-F5344CB8AC3E}">
        <p14:creationId xmlns:p14="http://schemas.microsoft.com/office/powerpoint/2010/main" val="1702461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4B30B-BDCC-4D6D-B27E-C6178372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A12EA-6730-4D93-8131-2F6C26D67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B9A070-B2D3-45AE-A8E6-E4A0B86A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0"/>
            <a:ext cx="1057411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69A122-1EB0-4E6F-AF8C-6596901A0D65}"/>
              </a:ext>
            </a:extLst>
          </p:cNvPr>
          <p:cNvSpPr/>
          <p:nvPr/>
        </p:nvSpPr>
        <p:spPr>
          <a:xfrm>
            <a:off x="857249" y="133350"/>
            <a:ext cx="10248901" cy="896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D8F34E-3A43-425E-971F-76A5906A77F7}"/>
              </a:ext>
            </a:extLst>
          </p:cNvPr>
          <p:cNvSpPr/>
          <p:nvPr/>
        </p:nvSpPr>
        <p:spPr>
          <a:xfrm rot="5400000">
            <a:off x="-1828801" y="2819401"/>
            <a:ext cx="6591302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4DE5BE-08AA-4782-8F38-FAB1EE309321}"/>
              </a:ext>
            </a:extLst>
          </p:cNvPr>
          <p:cNvSpPr/>
          <p:nvPr/>
        </p:nvSpPr>
        <p:spPr>
          <a:xfrm>
            <a:off x="2076451" y="133348"/>
            <a:ext cx="971549" cy="63055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EF99B6-5B62-413E-8E48-0B65A15488AA}"/>
              </a:ext>
            </a:extLst>
          </p:cNvPr>
          <p:cNvSpPr/>
          <p:nvPr/>
        </p:nvSpPr>
        <p:spPr>
          <a:xfrm rot="5400000">
            <a:off x="5696743" y="-3809204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7765EC2-A998-4A0B-B5EF-4CA6D748BD09}"/>
              </a:ext>
            </a:extLst>
          </p:cNvPr>
          <p:cNvSpPr/>
          <p:nvPr/>
        </p:nvSpPr>
        <p:spPr>
          <a:xfrm>
            <a:off x="1157288" y="469106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7F42525-7854-45D0-AE45-069E3267D505}"/>
              </a:ext>
            </a:extLst>
          </p:cNvPr>
          <p:cNvSpPr/>
          <p:nvPr/>
        </p:nvSpPr>
        <p:spPr>
          <a:xfrm>
            <a:off x="3098007" y="167322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48DA9A-0167-464A-B551-CA47E9234DAF}"/>
              </a:ext>
            </a:extLst>
          </p:cNvPr>
          <p:cNvSpPr/>
          <p:nvPr/>
        </p:nvSpPr>
        <p:spPr>
          <a:xfrm>
            <a:off x="4074320" y="228044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Nuvem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B0EC580-1CD0-4154-9E39-B026F0DC4357}"/>
              </a:ext>
            </a:extLst>
          </p:cNvPr>
          <p:cNvSpPr/>
          <p:nvPr/>
        </p:nvSpPr>
        <p:spPr>
          <a:xfrm>
            <a:off x="5041450" y="2875757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Nuvem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AD49751-DFA5-421D-B6E3-5DF9E6116920}"/>
              </a:ext>
            </a:extLst>
          </p:cNvPr>
          <p:cNvSpPr/>
          <p:nvPr/>
        </p:nvSpPr>
        <p:spPr>
          <a:xfrm>
            <a:off x="6015382" y="348059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DDEADCA-BDF1-4DF4-96B5-07672397151A}"/>
              </a:ext>
            </a:extLst>
          </p:cNvPr>
          <p:cNvSpPr/>
          <p:nvPr/>
        </p:nvSpPr>
        <p:spPr>
          <a:xfrm>
            <a:off x="6994075" y="4085433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Geral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934CD35-4463-4B47-A3E5-BDD64B70E8A2}"/>
              </a:ext>
            </a:extLst>
          </p:cNvPr>
          <p:cNvSpPr/>
          <p:nvPr/>
        </p:nvSpPr>
        <p:spPr>
          <a:xfrm>
            <a:off x="7968006" y="468788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F8D55B3-BD12-4A65-8803-13A0C96CA529}"/>
              </a:ext>
            </a:extLst>
          </p:cNvPr>
          <p:cNvSpPr/>
          <p:nvPr/>
        </p:nvSpPr>
        <p:spPr>
          <a:xfrm>
            <a:off x="8946700" y="528796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9C9D8C70-5AB0-45F8-88FD-6349EAFF5904}"/>
              </a:ext>
            </a:extLst>
          </p:cNvPr>
          <p:cNvSpPr/>
          <p:nvPr/>
        </p:nvSpPr>
        <p:spPr>
          <a:xfrm>
            <a:off x="9913487" y="588803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50224B5-A87C-418F-84D3-043443A7E438}"/>
              </a:ext>
            </a:extLst>
          </p:cNvPr>
          <p:cNvSpPr txBox="1"/>
          <p:nvPr/>
        </p:nvSpPr>
        <p:spPr>
          <a:xfrm rot="16200000">
            <a:off x="-1100097" y="346161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Pearson</a:t>
            </a:r>
          </a:p>
        </p:txBody>
      </p:sp>
    </p:spTree>
    <p:extLst>
      <p:ext uri="{BB962C8B-B14F-4D97-AF65-F5344CB8AC3E}">
        <p14:creationId xmlns:p14="http://schemas.microsoft.com/office/powerpoint/2010/main" val="1560692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4B30B-BDCC-4D6D-B27E-C6178372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A12EA-6730-4D93-8131-2F6C26D67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B9A070-B2D3-45AE-A8E6-E4A0B86A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0"/>
            <a:ext cx="1057411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69A122-1EB0-4E6F-AF8C-6596901A0D65}"/>
              </a:ext>
            </a:extLst>
          </p:cNvPr>
          <p:cNvSpPr/>
          <p:nvPr/>
        </p:nvSpPr>
        <p:spPr>
          <a:xfrm>
            <a:off x="857249" y="133350"/>
            <a:ext cx="10248901" cy="896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D8F34E-3A43-425E-971F-76A5906A77F7}"/>
              </a:ext>
            </a:extLst>
          </p:cNvPr>
          <p:cNvSpPr/>
          <p:nvPr/>
        </p:nvSpPr>
        <p:spPr>
          <a:xfrm rot="5400000">
            <a:off x="-1828801" y="2819401"/>
            <a:ext cx="6591302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4DE5BE-08AA-4782-8F38-FAB1EE309321}"/>
              </a:ext>
            </a:extLst>
          </p:cNvPr>
          <p:cNvSpPr/>
          <p:nvPr/>
        </p:nvSpPr>
        <p:spPr>
          <a:xfrm>
            <a:off x="2076451" y="133348"/>
            <a:ext cx="971549" cy="63055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EF99B6-5B62-413E-8E48-0B65A15488AA}"/>
              </a:ext>
            </a:extLst>
          </p:cNvPr>
          <p:cNvSpPr/>
          <p:nvPr/>
        </p:nvSpPr>
        <p:spPr>
          <a:xfrm rot="5400000">
            <a:off x="5696743" y="-3809204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inal de Multiplicação 10">
            <a:extLst>
              <a:ext uri="{FF2B5EF4-FFF2-40B4-BE49-F238E27FC236}">
                <a16:creationId xmlns:a16="http://schemas.microsoft.com/office/drawing/2014/main" id="{F9A86688-D891-424D-A0C0-297057662A53}"/>
              </a:ext>
            </a:extLst>
          </p:cNvPr>
          <p:cNvSpPr/>
          <p:nvPr/>
        </p:nvSpPr>
        <p:spPr>
          <a:xfrm>
            <a:off x="1230312" y="2101062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68AF7266-046A-48FA-BEFE-51929A551956}"/>
              </a:ext>
            </a:extLst>
          </p:cNvPr>
          <p:cNvSpPr/>
          <p:nvPr/>
        </p:nvSpPr>
        <p:spPr>
          <a:xfrm>
            <a:off x="4137022" y="306384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inal de Multiplicação 12">
            <a:extLst>
              <a:ext uri="{FF2B5EF4-FFF2-40B4-BE49-F238E27FC236}">
                <a16:creationId xmlns:a16="http://schemas.microsoft.com/office/drawing/2014/main" id="{F49BE667-AA96-42BB-9626-7FDF3539E38A}"/>
              </a:ext>
            </a:extLst>
          </p:cNvPr>
          <p:cNvSpPr/>
          <p:nvPr/>
        </p:nvSpPr>
        <p:spPr>
          <a:xfrm>
            <a:off x="5089523" y="306383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inal de Multiplicação 13">
            <a:extLst>
              <a:ext uri="{FF2B5EF4-FFF2-40B4-BE49-F238E27FC236}">
                <a16:creationId xmlns:a16="http://schemas.microsoft.com/office/drawing/2014/main" id="{0F6E87E8-84B7-4BA9-BFE3-30F9CCA824FB}"/>
              </a:ext>
            </a:extLst>
          </p:cNvPr>
          <p:cNvSpPr/>
          <p:nvPr/>
        </p:nvSpPr>
        <p:spPr>
          <a:xfrm>
            <a:off x="1216255" y="2719386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E739B57-C198-4247-A8D2-EE0AA36F365F}"/>
              </a:ext>
            </a:extLst>
          </p:cNvPr>
          <p:cNvSpPr/>
          <p:nvPr/>
        </p:nvSpPr>
        <p:spPr>
          <a:xfrm>
            <a:off x="1157288" y="469106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331DE27-87DB-4F08-9E95-86E3257A2A54}"/>
              </a:ext>
            </a:extLst>
          </p:cNvPr>
          <p:cNvSpPr/>
          <p:nvPr/>
        </p:nvSpPr>
        <p:spPr>
          <a:xfrm>
            <a:off x="3098007" y="167322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4237BEE-F138-4D60-8D80-A1FB3BE90D84}"/>
              </a:ext>
            </a:extLst>
          </p:cNvPr>
          <p:cNvSpPr/>
          <p:nvPr/>
        </p:nvSpPr>
        <p:spPr>
          <a:xfrm>
            <a:off x="4074320" y="228044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Nuvem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ED026BC-76DA-4B5B-8FCE-D2AF25808487}"/>
              </a:ext>
            </a:extLst>
          </p:cNvPr>
          <p:cNvSpPr/>
          <p:nvPr/>
        </p:nvSpPr>
        <p:spPr>
          <a:xfrm>
            <a:off x="5041450" y="2875757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Nuvem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2FA794F-3F35-44B8-ABCF-9B19A4DC5589}"/>
              </a:ext>
            </a:extLst>
          </p:cNvPr>
          <p:cNvSpPr/>
          <p:nvPr/>
        </p:nvSpPr>
        <p:spPr>
          <a:xfrm>
            <a:off x="6015382" y="348059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7A2E03E-EE79-486D-966B-783DD0AF9B24}"/>
              </a:ext>
            </a:extLst>
          </p:cNvPr>
          <p:cNvSpPr/>
          <p:nvPr/>
        </p:nvSpPr>
        <p:spPr>
          <a:xfrm>
            <a:off x="6994075" y="4085433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Geral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B3627920-58CA-4578-9549-B6B82F6321CA}"/>
              </a:ext>
            </a:extLst>
          </p:cNvPr>
          <p:cNvSpPr/>
          <p:nvPr/>
        </p:nvSpPr>
        <p:spPr>
          <a:xfrm>
            <a:off x="7968006" y="468788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E17E025-E2B5-4469-BAFC-1FC61BB8291B}"/>
              </a:ext>
            </a:extLst>
          </p:cNvPr>
          <p:cNvSpPr/>
          <p:nvPr/>
        </p:nvSpPr>
        <p:spPr>
          <a:xfrm>
            <a:off x="8946700" y="528796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BCA31CC-D7C5-49D7-9C5E-5E3694F2D82F}"/>
              </a:ext>
            </a:extLst>
          </p:cNvPr>
          <p:cNvSpPr/>
          <p:nvPr/>
        </p:nvSpPr>
        <p:spPr>
          <a:xfrm>
            <a:off x="9913487" y="588803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48EB891-91E1-41C8-B96C-74E876902C65}"/>
              </a:ext>
            </a:extLst>
          </p:cNvPr>
          <p:cNvSpPr txBox="1"/>
          <p:nvPr/>
        </p:nvSpPr>
        <p:spPr>
          <a:xfrm rot="16200000">
            <a:off x="-1100097" y="346161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Pearson</a:t>
            </a:r>
          </a:p>
        </p:txBody>
      </p:sp>
    </p:spTree>
    <p:extLst>
      <p:ext uri="{BB962C8B-B14F-4D97-AF65-F5344CB8AC3E}">
        <p14:creationId xmlns:p14="http://schemas.microsoft.com/office/powerpoint/2010/main" val="3730145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4B30B-BDCC-4D6D-B27E-C6178372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A12EA-6730-4D93-8131-2F6C26D67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B9A070-B2D3-45AE-A8E6-E4A0B86A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0"/>
            <a:ext cx="1057411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69A122-1EB0-4E6F-AF8C-6596901A0D65}"/>
              </a:ext>
            </a:extLst>
          </p:cNvPr>
          <p:cNvSpPr/>
          <p:nvPr/>
        </p:nvSpPr>
        <p:spPr>
          <a:xfrm>
            <a:off x="857249" y="133350"/>
            <a:ext cx="10248901" cy="896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D8F34E-3A43-425E-971F-76A5906A77F7}"/>
              </a:ext>
            </a:extLst>
          </p:cNvPr>
          <p:cNvSpPr/>
          <p:nvPr/>
        </p:nvSpPr>
        <p:spPr>
          <a:xfrm rot="5400000">
            <a:off x="-1828801" y="2819401"/>
            <a:ext cx="6591302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4DE5BE-08AA-4782-8F38-FAB1EE309321}"/>
              </a:ext>
            </a:extLst>
          </p:cNvPr>
          <p:cNvSpPr/>
          <p:nvPr/>
        </p:nvSpPr>
        <p:spPr>
          <a:xfrm>
            <a:off x="2076451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EF99B6-5B62-413E-8E48-0B65A15488AA}"/>
              </a:ext>
            </a:extLst>
          </p:cNvPr>
          <p:cNvSpPr/>
          <p:nvPr/>
        </p:nvSpPr>
        <p:spPr>
          <a:xfrm rot="5400000">
            <a:off x="5696743" y="-3809204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inal de Multiplicação 10">
            <a:extLst>
              <a:ext uri="{FF2B5EF4-FFF2-40B4-BE49-F238E27FC236}">
                <a16:creationId xmlns:a16="http://schemas.microsoft.com/office/drawing/2014/main" id="{F9A86688-D891-424D-A0C0-297057662A53}"/>
              </a:ext>
            </a:extLst>
          </p:cNvPr>
          <p:cNvSpPr/>
          <p:nvPr/>
        </p:nvSpPr>
        <p:spPr>
          <a:xfrm>
            <a:off x="1230312" y="2101062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68AF7266-046A-48FA-BEFE-51929A551956}"/>
              </a:ext>
            </a:extLst>
          </p:cNvPr>
          <p:cNvSpPr/>
          <p:nvPr/>
        </p:nvSpPr>
        <p:spPr>
          <a:xfrm>
            <a:off x="4137022" y="306384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2E342BA-F856-48D7-9E42-AC8D4C59899D}"/>
              </a:ext>
            </a:extLst>
          </p:cNvPr>
          <p:cNvSpPr/>
          <p:nvPr/>
        </p:nvSpPr>
        <p:spPr>
          <a:xfrm rot="5400000">
            <a:off x="5373293" y="-2303856"/>
            <a:ext cx="1216814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6A865CF-E0DD-4757-8B06-D68FB9147358}"/>
              </a:ext>
            </a:extLst>
          </p:cNvPr>
          <p:cNvSpPr/>
          <p:nvPr/>
        </p:nvSpPr>
        <p:spPr>
          <a:xfrm>
            <a:off x="4018754" y="133348"/>
            <a:ext cx="1952676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3CDE409-2217-43C5-A19E-39276A14BBC8}"/>
              </a:ext>
            </a:extLst>
          </p:cNvPr>
          <p:cNvSpPr/>
          <p:nvPr/>
        </p:nvSpPr>
        <p:spPr>
          <a:xfrm>
            <a:off x="1157288" y="469106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43644FF-DF4F-4D33-82FF-25AEE29B8E11}"/>
              </a:ext>
            </a:extLst>
          </p:cNvPr>
          <p:cNvSpPr/>
          <p:nvPr/>
        </p:nvSpPr>
        <p:spPr>
          <a:xfrm>
            <a:off x="3098007" y="167322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9FDE288C-FD64-476B-8F60-CA865523BAA7}"/>
              </a:ext>
            </a:extLst>
          </p:cNvPr>
          <p:cNvSpPr/>
          <p:nvPr/>
        </p:nvSpPr>
        <p:spPr>
          <a:xfrm>
            <a:off x="6015382" y="348059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E6300F1-4B7D-4196-8B0E-02BDCF5EB51C}"/>
              </a:ext>
            </a:extLst>
          </p:cNvPr>
          <p:cNvSpPr/>
          <p:nvPr/>
        </p:nvSpPr>
        <p:spPr>
          <a:xfrm>
            <a:off x="6994075" y="4085433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Geral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6C0ABFB-872C-4FF3-AAA0-84E18909207F}"/>
              </a:ext>
            </a:extLst>
          </p:cNvPr>
          <p:cNvSpPr/>
          <p:nvPr/>
        </p:nvSpPr>
        <p:spPr>
          <a:xfrm>
            <a:off x="7968006" y="468788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9CC8994-12AA-4A74-8181-B6047CAB6BDB}"/>
              </a:ext>
            </a:extLst>
          </p:cNvPr>
          <p:cNvSpPr/>
          <p:nvPr/>
        </p:nvSpPr>
        <p:spPr>
          <a:xfrm>
            <a:off x="8946700" y="528796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19F404A0-F09E-4E9E-94FD-619942A88F2E}"/>
              </a:ext>
            </a:extLst>
          </p:cNvPr>
          <p:cNvSpPr/>
          <p:nvPr/>
        </p:nvSpPr>
        <p:spPr>
          <a:xfrm>
            <a:off x="9913487" y="588803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36BF2B3-25E4-4E32-B0DD-646E80CE8B64}"/>
              </a:ext>
            </a:extLst>
          </p:cNvPr>
          <p:cNvSpPr txBox="1"/>
          <p:nvPr/>
        </p:nvSpPr>
        <p:spPr>
          <a:xfrm rot="16200000">
            <a:off x="-1100097" y="346161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Pearson</a:t>
            </a:r>
          </a:p>
        </p:txBody>
      </p:sp>
    </p:spTree>
    <p:extLst>
      <p:ext uri="{BB962C8B-B14F-4D97-AF65-F5344CB8AC3E}">
        <p14:creationId xmlns:p14="http://schemas.microsoft.com/office/powerpoint/2010/main" val="2294983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4B30B-BDCC-4D6D-B27E-C6178372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A12EA-6730-4D93-8131-2F6C26D67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B9A070-B2D3-45AE-A8E6-E4A0B86A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0"/>
            <a:ext cx="1057411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69A122-1EB0-4E6F-AF8C-6596901A0D65}"/>
              </a:ext>
            </a:extLst>
          </p:cNvPr>
          <p:cNvSpPr/>
          <p:nvPr/>
        </p:nvSpPr>
        <p:spPr>
          <a:xfrm>
            <a:off x="857249" y="133350"/>
            <a:ext cx="10248901" cy="896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D8F34E-3A43-425E-971F-76A5906A77F7}"/>
              </a:ext>
            </a:extLst>
          </p:cNvPr>
          <p:cNvSpPr/>
          <p:nvPr/>
        </p:nvSpPr>
        <p:spPr>
          <a:xfrm rot="5400000">
            <a:off x="-1828801" y="2819401"/>
            <a:ext cx="6591302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4DE5BE-08AA-4782-8F38-FAB1EE309321}"/>
              </a:ext>
            </a:extLst>
          </p:cNvPr>
          <p:cNvSpPr/>
          <p:nvPr/>
        </p:nvSpPr>
        <p:spPr>
          <a:xfrm>
            <a:off x="2076451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EF99B6-5B62-413E-8E48-0B65A15488AA}"/>
              </a:ext>
            </a:extLst>
          </p:cNvPr>
          <p:cNvSpPr/>
          <p:nvPr/>
        </p:nvSpPr>
        <p:spPr>
          <a:xfrm rot="5400000">
            <a:off x="5696743" y="-3809204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inal de Multiplicação 10">
            <a:extLst>
              <a:ext uri="{FF2B5EF4-FFF2-40B4-BE49-F238E27FC236}">
                <a16:creationId xmlns:a16="http://schemas.microsoft.com/office/drawing/2014/main" id="{F9A86688-D891-424D-A0C0-297057662A53}"/>
              </a:ext>
            </a:extLst>
          </p:cNvPr>
          <p:cNvSpPr/>
          <p:nvPr/>
        </p:nvSpPr>
        <p:spPr>
          <a:xfrm>
            <a:off x="1230312" y="2101062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68AF7266-046A-48FA-BEFE-51929A551956}"/>
              </a:ext>
            </a:extLst>
          </p:cNvPr>
          <p:cNvSpPr/>
          <p:nvPr/>
        </p:nvSpPr>
        <p:spPr>
          <a:xfrm>
            <a:off x="4137022" y="306384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2E342BA-F856-48D7-9E42-AC8D4C59899D}"/>
              </a:ext>
            </a:extLst>
          </p:cNvPr>
          <p:cNvSpPr/>
          <p:nvPr/>
        </p:nvSpPr>
        <p:spPr>
          <a:xfrm rot="5400000">
            <a:off x="5373293" y="-2303856"/>
            <a:ext cx="1216814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6A865CF-E0DD-4757-8B06-D68FB9147358}"/>
              </a:ext>
            </a:extLst>
          </p:cNvPr>
          <p:cNvSpPr/>
          <p:nvPr/>
        </p:nvSpPr>
        <p:spPr>
          <a:xfrm>
            <a:off x="4018754" y="133348"/>
            <a:ext cx="1952676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5039539-954C-4FAF-8F00-88E1B7BE6173}"/>
              </a:ext>
            </a:extLst>
          </p:cNvPr>
          <p:cNvSpPr/>
          <p:nvPr/>
        </p:nvSpPr>
        <p:spPr>
          <a:xfrm>
            <a:off x="5971430" y="3429000"/>
            <a:ext cx="1952676" cy="12304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276FAF9-A138-496D-90DB-E9172869EA69}"/>
              </a:ext>
            </a:extLst>
          </p:cNvPr>
          <p:cNvSpPr/>
          <p:nvPr/>
        </p:nvSpPr>
        <p:spPr>
          <a:xfrm>
            <a:off x="1157288" y="469106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450D12D-EE6B-4C4F-9C5A-D749F937E302}"/>
              </a:ext>
            </a:extLst>
          </p:cNvPr>
          <p:cNvSpPr/>
          <p:nvPr/>
        </p:nvSpPr>
        <p:spPr>
          <a:xfrm>
            <a:off x="3098007" y="167322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2B3078D-3D81-4F6A-8A32-45DF0E3A406D}"/>
              </a:ext>
            </a:extLst>
          </p:cNvPr>
          <p:cNvSpPr/>
          <p:nvPr/>
        </p:nvSpPr>
        <p:spPr>
          <a:xfrm>
            <a:off x="6015382" y="348059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A7EE3B3-7A10-45CF-A1E7-5C8F48B28DFF}"/>
              </a:ext>
            </a:extLst>
          </p:cNvPr>
          <p:cNvSpPr/>
          <p:nvPr/>
        </p:nvSpPr>
        <p:spPr>
          <a:xfrm>
            <a:off x="6994075" y="4085433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Geral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AB9E209-C772-478E-913A-51FE293AE181}"/>
              </a:ext>
            </a:extLst>
          </p:cNvPr>
          <p:cNvSpPr/>
          <p:nvPr/>
        </p:nvSpPr>
        <p:spPr>
          <a:xfrm>
            <a:off x="7968006" y="468788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714B0F6-8FB3-4031-A6FA-3F2ED905E62E}"/>
              </a:ext>
            </a:extLst>
          </p:cNvPr>
          <p:cNvSpPr/>
          <p:nvPr/>
        </p:nvSpPr>
        <p:spPr>
          <a:xfrm>
            <a:off x="8946700" y="528796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CDE15552-CE04-4FB4-91BD-2C074ED880FA}"/>
              </a:ext>
            </a:extLst>
          </p:cNvPr>
          <p:cNvSpPr/>
          <p:nvPr/>
        </p:nvSpPr>
        <p:spPr>
          <a:xfrm>
            <a:off x="9913487" y="588803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BC160FC-90EC-47BF-9853-A45A0AA22D18}"/>
              </a:ext>
            </a:extLst>
          </p:cNvPr>
          <p:cNvSpPr txBox="1"/>
          <p:nvPr/>
        </p:nvSpPr>
        <p:spPr>
          <a:xfrm rot="16200000">
            <a:off x="-1100097" y="346161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Pearson</a:t>
            </a:r>
          </a:p>
        </p:txBody>
      </p:sp>
    </p:spTree>
    <p:extLst>
      <p:ext uri="{BB962C8B-B14F-4D97-AF65-F5344CB8AC3E}">
        <p14:creationId xmlns:p14="http://schemas.microsoft.com/office/powerpoint/2010/main" val="3307502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4B30B-BDCC-4D6D-B27E-C6178372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A12EA-6730-4D93-8131-2F6C26D67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B9A070-B2D3-45AE-A8E6-E4A0B86A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0"/>
            <a:ext cx="1057411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69A122-1EB0-4E6F-AF8C-6596901A0D65}"/>
              </a:ext>
            </a:extLst>
          </p:cNvPr>
          <p:cNvSpPr/>
          <p:nvPr/>
        </p:nvSpPr>
        <p:spPr>
          <a:xfrm>
            <a:off x="857249" y="133350"/>
            <a:ext cx="10248901" cy="896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D8F34E-3A43-425E-971F-76A5906A77F7}"/>
              </a:ext>
            </a:extLst>
          </p:cNvPr>
          <p:cNvSpPr/>
          <p:nvPr/>
        </p:nvSpPr>
        <p:spPr>
          <a:xfrm rot="5400000">
            <a:off x="-1828801" y="2819401"/>
            <a:ext cx="6591302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4DE5BE-08AA-4782-8F38-FAB1EE309321}"/>
              </a:ext>
            </a:extLst>
          </p:cNvPr>
          <p:cNvSpPr/>
          <p:nvPr/>
        </p:nvSpPr>
        <p:spPr>
          <a:xfrm>
            <a:off x="2076451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EF99B6-5B62-413E-8E48-0B65A15488AA}"/>
              </a:ext>
            </a:extLst>
          </p:cNvPr>
          <p:cNvSpPr/>
          <p:nvPr/>
        </p:nvSpPr>
        <p:spPr>
          <a:xfrm rot="5400000">
            <a:off x="5696743" y="-3809204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inal de Multiplicação 10">
            <a:extLst>
              <a:ext uri="{FF2B5EF4-FFF2-40B4-BE49-F238E27FC236}">
                <a16:creationId xmlns:a16="http://schemas.microsoft.com/office/drawing/2014/main" id="{F9A86688-D891-424D-A0C0-297057662A53}"/>
              </a:ext>
            </a:extLst>
          </p:cNvPr>
          <p:cNvSpPr/>
          <p:nvPr/>
        </p:nvSpPr>
        <p:spPr>
          <a:xfrm>
            <a:off x="1230312" y="2101062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68AF7266-046A-48FA-BEFE-51929A551956}"/>
              </a:ext>
            </a:extLst>
          </p:cNvPr>
          <p:cNvSpPr/>
          <p:nvPr/>
        </p:nvSpPr>
        <p:spPr>
          <a:xfrm>
            <a:off x="4137022" y="306384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2E342BA-F856-48D7-9E42-AC8D4C59899D}"/>
              </a:ext>
            </a:extLst>
          </p:cNvPr>
          <p:cNvSpPr/>
          <p:nvPr/>
        </p:nvSpPr>
        <p:spPr>
          <a:xfrm rot="5400000">
            <a:off x="5373293" y="-2303856"/>
            <a:ext cx="1216814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6A865CF-E0DD-4757-8B06-D68FB9147358}"/>
              </a:ext>
            </a:extLst>
          </p:cNvPr>
          <p:cNvSpPr/>
          <p:nvPr/>
        </p:nvSpPr>
        <p:spPr>
          <a:xfrm>
            <a:off x="4018754" y="133348"/>
            <a:ext cx="1952676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5039539-954C-4FAF-8F00-88E1B7BE6173}"/>
              </a:ext>
            </a:extLst>
          </p:cNvPr>
          <p:cNvSpPr/>
          <p:nvPr/>
        </p:nvSpPr>
        <p:spPr>
          <a:xfrm>
            <a:off x="5971430" y="3429000"/>
            <a:ext cx="1952676" cy="12304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inal de Multiplicação 14">
            <a:extLst>
              <a:ext uri="{FF2B5EF4-FFF2-40B4-BE49-F238E27FC236}">
                <a16:creationId xmlns:a16="http://schemas.microsoft.com/office/drawing/2014/main" id="{8D60E563-1960-4AAB-B53B-A42D325BCD3F}"/>
              </a:ext>
            </a:extLst>
          </p:cNvPr>
          <p:cNvSpPr/>
          <p:nvPr/>
        </p:nvSpPr>
        <p:spPr>
          <a:xfrm>
            <a:off x="7037593" y="316310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inal de Multiplicação 15">
            <a:extLst>
              <a:ext uri="{FF2B5EF4-FFF2-40B4-BE49-F238E27FC236}">
                <a16:creationId xmlns:a16="http://schemas.microsoft.com/office/drawing/2014/main" id="{D50541A7-5D61-42D0-BC73-6F1816721DDE}"/>
              </a:ext>
            </a:extLst>
          </p:cNvPr>
          <p:cNvSpPr/>
          <p:nvPr/>
        </p:nvSpPr>
        <p:spPr>
          <a:xfrm>
            <a:off x="1183086" y="3926600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866444E-21B7-47A6-946F-215AAC1926DB}"/>
              </a:ext>
            </a:extLst>
          </p:cNvPr>
          <p:cNvSpPr/>
          <p:nvPr/>
        </p:nvSpPr>
        <p:spPr>
          <a:xfrm>
            <a:off x="1157288" y="469106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2224CEB-E491-47E9-9842-FC1D62281A92}"/>
              </a:ext>
            </a:extLst>
          </p:cNvPr>
          <p:cNvSpPr/>
          <p:nvPr/>
        </p:nvSpPr>
        <p:spPr>
          <a:xfrm>
            <a:off x="3098007" y="167322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57EA626-4C2A-4075-BEB9-182199D1AEE1}"/>
              </a:ext>
            </a:extLst>
          </p:cNvPr>
          <p:cNvSpPr/>
          <p:nvPr/>
        </p:nvSpPr>
        <p:spPr>
          <a:xfrm>
            <a:off x="6015382" y="348059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AD50F18-5F86-4C89-90D3-E32411FD90ED}"/>
              </a:ext>
            </a:extLst>
          </p:cNvPr>
          <p:cNvSpPr/>
          <p:nvPr/>
        </p:nvSpPr>
        <p:spPr>
          <a:xfrm>
            <a:off x="6994075" y="4085433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Geral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046F76F-D686-453F-84F8-B98B33A3FD1F}"/>
              </a:ext>
            </a:extLst>
          </p:cNvPr>
          <p:cNvSpPr/>
          <p:nvPr/>
        </p:nvSpPr>
        <p:spPr>
          <a:xfrm>
            <a:off x="7968006" y="468788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E6267292-1C10-4982-98FF-6A8DD5F29694}"/>
              </a:ext>
            </a:extLst>
          </p:cNvPr>
          <p:cNvSpPr/>
          <p:nvPr/>
        </p:nvSpPr>
        <p:spPr>
          <a:xfrm>
            <a:off x="8946700" y="528796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22409DC-0600-4811-9706-C1C8D30AA051}"/>
              </a:ext>
            </a:extLst>
          </p:cNvPr>
          <p:cNvSpPr/>
          <p:nvPr/>
        </p:nvSpPr>
        <p:spPr>
          <a:xfrm>
            <a:off x="9913487" y="588803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FDFE486-7827-4612-8AC1-573D6629F00D}"/>
              </a:ext>
            </a:extLst>
          </p:cNvPr>
          <p:cNvSpPr txBox="1"/>
          <p:nvPr/>
        </p:nvSpPr>
        <p:spPr>
          <a:xfrm rot="16200000">
            <a:off x="-1100097" y="346161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Pearson</a:t>
            </a:r>
          </a:p>
        </p:txBody>
      </p:sp>
    </p:spTree>
    <p:extLst>
      <p:ext uri="{BB962C8B-B14F-4D97-AF65-F5344CB8AC3E}">
        <p14:creationId xmlns:p14="http://schemas.microsoft.com/office/powerpoint/2010/main" val="3885954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4B30B-BDCC-4D6D-B27E-C6178372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A12EA-6730-4D93-8131-2F6C26D67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B9A070-B2D3-45AE-A8E6-E4A0B86A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0"/>
            <a:ext cx="1057411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69A122-1EB0-4E6F-AF8C-6596901A0D65}"/>
              </a:ext>
            </a:extLst>
          </p:cNvPr>
          <p:cNvSpPr/>
          <p:nvPr/>
        </p:nvSpPr>
        <p:spPr>
          <a:xfrm>
            <a:off x="857249" y="133350"/>
            <a:ext cx="10248901" cy="896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D8F34E-3A43-425E-971F-76A5906A77F7}"/>
              </a:ext>
            </a:extLst>
          </p:cNvPr>
          <p:cNvSpPr/>
          <p:nvPr/>
        </p:nvSpPr>
        <p:spPr>
          <a:xfrm rot="5400000">
            <a:off x="-1828801" y="2819401"/>
            <a:ext cx="6591302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4DE5BE-08AA-4782-8F38-FAB1EE309321}"/>
              </a:ext>
            </a:extLst>
          </p:cNvPr>
          <p:cNvSpPr/>
          <p:nvPr/>
        </p:nvSpPr>
        <p:spPr>
          <a:xfrm>
            <a:off x="2076451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EF99B6-5B62-413E-8E48-0B65A15488AA}"/>
              </a:ext>
            </a:extLst>
          </p:cNvPr>
          <p:cNvSpPr/>
          <p:nvPr/>
        </p:nvSpPr>
        <p:spPr>
          <a:xfrm rot="5400000">
            <a:off x="5696743" y="-3809204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inal de Multiplicação 10">
            <a:extLst>
              <a:ext uri="{FF2B5EF4-FFF2-40B4-BE49-F238E27FC236}">
                <a16:creationId xmlns:a16="http://schemas.microsoft.com/office/drawing/2014/main" id="{F9A86688-D891-424D-A0C0-297057662A53}"/>
              </a:ext>
            </a:extLst>
          </p:cNvPr>
          <p:cNvSpPr/>
          <p:nvPr/>
        </p:nvSpPr>
        <p:spPr>
          <a:xfrm>
            <a:off x="1230312" y="2101062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68AF7266-046A-48FA-BEFE-51929A551956}"/>
              </a:ext>
            </a:extLst>
          </p:cNvPr>
          <p:cNvSpPr/>
          <p:nvPr/>
        </p:nvSpPr>
        <p:spPr>
          <a:xfrm>
            <a:off x="4137022" y="306384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2E342BA-F856-48D7-9E42-AC8D4C59899D}"/>
              </a:ext>
            </a:extLst>
          </p:cNvPr>
          <p:cNvSpPr/>
          <p:nvPr/>
        </p:nvSpPr>
        <p:spPr>
          <a:xfrm rot="5400000">
            <a:off x="5373293" y="-2303856"/>
            <a:ext cx="1216814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6A865CF-E0DD-4757-8B06-D68FB9147358}"/>
              </a:ext>
            </a:extLst>
          </p:cNvPr>
          <p:cNvSpPr/>
          <p:nvPr/>
        </p:nvSpPr>
        <p:spPr>
          <a:xfrm>
            <a:off x="4018754" y="133348"/>
            <a:ext cx="1952676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inal de Multiplicação 14">
            <a:extLst>
              <a:ext uri="{FF2B5EF4-FFF2-40B4-BE49-F238E27FC236}">
                <a16:creationId xmlns:a16="http://schemas.microsoft.com/office/drawing/2014/main" id="{8D60E563-1960-4AAB-B53B-A42D325BCD3F}"/>
              </a:ext>
            </a:extLst>
          </p:cNvPr>
          <p:cNvSpPr/>
          <p:nvPr/>
        </p:nvSpPr>
        <p:spPr>
          <a:xfrm>
            <a:off x="7037593" y="316310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95DE504-C30A-4E40-8DB5-7905CABE6F05}"/>
              </a:ext>
            </a:extLst>
          </p:cNvPr>
          <p:cNvSpPr/>
          <p:nvPr/>
        </p:nvSpPr>
        <p:spPr>
          <a:xfrm>
            <a:off x="6959806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A28F7B0-FFBF-4D93-A65F-2AF4F8AE614B}"/>
              </a:ext>
            </a:extLst>
          </p:cNvPr>
          <p:cNvSpPr/>
          <p:nvPr/>
        </p:nvSpPr>
        <p:spPr>
          <a:xfrm rot="5400000">
            <a:off x="5705027" y="-798506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42D0606-E1FB-44F6-B505-4C002ADAD91E}"/>
              </a:ext>
            </a:extLst>
          </p:cNvPr>
          <p:cNvSpPr/>
          <p:nvPr/>
        </p:nvSpPr>
        <p:spPr>
          <a:xfrm>
            <a:off x="7931355" y="4610901"/>
            <a:ext cx="1936214" cy="121680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D7DF286-FD72-410E-B081-734F2F54F4E5}"/>
              </a:ext>
            </a:extLst>
          </p:cNvPr>
          <p:cNvSpPr/>
          <p:nvPr/>
        </p:nvSpPr>
        <p:spPr>
          <a:xfrm>
            <a:off x="1157288" y="469106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FC42760-A6B9-4B08-AF47-7167CDBD58A5}"/>
              </a:ext>
            </a:extLst>
          </p:cNvPr>
          <p:cNvSpPr/>
          <p:nvPr/>
        </p:nvSpPr>
        <p:spPr>
          <a:xfrm>
            <a:off x="3098007" y="167322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629518A-2044-4697-88E0-120A1366435D}"/>
              </a:ext>
            </a:extLst>
          </p:cNvPr>
          <p:cNvSpPr/>
          <p:nvPr/>
        </p:nvSpPr>
        <p:spPr>
          <a:xfrm>
            <a:off x="6015382" y="348059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615F3C5-9690-4BFA-9517-43A92F27B8B6}"/>
              </a:ext>
            </a:extLst>
          </p:cNvPr>
          <p:cNvSpPr/>
          <p:nvPr/>
        </p:nvSpPr>
        <p:spPr>
          <a:xfrm>
            <a:off x="7968006" y="468788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8DB452B-DB0F-483C-B60D-69ACC02BC93C}"/>
              </a:ext>
            </a:extLst>
          </p:cNvPr>
          <p:cNvSpPr/>
          <p:nvPr/>
        </p:nvSpPr>
        <p:spPr>
          <a:xfrm>
            <a:off x="8946700" y="528796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075652F-3E0A-4C32-87A9-F9C7A080D38F}"/>
              </a:ext>
            </a:extLst>
          </p:cNvPr>
          <p:cNvSpPr/>
          <p:nvPr/>
        </p:nvSpPr>
        <p:spPr>
          <a:xfrm>
            <a:off x="9913487" y="588803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1425127-27DE-40C6-9110-27268D531FAD}"/>
              </a:ext>
            </a:extLst>
          </p:cNvPr>
          <p:cNvSpPr txBox="1"/>
          <p:nvPr/>
        </p:nvSpPr>
        <p:spPr>
          <a:xfrm rot="16200000">
            <a:off x="-1100097" y="346161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Pearson</a:t>
            </a:r>
          </a:p>
        </p:txBody>
      </p:sp>
    </p:spTree>
    <p:extLst>
      <p:ext uri="{BB962C8B-B14F-4D97-AF65-F5344CB8AC3E}">
        <p14:creationId xmlns:p14="http://schemas.microsoft.com/office/powerpoint/2010/main" val="2702498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4B30B-BDCC-4D6D-B27E-C6178372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A12EA-6730-4D93-8131-2F6C26D67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B9A070-B2D3-45AE-A8E6-E4A0B86A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0"/>
            <a:ext cx="1057411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69A122-1EB0-4E6F-AF8C-6596901A0D65}"/>
              </a:ext>
            </a:extLst>
          </p:cNvPr>
          <p:cNvSpPr/>
          <p:nvPr/>
        </p:nvSpPr>
        <p:spPr>
          <a:xfrm>
            <a:off x="857249" y="133350"/>
            <a:ext cx="10248901" cy="896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D8F34E-3A43-425E-971F-76A5906A77F7}"/>
              </a:ext>
            </a:extLst>
          </p:cNvPr>
          <p:cNvSpPr/>
          <p:nvPr/>
        </p:nvSpPr>
        <p:spPr>
          <a:xfrm rot="5400000">
            <a:off x="-1828801" y="2819401"/>
            <a:ext cx="6591302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4DE5BE-08AA-4782-8F38-FAB1EE309321}"/>
              </a:ext>
            </a:extLst>
          </p:cNvPr>
          <p:cNvSpPr/>
          <p:nvPr/>
        </p:nvSpPr>
        <p:spPr>
          <a:xfrm>
            <a:off x="2076451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EF99B6-5B62-413E-8E48-0B65A15488AA}"/>
              </a:ext>
            </a:extLst>
          </p:cNvPr>
          <p:cNvSpPr/>
          <p:nvPr/>
        </p:nvSpPr>
        <p:spPr>
          <a:xfrm rot="5400000">
            <a:off x="5696743" y="-3809204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inal de Multiplicação 10">
            <a:extLst>
              <a:ext uri="{FF2B5EF4-FFF2-40B4-BE49-F238E27FC236}">
                <a16:creationId xmlns:a16="http://schemas.microsoft.com/office/drawing/2014/main" id="{F9A86688-D891-424D-A0C0-297057662A53}"/>
              </a:ext>
            </a:extLst>
          </p:cNvPr>
          <p:cNvSpPr/>
          <p:nvPr/>
        </p:nvSpPr>
        <p:spPr>
          <a:xfrm>
            <a:off x="1230312" y="2101062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68AF7266-046A-48FA-BEFE-51929A551956}"/>
              </a:ext>
            </a:extLst>
          </p:cNvPr>
          <p:cNvSpPr/>
          <p:nvPr/>
        </p:nvSpPr>
        <p:spPr>
          <a:xfrm>
            <a:off x="4137022" y="306384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2E342BA-F856-48D7-9E42-AC8D4C59899D}"/>
              </a:ext>
            </a:extLst>
          </p:cNvPr>
          <p:cNvSpPr/>
          <p:nvPr/>
        </p:nvSpPr>
        <p:spPr>
          <a:xfrm rot="5400000">
            <a:off x="5373293" y="-2303856"/>
            <a:ext cx="1216814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6A865CF-E0DD-4757-8B06-D68FB9147358}"/>
              </a:ext>
            </a:extLst>
          </p:cNvPr>
          <p:cNvSpPr/>
          <p:nvPr/>
        </p:nvSpPr>
        <p:spPr>
          <a:xfrm>
            <a:off x="4018754" y="133348"/>
            <a:ext cx="1952676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inal de Multiplicação 14">
            <a:extLst>
              <a:ext uri="{FF2B5EF4-FFF2-40B4-BE49-F238E27FC236}">
                <a16:creationId xmlns:a16="http://schemas.microsoft.com/office/drawing/2014/main" id="{8D60E563-1960-4AAB-B53B-A42D325BCD3F}"/>
              </a:ext>
            </a:extLst>
          </p:cNvPr>
          <p:cNvSpPr/>
          <p:nvPr/>
        </p:nvSpPr>
        <p:spPr>
          <a:xfrm>
            <a:off x="7037593" y="316310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95DE504-C30A-4E40-8DB5-7905CABE6F05}"/>
              </a:ext>
            </a:extLst>
          </p:cNvPr>
          <p:cNvSpPr/>
          <p:nvPr/>
        </p:nvSpPr>
        <p:spPr>
          <a:xfrm>
            <a:off x="6959806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A28F7B0-FFBF-4D93-A65F-2AF4F8AE614B}"/>
              </a:ext>
            </a:extLst>
          </p:cNvPr>
          <p:cNvSpPr/>
          <p:nvPr/>
        </p:nvSpPr>
        <p:spPr>
          <a:xfrm rot="5400000">
            <a:off x="5705027" y="-798506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42D0606-E1FB-44F6-B505-4C002ADAD91E}"/>
              </a:ext>
            </a:extLst>
          </p:cNvPr>
          <p:cNvSpPr/>
          <p:nvPr/>
        </p:nvSpPr>
        <p:spPr>
          <a:xfrm>
            <a:off x="7931355" y="4610901"/>
            <a:ext cx="1936214" cy="121680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5A29AF6-A053-4B9A-B350-8BBA2A72AB87}"/>
              </a:ext>
            </a:extLst>
          </p:cNvPr>
          <p:cNvSpPr/>
          <p:nvPr/>
        </p:nvSpPr>
        <p:spPr>
          <a:xfrm>
            <a:off x="1157288" y="469106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92249AF-2E5E-431C-95DC-8D659E2C18F0}"/>
              </a:ext>
            </a:extLst>
          </p:cNvPr>
          <p:cNvSpPr/>
          <p:nvPr/>
        </p:nvSpPr>
        <p:spPr>
          <a:xfrm>
            <a:off x="3098007" y="167322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264A156E-C637-436F-BBB9-5BFDE00B134E}"/>
              </a:ext>
            </a:extLst>
          </p:cNvPr>
          <p:cNvSpPr/>
          <p:nvPr/>
        </p:nvSpPr>
        <p:spPr>
          <a:xfrm>
            <a:off x="6015382" y="348059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CC4AE4F0-BE20-43BE-82C4-0D0F2A618DB9}"/>
              </a:ext>
            </a:extLst>
          </p:cNvPr>
          <p:cNvSpPr/>
          <p:nvPr/>
        </p:nvSpPr>
        <p:spPr>
          <a:xfrm>
            <a:off x="7968006" y="468788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DF45686-416E-43D5-9C9B-586BE7BFAE15}"/>
              </a:ext>
            </a:extLst>
          </p:cNvPr>
          <p:cNvSpPr/>
          <p:nvPr/>
        </p:nvSpPr>
        <p:spPr>
          <a:xfrm>
            <a:off x="8946700" y="528796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D450E4-6859-4DEC-8A8F-4ED95273182B}"/>
              </a:ext>
            </a:extLst>
          </p:cNvPr>
          <p:cNvSpPr/>
          <p:nvPr/>
        </p:nvSpPr>
        <p:spPr>
          <a:xfrm>
            <a:off x="9913487" y="588803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7D70DF3-05E5-444B-8049-F00DEB1FF4CA}"/>
              </a:ext>
            </a:extLst>
          </p:cNvPr>
          <p:cNvSpPr txBox="1"/>
          <p:nvPr/>
        </p:nvSpPr>
        <p:spPr>
          <a:xfrm rot="19796983">
            <a:off x="7844404" y="5055184"/>
            <a:ext cx="2150653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600" dirty="0"/>
              <a:t>Não são independentes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298352F-C0C2-45A3-9D8F-AA31CD5FDBFD}"/>
              </a:ext>
            </a:extLst>
          </p:cNvPr>
          <p:cNvSpPr txBox="1"/>
          <p:nvPr/>
        </p:nvSpPr>
        <p:spPr>
          <a:xfrm rot="16200000">
            <a:off x="-1100097" y="346161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Pearson</a:t>
            </a:r>
          </a:p>
        </p:txBody>
      </p:sp>
    </p:spTree>
    <p:extLst>
      <p:ext uri="{BB962C8B-B14F-4D97-AF65-F5344CB8AC3E}">
        <p14:creationId xmlns:p14="http://schemas.microsoft.com/office/powerpoint/2010/main" val="270298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4B30B-BDCC-4D6D-B27E-C6178372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A12EA-6730-4D93-8131-2F6C26D67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B9A070-B2D3-45AE-A8E6-E4A0B86A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0"/>
            <a:ext cx="1057411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69A122-1EB0-4E6F-AF8C-6596901A0D65}"/>
              </a:ext>
            </a:extLst>
          </p:cNvPr>
          <p:cNvSpPr/>
          <p:nvPr/>
        </p:nvSpPr>
        <p:spPr>
          <a:xfrm>
            <a:off x="857249" y="133350"/>
            <a:ext cx="10248901" cy="896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D8F34E-3A43-425E-971F-76A5906A77F7}"/>
              </a:ext>
            </a:extLst>
          </p:cNvPr>
          <p:cNvSpPr/>
          <p:nvPr/>
        </p:nvSpPr>
        <p:spPr>
          <a:xfrm rot="5400000">
            <a:off x="-1828801" y="2819401"/>
            <a:ext cx="6591302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4DE5BE-08AA-4782-8F38-FAB1EE309321}"/>
              </a:ext>
            </a:extLst>
          </p:cNvPr>
          <p:cNvSpPr/>
          <p:nvPr/>
        </p:nvSpPr>
        <p:spPr>
          <a:xfrm>
            <a:off x="2076451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EF99B6-5B62-413E-8E48-0B65A15488AA}"/>
              </a:ext>
            </a:extLst>
          </p:cNvPr>
          <p:cNvSpPr/>
          <p:nvPr/>
        </p:nvSpPr>
        <p:spPr>
          <a:xfrm rot="5400000">
            <a:off x="5696743" y="-3809204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inal de Multiplicação 10">
            <a:extLst>
              <a:ext uri="{FF2B5EF4-FFF2-40B4-BE49-F238E27FC236}">
                <a16:creationId xmlns:a16="http://schemas.microsoft.com/office/drawing/2014/main" id="{F9A86688-D891-424D-A0C0-297057662A53}"/>
              </a:ext>
            </a:extLst>
          </p:cNvPr>
          <p:cNvSpPr/>
          <p:nvPr/>
        </p:nvSpPr>
        <p:spPr>
          <a:xfrm>
            <a:off x="1230312" y="2101062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68AF7266-046A-48FA-BEFE-51929A551956}"/>
              </a:ext>
            </a:extLst>
          </p:cNvPr>
          <p:cNvSpPr/>
          <p:nvPr/>
        </p:nvSpPr>
        <p:spPr>
          <a:xfrm>
            <a:off x="4137022" y="306384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2E342BA-F856-48D7-9E42-AC8D4C59899D}"/>
              </a:ext>
            </a:extLst>
          </p:cNvPr>
          <p:cNvSpPr/>
          <p:nvPr/>
        </p:nvSpPr>
        <p:spPr>
          <a:xfrm rot="5400000">
            <a:off x="5373293" y="-2303856"/>
            <a:ext cx="1216814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6A865CF-E0DD-4757-8B06-D68FB9147358}"/>
              </a:ext>
            </a:extLst>
          </p:cNvPr>
          <p:cNvSpPr/>
          <p:nvPr/>
        </p:nvSpPr>
        <p:spPr>
          <a:xfrm>
            <a:off x="4018754" y="133348"/>
            <a:ext cx="1952676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inal de Multiplicação 14">
            <a:extLst>
              <a:ext uri="{FF2B5EF4-FFF2-40B4-BE49-F238E27FC236}">
                <a16:creationId xmlns:a16="http://schemas.microsoft.com/office/drawing/2014/main" id="{8D60E563-1960-4AAB-B53B-A42D325BCD3F}"/>
              </a:ext>
            </a:extLst>
          </p:cNvPr>
          <p:cNvSpPr/>
          <p:nvPr/>
        </p:nvSpPr>
        <p:spPr>
          <a:xfrm>
            <a:off x="7037593" y="316310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95DE504-C30A-4E40-8DB5-7905CABE6F05}"/>
              </a:ext>
            </a:extLst>
          </p:cNvPr>
          <p:cNvSpPr/>
          <p:nvPr/>
        </p:nvSpPr>
        <p:spPr>
          <a:xfrm>
            <a:off x="6959806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A28F7B0-FFBF-4D93-A65F-2AF4F8AE614B}"/>
              </a:ext>
            </a:extLst>
          </p:cNvPr>
          <p:cNvSpPr/>
          <p:nvPr/>
        </p:nvSpPr>
        <p:spPr>
          <a:xfrm rot="5400000">
            <a:off x="5705027" y="-798506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42D0606-E1FB-44F6-B505-4C002ADAD91E}"/>
              </a:ext>
            </a:extLst>
          </p:cNvPr>
          <p:cNvSpPr/>
          <p:nvPr/>
        </p:nvSpPr>
        <p:spPr>
          <a:xfrm>
            <a:off x="7931355" y="4610901"/>
            <a:ext cx="1936214" cy="121680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EE119E3-F548-4BEB-9E37-4E1C5E4F7786}"/>
              </a:ext>
            </a:extLst>
          </p:cNvPr>
          <p:cNvSpPr/>
          <p:nvPr/>
        </p:nvSpPr>
        <p:spPr>
          <a:xfrm>
            <a:off x="7931355" y="133348"/>
            <a:ext cx="1936214" cy="896938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2FD4CCE-F992-48C9-A865-241E6CC20C11}"/>
              </a:ext>
            </a:extLst>
          </p:cNvPr>
          <p:cNvSpPr/>
          <p:nvPr/>
        </p:nvSpPr>
        <p:spPr>
          <a:xfrm>
            <a:off x="1157288" y="469106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B962A0-280E-479E-87BC-7899397940D0}"/>
              </a:ext>
            </a:extLst>
          </p:cNvPr>
          <p:cNvSpPr/>
          <p:nvPr/>
        </p:nvSpPr>
        <p:spPr>
          <a:xfrm>
            <a:off x="3098007" y="167322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441446B-DA3E-4940-9796-095C11CB9C1E}"/>
              </a:ext>
            </a:extLst>
          </p:cNvPr>
          <p:cNvSpPr/>
          <p:nvPr/>
        </p:nvSpPr>
        <p:spPr>
          <a:xfrm>
            <a:off x="6015382" y="348059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74412012-F591-476E-A62A-8752A65AE8CC}"/>
              </a:ext>
            </a:extLst>
          </p:cNvPr>
          <p:cNvSpPr/>
          <p:nvPr/>
        </p:nvSpPr>
        <p:spPr>
          <a:xfrm>
            <a:off x="7968006" y="468788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B28F3B1-A098-4402-A8B0-1B1FCA4AEB58}"/>
              </a:ext>
            </a:extLst>
          </p:cNvPr>
          <p:cNvSpPr/>
          <p:nvPr/>
        </p:nvSpPr>
        <p:spPr>
          <a:xfrm>
            <a:off x="8946700" y="528796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A0FF9CEA-B94C-4646-8CF2-6A2FC41453CF}"/>
              </a:ext>
            </a:extLst>
          </p:cNvPr>
          <p:cNvSpPr/>
          <p:nvPr/>
        </p:nvSpPr>
        <p:spPr>
          <a:xfrm>
            <a:off x="9913487" y="588803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7D70DF3-05E5-444B-8049-F00DEB1FF4CA}"/>
              </a:ext>
            </a:extLst>
          </p:cNvPr>
          <p:cNvSpPr txBox="1"/>
          <p:nvPr/>
        </p:nvSpPr>
        <p:spPr>
          <a:xfrm rot="19796983">
            <a:off x="7844404" y="5055184"/>
            <a:ext cx="2150653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600" dirty="0"/>
              <a:t>Não são independentes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EFACBC8-6713-4E7C-AD3E-F4B855D2E6B3}"/>
              </a:ext>
            </a:extLst>
          </p:cNvPr>
          <p:cNvSpPr txBox="1"/>
          <p:nvPr/>
        </p:nvSpPr>
        <p:spPr>
          <a:xfrm rot="16200000">
            <a:off x="-1100097" y="346161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Pearson</a:t>
            </a:r>
          </a:p>
        </p:txBody>
      </p:sp>
    </p:spTree>
    <p:extLst>
      <p:ext uri="{BB962C8B-B14F-4D97-AF65-F5344CB8AC3E}">
        <p14:creationId xmlns:p14="http://schemas.microsoft.com/office/powerpoint/2010/main" val="2919992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3C9472-C834-47ED-93B0-0E4192FBF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4FA9B19-9D28-4069-ADFA-1CCF4799A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698500"/>
            <a:ext cx="11709400" cy="58547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567672E-BC51-4822-9BA5-5668E35CD656}"/>
              </a:ext>
            </a:extLst>
          </p:cNvPr>
          <p:cNvSpPr txBox="1">
            <a:spLocks/>
          </p:cNvSpPr>
          <p:nvPr/>
        </p:nvSpPr>
        <p:spPr>
          <a:xfrm>
            <a:off x="413657" y="182591"/>
            <a:ext cx="10515600" cy="85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Introdução</a:t>
            </a:r>
            <a:br>
              <a:rPr lang="pt-BR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1774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4B30B-BDCC-4D6D-B27E-C6178372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A12EA-6730-4D93-8131-2F6C26D67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B9A070-B2D3-45AE-A8E6-E4A0B86A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0"/>
            <a:ext cx="1057411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69A122-1EB0-4E6F-AF8C-6596901A0D65}"/>
              </a:ext>
            </a:extLst>
          </p:cNvPr>
          <p:cNvSpPr/>
          <p:nvPr/>
        </p:nvSpPr>
        <p:spPr>
          <a:xfrm>
            <a:off x="857249" y="133350"/>
            <a:ext cx="10248901" cy="896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D8F34E-3A43-425E-971F-76A5906A77F7}"/>
              </a:ext>
            </a:extLst>
          </p:cNvPr>
          <p:cNvSpPr/>
          <p:nvPr/>
        </p:nvSpPr>
        <p:spPr>
          <a:xfrm rot="5400000">
            <a:off x="-1828801" y="2819401"/>
            <a:ext cx="6591302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4DE5BE-08AA-4782-8F38-FAB1EE309321}"/>
              </a:ext>
            </a:extLst>
          </p:cNvPr>
          <p:cNvSpPr/>
          <p:nvPr/>
        </p:nvSpPr>
        <p:spPr>
          <a:xfrm>
            <a:off x="2076451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EF99B6-5B62-413E-8E48-0B65A15488AA}"/>
              </a:ext>
            </a:extLst>
          </p:cNvPr>
          <p:cNvSpPr/>
          <p:nvPr/>
        </p:nvSpPr>
        <p:spPr>
          <a:xfrm rot="5400000">
            <a:off x="5696743" y="-3809204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inal de Multiplicação 10">
            <a:extLst>
              <a:ext uri="{FF2B5EF4-FFF2-40B4-BE49-F238E27FC236}">
                <a16:creationId xmlns:a16="http://schemas.microsoft.com/office/drawing/2014/main" id="{F9A86688-D891-424D-A0C0-297057662A53}"/>
              </a:ext>
            </a:extLst>
          </p:cNvPr>
          <p:cNvSpPr/>
          <p:nvPr/>
        </p:nvSpPr>
        <p:spPr>
          <a:xfrm>
            <a:off x="1230312" y="2101062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68AF7266-046A-48FA-BEFE-51929A551956}"/>
              </a:ext>
            </a:extLst>
          </p:cNvPr>
          <p:cNvSpPr/>
          <p:nvPr/>
        </p:nvSpPr>
        <p:spPr>
          <a:xfrm>
            <a:off x="4137022" y="306384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2E342BA-F856-48D7-9E42-AC8D4C59899D}"/>
              </a:ext>
            </a:extLst>
          </p:cNvPr>
          <p:cNvSpPr/>
          <p:nvPr/>
        </p:nvSpPr>
        <p:spPr>
          <a:xfrm rot="5400000">
            <a:off x="5373293" y="-2303856"/>
            <a:ext cx="1216814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6A865CF-E0DD-4757-8B06-D68FB9147358}"/>
              </a:ext>
            </a:extLst>
          </p:cNvPr>
          <p:cNvSpPr/>
          <p:nvPr/>
        </p:nvSpPr>
        <p:spPr>
          <a:xfrm>
            <a:off x="4018754" y="133348"/>
            <a:ext cx="1952676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inal de Multiplicação 14">
            <a:extLst>
              <a:ext uri="{FF2B5EF4-FFF2-40B4-BE49-F238E27FC236}">
                <a16:creationId xmlns:a16="http://schemas.microsoft.com/office/drawing/2014/main" id="{8D60E563-1960-4AAB-B53B-A42D325BCD3F}"/>
              </a:ext>
            </a:extLst>
          </p:cNvPr>
          <p:cNvSpPr/>
          <p:nvPr/>
        </p:nvSpPr>
        <p:spPr>
          <a:xfrm>
            <a:off x="7037593" y="316310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95DE504-C30A-4E40-8DB5-7905CABE6F05}"/>
              </a:ext>
            </a:extLst>
          </p:cNvPr>
          <p:cNvSpPr/>
          <p:nvPr/>
        </p:nvSpPr>
        <p:spPr>
          <a:xfrm>
            <a:off x="6959806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A28F7B0-FFBF-4D93-A65F-2AF4F8AE614B}"/>
              </a:ext>
            </a:extLst>
          </p:cNvPr>
          <p:cNvSpPr/>
          <p:nvPr/>
        </p:nvSpPr>
        <p:spPr>
          <a:xfrm rot="5400000">
            <a:off x="5705027" y="-798506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42D0606-E1FB-44F6-B505-4C002ADAD91E}"/>
              </a:ext>
            </a:extLst>
          </p:cNvPr>
          <p:cNvSpPr/>
          <p:nvPr/>
        </p:nvSpPr>
        <p:spPr>
          <a:xfrm>
            <a:off x="7931354" y="4610901"/>
            <a:ext cx="3174795" cy="203638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93E4C2E-7B6B-4F27-A350-ED6A960BBF20}"/>
              </a:ext>
            </a:extLst>
          </p:cNvPr>
          <p:cNvSpPr/>
          <p:nvPr/>
        </p:nvSpPr>
        <p:spPr>
          <a:xfrm>
            <a:off x="9851666" y="5200153"/>
            <a:ext cx="1003118" cy="62755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6ABC4E8-22B1-4338-815D-035A8334DBB0}"/>
              </a:ext>
            </a:extLst>
          </p:cNvPr>
          <p:cNvSpPr/>
          <p:nvPr/>
        </p:nvSpPr>
        <p:spPr>
          <a:xfrm>
            <a:off x="1157288" y="469106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182BB76-E5A5-4227-9DDC-BC35E7168EEC}"/>
              </a:ext>
            </a:extLst>
          </p:cNvPr>
          <p:cNvSpPr/>
          <p:nvPr/>
        </p:nvSpPr>
        <p:spPr>
          <a:xfrm>
            <a:off x="3098007" y="167322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1EB8A64-095F-4C6F-B674-70970359F642}"/>
              </a:ext>
            </a:extLst>
          </p:cNvPr>
          <p:cNvSpPr/>
          <p:nvPr/>
        </p:nvSpPr>
        <p:spPr>
          <a:xfrm>
            <a:off x="6015382" y="348059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5FF2878-EFE8-4E6B-AE02-86BDBB8696FC}"/>
              </a:ext>
            </a:extLst>
          </p:cNvPr>
          <p:cNvSpPr/>
          <p:nvPr/>
        </p:nvSpPr>
        <p:spPr>
          <a:xfrm>
            <a:off x="7968006" y="468788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961B881C-6C7C-4BF7-AF24-964D56559FAD}"/>
              </a:ext>
            </a:extLst>
          </p:cNvPr>
          <p:cNvSpPr/>
          <p:nvPr/>
        </p:nvSpPr>
        <p:spPr>
          <a:xfrm>
            <a:off x="8946700" y="528796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510B9BB7-011A-46DE-AC58-751EE8814096}"/>
              </a:ext>
            </a:extLst>
          </p:cNvPr>
          <p:cNvSpPr/>
          <p:nvPr/>
        </p:nvSpPr>
        <p:spPr>
          <a:xfrm>
            <a:off x="9913487" y="588803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B640657-1A41-4779-B58C-EC9AFE42C8DC}"/>
              </a:ext>
            </a:extLst>
          </p:cNvPr>
          <p:cNvSpPr txBox="1"/>
          <p:nvPr/>
        </p:nvSpPr>
        <p:spPr>
          <a:xfrm rot="16200000">
            <a:off x="-1100097" y="346161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Pearson</a:t>
            </a:r>
          </a:p>
        </p:txBody>
      </p:sp>
    </p:spTree>
    <p:extLst>
      <p:ext uri="{BB962C8B-B14F-4D97-AF65-F5344CB8AC3E}">
        <p14:creationId xmlns:p14="http://schemas.microsoft.com/office/powerpoint/2010/main" val="392694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4B30B-BDCC-4D6D-B27E-C6178372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A12EA-6730-4D93-8131-2F6C26D67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B9A070-B2D3-45AE-A8E6-E4A0B86A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0"/>
            <a:ext cx="1057411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69A122-1EB0-4E6F-AF8C-6596901A0D65}"/>
              </a:ext>
            </a:extLst>
          </p:cNvPr>
          <p:cNvSpPr/>
          <p:nvPr/>
        </p:nvSpPr>
        <p:spPr>
          <a:xfrm>
            <a:off x="857249" y="133350"/>
            <a:ext cx="10248901" cy="896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D8F34E-3A43-425E-971F-76A5906A77F7}"/>
              </a:ext>
            </a:extLst>
          </p:cNvPr>
          <p:cNvSpPr/>
          <p:nvPr/>
        </p:nvSpPr>
        <p:spPr>
          <a:xfrm rot="5400000">
            <a:off x="-1828801" y="2819401"/>
            <a:ext cx="6591302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4DE5BE-08AA-4782-8F38-FAB1EE309321}"/>
              </a:ext>
            </a:extLst>
          </p:cNvPr>
          <p:cNvSpPr/>
          <p:nvPr/>
        </p:nvSpPr>
        <p:spPr>
          <a:xfrm>
            <a:off x="2076451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EF99B6-5B62-413E-8E48-0B65A15488AA}"/>
              </a:ext>
            </a:extLst>
          </p:cNvPr>
          <p:cNvSpPr/>
          <p:nvPr/>
        </p:nvSpPr>
        <p:spPr>
          <a:xfrm rot="5400000">
            <a:off x="5696743" y="-3809204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inal de Multiplicação 10">
            <a:extLst>
              <a:ext uri="{FF2B5EF4-FFF2-40B4-BE49-F238E27FC236}">
                <a16:creationId xmlns:a16="http://schemas.microsoft.com/office/drawing/2014/main" id="{F9A86688-D891-424D-A0C0-297057662A53}"/>
              </a:ext>
            </a:extLst>
          </p:cNvPr>
          <p:cNvSpPr/>
          <p:nvPr/>
        </p:nvSpPr>
        <p:spPr>
          <a:xfrm>
            <a:off x="1230312" y="2101062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68AF7266-046A-48FA-BEFE-51929A551956}"/>
              </a:ext>
            </a:extLst>
          </p:cNvPr>
          <p:cNvSpPr/>
          <p:nvPr/>
        </p:nvSpPr>
        <p:spPr>
          <a:xfrm>
            <a:off x="4137022" y="306384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2E342BA-F856-48D7-9E42-AC8D4C59899D}"/>
              </a:ext>
            </a:extLst>
          </p:cNvPr>
          <p:cNvSpPr/>
          <p:nvPr/>
        </p:nvSpPr>
        <p:spPr>
          <a:xfrm rot="5400000">
            <a:off x="5373293" y="-2303856"/>
            <a:ext cx="1216814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6A865CF-E0DD-4757-8B06-D68FB9147358}"/>
              </a:ext>
            </a:extLst>
          </p:cNvPr>
          <p:cNvSpPr/>
          <p:nvPr/>
        </p:nvSpPr>
        <p:spPr>
          <a:xfrm>
            <a:off x="4018754" y="133348"/>
            <a:ext cx="1952676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inal de Multiplicação 14">
            <a:extLst>
              <a:ext uri="{FF2B5EF4-FFF2-40B4-BE49-F238E27FC236}">
                <a16:creationId xmlns:a16="http://schemas.microsoft.com/office/drawing/2014/main" id="{8D60E563-1960-4AAB-B53B-A42D325BCD3F}"/>
              </a:ext>
            </a:extLst>
          </p:cNvPr>
          <p:cNvSpPr/>
          <p:nvPr/>
        </p:nvSpPr>
        <p:spPr>
          <a:xfrm>
            <a:off x="7037593" y="316310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95DE504-C30A-4E40-8DB5-7905CABE6F05}"/>
              </a:ext>
            </a:extLst>
          </p:cNvPr>
          <p:cNvSpPr/>
          <p:nvPr/>
        </p:nvSpPr>
        <p:spPr>
          <a:xfrm>
            <a:off x="6959806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A28F7B0-FFBF-4D93-A65F-2AF4F8AE614B}"/>
              </a:ext>
            </a:extLst>
          </p:cNvPr>
          <p:cNvSpPr/>
          <p:nvPr/>
        </p:nvSpPr>
        <p:spPr>
          <a:xfrm rot="5400000">
            <a:off x="5705027" y="-798506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42D0606-E1FB-44F6-B505-4C002ADAD91E}"/>
              </a:ext>
            </a:extLst>
          </p:cNvPr>
          <p:cNvSpPr/>
          <p:nvPr/>
        </p:nvSpPr>
        <p:spPr>
          <a:xfrm>
            <a:off x="7931354" y="4610901"/>
            <a:ext cx="3174795" cy="203638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93E4C2E-7B6B-4F27-A350-ED6A960BBF20}"/>
              </a:ext>
            </a:extLst>
          </p:cNvPr>
          <p:cNvSpPr/>
          <p:nvPr/>
        </p:nvSpPr>
        <p:spPr>
          <a:xfrm>
            <a:off x="9851666" y="5200153"/>
            <a:ext cx="1003118" cy="62755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inal de Multiplicação 18">
            <a:extLst>
              <a:ext uri="{FF2B5EF4-FFF2-40B4-BE49-F238E27FC236}">
                <a16:creationId xmlns:a16="http://schemas.microsoft.com/office/drawing/2014/main" id="{65109F76-70EB-458E-8A81-2541038169A7}"/>
              </a:ext>
            </a:extLst>
          </p:cNvPr>
          <p:cNvSpPr/>
          <p:nvPr/>
        </p:nvSpPr>
        <p:spPr>
          <a:xfrm>
            <a:off x="9977705" y="5134767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inal de Multiplicação 19">
            <a:extLst>
              <a:ext uri="{FF2B5EF4-FFF2-40B4-BE49-F238E27FC236}">
                <a16:creationId xmlns:a16="http://schemas.microsoft.com/office/drawing/2014/main" id="{713FD542-DCA9-46B8-9DC1-387AE47BB3FC}"/>
              </a:ext>
            </a:extLst>
          </p:cNvPr>
          <p:cNvSpPr/>
          <p:nvPr/>
        </p:nvSpPr>
        <p:spPr>
          <a:xfrm>
            <a:off x="8977166" y="311546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FD4580C-4E03-4163-8F3C-0B18C937B31E}"/>
              </a:ext>
            </a:extLst>
          </p:cNvPr>
          <p:cNvSpPr/>
          <p:nvPr/>
        </p:nvSpPr>
        <p:spPr>
          <a:xfrm>
            <a:off x="1157288" y="469106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ADCD2E7-2FED-4C39-953F-07135DF8864E}"/>
              </a:ext>
            </a:extLst>
          </p:cNvPr>
          <p:cNvSpPr/>
          <p:nvPr/>
        </p:nvSpPr>
        <p:spPr>
          <a:xfrm>
            <a:off x="3098007" y="167322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9D8F579-379A-424F-987D-313EBB614A78}"/>
              </a:ext>
            </a:extLst>
          </p:cNvPr>
          <p:cNvSpPr/>
          <p:nvPr/>
        </p:nvSpPr>
        <p:spPr>
          <a:xfrm>
            <a:off x="6015382" y="348059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BD4FD84-8DF4-4C04-8079-B84239037783}"/>
              </a:ext>
            </a:extLst>
          </p:cNvPr>
          <p:cNvSpPr/>
          <p:nvPr/>
        </p:nvSpPr>
        <p:spPr>
          <a:xfrm>
            <a:off x="7968006" y="468788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8CD359C1-627F-4017-9CDD-ED47B1C06A93}"/>
              </a:ext>
            </a:extLst>
          </p:cNvPr>
          <p:cNvSpPr/>
          <p:nvPr/>
        </p:nvSpPr>
        <p:spPr>
          <a:xfrm>
            <a:off x="8946700" y="5287964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D66EDA5A-AC23-47AC-A549-C3088776A000}"/>
              </a:ext>
            </a:extLst>
          </p:cNvPr>
          <p:cNvSpPr/>
          <p:nvPr/>
        </p:nvSpPr>
        <p:spPr>
          <a:xfrm>
            <a:off x="9913487" y="588803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142BBED-3A03-436A-95FF-234A6279920E}"/>
              </a:ext>
            </a:extLst>
          </p:cNvPr>
          <p:cNvSpPr txBox="1"/>
          <p:nvPr/>
        </p:nvSpPr>
        <p:spPr>
          <a:xfrm rot="16200000">
            <a:off x="-1100097" y="346161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Pearson</a:t>
            </a:r>
          </a:p>
        </p:txBody>
      </p:sp>
    </p:spTree>
    <p:extLst>
      <p:ext uri="{BB962C8B-B14F-4D97-AF65-F5344CB8AC3E}">
        <p14:creationId xmlns:p14="http://schemas.microsoft.com/office/powerpoint/2010/main" val="1963834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4B30B-BDCC-4D6D-B27E-C6178372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A12EA-6730-4D93-8131-2F6C26D67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B9A070-B2D3-45AE-A8E6-E4A0B86A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0"/>
            <a:ext cx="1057411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69A122-1EB0-4E6F-AF8C-6596901A0D65}"/>
              </a:ext>
            </a:extLst>
          </p:cNvPr>
          <p:cNvSpPr/>
          <p:nvPr/>
        </p:nvSpPr>
        <p:spPr>
          <a:xfrm>
            <a:off x="857249" y="133350"/>
            <a:ext cx="10248901" cy="896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D8F34E-3A43-425E-971F-76A5906A77F7}"/>
              </a:ext>
            </a:extLst>
          </p:cNvPr>
          <p:cNvSpPr/>
          <p:nvPr/>
        </p:nvSpPr>
        <p:spPr>
          <a:xfrm rot="5400000">
            <a:off x="-1828801" y="2819401"/>
            <a:ext cx="6591302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4DE5BE-08AA-4782-8F38-FAB1EE309321}"/>
              </a:ext>
            </a:extLst>
          </p:cNvPr>
          <p:cNvSpPr/>
          <p:nvPr/>
        </p:nvSpPr>
        <p:spPr>
          <a:xfrm>
            <a:off x="2076451" y="133348"/>
            <a:ext cx="1942302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EF99B6-5B62-413E-8E48-0B65A15488AA}"/>
              </a:ext>
            </a:extLst>
          </p:cNvPr>
          <p:cNvSpPr/>
          <p:nvPr/>
        </p:nvSpPr>
        <p:spPr>
          <a:xfrm rot="5400000">
            <a:off x="5324025" y="-3436487"/>
            <a:ext cx="1315347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inal de Multiplicação 10">
            <a:extLst>
              <a:ext uri="{FF2B5EF4-FFF2-40B4-BE49-F238E27FC236}">
                <a16:creationId xmlns:a16="http://schemas.microsoft.com/office/drawing/2014/main" id="{F9A86688-D891-424D-A0C0-297057662A53}"/>
              </a:ext>
            </a:extLst>
          </p:cNvPr>
          <p:cNvSpPr/>
          <p:nvPr/>
        </p:nvSpPr>
        <p:spPr>
          <a:xfrm>
            <a:off x="1230312" y="2101062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68AF7266-046A-48FA-BEFE-51929A551956}"/>
              </a:ext>
            </a:extLst>
          </p:cNvPr>
          <p:cNvSpPr/>
          <p:nvPr/>
        </p:nvSpPr>
        <p:spPr>
          <a:xfrm>
            <a:off x="4137022" y="306384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2E342BA-F856-48D7-9E42-AC8D4C59899D}"/>
              </a:ext>
            </a:extLst>
          </p:cNvPr>
          <p:cNvSpPr/>
          <p:nvPr/>
        </p:nvSpPr>
        <p:spPr>
          <a:xfrm rot="5400000">
            <a:off x="5373293" y="-2303856"/>
            <a:ext cx="1216814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6A865CF-E0DD-4757-8B06-D68FB9147358}"/>
              </a:ext>
            </a:extLst>
          </p:cNvPr>
          <p:cNvSpPr/>
          <p:nvPr/>
        </p:nvSpPr>
        <p:spPr>
          <a:xfrm>
            <a:off x="4018754" y="133348"/>
            <a:ext cx="1952676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inal de Multiplicação 14">
            <a:extLst>
              <a:ext uri="{FF2B5EF4-FFF2-40B4-BE49-F238E27FC236}">
                <a16:creationId xmlns:a16="http://schemas.microsoft.com/office/drawing/2014/main" id="{8D60E563-1960-4AAB-B53B-A42D325BCD3F}"/>
              </a:ext>
            </a:extLst>
          </p:cNvPr>
          <p:cNvSpPr/>
          <p:nvPr/>
        </p:nvSpPr>
        <p:spPr>
          <a:xfrm>
            <a:off x="7037593" y="316310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95DE504-C30A-4E40-8DB5-7905CABE6F05}"/>
              </a:ext>
            </a:extLst>
          </p:cNvPr>
          <p:cNvSpPr/>
          <p:nvPr/>
        </p:nvSpPr>
        <p:spPr>
          <a:xfrm>
            <a:off x="6959806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A28F7B0-FFBF-4D93-A65F-2AF4F8AE614B}"/>
              </a:ext>
            </a:extLst>
          </p:cNvPr>
          <p:cNvSpPr/>
          <p:nvPr/>
        </p:nvSpPr>
        <p:spPr>
          <a:xfrm rot="5400000">
            <a:off x="5705027" y="-798506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inal de Multiplicação 19">
            <a:extLst>
              <a:ext uri="{FF2B5EF4-FFF2-40B4-BE49-F238E27FC236}">
                <a16:creationId xmlns:a16="http://schemas.microsoft.com/office/drawing/2014/main" id="{713FD542-DCA9-46B8-9DC1-387AE47BB3FC}"/>
              </a:ext>
            </a:extLst>
          </p:cNvPr>
          <p:cNvSpPr/>
          <p:nvPr/>
        </p:nvSpPr>
        <p:spPr>
          <a:xfrm>
            <a:off x="8977166" y="311546"/>
            <a:ext cx="815977" cy="815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019EEBB-30DB-4B61-8601-6EF99BE029C9}"/>
              </a:ext>
            </a:extLst>
          </p:cNvPr>
          <p:cNvSpPr/>
          <p:nvPr/>
        </p:nvSpPr>
        <p:spPr>
          <a:xfrm>
            <a:off x="8899379" y="133348"/>
            <a:ext cx="971549" cy="6305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CC1C0811-7989-4BDC-8ADD-482848B33864}"/>
              </a:ext>
            </a:extLst>
          </p:cNvPr>
          <p:cNvSpPr/>
          <p:nvPr/>
        </p:nvSpPr>
        <p:spPr>
          <a:xfrm rot="5400000">
            <a:off x="5696743" y="438944"/>
            <a:ext cx="569912" cy="10248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EF33D21-6A0A-4EC6-AE8E-C419A21BAA1C}"/>
              </a:ext>
            </a:extLst>
          </p:cNvPr>
          <p:cNvSpPr/>
          <p:nvPr/>
        </p:nvSpPr>
        <p:spPr>
          <a:xfrm>
            <a:off x="1157288" y="469106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5688743-F0E4-41CA-BFFD-6D70208E8201}"/>
              </a:ext>
            </a:extLst>
          </p:cNvPr>
          <p:cNvSpPr/>
          <p:nvPr/>
        </p:nvSpPr>
        <p:spPr>
          <a:xfrm>
            <a:off x="6015382" y="3480595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E3ECA1B5-FE20-46AA-8DA1-37C3F1806A3D}"/>
              </a:ext>
            </a:extLst>
          </p:cNvPr>
          <p:cNvSpPr/>
          <p:nvPr/>
        </p:nvSpPr>
        <p:spPr>
          <a:xfrm>
            <a:off x="7968006" y="468788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CE64D20-86D0-4C8B-B4E7-F18CF044829E}"/>
              </a:ext>
            </a:extLst>
          </p:cNvPr>
          <p:cNvSpPr/>
          <p:nvPr/>
        </p:nvSpPr>
        <p:spPr>
          <a:xfrm>
            <a:off x="9913487" y="5888039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43C1C9D-F2A7-439D-A7C9-E41F1027B42A}"/>
              </a:ext>
            </a:extLst>
          </p:cNvPr>
          <p:cNvSpPr txBox="1"/>
          <p:nvPr/>
        </p:nvSpPr>
        <p:spPr>
          <a:xfrm rot="16200000">
            <a:off x="-1100097" y="346161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Pearson</a:t>
            </a:r>
          </a:p>
        </p:txBody>
      </p:sp>
    </p:spTree>
    <p:extLst>
      <p:ext uri="{BB962C8B-B14F-4D97-AF65-F5344CB8AC3E}">
        <p14:creationId xmlns:p14="http://schemas.microsoft.com/office/powerpoint/2010/main" val="3343208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399241D-F1BC-45A9-A837-74CCC0519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5" y="589655"/>
            <a:ext cx="6592613" cy="5997197"/>
          </a:xfr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546F422-234B-4A65-8E65-ECA62D2FD51F}"/>
              </a:ext>
            </a:extLst>
          </p:cNvPr>
          <p:cNvGrpSpPr/>
          <p:nvPr/>
        </p:nvGrpSpPr>
        <p:grpSpPr>
          <a:xfrm>
            <a:off x="1009815" y="1059711"/>
            <a:ext cx="5670605" cy="4575601"/>
            <a:chOff x="2822713" y="1027906"/>
            <a:chExt cx="5670605" cy="4575601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6650ACBA-A0B2-42D2-9CD5-F542098F3481}"/>
                </a:ext>
              </a:extLst>
            </p:cNvPr>
            <p:cNvSpPr/>
            <p:nvPr/>
          </p:nvSpPr>
          <p:spPr>
            <a:xfrm>
              <a:off x="2822713" y="1027906"/>
              <a:ext cx="1248355" cy="2681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477A1C2D-A7A7-4B36-9E8A-CAE3B0BB00D1}"/>
                </a:ext>
              </a:extLst>
            </p:cNvPr>
            <p:cNvSpPr/>
            <p:nvPr/>
          </p:nvSpPr>
          <p:spPr>
            <a:xfrm>
              <a:off x="4295029" y="2349148"/>
              <a:ext cx="1248355" cy="2681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9092248F-61FB-457D-A7FD-4BC94D423CA2}"/>
                </a:ext>
              </a:extLst>
            </p:cNvPr>
            <p:cNvSpPr/>
            <p:nvPr/>
          </p:nvSpPr>
          <p:spPr>
            <a:xfrm>
              <a:off x="5718313" y="3720632"/>
              <a:ext cx="1248355" cy="2681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80802E36-6374-47A9-B1BD-1D9A21EA7FDA}"/>
                </a:ext>
              </a:extLst>
            </p:cNvPr>
            <p:cNvSpPr/>
            <p:nvPr/>
          </p:nvSpPr>
          <p:spPr>
            <a:xfrm>
              <a:off x="7244963" y="4957176"/>
              <a:ext cx="1248355" cy="2681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93AC0FB-E845-4A3A-9357-2E4F1F026AF7}"/>
                </a:ext>
              </a:extLst>
            </p:cNvPr>
            <p:cNvSpPr txBox="1"/>
            <p:nvPr/>
          </p:nvSpPr>
          <p:spPr>
            <a:xfrm>
              <a:off x="3093267" y="1119788"/>
              <a:ext cx="7072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Soma</a:t>
              </a:r>
            </a:p>
            <a:p>
              <a:pPr algn="ctr"/>
              <a:r>
                <a:rPr lang="pt-BR" dirty="0"/>
                <a:t>NTL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89109DE-6563-4D2D-B279-185B0AA777A4}"/>
                </a:ext>
              </a:extLst>
            </p:cNvPr>
            <p:cNvSpPr txBox="1"/>
            <p:nvPr/>
          </p:nvSpPr>
          <p:spPr>
            <a:xfrm>
              <a:off x="4282268" y="2376221"/>
              <a:ext cx="1273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Residências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B365615F-4D7C-4FA4-8C94-82035B3F5731}"/>
                </a:ext>
              </a:extLst>
            </p:cNvPr>
            <p:cNvSpPr txBox="1"/>
            <p:nvPr/>
          </p:nvSpPr>
          <p:spPr>
            <a:xfrm>
              <a:off x="5973704" y="3600451"/>
              <a:ext cx="712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Dens.</a:t>
              </a:r>
            </a:p>
            <a:p>
              <a:pPr algn="ctr"/>
              <a:r>
                <a:rPr lang="pt-BR" dirty="0"/>
                <a:t>Vias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DA49079C-BC7A-4D4F-A297-0FD2E9BB1B4A}"/>
                </a:ext>
              </a:extLst>
            </p:cNvPr>
            <p:cNvSpPr txBox="1"/>
            <p:nvPr/>
          </p:nvSpPr>
          <p:spPr>
            <a:xfrm>
              <a:off x="7307835" y="4957176"/>
              <a:ext cx="11226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PIB </a:t>
              </a:r>
            </a:p>
            <a:p>
              <a:pPr algn="ctr"/>
              <a:r>
                <a:rPr lang="pt-BR" i="1" dirty="0"/>
                <a:t>per capita</a:t>
              </a:r>
              <a:endParaRPr lang="pt-BR" dirty="0"/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151A23B9-321C-4B0E-AF68-E5C2C6452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" t="51826" r="80648" b="40410"/>
          <a:stretch/>
        </p:blipFill>
        <p:spPr>
          <a:xfrm>
            <a:off x="7402872" y="1004967"/>
            <a:ext cx="3960677" cy="91924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CCBD657D-E292-4A97-9AC7-CC14A5247FE1}"/>
              </a:ext>
            </a:extLst>
          </p:cNvPr>
          <p:cNvSpPr/>
          <p:nvPr/>
        </p:nvSpPr>
        <p:spPr>
          <a:xfrm>
            <a:off x="7402872" y="1264257"/>
            <a:ext cx="3768711" cy="166978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44945FF-B754-48B9-B89D-F5C241E2CD06}"/>
              </a:ext>
            </a:extLst>
          </p:cNvPr>
          <p:cNvSpPr txBox="1"/>
          <p:nvPr/>
        </p:nvSpPr>
        <p:spPr>
          <a:xfrm>
            <a:off x="7577593" y="3355450"/>
            <a:ext cx="3872285" cy="129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D723D23-BFA2-490B-89AD-6B0A0A5B43D2}"/>
              </a:ext>
            </a:extLst>
          </p:cNvPr>
          <p:cNvSpPr txBox="1"/>
          <p:nvPr/>
        </p:nvSpPr>
        <p:spPr>
          <a:xfrm>
            <a:off x="6796603" y="2183506"/>
            <a:ext cx="459984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Adjusted</a:t>
            </a:r>
            <a:r>
              <a:rPr lang="pt-BR" sz="1400" dirty="0"/>
              <a:t> R²: 0,7863</a:t>
            </a:r>
          </a:p>
          <a:p>
            <a:r>
              <a:rPr lang="pt-BR" sz="1200" dirty="0"/>
              <a:t>NTL = 0,1482.Residências + 0,4004.DensVias + 0,03707.PIB -315,94368</a:t>
            </a:r>
          </a:p>
          <a:p>
            <a:endParaRPr lang="pt-BR" sz="1400" dirty="0"/>
          </a:p>
          <a:p>
            <a:r>
              <a:rPr lang="pt-BR" dirty="0"/>
              <a:t>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D58BAE7-C7BB-425C-893E-328AEFD76340}"/>
              </a:ext>
            </a:extLst>
          </p:cNvPr>
          <p:cNvSpPr txBox="1"/>
          <p:nvPr/>
        </p:nvSpPr>
        <p:spPr>
          <a:xfrm>
            <a:off x="882595" y="238539"/>
            <a:ext cx="579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Modelo linear</a:t>
            </a:r>
          </a:p>
        </p:txBody>
      </p:sp>
    </p:spTree>
    <p:extLst>
      <p:ext uri="{BB962C8B-B14F-4D97-AF65-F5344CB8AC3E}">
        <p14:creationId xmlns:p14="http://schemas.microsoft.com/office/powerpoint/2010/main" val="3702583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399241D-F1BC-45A9-A837-74CCC0519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5" y="589655"/>
            <a:ext cx="6592613" cy="5997197"/>
          </a:xfr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546F422-234B-4A65-8E65-ECA62D2FD51F}"/>
              </a:ext>
            </a:extLst>
          </p:cNvPr>
          <p:cNvGrpSpPr/>
          <p:nvPr/>
        </p:nvGrpSpPr>
        <p:grpSpPr>
          <a:xfrm>
            <a:off x="1009815" y="1059711"/>
            <a:ext cx="5670605" cy="4575601"/>
            <a:chOff x="2822713" y="1027906"/>
            <a:chExt cx="5670605" cy="4575601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6650ACBA-A0B2-42D2-9CD5-F542098F3481}"/>
                </a:ext>
              </a:extLst>
            </p:cNvPr>
            <p:cNvSpPr/>
            <p:nvPr/>
          </p:nvSpPr>
          <p:spPr>
            <a:xfrm>
              <a:off x="2822713" y="1027906"/>
              <a:ext cx="1248355" cy="2681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477A1C2D-A7A7-4B36-9E8A-CAE3B0BB00D1}"/>
                </a:ext>
              </a:extLst>
            </p:cNvPr>
            <p:cNvSpPr/>
            <p:nvPr/>
          </p:nvSpPr>
          <p:spPr>
            <a:xfrm>
              <a:off x="4295029" y="2349148"/>
              <a:ext cx="1248355" cy="2681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9092248F-61FB-457D-A7FD-4BC94D423CA2}"/>
                </a:ext>
              </a:extLst>
            </p:cNvPr>
            <p:cNvSpPr/>
            <p:nvPr/>
          </p:nvSpPr>
          <p:spPr>
            <a:xfrm>
              <a:off x="5718313" y="3720632"/>
              <a:ext cx="1248355" cy="2681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80802E36-6374-47A9-B1BD-1D9A21EA7FDA}"/>
                </a:ext>
              </a:extLst>
            </p:cNvPr>
            <p:cNvSpPr/>
            <p:nvPr/>
          </p:nvSpPr>
          <p:spPr>
            <a:xfrm>
              <a:off x="7244963" y="4957176"/>
              <a:ext cx="1248355" cy="2681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93AC0FB-E845-4A3A-9357-2E4F1F026AF7}"/>
                </a:ext>
              </a:extLst>
            </p:cNvPr>
            <p:cNvSpPr txBox="1"/>
            <p:nvPr/>
          </p:nvSpPr>
          <p:spPr>
            <a:xfrm>
              <a:off x="3093267" y="1119788"/>
              <a:ext cx="7072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Soma</a:t>
              </a:r>
            </a:p>
            <a:p>
              <a:pPr algn="ctr"/>
              <a:r>
                <a:rPr lang="pt-BR" dirty="0"/>
                <a:t>NTL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89109DE-6563-4D2D-B279-185B0AA777A4}"/>
                </a:ext>
              </a:extLst>
            </p:cNvPr>
            <p:cNvSpPr txBox="1"/>
            <p:nvPr/>
          </p:nvSpPr>
          <p:spPr>
            <a:xfrm>
              <a:off x="4282268" y="2376221"/>
              <a:ext cx="1273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Residências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B365615F-4D7C-4FA4-8C94-82035B3F5731}"/>
                </a:ext>
              </a:extLst>
            </p:cNvPr>
            <p:cNvSpPr txBox="1"/>
            <p:nvPr/>
          </p:nvSpPr>
          <p:spPr>
            <a:xfrm>
              <a:off x="5973704" y="3600451"/>
              <a:ext cx="712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Dens.</a:t>
              </a:r>
            </a:p>
            <a:p>
              <a:pPr algn="ctr"/>
              <a:r>
                <a:rPr lang="pt-BR" dirty="0"/>
                <a:t>Vias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DA49079C-BC7A-4D4F-A297-0FD2E9BB1B4A}"/>
                </a:ext>
              </a:extLst>
            </p:cNvPr>
            <p:cNvSpPr txBox="1"/>
            <p:nvPr/>
          </p:nvSpPr>
          <p:spPr>
            <a:xfrm>
              <a:off x="7307835" y="4957176"/>
              <a:ext cx="11226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PIB </a:t>
              </a:r>
            </a:p>
            <a:p>
              <a:pPr algn="ctr"/>
              <a:r>
                <a:rPr lang="pt-BR" i="1" dirty="0"/>
                <a:t>per capita</a:t>
              </a:r>
              <a:endParaRPr lang="pt-BR" dirty="0"/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151A23B9-321C-4B0E-AF68-E5C2C6452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" t="51826" r="80648" b="40410"/>
          <a:stretch/>
        </p:blipFill>
        <p:spPr>
          <a:xfrm>
            <a:off x="7402872" y="1004967"/>
            <a:ext cx="3960677" cy="91924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CCBD657D-E292-4A97-9AC7-CC14A5247FE1}"/>
              </a:ext>
            </a:extLst>
          </p:cNvPr>
          <p:cNvSpPr/>
          <p:nvPr/>
        </p:nvSpPr>
        <p:spPr>
          <a:xfrm>
            <a:off x="7402872" y="1264257"/>
            <a:ext cx="3768711" cy="166978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44945FF-B754-48B9-B89D-F5C241E2CD06}"/>
              </a:ext>
            </a:extLst>
          </p:cNvPr>
          <p:cNvSpPr txBox="1"/>
          <p:nvPr/>
        </p:nvSpPr>
        <p:spPr>
          <a:xfrm>
            <a:off x="7577593" y="3355450"/>
            <a:ext cx="3872285" cy="129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D723D23-BFA2-490B-89AD-6B0A0A5B43D2}"/>
              </a:ext>
            </a:extLst>
          </p:cNvPr>
          <p:cNvSpPr txBox="1"/>
          <p:nvPr/>
        </p:nvSpPr>
        <p:spPr>
          <a:xfrm>
            <a:off x="6796603" y="2183506"/>
            <a:ext cx="459984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Adjusted</a:t>
            </a:r>
            <a:r>
              <a:rPr lang="pt-BR" sz="1400" dirty="0"/>
              <a:t> R²: 0,7863</a:t>
            </a:r>
          </a:p>
          <a:p>
            <a:r>
              <a:rPr lang="pt-BR" sz="1200" dirty="0"/>
              <a:t>NTL = 0,1482.Residências + 0,4004.DensVias + 0,03707.PIB </a:t>
            </a:r>
            <a:r>
              <a:rPr lang="pt-BR" sz="1200" dirty="0">
                <a:solidFill>
                  <a:srgbClr val="FF0000"/>
                </a:solidFill>
              </a:rPr>
              <a:t>-315,94368</a:t>
            </a:r>
          </a:p>
          <a:p>
            <a:endParaRPr lang="pt-BR" sz="1400" dirty="0"/>
          </a:p>
          <a:p>
            <a:r>
              <a:rPr lang="pt-BR" dirty="0"/>
              <a:t>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BEB8C52-3ECD-49F0-88A5-3D5176086907}"/>
              </a:ext>
            </a:extLst>
          </p:cNvPr>
          <p:cNvSpPr txBox="1"/>
          <p:nvPr/>
        </p:nvSpPr>
        <p:spPr>
          <a:xfrm>
            <a:off x="882595" y="238539"/>
            <a:ext cx="579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Modelo linear</a:t>
            </a:r>
          </a:p>
        </p:txBody>
      </p:sp>
    </p:spTree>
    <p:extLst>
      <p:ext uri="{BB962C8B-B14F-4D97-AF65-F5344CB8AC3E}">
        <p14:creationId xmlns:p14="http://schemas.microsoft.com/office/powerpoint/2010/main" val="1311847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399241D-F1BC-45A9-A837-74CCC0519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5" y="589655"/>
            <a:ext cx="6592613" cy="5997197"/>
          </a:xfr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546F422-234B-4A65-8E65-ECA62D2FD51F}"/>
              </a:ext>
            </a:extLst>
          </p:cNvPr>
          <p:cNvGrpSpPr/>
          <p:nvPr/>
        </p:nvGrpSpPr>
        <p:grpSpPr>
          <a:xfrm>
            <a:off x="1009815" y="1059711"/>
            <a:ext cx="5670605" cy="4575601"/>
            <a:chOff x="2822713" y="1027906"/>
            <a:chExt cx="5670605" cy="4575601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6650ACBA-A0B2-42D2-9CD5-F542098F3481}"/>
                </a:ext>
              </a:extLst>
            </p:cNvPr>
            <p:cNvSpPr/>
            <p:nvPr/>
          </p:nvSpPr>
          <p:spPr>
            <a:xfrm>
              <a:off x="2822713" y="1027906"/>
              <a:ext cx="1248355" cy="2681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477A1C2D-A7A7-4B36-9E8A-CAE3B0BB00D1}"/>
                </a:ext>
              </a:extLst>
            </p:cNvPr>
            <p:cNvSpPr/>
            <p:nvPr/>
          </p:nvSpPr>
          <p:spPr>
            <a:xfrm>
              <a:off x="4295029" y="2349148"/>
              <a:ext cx="1248355" cy="2681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9092248F-61FB-457D-A7FD-4BC94D423CA2}"/>
                </a:ext>
              </a:extLst>
            </p:cNvPr>
            <p:cNvSpPr/>
            <p:nvPr/>
          </p:nvSpPr>
          <p:spPr>
            <a:xfrm>
              <a:off x="5718313" y="3720632"/>
              <a:ext cx="1248355" cy="2681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80802E36-6374-47A9-B1BD-1D9A21EA7FDA}"/>
                </a:ext>
              </a:extLst>
            </p:cNvPr>
            <p:cNvSpPr/>
            <p:nvPr/>
          </p:nvSpPr>
          <p:spPr>
            <a:xfrm>
              <a:off x="7244963" y="4957176"/>
              <a:ext cx="1248355" cy="2681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93AC0FB-E845-4A3A-9357-2E4F1F026AF7}"/>
                </a:ext>
              </a:extLst>
            </p:cNvPr>
            <p:cNvSpPr txBox="1"/>
            <p:nvPr/>
          </p:nvSpPr>
          <p:spPr>
            <a:xfrm>
              <a:off x="3093267" y="1119788"/>
              <a:ext cx="7072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Soma</a:t>
              </a:r>
            </a:p>
            <a:p>
              <a:pPr algn="ctr"/>
              <a:r>
                <a:rPr lang="pt-BR" dirty="0"/>
                <a:t>NTL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89109DE-6563-4D2D-B279-185B0AA777A4}"/>
                </a:ext>
              </a:extLst>
            </p:cNvPr>
            <p:cNvSpPr txBox="1"/>
            <p:nvPr/>
          </p:nvSpPr>
          <p:spPr>
            <a:xfrm>
              <a:off x="4282268" y="2376221"/>
              <a:ext cx="1273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Residências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B365615F-4D7C-4FA4-8C94-82035B3F5731}"/>
                </a:ext>
              </a:extLst>
            </p:cNvPr>
            <p:cNvSpPr txBox="1"/>
            <p:nvPr/>
          </p:nvSpPr>
          <p:spPr>
            <a:xfrm>
              <a:off x="5973704" y="3600451"/>
              <a:ext cx="712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Dens.</a:t>
              </a:r>
            </a:p>
            <a:p>
              <a:pPr algn="ctr"/>
              <a:r>
                <a:rPr lang="pt-BR" dirty="0"/>
                <a:t>Vias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DA49079C-BC7A-4D4F-A297-0FD2E9BB1B4A}"/>
                </a:ext>
              </a:extLst>
            </p:cNvPr>
            <p:cNvSpPr txBox="1"/>
            <p:nvPr/>
          </p:nvSpPr>
          <p:spPr>
            <a:xfrm>
              <a:off x="7307835" y="4957176"/>
              <a:ext cx="11226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PIB </a:t>
              </a:r>
            </a:p>
            <a:p>
              <a:pPr algn="ctr"/>
              <a:r>
                <a:rPr lang="pt-BR" i="1" dirty="0"/>
                <a:t>per capita</a:t>
              </a:r>
              <a:endParaRPr lang="pt-BR" dirty="0"/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151A23B9-321C-4B0E-AF68-E5C2C6452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" t="51826" r="80648" b="40410"/>
          <a:stretch/>
        </p:blipFill>
        <p:spPr>
          <a:xfrm>
            <a:off x="7402872" y="1004967"/>
            <a:ext cx="3960677" cy="91924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CCBD657D-E292-4A97-9AC7-CC14A5247FE1}"/>
              </a:ext>
            </a:extLst>
          </p:cNvPr>
          <p:cNvSpPr/>
          <p:nvPr/>
        </p:nvSpPr>
        <p:spPr>
          <a:xfrm>
            <a:off x="7402872" y="1264257"/>
            <a:ext cx="3768711" cy="166978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44945FF-B754-48B9-B89D-F5C241E2CD06}"/>
              </a:ext>
            </a:extLst>
          </p:cNvPr>
          <p:cNvSpPr txBox="1"/>
          <p:nvPr/>
        </p:nvSpPr>
        <p:spPr>
          <a:xfrm>
            <a:off x="7577593" y="3355450"/>
            <a:ext cx="3872285" cy="129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D723D23-BFA2-490B-89AD-6B0A0A5B43D2}"/>
              </a:ext>
            </a:extLst>
          </p:cNvPr>
          <p:cNvSpPr txBox="1"/>
          <p:nvPr/>
        </p:nvSpPr>
        <p:spPr>
          <a:xfrm>
            <a:off x="6796603" y="2183506"/>
            <a:ext cx="459984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Adjusted</a:t>
            </a:r>
            <a:r>
              <a:rPr lang="pt-BR" sz="1400" dirty="0"/>
              <a:t> R²: 0,7863</a:t>
            </a:r>
          </a:p>
          <a:p>
            <a:r>
              <a:rPr lang="pt-BR" sz="1200" dirty="0"/>
              <a:t>NTL = 0,1482.Residências + 0,4004.DensVias + 0,03707.PIB </a:t>
            </a:r>
            <a:r>
              <a:rPr lang="pt-BR" sz="1200" dirty="0">
                <a:solidFill>
                  <a:srgbClr val="FF0000"/>
                </a:solidFill>
              </a:rPr>
              <a:t>-315,94368</a:t>
            </a:r>
          </a:p>
          <a:p>
            <a:r>
              <a:rPr lang="pt-BR" sz="1200" dirty="0"/>
              <a:t>AIC: 2212,465</a:t>
            </a:r>
            <a:endParaRPr lang="pt-BR" sz="1400" dirty="0"/>
          </a:p>
          <a:p>
            <a:r>
              <a:rPr lang="pt-BR" dirty="0">
                <a:solidFill>
                  <a:srgbClr val="FF0000"/>
                </a:solidFill>
              </a:rPr>
              <a:t>Shapiro-</a:t>
            </a:r>
            <a:r>
              <a:rPr lang="pt-BR" dirty="0" err="1">
                <a:solidFill>
                  <a:srgbClr val="FF0000"/>
                </a:solidFill>
              </a:rPr>
              <a:t>Wilk</a:t>
            </a:r>
            <a:r>
              <a:rPr lang="pt-BR" dirty="0">
                <a:solidFill>
                  <a:srgbClr val="FF0000"/>
                </a:solidFill>
              </a:rPr>
              <a:t> erros: 2,2e-16</a:t>
            </a:r>
          </a:p>
          <a:p>
            <a:r>
              <a:rPr lang="pt-BR" dirty="0"/>
              <a:t>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20B9F1D-370E-4F77-AB36-A8293F4F1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32" y="3196066"/>
            <a:ext cx="4222320" cy="20031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8400008-C020-471D-B54E-742612CA5120}"/>
              </a:ext>
            </a:extLst>
          </p:cNvPr>
          <p:cNvSpPr txBox="1"/>
          <p:nvPr/>
        </p:nvSpPr>
        <p:spPr>
          <a:xfrm>
            <a:off x="7402872" y="5478449"/>
            <a:ext cx="3768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Modelo Linear pressupõe a </a:t>
            </a:r>
            <a:r>
              <a:rPr lang="pt-BR" b="1" dirty="0"/>
              <a:t>normalidade dos erros </a:t>
            </a:r>
            <a:r>
              <a:rPr lang="pt-BR" dirty="0"/>
              <a:t>e a </a:t>
            </a:r>
            <a:r>
              <a:rPr lang="pt-BR" b="1" dirty="0" err="1"/>
              <a:t>homocedasticidade</a:t>
            </a:r>
            <a:r>
              <a:rPr lang="pt-BR" dirty="0"/>
              <a:t>!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F17FFE6-2012-4827-B730-7863FBDA5035}"/>
              </a:ext>
            </a:extLst>
          </p:cNvPr>
          <p:cNvSpPr txBox="1"/>
          <p:nvPr/>
        </p:nvSpPr>
        <p:spPr>
          <a:xfrm>
            <a:off x="882595" y="238539"/>
            <a:ext cx="579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Modelo linear</a:t>
            </a:r>
          </a:p>
        </p:txBody>
      </p:sp>
    </p:spTree>
    <p:extLst>
      <p:ext uri="{BB962C8B-B14F-4D97-AF65-F5344CB8AC3E}">
        <p14:creationId xmlns:p14="http://schemas.microsoft.com/office/powerpoint/2010/main" val="1371489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677C5A-C9DB-44FF-BEEB-45191257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416721"/>
            <a:ext cx="10515600" cy="1325563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3" name="Espaço Reservado para Conteúdo 22">
            <a:extLst>
              <a:ext uri="{FF2B5EF4-FFF2-40B4-BE49-F238E27FC236}">
                <a16:creationId xmlns:a16="http://schemas.microsoft.com/office/drawing/2014/main" id="{D5573B88-4F55-48B6-A6E2-437853072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4" y="-100804"/>
            <a:ext cx="10646796" cy="7207566"/>
          </a:xfr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E7CA5FAC-393D-467B-8FFF-0CD324C34112}"/>
              </a:ext>
            </a:extLst>
          </p:cNvPr>
          <p:cNvSpPr/>
          <p:nvPr/>
        </p:nvSpPr>
        <p:spPr>
          <a:xfrm>
            <a:off x="1151720" y="572494"/>
            <a:ext cx="808916" cy="471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AB23F829-0FA6-47CB-ACCF-1C8A588464D8}"/>
              </a:ext>
            </a:extLst>
          </p:cNvPr>
          <p:cNvSpPr/>
          <p:nvPr/>
        </p:nvSpPr>
        <p:spPr>
          <a:xfrm>
            <a:off x="2107427" y="1135065"/>
            <a:ext cx="800080" cy="479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NTL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109AA123-E913-468D-9C28-8F6C92CC437A}"/>
              </a:ext>
            </a:extLst>
          </p:cNvPr>
          <p:cNvSpPr/>
          <p:nvPr/>
        </p:nvSpPr>
        <p:spPr>
          <a:xfrm>
            <a:off x="3016039" y="1742283"/>
            <a:ext cx="917275" cy="503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3AC4D388-D069-46C4-AF93-9A5FFA86CFB5}"/>
              </a:ext>
            </a:extLst>
          </p:cNvPr>
          <p:cNvSpPr/>
          <p:nvPr/>
        </p:nvSpPr>
        <p:spPr>
          <a:xfrm>
            <a:off x="3933314" y="2332040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Nuvem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00792510-7741-4C57-BA12-5B6DF12477BC}"/>
              </a:ext>
            </a:extLst>
          </p:cNvPr>
          <p:cNvSpPr/>
          <p:nvPr/>
        </p:nvSpPr>
        <p:spPr>
          <a:xfrm>
            <a:off x="4956118" y="2941356"/>
            <a:ext cx="868764" cy="4876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Nuvem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785460EE-9915-4C08-B54D-B6FBCC7BE44A}"/>
              </a:ext>
            </a:extLst>
          </p:cNvPr>
          <p:cNvSpPr/>
          <p:nvPr/>
        </p:nvSpPr>
        <p:spPr>
          <a:xfrm>
            <a:off x="5880100" y="3575050"/>
            <a:ext cx="818700" cy="5016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94B74B67-8D1F-4F28-A139-DC3F0E05B218}"/>
              </a:ext>
            </a:extLst>
          </p:cNvPr>
          <p:cNvSpPr/>
          <p:nvPr/>
        </p:nvSpPr>
        <p:spPr>
          <a:xfrm>
            <a:off x="6824815" y="4137028"/>
            <a:ext cx="852678" cy="5175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Geral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B04660B5-5628-41D6-AEA1-C40ED825F874}"/>
              </a:ext>
            </a:extLst>
          </p:cNvPr>
          <p:cNvSpPr/>
          <p:nvPr/>
        </p:nvSpPr>
        <p:spPr>
          <a:xfrm>
            <a:off x="7787511" y="4755387"/>
            <a:ext cx="855962" cy="4960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B2FAD9E6-CFDF-4C7F-882B-15FE9F045649}"/>
              </a:ext>
            </a:extLst>
          </p:cNvPr>
          <p:cNvSpPr/>
          <p:nvPr/>
        </p:nvSpPr>
        <p:spPr>
          <a:xfrm>
            <a:off x="8738815" y="5379317"/>
            <a:ext cx="806824" cy="4528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81F8CD57-163C-4498-A78D-4E516FDB715B}"/>
              </a:ext>
            </a:extLst>
          </p:cNvPr>
          <p:cNvSpPr/>
          <p:nvPr/>
        </p:nvSpPr>
        <p:spPr>
          <a:xfrm>
            <a:off x="9630118" y="5977892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ECB89B-FCFE-48C2-9DA1-68A3FED9161F}"/>
              </a:ext>
            </a:extLst>
          </p:cNvPr>
          <p:cNvSpPr txBox="1"/>
          <p:nvPr/>
        </p:nvSpPr>
        <p:spPr>
          <a:xfrm rot="16200000">
            <a:off x="-1235100" y="3461612"/>
            <a:ext cx="3373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</a:t>
            </a:r>
            <a:r>
              <a:rPr lang="pt-BR" sz="2400" b="1" dirty="0" err="1"/>
              <a:t>Spearman</a:t>
            </a:r>
            <a:endParaRPr lang="pt-BR" sz="2400" b="1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AD3D24B-4458-487B-9470-A256600D64F0}"/>
              </a:ext>
            </a:extLst>
          </p:cNvPr>
          <p:cNvSpPr txBox="1"/>
          <p:nvPr/>
        </p:nvSpPr>
        <p:spPr>
          <a:xfrm>
            <a:off x="1062308" y="-14715"/>
            <a:ext cx="579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Modelo linear Generalizado</a:t>
            </a:r>
          </a:p>
        </p:txBody>
      </p:sp>
    </p:spTree>
    <p:extLst>
      <p:ext uri="{BB962C8B-B14F-4D97-AF65-F5344CB8AC3E}">
        <p14:creationId xmlns:p14="http://schemas.microsoft.com/office/powerpoint/2010/main" val="103745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677C5A-C9DB-44FF-BEEB-45191257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416721"/>
            <a:ext cx="10515600" cy="1325563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3" name="Espaço Reservado para Conteúdo 22">
            <a:extLst>
              <a:ext uri="{FF2B5EF4-FFF2-40B4-BE49-F238E27FC236}">
                <a16:creationId xmlns:a16="http://schemas.microsoft.com/office/drawing/2014/main" id="{D5573B88-4F55-48B6-A6E2-437853072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4" y="-100804"/>
            <a:ext cx="10646796" cy="7207566"/>
          </a:xfr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E7CA5FAC-393D-467B-8FFF-0CD324C34112}"/>
              </a:ext>
            </a:extLst>
          </p:cNvPr>
          <p:cNvSpPr/>
          <p:nvPr/>
        </p:nvSpPr>
        <p:spPr>
          <a:xfrm>
            <a:off x="1160464" y="562731"/>
            <a:ext cx="808916" cy="4540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Som. NTL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AB23F829-0FA6-47CB-ACCF-1C8A588464D8}"/>
              </a:ext>
            </a:extLst>
          </p:cNvPr>
          <p:cNvSpPr/>
          <p:nvPr/>
        </p:nvSpPr>
        <p:spPr>
          <a:xfrm>
            <a:off x="2107427" y="1135065"/>
            <a:ext cx="800080" cy="449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NTL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109AA123-E913-468D-9C28-8F6C92CC437A}"/>
              </a:ext>
            </a:extLst>
          </p:cNvPr>
          <p:cNvSpPr/>
          <p:nvPr/>
        </p:nvSpPr>
        <p:spPr>
          <a:xfrm>
            <a:off x="3047288" y="1731393"/>
            <a:ext cx="812679" cy="453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NDVI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3AC4D388-D069-46C4-AF93-9A5FFA86CFB5}"/>
              </a:ext>
            </a:extLst>
          </p:cNvPr>
          <p:cNvSpPr/>
          <p:nvPr/>
        </p:nvSpPr>
        <p:spPr>
          <a:xfrm>
            <a:off x="3933314" y="2332040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Nuvem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00792510-7741-4C57-BA12-5B6DF12477BC}"/>
              </a:ext>
            </a:extLst>
          </p:cNvPr>
          <p:cNvSpPr/>
          <p:nvPr/>
        </p:nvSpPr>
        <p:spPr>
          <a:xfrm>
            <a:off x="4956118" y="2941356"/>
            <a:ext cx="868764" cy="4876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Méd. Nuvem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785460EE-9915-4C08-B54D-B6FBCC7BE44A}"/>
              </a:ext>
            </a:extLst>
          </p:cNvPr>
          <p:cNvSpPr/>
          <p:nvPr/>
        </p:nvSpPr>
        <p:spPr>
          <a:xfrm>
            <a:off x="5830036" y="3532191"/>
            <a:ext cx="868764" cy="4876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Resid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94B74B67-8D1F-4F28-A139-DC3F0E05B218}"/>
              </a:ext>
            </a:extLst>
          </p:cNvPr>
          <p:cNvSpPr/>
          <p:nvPr/>
        </p:nvSpPr>
        <p:spPr>
          <a:xfrm>
            <a:off x="6824815" y="4137029"/>
            <a:ext cx="852678" cy="4786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Geral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B04660B5-5628-41D6-AEA1-C40ED825F874}"/>
              </a:ext>
            </a:extLst>
          </p:cNvPr>
          <p:cNvSpPr/>
          <p:nvPr/>
        </p:nvSpPr>
        <p:spPr>
          <a:xfrm>
            <a:off x="7787511" y="4755387"/>
            <a:ext cx="855962" cy="4804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Dens. Vias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B2FAD9E6-CFDF-4C7F-882B-15FE9F045649}"/>
              </a:ext>
            </a:extLst>
          </p:cNvPr>
          <p:cNvSpPr/>
          <p:nvPr/>
        </p:nvSpPr>
        <p:spPr>
          <a:xfrm>
            <a:off x="8730863" y="5379316"/>
            <a:ext cx="806824" cy="4528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Total Vias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81F8CD57-163C-4498-A78D-4E516FDB715B}"/>
              </a:ext>
            </a:extLst>
          </p:cNvPr>
          <p:cNvSpPr/>
          <p:nvPr/>
        </p:nvSpPr>
        <p:spPr>
          <a:xfrm>
            <a:off x="9630118" y="5977892"/>
            <a:ext cx="87391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PIB </a:t>
            </a:r>
            <a:r>
              <a:rPr lang="pt-BR" i="1" dirty="0">
                <a:solidFill>
                  <a:schemeClr val="tx1"/>
                </a:solidFill>
              </a:rPr>
              <a:t>per capita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ECB89B-FCFE-48C2-9DA1-68A3FED9161F}"/>
              </a:ext>
            </a:extLst>
          </p:cNvPr>
          <p:cNvSpPr txBox="1"/>
          <p:nvPr/>
        </p:nvSpPr>
        <p:spPr>
          <a:xfrm rot="16200000">
            <a:off x="-1235100" y="3461612"/>
            <a:ext cx="3373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</a:t>
            </a:r>
            <a:r>
              <a:rPr lang="pt-BR" sz="2400" b="1" dirty="0" err="1"/>
              <a:t>Spearman</a:t>
            </a:r>
            <a:endParaRPr lang="pt-BR" sz="2400" b="1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76E52CC-9E42-4D2B-BAF2-05796125FC21}"/>
              </a:ext>
            </a:extLst>
          </p:cNvPr>
          <p:cNvSpPr/>
          <p:nvPr/>
        </p:nvSpPr>
        <p:spPr>
          <a:xfrm>
            <a:off x="2107427" y="519895"/>
            <a:ext cx="3707589" cy="59485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922430A-59C4-4285-9E2D-9C72C4D9B296}"/>
              </a:ext>
            </a:extLst>
          </p:cNvPr>
          <p:cNvSpPr/>
          <p:nvPr/>
        </p:nvSpPr>
        <p:spPr>
          <a:xfrm>
            <a:off x="6761979" y="506327"/>
            <a:ext cx="1001533" cy="59485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72A8F3D-7C4E-4413-A215-AB2C42DB1601}"/>
              </a:ext>
            </a:extLst>
          </p:cNvPr>
          <p:cNvSpPr/>
          <p:nvPr/>
        </p:nvSpPr>
        <p:spPr>
          <a:xfrm>
            <a:off x="8645108" y="506326"/>
            <a:ext cx="1001533" cy="59485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B491834-A0FA-4E48-8BBA-3005E2366FA9}"/>
              </a:ext>
            </a:extLst>
          </p:cNvPr>
          <p:cNvSpPr/>
          <p:nvPr/>
        </p:nvSpPr>
        <p:spPr>
          <a:xfrm rot="16200000">
            <a:off x="4626690" y="-2448348"/>
            <a:ext cx="2403194" cy="935150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0470E27-C224-42A8-B173-A07C7C811A62}"/>
              </a:ext>
            </a:extLst>
          </p:cNvPr>
          <p:cNvSpPr/>
          <p:nvPr/>
        </p:nvSpPr>
        <p:spPr>
          <a:xfrm rot="16200000">
            <a:off x="5480495" y="-282857"/>
            <a:ext cx="669042" cy="935150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AD3D24B-4458-487B-9470-A256600D64F0}"/>
              </a:ext>
            </a:extLst>
          </p:cNvPr>
          <p:cNvSpPr txBox="1"/>
          <p:nvPr/>
        </p:nvSpPr>
        <p:spPr>
          <a:xfrm>
            <a:off x="1062308" y="-14715"/>
            <a:ext cx="579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Modelo linear Generalizado</a:t>
            </a:r>
          </a:p>
        </p:txBody>
      </p:sp>
    </p:spTree>
    <p:extLst>
      <p:ext uri="{BB962C8B-B14F-4D97-AF65-F5344CB8AC3E}">
        <p14:creationId xmlns:p14="http://schemas.microsoft.com/office/powerpoint/2010/main" val="789950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098F2-85AB-4C61-8CE8-F3A747058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linear generalizado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46E46D9-CC91-4C66-BD7F-F20BB2821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2" y="1423966"/>
            <a:ext cx="7230474" cy="5296695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31EA541-6BD0-4D4B-BEC3-8248BD847E4B}"/>
              </a:ext>
            </a:extLst>
          </p:cNvPr>
          <p:cNvSpPr txBox="1"/>
          <p:nvPr/>
        </p:nvSpPr>
        <p:spPr>
          <a:xfrm>
            <a:off x="966044" y="2005013"/>
            <a:ext cx="12738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Soma NTL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ED42A28-6275-4DCA-97F5-5B6A58D5D73F}"/>
              </a:ext>
            </a:extLst>
          </p:cNvPr>
          <p:cNvSpPr txBox="1"/>
          <p:nvPr/>
        </p:nvSpPr>
        <p:spPr>
          <a:xfrm>
            <a:off x="2621770" y="3024619"/>
            <a:ext cx="12738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Residências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D59AFED-FCCE-4921-904A-01944EA649AC}"/>
              </a:ext>
            </a:extLst>
          </p:cNvPr>
          <p:cNvSpPr txBox="1"/>
          <p:nvPr/>
        </p:nvSpPr>
        <p:spPr>
          <a:xfrm>
            <a:off x="4111841" y="4178171"/>
            <a:ext cx="1299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Dens. Vias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F280F4E-A8CA-4B09-881B-701A5BF8D519}"/>
              </a:ext>
            </a:extLst>
          </p:cNvPr>
          <p:cNvSpPr txBox="1"/>
          <p:nvPr/>
        </p:nvSpPr>
        <p:spPr>
          <a:xfrm>
            <a:off x="5875937" y="5282364"/>
            <a:ext cx="112261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PIB </a:t>
            </a:r>
          </a:p>
          <a:p>
            <a:pPr algn="ctr"/>
            <a:r>
              <a:rPr lang="pt-BR" i="1" dirty="0"/>
              <a:t>per capita</a:t>
            </a:r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F3D518B-5A21-412B-9DB5-9AB96864BC3C}"/>
              </a:ext>
            </a:extLst>
          </p:cNvPr>
          <p:cNvSpPr txBox="1"/>
          <p:nvPr/>
        </p:nvSpPr>
        <p:spPr>
          <a:xfrm rot="16200000">
            <a:off x="-1349400" y="3667191"/>
            <a:ext cx="3373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Coeficiente de </a:t>
            </a:r>
            <a:r>
              <a:rPr lang="pt-BR" sz="2400" b="1" dirty="0" err="1"/>
              <a:t>Spearman</a:t>
            </a:r>
            <a:endParaRPr lang="pt-BR" sz="2400" b="1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C7F161C8-BD1D-41B3-AB1B-5A20C0C47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" t="79324" r="75469" b="15378"/>
          <a:stretch/>
        </p:blipFill>
        <p:spPr>
          <a:xfrm>
            <a:off x="7567739" y="1781174"/>
            <a:ext cx="4786185" cy="781779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DF4D0BC-936A-46F0-B8C8-28DE26288F7B}"/>
              </a:ext>
            </a:extLst>
          </p:cNvPr>
          <p:cNvSpPr/>
          <p:nvPr/>
        </p:nvSpPr>
        <p:spPr>
          <a:xfrm>
            <a:off x="7567740" y="2562954"/>
            <a:ext cx="4228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NTL = </a:t>
            </a:r>
            <a:r>
              <a:rPr lang="pt-BR" dirty="0" err="1"/>
              <a:t>exp</a:t>
            </a:r>
            <a:r>
              <a:rPr lang="pt-BR" dirty="0"/>
              <a:t>(8,355ee-5.Residências + 3,371e-4.DensVias + 3,994e-5.PIB + 5,47125</a:t>
            </a:r>
          </a:p>
          <a:p>
            <a:endParaRPr lang="pt-BR" dirty="0">
              <a:solidFill>
                <a:srgbClr val="FF0000"/>
              </a:solidFill>
            </a:endParaRPr>
          </a:p>
          <a:p>
            <a:r>
              <a:rPr lang="pt-BR" b="1" dirty="0" err="1"/>
              <a:t>Gamma</a:t>
            </a:r>
            <a:r>
              <a:rPr lang="pt-BR" b="1" dirty="0"/>
              <a:t> (log)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1B103CFB-7B4C-49EC-90C8-B9008E7C6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40" y="3701855"/>
            <a:ext cx="4084651" cy="2418709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77589FB7-684A-4DEF-808A-D60B1DDED2DC}"/>
              </a:ext>
            </a:extLst>
          </p:cNvPr>
          <p:cNvSpPr/>
          <p:nvPr/>
        </p:nvSpPr>
        <p:spPr>
          <a:xfrm>
            <a:off x="7605439" y="2374345"/>
            <a:ext cx="1024212" cy="188608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2594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C2D8F-BEC9-41A6-BE19-7D57B6F09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FC4294-7285-4F7B-99FC-03ADEBD69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GLM</a:t>
            </a:r>
          </a:p>
          <a:p>
            <a:pPr marL="0" indent="0">
              <a:buNone/>
            </a:pPr>
            <a:r>
              <a:rPr lang="pt-BR" dirty="0"/>
              <a:t>NTL = </a:t>
            </a:r>
            <a:r>
              <a:rPr lang="pt-BR" dirty="0" err="1"/>
              <a:t>exp</a:t>
            </a:r>
            <a:r>
              <a:rPr lang="pt-BR" dirty="0"/>
              <a:t>(8,355e-5.Residências + 3,371e-4.DensVias + 3,994e-5.PIB + 5,47125</a:t>
            </a:r>
          </a:p>
          <a:p>
            <a:pPr marL="0" indent="0">
              <a:buNone/>
            </a:pPr>
            <a:r>
              <a:rPr lang="pt-BR" dirty="0"/>
              <a:t>AIC: 1994, 6 </a:t>
            </a:r>
          </a:p>
          <a:p>
            <a:endParaRPr lang="pt-BR" dirty="0"/>
          </a:p>
          <a:p>
            <a:r>
              <a:rPr lang="pt-BR" dirty="0"/>
              <a:t>LM</a:t>
            </a:r>
          </a:p>
          <a:p>
            <a:pPr marL="0" indent="0">
              <a:buNone/>
            </a:pPr>
            <a:r>
              <a:rPr lang="pt-BR" dirty="0"/>
              <a:t>NTL = 0,1482.Residências + 0,4004.DensVias + 0,03707.PIB -315,94368</a:t>
            </a:r>
          </a:p>
          <a:p>
            <a:pPr marL="0" indent="0">
              <a:buNone/>
            </a:pPr>
            <a:r>
              <a:rPr lang="pt-BR" dirty="0"/>
              <a:t>AIC: 2212,965</a:t>
            </a:r>
          </a:p>
          <a:p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399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21E7103-5573-4EA6-BC5F-96B87274F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30635"/>
            <a:ext cx="10934700" cy="496224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3EA610D-0D2C-4441-A495-6554F7A6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8978"/>
            <a:ext cx="10515600" cy="1325563"/>
          </a:xfrm>
        </p:spPr>
        <p:txBody>
          <a:bodyPr/>
          <a:lstStyle/>
          <a:p>
            <a:r>
              <a:rPr lang="pt-BR" dirty="0"/>
              <a:t>Dados de luzes noturnas</a:t>
            </a:r>
          </a:p>
        </p:txBody>
      </p:sp>
    </p:spTree>
    <p:extLst>
      <p:ext uri="{BB962C8B-B14F-4D97-AF65-F5344CB8AC3E}">
        <p14:creationId xmlns:p14="http://schemas.microsoft.com/office/powerpoint/2010/main" val="777032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C2D8F-BEC9-41A6-BE19-7D57B6F09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FC4294-7285-4F7B-99FC-03ADEBD69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GLM</a:t>
            </a:r>
          </a:p>
          <a:p>
            <a:pPr marL="0" indent="0">
              <a:buNone/>
            </a:pPr>
            <a:r>
              <a:rPr lang="pt-BR" b="1" dirty="0"/>
              <a:t>NTL = </a:t>
            </a:r>
            <a:r>
              <a:rPr lang="pt-BR" b="1" dirty="0" err="1"/>
              <a:t>exp</a:t>
            </a:r>
            <a:r>
              <a:rPr lang="pt-BR" b="1" dirty="0"/>
              <a:t>(8,355e-5.Residências + 3,371e-4.DensVias + 3,994e-5.PIB + 5,47125</a:t>
            </a:r>
          </a:p>
          <a:p>
            <a:pPr marL="0" indent="0">
              <a:buNone/>
            </a:pPr>
            <a:r>
              <a:rPr lang="pt-BR" b="1" dirty="0"/>
              <a:t>AIC: 1994, 6 </a:t>
            </a:r>
          </a:p>
          <a:p>
            <a:endParaRPr lang="pt-BR" dirty="0"/>
          </a:p>
          <a:p>
            <a:r>
              <a:rPr lang="pt-BR" dirty="0"/>
              <a:t>LM</a:t>
            </a:r>
          </a:p>
          <a:p>
            <a:pPr marL="0" indent="0">
              <a:buNone/>
            </a:pPr>
            <a:r>
              <a:rPr lang="pt-BR" dirty="0"/>
              <a:t>NTL = 0,1482.Residências + 0,4004.DensVias + 0,03707.PIB -315,94368</a:t>
            </a:r>
          </a:p>
          <a:p>
            <a:pPr marL="0" indent="0">
              <a:buNone/>
            </a:pPr>
            <a:r>
              <a:rPr lang="pt-BR" dirty="0"/>
              <a:t>AIC: 2212,965</a:t>
            </a:r>
          </a:p>
          <a:p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5002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BD1B2-46DD-46AD-9494-D15E6D5D6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E08360-D0B3-4F97-BE19-DB91531A0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dirty="0"/>
              <a:t>O albedo associado a vegetação influencia apenas a </a:t>
            </a:r>
            <a:r>
              <a:rPr lang="pt-BR" dirty="0" err="1"/>
              <a:t>radiância</a:t>
            </a:r>
            <a:r>
              <a:rPr lang="pt-BR" dirty="0"/>
              <a:t> média de luzes noturnas;</a:t>
            </a:r>
          </a:p>
          <a:p>
            <a:pPr>
              <a:buFontTx/>
              <a:buChar char="-"/>
            </a:pPr>
            <a:endParaRPr lang="pt-BR" dirty="0"/>
          </a:p>
          <a:p>
            <a:pPr>
              <a:buFontTx/>
              <a:buChar char="-"/>
            </a:pPr>
            <a:r>
              <a:rPr lang="pt-BR" dirty="0"/>
              <a:t>Disponibilidades de dados é crucial para o modelo (</a:t>
            </a:r>
            <a:r>
              <a:rPr lang="pt-BR" b="1" dirty="0">
                <a:solidFill>
                  <a:srgbClr val="00B050"/>
                </a:solidFill>
              </a:rPr>
              <a:t>PIB</a:t>
            </a:r>
            <a:r>
              <a:rPr lang="pt-BR" dirty="0"/>
              <a:t>; </a:t>
            </a:r>
            <a:r>
              <a:rPr lang="pt-BR" b="1" dirty="0" err="1">
                <a:solidFill>
                  <a:srgbClr val="FFC000"/>
                </a:solidFill>
              </a:rPr>
              <a:t>den</a:t>
            </a:r>
            <a:r>
              <a:rPr lang="pt-BR" b="1" dirty="0">
                <a:solidFill>
                  <a:srgbClr val="FFC000"/>
                </a:solidFill>
              </a:rPr>
              <a:t>. Vias</a:t>
            </a:r>
            <a:r>
              <a:rPr lang="pt-BR" dirty="0"/>
              <a:t>; </a:t>
            </a:r>
            <a:r>
              <a:rPr lang="pt-BR" b="1" dirty="0">
                <a:solidFill>
                  <a:srgbClr val="FF0000"/>
                </a:solidFill>
              </a:rPr>
              <a:t>Endereços</a:t>
            </a:r>
            <a:r>
              <a:rPr lang="pt-BR" dirty="0"/>
              <a:t>) </a:t>
            </a:r>
          </a:p>
          <a:p>
            <a:pPr>
              <a:buFontTx/>
              <a:buChar char="-"/>
            </a:pPr>
            <a:endParaRPr lang="pt-BR" dirty="0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8AE67B21-0E69-4E37-B85C-CDB06D4980DF}"/>
              </a:ext>
            </a:extLst>
          </p:cNvPr>
          <p:cNvCxnSpPr/>
          <p:nvPr/>
        </p:nvCxnSpPr>
        <p:spPr>
          <a:xfrm>
            <a:off x="8794143" y="3665551"/>
            <a:ext cx="0" cy="397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C99DB615-46A8-415A-B9BC-6B13C3EFAB02}"/>
              </a:ext>
            </a:extLst>
          </p:cNvPr>
          <p:cNvSpPr txBox="1"/>
          <p:nvPr/>
        </p:nvSpPr>
        <p:spPr>
          <a:xfrm>
            <a:off x="8444285" y="400129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Anual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FAB7D5A-1360-499C-B27F-D6B74F6CA05F}"/>
              </a:ext>
            </a:extLst>
          </p:cNvPr>
          <p:cNvSpPr txBox="1"/>
          <p:nvPr/>
        </p:nvSpPr>
        <p:spPr>
          <a:xfrm>
            <a:off x="9553483" y="4100282"/>
            <a:ext cx="253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Estável*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2F02ABDB-53B3-44E0-ABA1-0736246C55B4}"/>
              </a:ext>
            </a:extLst>
          </p:cNvPr>
          <p:cNvCxnSpPr/>
          <p:nvPr/>
        </p:nvCxnSpPr>
        <p:spPr>
          <a:xfrm>
            <a:off x="9956359" y="3665551"/>
            <a:ext cx="0" cy="397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FCC560B6-4471-4160-9E25-B3D6C3592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65" t="14956" r="25521" b="3537"/>
          <a:stretch/>
        </p:blipFill>
        <p:spPr>
          <a:xfrm>
            <a:off x="8992925" y="4469614"/>
            <a:ext cx="2180106" cy="204348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7CCF2A3-86E4-4B75-8FAD-C75771963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69" y="4370626"/>
            <a:ext cx="2851777" cy="2455587"/>
          </a:xfrm>
          <a:prstGeom prst="rect">
            <a:avLst/>
          </a:prstGeom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63756810-D076-464F-8C01-7B9C3FA185A2}"/>
              </a:ext>
            </a:extLst>
          </p:cNvPr>
          <p:cNvCxnSpPr/>
          <p:nvPr/>
        </p:nvCxnSpPr>
        <p:spPr>
          <a:xfrm>
            <a:off x="1853979" y="4100282"/>
            <a:ext cx="0" cy="397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EAC9B9F-217E-4CC1-BD8F-E0845ACD4BF4}"/>
              </a:ext>
            </a:extLst>
          </p:cNvPr>
          <p:cNvSpPr txBox="1"/>
          <p:nvPr/>
        </p:nvSpPr>
        <p:spPr>
          <a:xfrm>
            <a:off x="838200" y="4481250"/>
            <a:ext cx="236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Ausente em intercenso</a:t>
            </a:r>
          </a:p>
        </p:txBody>
      </p:sp>
    </p:spTree>
    <p:extLst>
      <p:ext uri="{BB962C8B-B14F-4D97-AF65-F5344CB8AC3E}">
        <p14:creationId xmlns:p14="http://schemas.microsoft.com/office/powerpoint/2010/main" val="4263832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68533E-3DA6-4451-AAFF-75AD5277E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75669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- Erros sugerem que mais variáveis podem ser associadas ao modelo;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B93128E-FE26-4FCA-8983-5DDF9626420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Conclusões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11A5D41-CA4A-42AB-B3FE-1BEF7741F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80" y="2272317"/>
            <a:ext cx="5424691" cy="3212208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4B73B8CE-8512-4F8A-B582-2EED5E8C8CCA}"/>
              </a:ext>
            </a:extLst>
          </p:cNvPr>
          <p:cNvSpPr txBox="1">
            <a:spLocks/>
          </p:cNvSpPr>
          <p:nvPr/>
        </p:nvSpPr>
        <p:spPr>
          <a:xfrm>
            <a:off x="752061" y="5625919"/>
            <a:ext cx="10515600" cy="575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- Simulação*</a:t>
            </a:r>
          </a:p>
        </p:txBody>
      </p:sp>
    </p:spTree>
    <p:extLst>
      <p:ext uri="{BB962C8B-B14F-4D97-AF65-F5344CB8AC3E}">
        <p14:creationId xmlns:p14="http://schemas.microsoft.com/office/powerpoint/2010/main" val="601526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58D5AD-0848-4FC2-8169-427E7D5D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Obrigado!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37284C-E6A8-4225-8491-C20D0E22C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891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E37EF4-6D6D-4CB1-B3EF-E1350008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9680E7-AB0D-4627-A77D-C5A4C3ECC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92218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Análise de fatores físicos, socioeconômicos e antropogênicos </a:t>
            </a:r>
            <a:r>
              <a:rPr lang="pt-BR" i="1" dirty="0" err="1"/>
              <a:t>vs</a:t>
            </a:r>
            <a:r>
              <a:rPr lang="pt-BR" dirty="0"/>
              <a:t> Dados de luzes noturnas;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2BAC5A-A102-434F-BBA7-A57E587C56DC}"/>
              </a:ext>
            </a:extLst>
          </p:cNvPr>
          <p:cNvSpPr txBox="1"/>
          <p:nvPr/>
        </p:nvSpPr>
        <p:spPr>
          <a:xfrm>
            <a:off x="838200" y="3983603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pt-BR" dirty="0"/>
              <a:t>Elencar dados socioeconômicos, físicos e antropogênicos</a:t>
            </a:r>
          </a:p>
          <a:p>
            <a:pPr marL="342900" indent="-342900">
              <a:buAutoNum type="arabicParenR"/>
            </a:pPr>
            <a:r>
              <a:rPr lang="pt-BR" dirty="0"/>
              <a:t>Análise da correlação individual de cada um das variáveis;</a:t>
            </a:r>
          </a:p>
          <a:p>
            <a:pPr marL="342900" indent="-342900">
              <a:buAutoNum type="arabicParenR"/>
            </a:pPr>
            <a:r>
              <a:rPr lang="pt-BR" dirty="0"/>
              <a:t>Obtenção e optimização de modelos de regressão múltipla.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9973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F2F706-2951-4635-AC4E-D8F7B2C89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1286745-4D95-4052-A9E6-352D02F9B473}"/>
              </a:ext>
            </a:extLst>
          </p:cNvPr>
          <p:cNvSpPr txBox="1">
            <a:spLocks/>
          </p:cNvSpPr>
          <p:nvPr/>
        </p:nvSpPr>
        <p:spPr>
          <a:xfrm>
            <a:off x="4267200" y="150019"/>
            <a:ext cx="7086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Área de estudos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1E289E6-90A3-4981-BA7C-06FC9CF87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8889" r="8749" b="6666"/>
          <a:stretch/>
        </p:blipFill>
        <p:spPr>
          <a:xfrm>
            <a:off x="355601" y="1066800"/>
            <a:ext cx="8636000" cy="57912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D03FC9D-6784-4056-BAF0-3F3DA9FA2140}"/>
              </a:ext>
            </a:extLst>
          </p:cNvPr>
          <p:cNvSpPr txBox="1"/>
          <p:nvPr/>
        </p:nvSpPr>
        <p:spPr>
          <a:xfrm>
            <a:off x="6553200" y="4356100"/>
            <a:ext cx="436879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/>
              <a:t>8,7 milhões habitantes (IBGE, 2018)</a:t>
            </a:r>
          </a:p>
          <a:p>
            <a:r>
              <a:rPr lang="pt-BR" sz="2500" dirty="0"/>
              <a:t>1.248 milhões km²</a:t>
            </a:r>
          </a:p>
          <a:p>
            <a:r>
              <a:rPr lang="pt-BR" sz="2500" dirty="0"/>
              <a:t>7º maior estado brasileiro.</a:t>
            </a:r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724733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Figura filtragem">
            <a:extLst>
              <a:ext uri="{FF2B5EF4-FFF2-40B4-BE49-F238E27FC236}">
                <a16:creationId xmlns:a16="http://schemas.microsoft.com/office/drawing/2014/main" id="{B9251A39-92BD-42A5-8FF7-4D211C7AA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10429" r="49843" b="12419"/>
          <a:stretch/>
        </p:blipFill>
        <p:spPr bwMode="auto">
          <a:xfrm>
            <a:off x="3395532" y="1393751"/>
            <a:ext cx="5191876" cy="48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260E58C-6F34-4692-9FA4-49C0B645D1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329608" y="883864"/>
            <a:ext cx="105156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2300" dirty="0">
                <a:latin typeface="Arial" panose="020B0604020202020204" pitchFamily="34" charset="0"/>
              </a:rPr>
              <a:t>VIIRS – Composição mensal (Jun. 2012) </a:t>
            </a:r>
            <a:endParaRPr kumimoji="0" lang="pt-BR" altLang="pt-BR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99E2840-3D41-4752-98BF-25D9DF724397}"/>
              </a:ext>
            </a:extLst>
          </p:cNvPr>
          <p:cNvSpPr/>
          <p:nvPr/>
        </p:nvSpPr>
        <p:spPr>
          <a:xfrm>
            <a:off x="787253" y="114423"/>
            <a:ext cx="16193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/>
              <a:t>Dados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1A051CF-576C-4EF4-BF1E-7A33A0C5D067}"/>
              </a:ext>
            </a:extLst>
          </p:cNvPr>
          <p:cNvSpPr/>
          <p:nvPr/>
        </p:nvSpPr>
        <p:spPr>
          <a:xfrm>
            <a:off x="3486150" y="1526721"/>
            <a:ext cx="302079" cy="334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148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6B0EBA4-93D7-4DCC-BAEC-ABF1630FB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13" t="18435" r="20043" b="12811"/>
          <a:stretch/>
        </p:blipFill>
        <p:spPr>
          <a:xfrm>
            <a:off x="974866" y="637258"/>
            <a:ext cx="3071523" cy="2966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9EBF8AB-07BC-490D-A299-7AC7E6230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04" t="19246" r="19587" b="11421"/>
          <a:stretch/>
        </p:blipFill>
        <p:spPr>
          <a:xfrm>
            <a:off x="7276446" y="643714"/>
            <a:ext cx="3044163" cy="2960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A8B87CF-1E8E-4BD0-9DA8-798187529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04" t="19478" r="19456" b="11652"/>
          <a:stretch/>
        </p:blipFill>
        <p:spPr>
          <a:xfrm>
            <a:off x="971760" y="3746822"/>
            <a:ext cx="3074629" cy="2960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7BF9513-8A1F-4ABD-AC08-B5C7761D37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18" t="19710" r="19587" b="11537"/>
          <a:stretch/>
        </p:blipFill>
        <p:spPr>
          <a:xfrm>
            <a:off x="4125656" y="3746822"/>
            <a:ext cx="3068796" cy="29600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DAF93D1-5B3E-42A6-85FD-794DCCFD4A32}"/>
              </a:ext>
            </a:extLst>
          </p:cNvPr>
          <p:cNvSpPr txBox="1"/>
          <p:nvPr/>
        </p:nvSpPr>
        <p:spPr>
          <a:xfrm>
            <a:off x="3271961" y="705864"/>
            <a:ext cx="99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OSM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88FD900-0734-4895-AE79-B2D600E13349}"/>
              </a:ext>
            </a:extLst>
          </p:cNvPr>
          <p:cNvSpPr txBox="1"/>
          <p:nvPr/>
        </p:nvSpPr>
        <p:spPr>
          <a:xfrm>
            <a:off x="6562969" y="705864"/>
            <a:ext cx="99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NDVI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D54E40B-673F-4648-8E62-B358F64B791D}"/>
              </a:ext>
            </a:extLst>
          </p:cNvPr>
          <p:cNvSpPr txBox="1"/>
          <p:nvPr/>
        </p:nvSpPr>
        <p:spPr>
          <a:xfrm>
            <a:off x="8997044" y="658574"/>
            <a:ext cx="1491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CNEFE</a:t>
            </a:r>
          </a:p>
          <a:p>
            <a:r>
              <a:rPr lang="pt-BR" dirty="0"/>
              <a:t>(IBGE, 2010)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97B6820-720E-4BF0-9DA6-AC5CD746D1FF}"/>
              </a:ext>
            </a:extLst>
          </p:cNvPr>
          <p:cNvSpPr txBox="1"/>
          <p:nvPr/>
        </p:nvSpPr>
        <p:spPr>
          <a:xfrm>
            <a:off x="2514601" y="3746822"/>
            <a:ext cx="1682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Nuvens – DNB (NOAA)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4A00126-96C4-4C3A-BEF4-3A9B95665997}"/>
              </a:ext>
            </a:extLst>
          </p:cNvPr>
          <p:cNvSpPr txBox="1"/>
          <p:nvPr/>
        </p:nvSpPr>
        <p:spPr>
          <a:xfrm>
            <a:off x="5683900" y="3741554"/>
            <a:ext cx="1570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PIB </a:t>
            </a:r>
            <a:r>
              <a:rPr lang="pt-BR" i="1" dirty="0"/>
              <a:t>per capita </a:t>
            </a:r>
            <a:r>
              <a:rPr lang="pt-BR" dirty="0"/>
              <a:t>(IBGE, 2012)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DAC5B82-F707-40FF-90C2-9109D2A0FA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066" t="17971" r="24217" b="13391"/>
          <a:stretch/>
        </p:blipFill>
        <p:spPr>
          <a:xfrm>
            <a:off x="4125656" y="636429"/>
            <a:ext cx="3051658" cy="2966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D973E6A-6D4E-47DF-BAA5-ED178C688917}"/>
              </a:ext>
            </a:extLst>
          </p:cNvPr>
          <p:cNvSpPr txBox="1"/>
          <p:nvPr/>
        </p:nvSpPr>
        <p:spPr>
          <a:xfrm>
            <a:off x="6161853" y="658574"/>
            <a:ext cx="12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NDVI</a:t>
            </a:r>
          </a:p>
          <a:p>
            <a:r>
              <a:rPr lang="pt-BR" dirty="0"/>
              <a:t>(</a:t>
            </a:r>
            <a:r>
              <a:rPr lang="pt-BR" dirty="0" err="1"/>
              <a:t>eMODIS</a:t>
            </a:r>
            <a:r>
              <a:rPr lang="pt-BR" dirty="0"/>
              <a:t>)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8AC6AD2-AF86-4A74-A11A-8E79EC1689C8}"/>
              </a:ext>
            </a:extLst>
          </p:cNvPr>
          <p:cNvSpPr txBox="1"/>
          <p:nvPr/>
        </p:nvSpPr>
        <p:spPr>
          <a:xfrm>
            <a:off x="9494273" y="3742384"/>
            <a:ext cx="99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CNEFE</a:t>
            </a:r>
          </a:p>
        </p:txBody>
      </p:sp>
      <p:pic>
        <p:nvPicPr>
          <p:cNvPr id="19" name="Imagem 1" descr="Figura filtragem">
            <a:extLst>
              <a:ext uri="{FF2B5EF4-FFF2-40B4-BE49-F238E27FC236}">
                <a16:creationId xmlns:a16="http://schemas.microsoft.com/office/drawing/2014/main" id="{1ACC4718-7098-41DC-9DF2-D83BEFFEF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12474" r="53763" b="17881"/>
          <a:stretch/>
        </p:blipFill>
        <p:spPr bwMode="auto">
          <a:xfrm>
            <a:off x="7273719" y="3742383"/>
            <a:ext cx="3044163" cy="29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CDCEF1A-3080-4C95-9858-26605D0FB569}"/>
              </a:ext>
            </a:extLst>
          </p:cNvPr>
          <p:cNvSpPr/>
          <p:nvPr/>
        </p:nvSpPr>
        <p:spPr>
          <a:xfrm>
            <a:off x="8760279" y="3759803"/>
            <a:ext cx="1557603" cy="4905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VIIRS - DNB (NOAA)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4504A84E-39B9-4E82-BF8C-FC597D60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56" y="0"/>
            <a:ext cx="4284607" cy="710071"/>
          </a:xfrm>
        </p:spPr>
        <p:txBody>
          <a:bodyPr/>
          <a:lstStyle/>
          <a:p>
            <a:r>
              <a:rPr lang="pt-BR" b="1" dirty="0"/>
              <a:t>Fontes de dados</a:t>
            </a:r>
          </a:p>
        </p:txBody>
      </p:sp>
    </p:spTree>
    <p:extLst>
      <p:ext uri="{BB962C8B-B14F-4D97-AF65-F5344CB8AC3E}">
        <p14:creationId xmlns:p14="http://schemas.microsoft.com/office/powerpoint/2010/main" val="2231962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C3B727-F0D7-4F2D-B5A1-7EB33BAD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Variáveis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A5D7B46-3589-45BF-8486-96C2BD87C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-NDVI médio</a:t>
            </a:r>
          </a:p>
          <a:p>
            <a:pPr marL="0" indent="0">
              <a:buNone/>
            </a:pPr>
            <a:r>
              <a:rPr lang="pt-BR" dirty="0"/>
              <a:t>-Número médio de visualização livres de nuvens</a:t>
            </a:r>
          </a:p>
          <a:p>
            <a:pPr marL="0" indent="0">
              <a:buNone/>
            </a:pPr>
            <a:r>
              <a:rPr lang="pt-BR" dirty="0"/>
              <a:t>-Número total de aquisições livres de nuvens</a:t>
            </a:r>
          </a:p>
          <a:p>
            <a:pPr marL="0" indent="0">
              <a:buNone/>
            </a:pPr>
            <a:r>
              <a:rPr lang="pt-BR" dirty="0"/>
              <a:t>-Total de endereços residenciais</a:t>
            </a:r>
          </a:p>
          <a:p>
            <a:pPr marL="0" indent="0">
              <a:buNone/>
            </a:pPr>
            <a:r>
              <a:rPr lang="pt-BR" dirty="0"/>
              <a:t>-Total de endereços não comerciais</a:t>
            </a:r>
          </a:p>
          <a:p>
            <a:pPr marL="0" indent="0">
              <a:buNone/>
            </a:pPr>
            <a:r>
              <a:rPr lang="pt-BR" dirty="0"/>
              <a:t>-Densidade de vias (Km/Km²)</a:t>
            </a:r>
          </a:p>
          <a:p>
            <a:pPr marL="0" indent="0">
              <a:buNone/>
            </a:pPr>
            <a:r>
              <a:rPr lang="pt-BR" dirty="0"/>
              <a:t>-Contagem de vias</a:t>
            </a:r>
          </a:p>
          <a:p>
            <a:pPr marL="0" indent="0">
              <a:buNone/>
            </a:pPr>
            <a:r>
              <a:rPr lang="pt-BR" dirty="0"/>
              <a:t>-PIB </a:t>
            </a:r>
            <a:r>
              <a:rPr lang="pt-BR" i="1" dirty="0"/>
              <a:t>per capita</a:t>
            </a:r>
            <a:endParaRPr lang="pt-BR" dirty="0"/>
          </a:p>
        </p:txBody>
      </p:sp>
      <p:sp>
        <p:nvSpPr>
          <p:cNvPr id="7" name="Espaço Reservado para Conteúdo 4">
            <a:extLst>
              <a:ext uri="{FF2B5EF4-FFF2-40B4-BE49-F238E27FC236}">
                <a16:creationId xmlns:a16="http://schemas.microsoft.com/office/drawing/2014/main" id="{4E676794-AB4A-49EA-A121-47668C3CC593}"/>
              </a:ext>
            </a:extLst>
          </p:cNvPr>
          <p:cNvSpPr txBox="1">
            <a:spLocks/>
          </p:cNvSpPr>
          <p:nvPr/>
        </p:nvSpPr>
        <p:spPr>
          <a:xfrm>
            <a:off x="6822620" y="5096897"/>
            <a:ext cx="4531180" cy="108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t-BR" dirty="0"/>
              <a:t>VIIRS médio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pt-BR" dirty="0"/>
              <a:t>Somatório VIIRS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00A6D70-D9AF-440E-ACC1-5E4E35F49903}"/>
              </a:ext>
            </a:extLst>
          </p:cNvPr>
          <p:cNvGrpSpPr/>
          <p:nvPr/>
        </p:nvGrpSpPr>
        <p:grpSpPr>
          <a:xfrm>
            <a:off x="9544367" y="681037"/>
            <a:ext cx="1809433" cy="1724694"/>
            <a:chOff x="1098549" y="1780661"/>
            <a:chExt cx="3457575" cy="3295650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DE62B313-57D1-4453-B325-4D19536A922A}"/>
                </a:ext>
              </a:extLst>
            </p:cNvPr>
            <p:cNvCxnSpPr/>
            <p:nvPr/>
          </p:nvCxnSpPr>
          <p:spPr>
            <a:xfrm>
              <a:off x="1098549" y="1780661"/>
              <a:ext cx="0" cy="329565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722A1024-00D6-464C-AAF6-046D38958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8550" y="5076311"/>
              <a:ext cx="345757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23E7ED89-9007-4AB1-90A9-C4162EB1E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8549" y="2304536"/>
              <a:ext cx="2771775" cy="2771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7C2E4D3B-6204-4CA7-89DD-F0F87A8F7037}"/>
                </a:ext>
              </a:extLst>
            </p:cNvPr>
            <p:cNvSpPr/>
            <p:nvPr/>
          </p:nvSpPr>
          <p:spPr>
            <a:xfrm>
              <a:off x="1412874" y="2409311"/>
              <a:ext cx="2619375" cy="2667000"/>
            </a:xfrm>
            <a:custGeom>
              <a:avLst/>
              <a:gdLst>
                <a:gd name="connsiteX0" fmla="*/ 0 w 2619375"/>
                <a:gd name="connsiteY0" fmla="*/ 2667000 h 2667000"/>
                <a:gd name="connsiteX1" fmla="*/ 1285875 w 2619375"/>
                <a:gd name="connsiteY1" fmla="*/ 1190625 h 2667000"/>
                <a:gd name="connsiteX2" fmla="*/ 2619375 w 2619375"/>
                <a:gd name="connsiteY2" fmla="*/ 0 h 26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9375" h="2667000">
                  <a:moveTo>
                    <a:pt x="0" y="2667000"/>
                  </a:moveTo>
                  <a:cubicBezTo>
                    <a:pt x="424656" y="2151062"/>
                    <a:pt x="849313" y="1635125"/>
                    <a:pt x="1285875" y="1190625"/>
                  </a:cubicBezTo>
                  <a:cubicBezTo>
                    <a:pt x="1722438" y="746125"/>
                    <a:pt x="2170906" y="373062"/>
                    <a:pt x="261937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108CADCA-69ED-4E55-9B9E-9A7285C4F7F6}"/>
                </a:ext>
              </a:extLst>
            </p:cNvPr>
            <p:cNvSpPr/>
            <p:nvPr/>
          </p:nvSpPr>
          <p:spPr>
            <a:xfrm rot="10960110">
              <a:off x="1158401" y="2129734"/>
              <a:ext cx="2537768" cy="2630332"/>
            </a:xfrm>
            <a:custGeom>
              <a:avLst/>
              <a:gdLst>
                <a:gd name="connsiteX0" fmla="*/ 0 w 2619375"/>
                <a:gd name="connsiteY0" fmla="*/ 2667000 h 2667000"/>
                <a:gd name="connsiteX1" fmla="*/ 1285875 w 2619375"/>
                <a:gd name="connsiteY1" fmla="*/ 1190625 h 2667000"/>
                <a:gd name="connsiteX2" fmla="*/ 2619375 w 2619375"/>
                <a:gd name="connsiteY2" fmla="*/ 0 h 26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9375" h="2667000">
                  <a:moveTo>
                    <a:pt x="0" y="2667000"/>
                  </a:moveTo>
                  <a:cubicBezTo>
                    <a:pt x="424656" y="2151062"/>
                    <a:pt x="849313" y="1635125"/>
                    <a:pt x="1285875" y="1190625"/>
                  </a:cubicBezTo>
                  <a:cubicBezTo>
                    <a:pt x="1722438" y="746125"/>
                    <a:pt x="2170906" y="373062"/>
                    <a:pt x="261937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2AE1A24A-FF0D-4177-A51C-74CF95FA0CEF}"/>
              </a:ext>
            </a:extLst>
          </p:cNvPr>
          <p:cNvGrpSpPr/>
          <p:nvPr/>
        </p:nvGrpSpPr>
        <p:grpSpPr>
          <a:xfrm>
            <a:off x="9544365" y="2657159"/>
            <a:ext cx="1869622" cy="1724694"/>
            <a:chOff x="6735535" y="436109"/>
            <a:chExt cx="1869622" cy="1724694"/>
          </a:xfrm>
        </p:grpSpPr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03880FA1-2A87-4138-93C1-4C5856E86373}"/>
                </a:ext>
              </a:extLst>
            </p:cNvPr>
            <p:cNvCxnSpPr/>
            <p:nvPr/>
          </p:nvCxnSpPr>
          <p:spPr>
            <a:xfrm>
              <a:off x="6735535" y="436109"/>
              <a:ext cx="0" cy="17246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E99A1ECD-934A-443D-B3BC-C1C4E1E3D2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35535" y="2160803"/>
              <a:ext cx="18696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04953974-76B7-4B4C-B4EB-6DB59824703D}"/>
              </a:ext>
            </a:extLst>
          </p:cNvPr>
          <p:cNvSpPr/>
          <p:nvPr/>
        </p:nvSpPr>
        <p:spPr>
          <a:xfrm>
            <a:off x="9698809" y="2792186"/>
            <a:ext cx="1543412" cy="1453243"/>
          </a:xfrm>
          <a:custGeom>
            <a:avLst/>
            <a:gdLst>
              <a:gd name="connsiteX0" fmla="*/ 362 w 1543412"/>
              <a:gd name="connsiteY0" fmla="*/ 1453243 h 1453243"/>
              <a:gd name="connsiteX1" fmla="*/ 253455 w 1543412"/>
              <a:gd name="connsiteY1" fmla="*/ 408214 h 1453243"/>
              <a:gd name="connsiteX2" fmla="*/ 1543412 w 1543412"/>
              <a:gd name="connsiteY2" fmla="*/ 0 h 145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3412" h="1453243">
                <a:moveTo>
                  <a:pt x="362" y="1453243"/>
                </a:moveTo>
                <a:cubicBezTo>
                  <a:pt x="-1679" y="1051832"/>
                  <a:pt x="-3720" y="650421"/>
                  <a:pt x="253455" y="408214"/>
                </a:cubicBezTo>
                <a:cubicBezTo>
                  <a:pt x="510630" y="166007"/>
                  <a:pt x="1027021" y="83003"/>
                  <a:pt x="154341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66FB2D8-AB34-41B6-9412-40C1CBB31B1A}"/>
              </a:ext>
            </a:extLst>
          </p:cNvPr>
          <p:cNvSpPr txBox="1"/>
          <p:nvPr/>
        </p:nvSpPr>
        <p:spPr>
          <a:xfrm>
            <a:off x="9766481" y="327789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Linear </a:t>
            </a:r>
            <a:r>
              <a:rPr lang="pt-BR" dirty="0" err="1"/>
              <a:t>Model</a:t>
            </a:r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BEB8EB9-F4A0-46E1-A3D0-1A8F3CFD3445}"/>
              </a:ext>
            </a:extLst>
          </p:cNvPr>
          <p:cNvSpPr txBox="1"/>
          <p:nvPr/>
        </p:nvSpPr>
        <p:spPr>
          <a:xfrm>
            <a:off x="9183148" y="4436150"/>
            <a:ext cx="259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Generalized</a:t>
            </a:r>
            <a:r>
              <a:rPr lang="pt-BR" dirty="0"/>
              <a:t> Linear </a:t>
            </a:r>
            <a:r>
              <a:rPr lang="pt-BR" dirty="0" err="1"/>
              <a:t>Model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476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C781D-C26C-4DD6-B483-7E02C8CA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929" y="0"/>
            <a:ext cx="9261021" cy="1325563"/>
          </a:xfrm>
        </p:spPr>
        <p:txBody>
          <a:bodyPr/>
          <a:lstStyle/>
          <a:p>
            <a:pPr algn="ctr"/>
            <a:r>
              <a:rPr lang="pt-BR" b="1" dirty="0"/>
              <a:t>Resultados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1072DD8-3B35-4E5E-BD4F-FF1990DFF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59" y="1205140"/>
            <a:ext cx="5103131" cy="3309711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3A1B69-EF1A-4950-8B44-6B056F3AB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90" y="1205140"/>
            <a:ext cx="5103131" cy="33097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755A589-220C-4638-A6C5-FD9AA2052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67" y="4495120"/>
            <a:ext cx="2205073" cy="200592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92A8B4E-6388-4476-87C4-C38C87DFF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21" y="4586874"/>
            <a:ext cx="2675394" cy="182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957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828</Words>
  <Application>Microsoft Office PowerPoint</Application>
  <PresentationFormat>Widescreen</PresentationFormat>
  <Paragraphs>251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do Office</vt:lpstr>
      <vt:lpstr>Análise regional de fatores controlando níveis de radiância de DLN do sensor VIIRS na região amazônica </vt:lpstr>
      <vt:lpstr>Apresentação do PowerPoint</vt:lpstr>
      <vt:lpstr>Dados de luzes noturnas</vt:lpstr>
      <vt:lpstr>Objetivos</vt:lpstr>
      <vt:lpstr>Apresentação do PowerPoint</vt:lpstr>
      <vt:lpstr>Apresentação do PowerPoint</vt:lpstr>
      <vt:lpstr>Fontes de dados</vt:lpstr>
      <vt:lpstr>Variáveis</vt:lpstr>
      <vt:lpstr>Resultados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Modelo linear generalizado</vt:lpstr>
      <vt:lpstr>Modelos</vt:lpstr>
      <vt:lpstr>Modelos</vt:lpstr>
      <vt:lpstr>Conclusões</vt:lpstr>
      <vt:lpstr>Apresentação do PowerPoint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da Rocha Bragion</dc:creator>
  <cp:lastModifiedBy>Gabriel da Rocha Bragion</cp:lastModifiedBy>
  <cp:revision>86</cp:revision>
  <dcterms:created xsi:type="dcterms:W3CDTF">2018-09-04T20:05:11Z</dcterms:created>
  <dcterms:modified xsi:type="dcterms:W3CDTF">2018-09-05T19:05:42Z</dcterms:modified>
</cp:coreProperties>
</file>