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50" r:id="rId2"/>
    <p:sldMasterId id="2147483649" r:id="rId3"/>
  </p:sldMasterIdLst>
  <p:notesMasterIdLst>
    <p:notesMasterId r:id="rId108"/>
  </p:notesMasterIdLst>
  <p:sldIdLst>
    <p:sldId id="437" r:id="rId4"/>
    <p:sldId id="759" r:id="rId5"/>
    <p:sldId id="760" r:id="rId6"/>
    <p:sldId id="750" r:id="rId7"/>
    <p:sldId id="766" r:id="rId8"/>
    <p:sldId id="767" r:id="rId9"/>
    <p:sldId id="761" r:id="rId10"/>
    <p:sldId id="762" r:id="rId11"/>
    <p:sldId id="763" r:id="rId12"/>
    <p:sldId id="768" r:id="rId13"/>
    <p:sldId id="681" r:id="rId14"/>
    <p:sldId id="764" r:id="rId15"/>
    <p:sldId id="765" r:id="rId16"/>
    <p:sldId id="440" r:id="rId17"/>
    <p:sldId id="438" r:id="rId18"/>
    <p:sldId id="439" r:id="rId19"/>
    <p:sldId id="758" r:id="rId20"/>
    <p:sldId id="753" r:id="rId21"/>
    <p:sldId id="751" r:id="rId22"/>
    <p:sldId id="752" r:id="rId23"/>
    <p:sldId id="695" r:id="rId24"/>
    <p:sldId id="704" r:id="rId25"/>
    <p:sldId id="703" r:id="rId26"/>
    <p:sldId id="705" r:id="rId27"/>
    <p:sldId id="706" r:id="rId28"/>
    <p:sldId id="707" r:id="rId29"/>
    <p:sldId id="708" r:id="rId30"/>
    <p:sldId id="709" r:id="rId31"/>
    <p:sldId id="656" r:id="rId32"/>
    <p:sldId id="710" r:id="rId33"/>
    <p:sldId id="444" r:id="rId34"/>
    <p:sldId id="445" r:id="rId35"/>
    <p:sldId id="615" r:id="rId36"/>
    <p:sldId id="649" r:id="rId37"/>
    <p:sldId id="548" r:id="rId38"/>
    <p:sldId id="469" r:id="rId39"/>
    <p:sldId id="553" r:id="rId40"/>
    <p:sldId id="555" r:id="rId41"/>
    <p:sldId id="554" r:id="rId42"/>
    <p:sldId id="470" r:id="rId43"/>
    <p:sldId id="745" r:id="rId44"/>
    <p:sldId id="559" r:id="rId45"/>
    <p:sldId id="549" r:id="rId46"/>
    <p:sldId id="560" r:id="rId47"/>
    <p:sldId id="742" r:id="rId48"/>
    <p:sldId id="743" r:id="rId49"/>
    <p:sldId id="744" r:id="rId50"/>
    <p:sldId id="682" r:id="rId51"/>
    <p:sldId id="683" r:id="rId52"/>
    <p:sldId id="684" r:id="rId53"/>
    <p:sldId id="441" r:id="rId54"/>
    <p:sldId id="442" r:id="rId55"/>
    <p:sldId id="699" r:id="rId56"/>
    <p:sldId id="686" r:id="rId57"/>
    <p:sldId id="687" r:id="rId58"/>
    <p:sldId id="689" r:id="rId59"/>
    <p:sldId id="690" r:id="rId60"/>
    <p:sldId id="691" r:id="rId61"/>
    <p:sldId id="692" r:id="rId62"/>
    <p:sldId id="693" r:id="rId63"/>
    <p:sldId id="694" r:id="rId64"/>
    <p:sldId id="570" r:id="rId65"/>
    <p:sldId id="473" r:id="rId66"/>
    <p:sldId id="474" r:id="rId67"/>
    <p:sldId id="475" r:id="rId68"/>
    <p:sldId id="476" r:id="rId69"/>
    <p:sldId id="477" r:id="rId70"/>
    <p:sldId id="571" r:id="rId71"/>
    <p:sldId id="572" r:id="rId72"/>
    <p:sldId id="573" r:id="rId73"/>
    <p:sldId id="574" r:id="rId74"/>
    <p:sldId id="575" r:id="rId75"/>
    <p:sldId id="520" r:id="rId76"/>
    <p:sldId id="700" r:id="rId77"/>
    <p:sldId id="701" r:id="rId78"/>
    <p:sldId id="711" r:id="rId79"/>
    <p:sldId id="712" r:id="rId80"/>
    <p:sldId id="713" r:id="rId81"/>
    <p:sldId id="714" r:id="rId82"/>
    <p:sldId id="715" r:id="rId83"/>
    <p:sldId id="716" r:id="rId84"/>
    <p:sldId id="717" r:id="rId85"/>
    <p:sldId id="718" r:id="rId86"/>
    <p:sldId id="719" r:id="rId87"/>
    <p:sldId id="720" r:id="rId88"/>
    <p:sldId id="721" r:id="rId89"/>
    <p:sldId id="722" r:id="rId90"/>
    <p:sldId id="724" r:id="rId91"/>
    <p:sldId id="725" r:id="rId92"/>
    <p:sldId id="726" r:id="rId93"/>
    <p:sldId id="727" r:id="rId94"/>
    <p:sldId id="728" r:id="rId95"/>
    <p:sldId id="729" r:id="rId96"/>
    <p:sldId id="730" r:id="rId97"/>
    <p:sldId id="731" r:id="rId98"/>
    <p:sldId id="732" r:id="rId99"/>
    <p:sldId id="733" r:id="rId100"/>
    <p:sldId id="734" r:id="rId101"/>
    <p:sldId id="746" r:id="rId102"/>
    <p:sldId id="735" r:id="rId103"/>
    <p:sldId id="736" r:id="rId104"/>
    <p:sldId id="747" r:id="rId105"/>
    <p:sldId id="748" r:id="rId106"/>
    <p:sldId id="749" r:id="rId107"/>
  </p:sldIdLst>
  <p:sldSz cx="12192000" cy="6858000"/>
  <p:notesSz cx="6858000" cy="9144000"/>
  <p:defaultTextStyle>
    <a:defPPr>
      <a:defRPr lang="pt-PT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CC"/>
    <a:srgbClr val="4D4D4D"/>
    <a:srgbClr val="CCFF33"/>
    <a:srgbClr val="FFFF00"/>
    <a:srgbClr val="CCCCFF"/>
    <a:srgbClr val="FFCCFF"/>
    <a:srgbClr val="000066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52" autoAdjust="0"/>
  </p:normalViewPr>
  <p:slideViewPr>
    <p:cSldViewPr>
      <p:cViewPr varScale="1">
        <p:scale>
          <a:sx n="109" d="100"/>
          <a:sy n="109" d="100"/>
        </p:scale>
        <p:origin x="636" y="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84" Type="http://schemas.openxmlformats.org/officeDocument/2006/relationships/slide" Target="slides/slide81.xml"/><Relationship Id="rId89" Type="http://schemas.openxmlformats.org/officeDocument/2006/relationships/slide" Target="slides/slide86.xml"/><Relationship Id="rId112" Type="http://schemas.openxmlformats.org/officeDocument/2006/relationships/tableStyles" Target="tableStyles.xml"/><Relationship Id="rId16" Type="http://schemas.openxmlformats.org/officeDocument/2006/relationships/slide" Target="slides/slide13.xml"/><Relationship Id="rId107" Type="http://schemas.openxmlformats.org/officeDocument/2006/relationships/slide" Target="slides/slide104.xml"/><Relationship Id="rId11" Type="http://schemas.openxmlformats.org/officeDocument/2006/relationships/slide" Target="slides/slide8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74" Type="http://schemas.openxmlformats.org/officeDocument/2006/relationships/slide" Target="slides/slide71.xml"/><Relationship Id="rId79" Type="http://schemas.openxmlformats.org/officeDocument/2006/relationships/slide" Target="slides/slide76.xml"/><Relationship Id="rId102" Type="http://schemas.openxmlformats.org/officeDocument/2006/relationships/slide" Target="slides/slide99.xml"/><Relationship Id="rId5" Type="http://schemas.openxmlformats.org/officeDocument/2006/relationships/slide" Target="slides/slide2.xml"/><Relationship Id="rId90" Type="http://schemas.openxmlformats.org/officeDocument/2006/relationships/slide" Target="slides/slide87.xml"/><Relationship Id="rId95" Type="http://schemas.openxmlformats.org/officeDocument/2006/relationships/slide" Target="slides/slide92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80" Type="http://schemas.openxmlformats.org/officeDocument/2006/relationships/slide" Target="slides/slide77.xml"/><Relationship Id="rId85" Type="http://schemas.openxmlformats.org/officeDocument/2006/relationships/slide" Target="slides/slide82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59" Type="http://schemas.openxmlformats.org/officeDocument/2006/relationships/slide" Target="slides/slide56.xml"/><Relationship Id="rId103" Type="http://schemas.openxmlformats.org/officeDocument/2006/relationships/slide" Target="slides/slide100.xml"/><Relationship Id="rId108" Type="http://schemas.openxmlformats.org/officeDocument/2006/relationships/notesMaster" Target="notesMasters/notesMaster1.xml"/><Relationship Id="rId54" Type="http://schemas.openxmlformats.org/officeDocument/2006/relationships/slide" Target="slides/slide51.xml"/><Relationship Id="rId70" Type="http://schemas.openxmlformats.org/officeDocument/2006/relationships/slide" Target="slides/slide67.xml"/><Relationship Id="rId75" Type="http://schemas.openxmlformats.org/officeDocument/2006/relationships/slide" Target="slides/slide72.xml"/><Relationship Id="rId91" Type="http://schemas.openxmlformats.org/officeDocument/2006/relationships/slide" Target="slides/slide88.xml"/><Relationship Id="rId96" Type="http://schemas.openxmlformats.org/officeDocument/2006/relationships/slide" Target="slides/slide9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6" Type="http://schemas.openxmlformats.org/officeDocument/2006/relationships/slide" Target="slides/slide103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slide" Target="slides/slide70.xml"/><Relationship Id="rId78" Type="http://schemas.openxmlformats.org/officeDocument/2006/relationships/slide" Target="slides/slide75.xml"/><Relationship Id="rId81" Type="http://schemas.openxmlformats.org/officeDocument/2006/relationships/slide" Target="slides/slide78.xml"/><Relationship Id="rId86" Type="http://schemas.openxmlformats.org/officeDocument/2006/relationships/slide" Target="slides/slide83.xml"/><Relationship Id="rId94" Type="http://schemas.openxmlformats.org/officeDocument/2006/relationships/slide" Target="slides/slide91.xml"/><Relationship Id="rId99" Type="http://schemas.openxmlformats.org/officeDocument/2006/relationships/slide" Target="slides/slide96.xml"/><Relationship Id="rId101" Type="http://schemas.openxmlformats.org/officeDocument/2006/relationships/slide" Target="slides/slide9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109" Type="http://schemas.openxmlformats.org/officeDocument/2006/relationships/presProps" Target="presProps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slide" Target="slides/slide73.xml"/><Relationship Id="rId97" Type="http://schemas.openxmlformats.org/officeDocument/2006/relationships/slide" Target="slides/slide94.xml"/><Relationship Id="rId104" Type="http://schemas.openxmlformats.org/officeDocument/2006/relationships/slide" Target="slides/slide101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92" Type="http://schemas.openxmlformats.org/officeDocument/2006/relationships/slide" Target="slides/slide8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4" Type="http://schemas.openxmlformats.org/officeDocument/2006/relationships/slide" Target="slides/slide21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66" Type="http://schemas.openxmlformats.org/officeDocument/2006/relationships/slide" Target="slides/slide63.xml"/><Relationship Id="rId87" Type="http://schemas.openxmlformats.org/officeDocument/2006/relationships/slide" Target="slides/slide84.xml"/><Relationship Id="rId110" Type="http://schemas.openxmlformats.org/officeDocument/2006/relationships/viewProps" Target="viewProps.xml"/><Relationship Id="rId61" Type="http://schemas.openxmlformats.org/officeDocument/2006/relationships/slide" Target="slides/slide58.xml"/><Relationship Id="rId82" Type="http://schemas.openxmlformats.org/officeDocument/2006/relationships/slide" Target="slides/slide79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56" Type="http://schemas.openxmlformats.org/officeDocument/2006/relationships/slide" Target="slides/slide53.xml"/><Relationship Id="rId77" Type="http://schemas.openxmlformats.org/officeDocument/2006/relationships/slide" Target="slides/slide74.xml"/><Relationship Id="rId100" Type="http://schemas.openxmlformats.org/officeDocument/2006/relationships/slide" Target="slides/slide97.xml"/><Relationship Id="rId105" Type="http://schemas.openxmlformats.org/officeDocument/2006/relationships/slide" Target="slides/slide102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93" Type="http://schemas.openxmlformats.org/officeDocument/2006/relationships/slide" Target="slides/slide90.xml"/><Relationship Id="rId98" Type="http://schemas.openxmlformats.org/officeDocument/2006/relationships/slide" Target="slides/slide95.xml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22.xml"/><Relationship Id="rId46" Type="http://schemas.openxmlformats.org/officeDocument/2006/relationships/slide" Target="slides/slide43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62" Type="http://schemas.openxmlformats.org/officeDocument/2006/relationships/slide" Target="slides/slide59.xml"/><Relationship Id="rId83" Type="http://schemas.openxmlformats.org/officeDocument/2006/relationships/slide" Target="slides/slide80.xml"/><Relationship Id="rId88" Type="http://schemas.openxmlformats.org/officeDocument/2006/relationships/slide" Target="slides/slide85.xml"/><Relationship Id="rId111" Type="http://schemas.openxmlformats.org/officeDocument/2006/relationships/theme" Target="theme/theme1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67.xml"/><Relationship Id="rId2" Type="http://schemas.openxmlformats.org/officeDocument/2006/relationships/slide" Target="slides/slide33.xml"/><Relationship Id="rId1" Type="http://schemas.openxmlformats.org/officeDocument/2006/relationships/slide" Target="slides/slid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3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962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PT" noProof="0" smtClean="0"/>
              <a:t>Clique para editar os estilos do texto mestre</a:t>
            </a:r>
          </a:p>
          <a:p>
            <a:pPr lvl="1"/>
            <a:r>
              <a:rPr lang="pt-PT" noProof="0" smtClean="0"/>
              <a:t>Segundo nível</a:t>
            </a:r>
          </a:p>
          <a:p>
            <a:pPr lvl="2"/>
            <a:r>
              <a:rPr lang="pt-PT" noProof="0" smtClean="0"/>
              <a:t>Terceiro nível</a:t>
            </a:r>
          </a:p>
          <a:p>
            <a:pPr lvl="3"/>
            <a:r>
              <a:rPr lang="pt-PT" noProof="0" smtClean="0"/>
              <a:t>Quarto nível</a:t>
            </a:r>
          </a:p>
          <a:p>
            <a:pPr lvl="4"/>
            <a:r>
              <a:rPr lang="pt-PT" noProof="0" smtClean="0"/>
              <a:t>Quinto nível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DDB6254C-2A31-41BE-8401-BC9D68973717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85D12CB-7B55-48CC-8EA7-73D549D6ED25}" type="slidenum">
              <a:rPr lang="pt-PT"/>
              <a:pPr/>
              <a:t>5</a:t>
            </a:fld>
            <a:endParaRPr lang="pt-PT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4175" y="685800"/>
            <a:ext cx="6091238" cy="3427413"/>
          </a:xfrm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988" y="4341813"/>
            <a:ext cx="5026025" cy="4116387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E2D0342-9BA1-432D-BDDB-BAEF6235EA9E}" type="slidenum">
              <a:rPr lang="en-US"/>
              <a:pPr/>
              <a:t>41</a:t>
            </a:fld>
            <a:endParaRPr lang="en-US"/>
          </a:p>
        </p:txBody>
      </p:sp>
      <p:sp>
        <p:nvSpPr>
          <p:cNvPr id="580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6000" cy="3429000"/>
          </a:xfrm>
          <a:ln/>
        </p:spPr>
      </p:sp>
      <p:sp>
        <p:nvSpPr>
          <p:cNvPr id="580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B7E2E34-159B-4713-85A4-8065CE07498D}" type="slidenum">
              <a:rPr lang="pt-PT"/>
              <a:pPr/>
              <a:t>42</a:t>
            </a:fld>
            <a:endParaRPr lang="pt-PT"/>
          </a:p>
        </p:txBody>
      </p:sp>
      <p:sp>
        <p:nvSpPr>
          <p:cNvPr id="1259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259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F7EDE93-2040-46AA-A030-4A768D2F097C}" type="slidenum">
              <a:rPr lang="en-US"/>
              <a:pPr/>
              <a:t>47</a:t>
            </a:fld>
            <a:endParaRPr lang="en-US"/>
          </a:p>
        </p:txBody>
      </p:sp>
      <p:sp>
        <p:nvSpPr>
          <p:cNvPr id="142338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2" tIns="45716" rIns="91432" bIns="45716" anchor="b"/>
          <a:lstStyle/>
          <a:p>
            <a:pPr algn="r"/>
            <a:fld id="{E2DEB6DF-E006-47A5-81B6-47C693F0CDF2}" type="slidenum">
              <a:rPr lang="de-DE" sz="1200">
                <a:latin typeface="Times New Roman" pitchFamily="18" charset="0"/>
              </a:rPr>
              <a:pPr algn="r"/>
              <a:t>47</a:t>
            </a:fld>
            <a:endParaRPr lang="de-DE" sz="1200">
              <a:latin typeface="Times New Roman" pitchFamily="18" charset="0"/>
            </a:endParaRPr>
          </a:p>
        </p:txBody>
      </p:sp>
      <p:sp>
        <p:nvSpPr>
          <p:cNvPr id="142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6000" cy="3429000"/>
          </a:xfrm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 lIns="91432" tIns="45716" rIns="91432" bIns="45716"/>
          <a:lstStyle/>
          <a:p>
            <a:r>
              <a:rPr lang="en-US">
                <a:solidFill>
                  <a:srgbClr val="404040"/>
                </a:solidFill>
                <a:latin typeface="Calibri" pitchFamily="34" charset="0"/>
              </a:rPr>
              <a:t>Metáfora adaptada de Guhathakurta (2001)</a:t>
            </a:r>
          </a:p>
          <a:p>
            <a:r>
              <a:rPr lang="en-US"/>
              <a:t>Guhathakurta S, 2002, "Urban modeling as storytelling: using simulation models as a narrative" </a:t>
            </a:r>
            <a:r>
              <a:rPr lang="en-US" i="1"/>
              <a:t>Environment and Planning B: Planning and Design</a:t>
            </a:r>
            <a:r>
              <a:rPr lang="en-US"/>
              <a:t> </a:t>
            </a:r>
            <a:r>
              <a:rPr lang="en-US" b="1"/>
              <a:t>29</a:t>
            </a:r>
            <a:r>
              <a:rPr lang="en-US"/>
              <a:t>(6) 895 – 911 </a:t>
            </a:r>
            <a:endParaRPr lang="pt-BR">
              <a:solidFill>
                <a:srgbClr val="404040"/>
              </a:solidFill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B3B1D61-B373-49E0-A76D-082F62337456}" type="slidenum">
              <a:rPr lang="pt-PT"/>
              <a:pPr/>
              <a:t>63</a:t>
            </a:fld>
            <a:endParaRPr lang="pt-PT"/>
          </a:p>
        </p:txBody>
      </p:sp>
      <p:sp>
        <p:nvSpPr>
          <p:cNvPr id="1269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269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B5EB8CD-51E6-423C-AE2E-35A617005851}" type="slidenum">
              <a:rPr lang="pt-PT"/>
              <a:pPr/>
              <a:t>64</a:t>
            </a:fld>
            <a:endParaRPr lang="pt-PT"/>
          </a:p>
        </p:txBody>
      </p:sp>
      <p:sp>
        <p:nvSpPr>
          <p:cNvPr id="1280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6000" cy="3429000"/>
          </a:xfrm>
          <a:ln/>
        </p:spPr>
      </p:sp>
      <p:sp>
        <p:nvSpPr>
          <p:cNvPr id="1280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809985B-219E-41EB-8FC6-036A06ED00C7}" type="slidenum">
              <a:rPr lang="pt-PT"/>
              <a:pPr/>
              <a:t>65</a:t>
            </a:fld>
            <a:endParaRPr lang="pt-PT"/>
          </a:p>
        </p:txBody>
      </p:sp>
      <p:sp>
        <p:nvSpPr>
          <p:cNvPr id="1290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290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2640794-9B45-482F-8838-8DA3EADD9777}" type="slidenum">
              <a:rPr lang="pt-PT"/>
              <a:pPr/>
              <a:t>66</a:t>
            </a:fld>
            <a:endParaRPr lang="pt-PT"/>
          </a:p>
        </p:txBody>
      </p:sp>
      <p:sp>
        <p:nvSpPr>
          <p:cNvPr id="1300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300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535D799-2FE7-47D4-AB55-A2301C474037}" type="slidenum">
              <a:rPr lang="pt-PT"/>
              <a:pPr/>
              <a:t>76</a:t>
            </a:fld>
            <a:endParaRPr lang="pt-PT"/>
          </a:p>
        </p:txBody>
      </p:sp>
      <p:sp>
        <p:nvSpPr>
          <p:cNvPr id="281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81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259446C-9E1E-4075-B400-985457740DB5}" type="slidenum">
              <a:rPr lang="pt-PT"/>
              <a:pPr/>
              <a:t>77</a:t>
            </a:fld>
            <a:endParaRPr lang="pt-PT"/>
          </a:p>
        </p:txBody>
      </p:sp>
      <p:sp>
        <p:nvSpPr>
          <p:cNvPr id="211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11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C60B79E-9CEC-4FE9-A672-A5AB5CD2A040}" type="slidenum">
              <a:rPr lang="pt-PT"/>
              <a:pPr/>
              <a:t>78</a:t>
            </a:fld>
            <a:endParaRPr lang="pt-PT"/>
          </a:p>
        </p:txBody>
      </p:sp>
      <p:sp>
        <p:nvSpPr>
          <p:cNvPr id="214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14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85D12CB-7B55-48CC-8EA7-73D549D6ED25}" type="slidenum">
              <a:rPr lang="pt-PT"/>
              <a:pPr/>
              <a:t>6</a:t>
            </a:fld>
            <a:endParaRPr lang="pt-PT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4175" y="685800"/>
            <a:ext cx="6091238" cy="3427413"/>
          </a:xfrm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988" y="4341813"/>
            <a:ext cx="5026025" cy="4116387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C0AC8BE-9C41-4BD1-99B5-F2ABF4A49CAB}" type="slidenum">
              <a:rPr lang="pt-PT"/>
              <a:pPr/>
              <a:t>79</a:t>
            </a:fld>
            <a:endParaRPr lang="pt-PT"/>
          </a:p>
        </p:txBody>
      </p:sp>
      <p:sp>
        <p:nvSpPr>
          <p:cNvPr id="221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4175" y="685800"/>
            <a:ext cx="6091238" cy="3427413"/>
          </a:xfrm>
          <a:ln/>
        </p:spPr>
      </p:sp>
      <p:sp>
        <p:nvSpPr>
          <p:cNvPr id="2211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1813"/>
            <a:ext cx="5486400" cy="4116387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8594BC1-1AD8-47E6-BA13-C3A448DEE399}" type="slidenum">
              <a:rPr lang="pt-PT"/>
              <a:pPr/>
              <a:t>80</a:t>
            </a:fld>
            <a:endParaRPr lang="pt-PT"/>
          </a:p>
        </p:txBody>
      </p:sp>
      <p:sp>
        <p:nvSpPr>
          <p:cNvPr id="223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4175" y="685800"/>
            <a:ext cx="6091238" cy="3427413"/>
          </a:xfrm>
          <a:ln/>
        </p:spPr>
      </p:sp>
      <p:sp>
        <p:nvSpPr>
          <p:cNvPr id="2232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988" y="4341813"/>
            <a:ext cx="5026025" cy="4116387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3C43EB7-56CF-4935-B4DE-AA001453DDA4}" type="slidenum">
              <a:rPr lang="pt-PT"/>
              <a:pPr/>
              <a:t>81</a:t>
            </a:fld>
            <a:endParaRPr lang="pt-PT"/>
          </a:p>
        </p:txBody>
      </p:sp>
      <p:sp>
        <p:nvSpPr>
          <p:cNvPr id="225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4175" y="685800"/>
            <a:ext cx="6091238" cy="3427413"/>
          </a:xfrm>
          <a:ln/>
        </p:spPr>
      </p:sp>
      <p:sp>
        <p:nvSpPr>
          <p:cNvPr id="225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1813"/>
            <a:ext cx="5486400" cy="4116387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2133B3A-7048-408F-967A-D7A7C13F53B9}" type="slidenum">
              <a:rPr lang="pt-PT"/>
              <a:pPr/>
              <a:t>82</a:t>
            </a:fld>
            <a:endParaRPr lang="pt-PT"/>
          </a:p>
        </p:txBody>
      </p:sp>
      <p:sp>
        <p:nvSpPr>
          <p:cNvPr id="229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4175" y="685800"/>
            <a:ext cx="6091238" cy="3427413"/>
          </a:xfrm>
          <a:ln/>
        </p:spPr>
      </p:sp>
      <p:sp>
        <p:nvSpPr>
          <p:cNvPr id="2293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1813"/>
            <a:ext cx="5486400" cy="4116387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D9EB4B4-3357-40EA-A2DE-E43C00D8248D}" type="slidenum">
              <a:rPr lang="pt-PT"/>
              <a:pPr/>
              <a:t>88</a:t>
            </a:fld>
            <a:endParaRPr lang="pt-PT"/>
          </a:p>
        </p:txBody>
      </p:sp>
      <p:sp>
        <p:nvSpPr>
          <p:cNvPr id="219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19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B713A61-DBFF-460B-B6AE-3615C1DE710D}" type="slidenum">
              <a:rPr lang="pt-PT"/>
              <a:pPr/>
              <a:t>89</a:t>
            </a:fld>
            <a:endParaRPr lang="pt-PT"/>
          </a:p>
        </p:txBody>
      </p:sp>
      <p:sp>
        <p:nvSpPr>
          <p:cNvPr id="540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40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8DC4649-067F-4894-9D06-3E2A38666A2A}" type="slidenum">
              <a:rPr lang="pt-PT"/>
              <a:pPr/>
              <a:t>90</a:t>
            </a:fld>
            <a:endParaRPr lang="pt-PT"/>
          </a:p>
        </p:txBody>
      </p:sp>
      <p:sp>
        <p:nvSpPr>
          <p:cNvPr id="542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42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354978B-F9CA-446D-8EBF-4DF0F757AAB5}" type="slidenum">
              <a:rPr lang="pt-PT"/>
              <a:pPr/>
              <a:t>91</a:t>
            </a:fld>
            <a:endParaRPr lang="pt-PT"/>
          </a:p>
        </p:txBody>
      </p:sp>
      <p:sp>
        <p:nvSpPr>
          <p:cNvPr id="544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44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6E2F2BE-3CA3-4AE6-9545-C27AC8AF60F9}" type="slidenum">
              <a:rPr lang="pt-PT"/>
              <a:pPr/>
              <a:t>92</a:t>
            </a:fld>
            <a:endParaRPr lang="pt-PT"/>
          </a:p>
        </p:txBody>
      </p:sp>
      <p:sp>
        <p:nvSpPr>
          <p:cNvPr id="546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46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654DB2C-1A11-4BBC-B4AE-8565806F3220}" type="slidenum">
              <a:rPr lang="en-US"/>
              <a:pPr/>
              <a:t>102</a:t>
            </a:fld>
            <a:endParaRPr lang="en-US"/>
          </a:p>
        </p:txBody>
      </p:sp>
      <p:sp>
        <p:nvSpPr>
          <p:cNvPr id="36866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15C22EFA-BEDC-48CD-8270-46315A72BA2D}" type="slidenum">
              <a:rPr lang="de-DE" sz="1200">
                <a:latin typeface="Arial" charset="0"/>
                <a:cs typeface="+mn-cs"/>
              </a:rPr>
              <a:pPr algn="r">
                <a:defRPr/>
              </a:pPr>
              <a:t>102</a:t>
            </a:fld>
            <a:endParaRPr lang="de-DE" sz="1200">
              <a:latin typeface="Arial" charset="0"/>
              <a:cs typeface="+mn-cs"/>
            </a:endParaRPr>
          </a:p>
        </p:txBody>
      </p:sp>
      <p:sp>
        <p:nvSpPr>
          <p:cNvPr id="473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47309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06205B2-417E-48B8-83BE-BA0FBD81D632}" type="slidenum">
              <a:rPr lang="pt-PT"/>
              <a:pPr/>
              <a:t>33</a:t>
            </a:fld>
            <a:endParaRPr lang="pt-PT"/>
          </a:p>
        </p:txBody>
      </p:sp>
      <p:sp>
        <p:nvSpPr>
          <p:cNvPr id="1054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4175" y="685800"/>
            <a:ext cx="6091238" cy="3427413"/>
          </a:xfrm>
          <a:ln/>
        </p:spPr>
      </p:sp>
      <p:sp>
        <p:nvSpPr>
          <p:cNvPr id="1054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988" y="4341813"/>
            <a:ext cx="5026025" cy="4116387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7EBA8C0-9F8E-412F-AC3A-33EFD30636FA}" type="slidenum">
              <a:rPr lang="en-US"/>
              <a:pPr/>
              <a:t>104</a:t>
            </a:fld>
            <a:endParaRPr lang="en-US"/>
          </a:p>
        </p:txBody>
      </p:sp>
      <p:sp>
        <p:nvSpPr>
          <p:cNvPr id="537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6000" cy="3429000"/>
          </a:xfrm>
          <a:ln/>
        </p:spPr>
      </p:sp>
      <p:sp>
        <p:nvSpPr>
          <p:cNvPr id="537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1762A91-5A4C-4F11-9C20-3335923F4E52}" type="slidenum">
              <a:rPr lang="pt-PT"/>
              <a:pPr/>
              <a:t>34</a:t>
            </a:fld>
            <a:endParaRPr lang="pt-PT"/>
          </a:p>
        </p:txBody>
      </p:sp>
      <p:sp>
        <p:nvSpPr>
          <p:cNvPr id="108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6000" cy="3429000"/>
          </a:xfrm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1FF9558-94DF-4DD6-BDF9-EB3D9F4D33FB}" type="slidenum">
              <a:rPr lang="pt-PT"/>
              <a:pPr/>
              <a:t>36</a:t>
            </a:fld>
            <a:endParaRPr lang="pt-PT"/>
          </a:p>
        </p:txBody>
      </p:sp>
      <p:sp>
        <p:nvSpPr>
          <p:cNvPr id="1198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198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63E76E5-A5D3-47C6-AF36-E1BE2ECEE290}" type="slidenum">
              <a:rPr lang="pt-PT"/>
              <a:pPr/>
              <a:t>37</a:t>
            </a:fld>
            <a:endParaRPr lang="pt-PT"/>
          </a:p>
        </p:txBody>
      </p:sp>
      <p:sp>
        <p:nvSpPr>
          <p:cNvPr id="1208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208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3206A57-9C80-4316-8B8C-2668B4A8DFCE}" type="slidenum">
              <a:rPr lang="pt-PT"/>
              <a:pPr/>
              <a:t>38</a:t>
            </a:fld>
            <a:endParaRPr lang="pt-PT"/>
          </a:p>
        </p:txBody>
      </p:sp>
      <p:sp>
        <p:nvSpPr>
          <p:cNvPr id="1218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218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FC89BA1-5D0B-4D55-A215-DE32919517EB}" type="slidenum">
              <a:rPr lang="pt-PT"/>
              <a:pPr/>
              <a:t>39</a:t>
            </a:fld>
            <a:endParaRPr lang="pt-PT"/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843E2E5-3B10-4B91-81FE-141A85CEFEED}" type="slidenum">
              <a:rPr lang="pt-PT"/>
              <a:pPr/>
              <a:t>40</a:t>
            </a:fld>
            <a:endParaRPr lang="pt-PT"/>
          </a:p>
        </p:txBody>
      </p:sp>
      <p:sp>
        <p:nvSpPr>
          <p:cNvPr id="1239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239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ítulo, conteúdo e 2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ítulo, texto e clip-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lip-art 3"/>
          <p:cNvSpPr>
            <a:spLocks noGrp="1"/>
          </p:cNvSpPr>
          <p:nvPr>
            <p:ph type="clipArt"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pt-BR" noProof="0" smtClean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ítulo e grá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Gráfico 2"/>
          <p:cNvSpPr>
            <a:spLocks noGrp="1"/>
          </p:cNvSpPr>
          <p:nvPr>
            <p:ph type="cha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image" Target="../media/image2.png"/><Relationship Id="rId18" Type="http://schemas.openxmlformats.org/officeDocument/2006/relationships/image" Target="../media/image7.jpeg"/><Relationship Id="rId3" Type="http://schemas.openxmlformats.org/officeDocument/2006/relationships/slideLayout" Target="../slideLayouts/slideLayout30.xml"/><Relationship Id="rId21" Type="http://schemas.openxmlformats.org/officeDocument/2006/relationships/image" Target="../media/image10.wmf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3.xml"/><Relationship Id="rId17" Type="http://schemas.openxmlformats.org/officeDocument/2006/relationships/image" Target="../media/image6.png"/><Relationship Id="rId2" Type="http://schemas.openxmlformats.org/officeDocument/2006/relationships/slideLayout" Target="../slideLayouts/slideLayout29.xml"/><Relationship Id="rId16" Type="http://schemas.openxmlformats.org/officeDocument/2006/relationships/image" Target="../media/image5.jpeg"/><Relationship Id="rId20" Type="http://schemas.openxmlformats.org/officeDocument/2006/relationships/image" Target="../media/image9.wmf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5" Type="http://schemas.openxmlformats.org/officeDocument/2006/relationships/image" Target="../media/image4.jpeg"/><Relationship Id="rId10" Type="http://schemas.openxmlformats.org/officeDocument/2006/relationships/slideLayout" Target="../slideLayouts/slideLayout37.xml"/><Relationship Id="rId19" Type="http://schemas.openxmlformats.org/officeDocument/2006/relationships/image" Target="../media/image8.jpeg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Rectangle 8"/>
          <p:cNvSpPr>
            <a:spLocks noChangeArrowheads="1"/>
          </p:cNvSpPr>
          <p:nvPr userDrawn="1"/>
        </p:nvSpPr>
        <p:spPr bwMode="auto">
          <a:xfrm>
            <a:off x="406400" y="304800"/>
            <a:ext cx="11379200" cy="6248400"/>
          </a:xfrm>
          <a:prstGeom prst="rect">
            <a:avLst/>
          </a:prstGeom>
          <a:noFill/>
          <a:ln w="12700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 sz="2400"/>
          </a:p>
        </p:txBody>
      </p:sp>
      <p:pic>
        <p:nvPicPr>
          <p:cNvPr id="4099" name="Picture 5" descr="npo000001"/>
          <p:cNvPicPr>
            <a:picLocks noChangeAspect="1" noChangeArrowheads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304800" y="228600"/>
            <a:ext cx="812800" cy="533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1051" name="Text Box 27"/>
          <p:cNvSpPr txBox="1">
            <a:spLocks noChangeArrowheads="1"/>
          </p:cNvSpPr>
          <p:nvPr userDrawn="1"/>
        </p:nvSpPr>
        <p:spPr bwMode="auto">
          <a:xfrm>
            <a:off x="711200" y="685801"/>
            <a:ext cx="10769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pt-BR" sz="4000" b="1">
              <a:solidFill>
                <a:srgbClr val="003399"/>
              </a:solidFill>
              <a:latin typeface="ClassGarmnd BT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87" r:id="rId14"/>
    <p:sldLayoutId id="2147483688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95" name="Rectangle 35"/>
          <p:cNvSpPr>
            <a:spLocks noChangeArrowheads="1"/>
          </p:cNvSpPr>
          <p:nvPr userDrawn="1"/>
        </p:nvSpPr>
        <p:spPr bwMode="auto">
          <a:xfrm>
            <a:off x="406400" y="304800"/>
            <a:ext cx="11379200" cy="6324600"/>
          </a:xfrm>
          <a:prstGeom prst="rect">
            <a:avLst/>
          </a:prstGeom>
          <a:noFill/>
          <a:ln w="12700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 sz="2400"/>
          </a:p>
        </p:txBody>
      </p:sp>
      <p:sp>
        <p:nvSpPr>
          <p:cNvPr id="168981" name="Text Box 21"/>
          <p:cNvSpPr txBox="1">
            <a:spLocks noChangeArrowheads="1"/>
          </p:cNvSpPr>
          <p:nvPr userDrawn="1"/>
        </p:nvSpPr>
        <p:spPr bwMode="auto">
          <a:xfrm>
            <a:off x="4165601" y="304801"/>
            <a:ext cx="7632700" cy="201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lnSpc>
                <a:spcPct val="60000"/>
              </a:lnSpc>
              <a:spcBef>
                <a:spcPct val="50000"/>
              </a:spcBef>
              <a:defRPr/>
            </a:pPr>
            <a:r>
              <a:rPr lang="pt-BR" sz="1200"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IJSN – Instituto Jones dos Santos Neves, Vitória 29 de Agosto de 2008</a:t>
            </a:r>
          </a:p>
        </p:txBody>
      </p:sp>
      <p:pic>
        <p:nvPicPr>
          <p:cNvPr id="5124" name="Picture 22" descr="INPElogocompleto"/>
          <p:cNvPicPr>
            <a:picLocks noChangeAspect="1" noChangeArrowheads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4267200" y="4343401"/>
            <a:ext cx="4004733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125" name="Group 23"/>
          <p:cNvGrpSpPr>
            <a:grpSpLocks/>
          </p:cNvGrpSpPr>
          <p:nvPr userDrawn="1"/>
        </p:nvGrpSpPr>
        <p:grpSpPr bwMode="auto">
          <a:xfrm>
            <a:off x="406400" y="5029200"/>
            <a:ext cx="11379200" cy="1600200"/>
            <a:chOff x="0" y="3475"/>
            <a:chExt cx="5760" cy="845"/>
          </a:xfrm>
        </p:grpSpPr>
        <p:pic>
          <p:nvPicPr>
            <p:cNvPr id="5128" name="Picture 24" descr="20040330-ciclone-01"/>
            <p:cNvPicPr>
              <a:picLocks noChangeAspect="1" noChangeArrowheads="1"/>
            </p:cNvPicPr>
            <p:nvPr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4422" y="3475"/>
              <a:ext cx="1338" cy="8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129" name="Picture 25" descr="6-10CasaEntrevMariaBARROCAS"/>
            <p:cNvPicPr>
              <a:picLocks noChangeAspect="1" noChangeArrowheads="1"/>
            </p:cNvPicPr>
            <p:nvPr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884" y="3475"/>
              <a:ext cx="2132" cy="8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130" name="Picture 2" descr="npo000009"/>
            <p:cNvPicPr>
              <a:picLocks noChangeAspect="1" noChangeArrowheads="1"/>
            </p:cNvPicPr>
            <p:nvPr/>
          </p:nvPicPr>
          <p:blipFill>
            <a:blip r:embed="rId16"/>
            <a:srcRect/>
            <a:stretch>
              <a:fillRect/>
            </a:stretch>
          </p:blipFill>
          <p:spPr bwMode="auto">
            <a:xfrm>
              <a:off x="0" y="3521"/>
              <a:ext cx="884" cy="79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pic>
          <p:nvPicPr>
            <p:cNvPr id="5131" name="Picture 27" descr="terce_south_america_20080101_prec_months24_prob_public"/>
            <p:cNvPicPr>
              <a:picLocks noChangeAspect="1" noChangeArrowheads="1"/>
            </p:cNvPicPr>
            <p:nvPr/>
          </p:nvPicPr>
          <p:blipFill>
            <a:blip r:embed="rId17"/>
            <a:srcRect/>
            <a:stretch>
              <a:fillRect/>
            </a:stretch>
          </p:blipFill>
          <p:spPr bwMode="auto">
            <a:xfrm>
              <a:off x="3560" y="3475"/>
              <a:ext cx="1180" cy="8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132" name="Picture 28" descr="Banheiros Zerão "/>
            <p:cNvPicPr>
              <a:picLocks noChangeAspect="1" noChangeArrowheads="1"/>
            </p:cNvPicPr>
            <p:nvPr/>
          </p:nvPicPr>
          <p:blipFill>
            <a:blip r:embed="rId18"/>
            <a:srcRect/>
            <a:stretch>
              <a:fillRect/>
            </a:stretch>
          </p:blipFill>
          <p:spPr bwMode="auto">
            <a:xfrm>
              <a:off x="2245" y="3475"/>
              <a:ext cx="1497" cy="8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8989" name="Picture 29" descr="TMeio1997_2004_M11"/>
            <p:cNvPicPr>
              <a:picLocks noChangeAspect="1" noChangeArrowheads="1"/>
            </p:cNvPicPr>
            <p:nvPr/>
          </p:nvPicPr>
          <p:blipFill>
            <a:blip r:embed="rId19">
              <a:lum bright="-6000" contrast="34000"/>
            </a:blip>
            <a:srcRect/>
            <a:stretch>
              <a:fillRect/>
            </a:stretch>
          </p:blipFill>
          <p:spPr bwMode="auto">
            <a:xfrm>
              <a:off x="1928" y="3521"/>
              <a:ext cx="724" cy="799"/>
            </a:xfrm>
            <a:prstGeom prst="rect">
              <a:avLst/>
            </a:prstGeom>
            <a:gradFill rotWithShape="0">
              <a:gsLst>
                <a:gs pos="0">
                  <a:schemeClr val="bg1">
                    <a:alpha val="44000"/>
                  </a:schemeClr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</p:pic>
        <p:pic>
          <p:nvPicPr>
            <p:cNvPr id="5134" name="Picture 30"/>
            <p:cNvPicPr>
              <a:picLocks noChangeAspect="1" noChangeArrowheads="1"/>
            </p:cNvPicPr>
            <p:nvPr/>
          </p:nvPicPr>
          <p:blipFill>
            <a:blip r:embed="rId20"/>
            <a:srcRect/>
            <a:stretch>
              <a:fillRect/>
            </a:stretch>
          </p:blipFill>
          <p:spPr bwMode="auto">
            <a:xfrm>
              <a:off x="2653" y="3475"/>
              <a:ext cx="3107" cy="84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5135" name="Picture 31"/>
            <p:cNvPicPr>
              <a:picLocks noChangeAspect="1" noChangeArrowheads="1"/>
            </p:cNvPicPr>
            <p:nvPr/>
          </p:nvPicPr>
          <p:blipFill>
            <a:blip r:embed="rId21"/>
            <a:srcRect r="2740"/>
            <a:stretch>
              <a:fillRect/>
            </a:stretch>
          </p:blipFill>
          <p:spPr bwMode="auto">
            <a:xfrm>
              <a:off x="0" y="3475"/>
              <a:ext cx="2653" cy="8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8992" name="Rectangle 32"/>
          <p:cNvSpPr>
            <a:spLocks noChangeArrowheads="1"/>
          </p:cNvSpPr>
          <p:nvPr userDrawn="1"/>
        </p:nvSpPr>
        <p:spPr bwMode="auto">
          <a:xfrm>
            <a:off x="406400" y="1106906"/>
            <a:ext cx="11379200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>
            <a:spAutoFit/>
          </a:bodyPr>
          <a:lstStyle/>
          <a:p>
            <a:pPr algn="ctr">
              <a:defRPr/>
            </a:pPr>
            <a:r>
              <a:rPr lang="pt-BR" sz="4400">
                <a:solidFill>
                  <a:schemeClr val="tx2"/>
                </a:solidFill>
                <a:latin typeface="Arial" charset="0"/>
              </a:rPr>
              <a:t>Hipócrates e os Desafios para a Vigilância em Saúde em tempos de Mudanças Climáticas e Ambientais</a:t>
            </a:r>
            <a:endParaRPr lang="en-US" sz="440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168994" name="Rectangle 34"/>
          <p:cNvSpPr>
            <a:spLocks noChangeArrowheads="1"/>
          </p:cNvSpPr>
          <p:nvPr userDrawn="1"/>
        </p:nvSpPr>
        <p:spPr bwMode="auto">
          <a:xfrm>
            <a:off x="2336800" y="3581400"/>
            <a:ext cx="73152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  <a:defRPr/>
            </a:pPr>
            <a:r>
              <a:rPr lang="pt-BR" sz="3200">
                <a:latin typeface="Arial" charset="0"/>
              </a:rPr>
              <a:t>Antonio Miguel V. Monteiro, INPE {miguel@dpi.inpe.br}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5.jpeg"/><Relationship Id="rId7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3.jpeg"/><Relationship Id="rId10" Type="http://schemas.openxmlformats.org/officeDocument/2006/relationships/image" Target="../media/image13.gif"/><Relationship Id="rId4" Type="http://schemas.openxmlformats.org/officeDocument/2006/relationships/image" Target="../media/image10.wmf"/><Relationship Id="rId9" Type="http://schemas.openxmlformats.org/officeDocument/2006/relationships/image" Target="../media/image9.w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9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7.png"/><Relationship Id="rId1" Type="http://schemas.openxmlformats.org/officeDocument/2006/relationships/slideLayout" Target="../slideLayouts/slideLayout19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8.jpeg"/><Relationship Id="rId1" Type="http://schemas.openxmlformats.org/officeDocument/2006/relationships/slideLayout" Target="../slideLayouts/slideLayout19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9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20.jpeg"/><Relationship Id="rId7" Type="http://schemas.openxmlformats.org/officeDocument/2006/relationships/hyperlink" Target="http://www.microsofttranslator.com/bv.aspx?from=&amp;to=en&amp;a=http://www.badarkablar.es/wp-content/Imagenes/MegalopolisMexico.jpg" TargetMode="Externa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10" Type="http://schemas.openxmlformats.org/officeDocument/2006/relationships/image" Target="../media/image26.jpeg"/><Relationship Id="rId4" Type="http://schemas.openxmlformats.org/officeDocument/2006/relationships/image" Target="../media/image21.jpeg"/><Relationship Id="rId9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G7AOGvHj6T4" TargetMode="External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9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emf"/><Relationship Id="rId3" Type="http://schemas.openxmlformats.org/officeDocument/2006/relationships/image" Target="../media/image32.jpeg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19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4.jpeg"/><Relationship Id="rId5" Type="http://schemas.openxmlformats.org/officeDocument/2006/relationships/image" Target="../media/image10.wmf"/><Relationship Id="rId4" Type="http://schemas.openxmlformats.org/officeDocument/2006/relationships/image" Target="../media/image33.jpeg"/><Relationship Id="rId9" Type="http://schemas.openxmlformats.org/officeDocument/2006/relationships/image" Target="../media/image35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9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6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9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9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9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9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5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9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9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9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9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9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9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hyperlink" Target="http://booth.lse.ac.uk/cgi-bin/do.pl?sub=view_booth_and_barth&amp;m.l=2&amp;m.d.l=0&amp;m.p.x=8083&amp;m.p.y=5806&amp;m.p.w=500&amp;m.p.h=309&amp;m.p.l=2&amp;m.t.x=54&amp;m.t.y=31&amp;m.t.w=128&amp;m.t.h=80&amp;b.p.x=13620&amp;b.p.y=6834&amp;b.p.w=500&amp;b.p.h=309&amp;b.p.l=3&amp;b.p.p.l=5" TargetMode="External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53.jpeg"/><Relationship Id="rId5" Type="http://schemas.openxmlformats.org/officeDocument/2006/relationships/hyperlink" Target="http://booth.lse.ac.uk/static/a/4.html" TargetMode="External"/><Relationship Id="rId4" Type="http://schemas.openxmlformats.org/officeDocument/2006/relationships/image" Target="../media/image52.jpe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13" Type="http://schemas.openxmlformats.org/officeDocument/2006/relationships/image" Target="../media/image64.jpeg"/><Relationship Id="rId18" Type="http://schemas.openxmlformats.org/officeDocument/2006/relationships/image" Target="../media/image69.jpeg"/><Relationship Id="rId3" Type="http://schemas.openxmlformats.org/officeDocument/2006/relationships/image" Target="../media/image54.jpeg"/><Relationship Id="rId7" Type="http://schemas.openxmlformats.org/officeDocument/2006/relationships/image" Target="../media/image58.jpeg"/><Relationship Id="rId12" Type="http://schemas.openxmlformats.org/officeDocument/2006/relationships/image" Target="../media/image63.jpeg"/><Relationship Id="rId17" Type="http://schemas.openxmlformats.org/officeDocument/2006/relationships/image" Target="../media/image68.jpe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67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7.jpeg"/><Relationship Id="rId11" Type="http://schemas.openxmlformats.org/officeDocument/2006/relationships/image" Target="../media/image62.jpeg"/><Relationship Id="rId5" Type="http://schemas.openxmlformats.org/officeDocument/2006/relationships/image" Target="../media/image56.jpeg"/><Relationship Id="rId15" Type="http://schemas.openxmlformats.org/officeDocument/2006/relationships/image" Target="../media/image66.wmf"/><Relationship Id="rId10" Type="http://schemas.openxmlformats.org/officeDocument/2006/relationships/image" Target="../media/image61.jpeg"/><Relationship Id="rId19" Type="http://schemas.openxmlformats.org/officeDocument/2006/relationships/image" Target="../media/image70.jpeg"/><Relationship Id="rId4" Type="http://schemas.openxmlformats.org/officeDocument/2006/relationships/image" Target="../media/image55.jpeg"/><Relationship Id="rId9" Type="http://schemas.openxmlformats.org/officeDocument/2006/relationships/image" Target="../media/image60.jpeg"/><Relationship Id="rId14" Type="http://schemas.openxmlformats.org/officeDocument/2006/relationships/image" Target="../media/image65.jpe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73.jpeg"/><Relationship Id="rId4" Type="http://schemas.openxmlformats.org/officeDocument/2006/relationships/image" Target="../media/image72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wmf"/><Relationship Id="rId1" Type="http://schemas.openxmlformats.org/officeDocument/2006/relationships/slideLayout" Target="../slideLayouts/slideLayout14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8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8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18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gi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9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gi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82.gif"/><Relationship Id="rId4" Type="http://schemas.openxmlformats.org/officeDocument/2006/relationships/image" Target="../media/image81.gif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gi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8.xml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84.jpeg"/><Relationship Id="rId7" Type="http://schemas.openxmlformats.org/officeDocument/2006/relationships/image" Target="../media/image88.png"/><Relationship Id="rId12" Type="http://schemas.openxmlformats.org/officeDocument/2006/relationships/image" Target="../media/image9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87.png"/><Relationship Id="rId11" Type="http://schemas.openxmlformats.org/officeDocument/2006/relationships/image" Target="../media/image92.jpeg"/><Relationship Id="rId5" Type="http://schemas.openxmlformats.org/officeDocument/2006/relationships/image" Target="../media/image86.png"/><Relationship Id="rId10" Type="http://schemas.openxmlformats.org/officeDocument/2006/relationships/image" Target="../media/image91.png"/><Relationship Id="rId4" Type="http://schemas.openxmlformats.org/officeDocument/2006/relationships/image" Target="../media/image85.jpeg"/><Relationship Id="rId9" Type="http://schemas.openxmlformats.org/officeDocument/2006/relationships/image" Target="../media/image9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95.jpeg"/></Relationships>
</file>

<file path=ppt/slides/_rels/slide8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13" Type="http://schemas.openxmlformats.org/officeDocument/2006/relationships/image" Target="../media/image106.png"/><Relationship Id="rId18" Type="http://schemas.openxmlformats.org/officeDocument/2006/relationships/image" Target="../media/image111.wmf"/><Relationship Id="rId3" Type="http://schemas.openxmlformats.org/officeDocument/2006/relationships/image" Target="../media/image96.png"/><Relationship Id="rId7" Type="http://schemas.openxmlformats.org/officeDocument/2006/relationships/image" Target="../media/image100.wmf"/><Relationship Id="rId12" Type="http://schemas.openxmlformats.org/officeDocument/2006/relationships/image" Target="../media/image105.png"/><Relationship Id="rId17" Type="http://schemas.openxmlformats.org/officeDocument/2006/relationships/image" Target="../media/image110.wmf"/><Relationship Id="rId2" Type="http://schemas.openxmlformats.org/officeDocument/2006/relationships/notesSlide" Target="../notesSlides/notesSlide22.xml"/><Relationship Id="rId16" Type="http://schemas.openxmlformats.org/officeDocument/2006/relationships/image" Target="../media/image109.jpeg"/><Relationship Id="rId20" Type="http://schemas.openxmlformats.org/officeDocument/2006/relationships/image" Target="../media/image94.pn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99.jpeg"/><Relationship Id="rId11" Type="http://schemas.openxmlformats.org/officeDocument/2006/relationships/image" Target="../media/image104.png"/><Relationship Id="rId5" Type="http://schemas.openxmlformats.org/officeDocument/2006/relationships/image" Target="../media/image98.png"/><Relationship Id="rId15" Type="http://schemas.openxmlformats.org/officeDocument/2006/relationships/image" Target="../media/image108.png"/><Relationship Id="rId10" Type="http://schemas.openxmlformats.org/officeDocument/2006/relationships/image" Target="../media/image103.jpeg"/><Relationship Id="rId19" Type="http://schemas.openxmlformats.org/officeDocument/2006/relationships/image" Target="../media/image112.jpeg"/><Relationship Id="rId4" Type="http://schemas.openxmlformats.org/officeDocument/2006/relationships/image" Target="../media/image97.png"/><Relationship Id="rId9" Type="http://schemas.openxmlformats.org/officeDocument/2006/relationships/image" Target="../media/image102.jpeg"/><Relationship Id="rId14" Type="http://schemas.openxmlformats.org/officeDocument/2006/relationships/image" Target="../media/image107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14.xml"/><Relationship Id="rId1" Type="http://schemas.openxmlformats.org/officeDocument/2006/relationships/video" Target="file:///E:\Projetos_SAUDE_PUBLICA\SAUDAVEL\Apresentacoes\Recife_SAUDAVEL\Filme\Saudavel_Filme_Recife_Out2005.avi" TargetMode="External"/><Relationship Id="rId4" Type="http://schemas.openxmlformats.org/officeDocument/2006/relationships/image" Target="../media/image113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19.xml"/></Relationships>
</file>

<file path=ppt/slides/_rels/slide8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png"/><Relationship Id="rId3" Type="http://schemas.openxmlformats.org/officeDocument/2006/relationships/image" Target="../media/image117.png"/><Relationship Id="rId7" Type="http://schemas.openxmlformats.org/officeDocument/2006/relationships/image" Target="../media/image121.pn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20.png"/><Relationship Id="rId5" Type="http://schemas.openxmlformats.org/officeDocument/2006/relationships/image" Target="../media/image119.png"/><Relationship Id="rId4" Type="http://schemas.openxmlformats.org/officeDocument/2006/relationships/image" Target="../media/image118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7" Type="http://schemas.openxmlformats.org/officeDocument/2006/relationships/image" Target="../media/image126.wmf"/><Relationship Id="rId2" Type="http://schemas.openxmlformats.org/officeDocument/2006/relationships/slideLayout" Target="../slideLayouts/slideLayout19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23.e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125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2" Type="http://schemas.openxmlformats.org/officeDocument/2006/relationships/slideLayout" Target="../slideLayouts/slideLayout19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27.e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129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jpeg"/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34.png"/><Relationship Id="rId5" Type="http://schemas.openxmlformats.org/officeDocument/2006/relationships/image" Target="../media/image133.jpeg"/><Relationship Id="rId4" Type="http://schemas.openxmlformats.org/officeDocument/2006/relationships/image" Target="../media/image132.jpe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7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38.png"/><Relationship Id="rId4" Type="http://schemas.openxmlformats.org/officeDocument/2006/relationships/image" Target="../media/image13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9.xml"/></Relationships>
</file>

<file path=ppt/slides/_rels/slide9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4.png"/><Relationship Id="rId3" Type="http://schemas.openxmlformats.org/officeDocument/2006/relationships/image" Target="../media/image139.png"/><Relationship Id="rId7" Type="http://schemas.openxmlformats.org/officeDocument/2006/relationships/image" Target="../media/image14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42.png"/><Relationship Id="rId5" Type="http://schemas.openxmlformats.org/officeDocument/2006/relationships/image" Target="../media/image141.png"/><Relationship Id="rId4" Type="http://schemas.openxmlformats.org/officeDocument/2006/relationships/image" Target="../media/image140.png"/><Relationship Id="rId9" Type="http://schemas.openxmlformats.org/officeDocument/2006/relationships/image" Target="../media/image145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49.png"/><Relationship Id="rId5" Type="http://schemas.openxmlformats.org/officeDocument/2006/relationships/image" Target="../media/image148.png"/><Relationship Id="rId4" Type="http://schemas.openxmlformats.org/officeDocument/2006/relationships/image" Target="../media/image147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gi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8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jpeg"/><Relationship Id="rId2" Type="http://schemas.openxmlformats.org/officeDocument/2006/relationships/image" Target="../media/image151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53.jpe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jpeg"/><Relationship Id="rId2" Type="http://schemas.openxmlformats.org/officeDocument/2006/relationships/image" Target="../media/image154.png"/><Relationship Id="rId1" Type="http://schemas.openxmlformats.org/officeDocument/2006/relationships/slideLayout" Target="../slideLayouts/slideLayout19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jpeg"/><Relationship Id="rId2" Type="http://schemas.openxmlformats.org/officeDocument/2006/relationships/image" Target="../media/image154.png"/><Relationship Id="rId1" Type="http://schemas.openxmlformats.org/officeDocument/2006/relationships/slideLayout" Target="../slideLayouts/slideLayout19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jpeg"/><Relationship Id="rId2" Type="http://schemas.openxmlformats.org/officeDocument/2006/relationships/image" Target="../media/image154.png"/><Relationship Id="rId1" Type="http://schemas.openxmlformats.org/officeDocument/2006/relationships/slideLayout" Target="../slideLayouts/slideLayout19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jpeg"/><Relationship Id="rId2" Type="http://schemas.openxmlformats.org/officeDocument/2006/relationships/image" Target="../media/image158.jpe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54.png"/><Relationship Id="rId5" Type="http://schemas.openxmlformats.org/officeDocument/2006/relationships/image" Target="../media/image157.jpeg"/><Relationship Id="rId4" Type="http://schemas.openxmlformats.org/officeDocument/2006/relationships/image" Target="../media/image156.jpe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png"/><Relationship Id="rId2" Type="http://schemas.openxmlformats.org/officeDocument/2006/relationships/image" Target="../media/image159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61.pn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png"/><Relationship Id="rId2" Type="http://schemas.openxmlformats.org/officeDocument/2006/relationships/image" Target="../media/image162.jpe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66.emf"/><Relationship Id="rId5" Type="http://schemas.openxmlformats.org/officeDocument/2006/relationships/image" Target="../media/image165.jpeg"/><Relationship Id="rId4" Type="http://schemas.openxmlformats.org/officeDocument/2006/relationships/image" Target="../media/image16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634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1981200" y="1600201"/>
            <a:ext cx="8382000" cy="777875"/>
          </a:xfrm>
          <a:solidFill>
            <a:srgbClr val="FFFFFF"/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pt-BR" sz="32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Times New Roman" pitchFamily="18" charset="0"/>
              </a:rPr>
              <a:t>Análise Espacial de Dados Geográficos</a:t>
            </a:r>
            <a:br>
              <a:rPr lang="pt-BR" sz="32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Times New Roman" pitchFamily="18" charset="0"/>
              </a:rPr>
            </a:br>
            <a:endParaRPr lang="pt-BR" sz="3200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</a:endParaRPr>
          </a:p>
        </p:txBody>
      </p:sp>
      <p:sp>
        <p:nvSpPr>
          <p:cNvPr id="6147" name="Rectangle 7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3262284" y="2620964"/>
            <a:ext cx="5486400" cy="143986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90000"/>
              </a:lnSpc>
            </a:pPr>
            <a:r>
              <a:rPr lang="pt-BR" sz="2400" dirty="0">
                <a:latin typeface="ClassGarmnd BT" charset="0"/>
              </a:rPr>
              <a:t>Antonio Miguel V. Monteiro </a:t>
            </a:r>
          </a:p>
          <a:p>
            <a:pPr eaLnBrk="1" hangingPunct="1">
              <a:lnSpc>
                <a:spcPct val="90000"/>
              </a:lnSpc>
            </a:pPr>
            <a:r>
              <a:rPr lang="pt-BR" sz="2400" dirty="0">
                <a:latin typeface="ClassGarmnd BT" charset="0"/>
              </a:rPr>
              <a:t>Eduardo C. G. Camargo</a:t>
            </a:r>
          </a:p>
          <a:p>
            <a:pPr eaLnBrk="1" hangingPunct="1">
              <a:lnSpc>
                <a:spcPct val="90000"/>
              </a:lnSpc>
            </a:pPr>
            <a:r>
              <a:rPr lang="pt-BR" sz="2000" dirty="0">
                <a:solidFill>
                  <a:schemeClr val="accent2"/>
                </a:solidFill>
                <a:latin typeface="ClassGarmnd BT" charset="0"/>
              </a:rPr>
              <a:t>{miguel@dpi.inpe.br, eduardo@dpi.inpe.br}</a:t>
            </a:r>
          </a:p>
        </p:txBody>
      </p:sp>
      <p:grpSp>
        <p:nvGrpSpPr>
          <p:cNvPr id="6148" name="Group 16"/>
          <p:cNvGrpSpPr>
            <a:grpSpLocks/>
          </p:cNvGrpSpPr>
          <p:nvPr/>
        </p:nvGrpSpPr>
        <p:grpSpPr bwMode="auto">
          <a:xfrm>
            <a:off x="4038600" y="990600"/>
            <a:ext cx="6019800" cy="457200"/>
            <a:chOff x="2208" y="1056"/>
            <a:chExt cx="3120" cy="288"/>
          </a:xfrm>
        </p:grpSpPr>
        <p:sp>
          <p:nvSpPr>
            <p:cNvPr id="325649" name="Rectangle 17"/>
            <p:cNvSpPr>
              <a:spLocks noChangeArrowheads="1"/>
            </p:cNvSpPr>
            <p:nvPr/>
          </p:nvSpPr>
          <p:spPr bwMode="auto">
            <a:xfrm>
              <a:off x="2736" y="1056"/>
              <a:ext cx="2592" cy="2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anchor="b">
              <a:spAutoFit/>
            </a:bodyPr>
            <a:lstStyle/>
            <a:p>
              <a:pPr algn="r">
                <a:defRPr/>
              </a:pPr>
              <a:r>
                <a:rPr lang="pt-BR" sz="1800">
                  <a:solidFill>
                    <a:srgbClr val="003399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SER 301 - 3</a:t>
              </a:r>
              <a:r>
                <a:rPr lang="en-US" sz="1800">
                  <a:solidFill>
                    <a:srgbClr val="003399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° Período – Aula 1</a:t>
              </a:r>
            </a:p>
          </p:txBody>
        </p:sp>
        <p:sp>
          <p:nvSpPr>
            <p:cNvPr id="6160" name="Rectangle 18"/>
            <p:cNvSpPr>
              <a:spLocks noChangeArrowheads="1"/>
            </p:cNvSpPr>
            <p:nvPr/>
          </p:nvSpPr>
          <p:spPr bwMode="auto">
            <a:xfrm flipV="1">
              <a:off x="2208" y="1296"/>
              <a:ext cx="3082" cy="48"/>
            </a:xfrm>
            <a:prstGeom prst="rect">
              <a:avLst/>
            </a:prstGeom>
            <a:solidFill>
              <a:srgbClr val="003399">
                <a:alpha val="5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kumimoji="1" lang="en-US">
                <a:latin typeface="Verdana" pitchFamily="34" charset="0"/>
              </a:endParaRPr>
            </a:p>
          </p:txBody>
        </p:sp>
      </p:grpSp>
      <p:grpSp>
        <p:nvGrpSpPr>
          <p:cNvPr id="6150" name="Group 21"/>
          <p:cNvGrpSpPr>
            <a:grpSpLocks/>
          </p:cNvGrpSpPr>
          <p:nvPr/>
        </p:nvGrpSpPr>
        <p:grpSpPr bwMode="auto">
          <a:xfrm>
            <a:off x="381000" y="4303714"/>
            <a:ext cx="11430000" cy="2249485"/>
            <a:chOff x="192" y="3504"/>
            <a:chExt cx="5376" cy="672"/>
          </a:xfrm>
        </p:grpSpPr>
        <p:pic>
          <p:nvPicPr>
            <p:cNvPr id="6151" name="Picture 22" descr="6-10CasaEntrevMariaBARROCAS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017" y="3504"/>
              <a:ext cx="1990" cy="6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52" name="Picture 2" descr="npo000009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92" y="3541"/>
              <a:ext cx="825" cy="63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pic>
          <p:nvPicPr>
            <p:cNvPr id="6153" name="Picture 24"/>
            <p:cNvPicPr>
              <a:picLocks noChangeAspect="1" noChangeArrowheads="1"/>
            </p:cNvPicPr>
            <p:nvPr/>
          </p:nvPicPr>
          <p:blipFill>
            <a:blip r:embed="rId4"/>
            <a:srcRect r="2740"/>
            <a:stretch>
              <a:fillRect/>
            </a:stretch>
          </p:blipFill>
          <p:spPr bwMode="auto">
            <a:xfrm>
              <a:off x="192" y="3504"/>
              <a:ext cx="2476" cy="6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54" name="Picture 25" descr="20040330-ciclone-01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4319" y="3504"/>
              <a:ext cx="1249" cy="6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55" name="Picture 26" descr="terce_south_america_20080101_prec_months24_prob_public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3515" y="3504"/>
              <a:ext cx="1101" cy="6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56" name="Picture 27" descr="Banheiros Zerão 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2287" y="3504"/>
              <a:ext cx="1398" cy="6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25660" name="Picture 28" descr="TMeio1997_2004_M11"/>
            <p:cNvPicPr>
              <a:picLocks noChangeAspect="1" noChangeArrowheads="1"/>
            </p:cNvPicPr>
            <p:nvPr/>
          </p:nvPicPr>
          <p:blipFill>
            <a:blip r:embed="rId8">
              <a:lum bright="-6000" contrast="34000"/>
            </a:blip>
            <a:srcRect/>
            <a:stretch>
              <a:fillRect/>
            </a:stretch>
          </p:blipFill>
          <p:spPr bwMode="auto">
            <a:xfrm>
              <a:off x="1991" y="3541"/>
              <a:ext cx="676" cy="635"/>
            </a:xfrm>
            <a:prstGeom prst="rect">
              <a:avLst/>
            </a:prstGeom>
            <a:gradFill rotWithShape="0">
              <a:gsLst>
                <a:gs pos="0">
                  <a:schemeClr val="bg1">
                    <a:alpha val="44000"/>
                  </a:schemeClr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</p:pic>
        <p:pic>
          <p:nvPicPr>
            <p:cNvPr id="6158" name="Picture 29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2668" y="3504"/>
              <a:ext cx="2900" cy="67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</p:grpSp>
      <p:pic>
        <p:nvPicPr>
          <p:cNvPr id="18" name="Imagem 17" descr="logo_alinhado1.gif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95800" y="4572000"/>
            <a:ext cx="3752850" cy="65405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609600"/>
            <a:ext cx="6871607" cy="3848100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228599" y="4572000"/>
            <a:ext cx="6871607" cy="867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70000"/>
              </a:lnSpc>
              <a:defRPr/>
            </a:pPr>
            <a:r>
              <a:rPr lang="pt-BR" sz="2800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Luisa</a:t>
            </a:r>
            <a:r>
              <a:rPr lang="pt-BR" sz="28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</a:t>
            </a:r>
            <a:r>
              <a:rPr lang="pt-BR" sz="2800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Iñiguez</a:t>
            </a:r>
            <a:r>
              <a:rPr lang="pt-BR" sz="28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Rojas.</a:t>
            </a:r>
            <a:r>
              <a:rPr lang="pt-BR" sz="4000" i="1" dirty="0">
                <a:solidFill>
                  <a:srgbClr val="898989"/>
                </a:solidFill>
                <a:latin typeface="Arial" charset="0"/>
              </a:rPr>
              <a:t> </a:t>
            </a:r>
          </a:p>
          <a:p>
            <a:pPr algn="ctr">
              <a:lnSpc>
                <a:spcPct val="70000"/>
              </a:lnSpc>
              <a:defRPr/>
            </a:pPr>
            <a:r>
              <a:rPr lang="pt-BR" sz="1600" dirty="0">
                <a:latin typeface="Arial" charset="0"/>
              </a:rPr>
              <a:t>Centro de </a:t>
            </a:r>
            <a:r>
              <a:rPr lang="pt-BR" sz="1600" dirty="0" err="1">
                <a:latin typeface="Arial" charset="0"/>
              </a:rPr>
              <a:t>Estudios</a:t>
            </a:r>
            <a:r>
              <a:rPr lang="pt-BR" sz="1600" dirty="0">
                <a:latin typeface="Arial" charset="0"/>
              </a:rPr>
              <a:t> de </a:t>
            </a:r>
            <a:r>
              <a:rPr lang="pt-BR" sz="1600" dirty="0" err="1">
                <a:latin typeface="Arial" charset="0"/>
              </a:rPr>
              <a:t>Salud</a:t>
            </a:r>
            <a:r>
              <a:rPr lang="pt-BR" sz="1600" dirty="0">
                <a:latin typeface="Arial" charset="0"/>
              </a:rPr>
              <a:t> y </a:t>
            </a:r>
            <a:r>
              <a:rPr lang="pt-BR" sz="1600" dirty="0" err="1">
                <a:latin typeface="Arial" charset="0"/>
              </a:rPr>
              <a:t>Bienestar</a:t>
            </a:r>
            <a:r>
              <a:rPr lang="pt-BR" sz="1600" dirty="0">
                <a:latin typeface="Arial" charset="0"/>
              </a:rPr>
              <a:t> Humanos. </a:t>
            </a:r>
            <a:endParaRPr lang="pt-BR" sz="1600" dirty="0" smtClean="0">
              <a:latin typeface="Arial" charset="0"/>
            </a:endParaRPr>
          </a:p>
          <a:p>
            <a:pPr algn="ctr">
              <a:lnSpc>
                <a:spcPct val="70000"/>
              </a:lnSpc>
              <a:defRPr/>
            </a:pPr>
            <a:r>
              <a:rPr lang="pt-BR" sz="1600" dirty="0" err="1" smtClean="0">
                <a:latin typeface="Arial" charset="0"/>
              </a:rPr>
              <a:t>Universidad</a:t>
            </a:r>
            <a:r>
              <a:rPr lang="pt-BR" sz="1600" dirty="0" smtClean="0">
                <a:latin typeface="Arial" charset="0"/>
              </a:rPr>
              <a:t> </a:t>
            </a:r>
            <a:r>
              <a:rPr lang="pt-BR" sz="1600" dirty="0">
                <a:latin typeface="Arial" charset="0"/>
              </a:rPr>
              <a:t>de La Habana. Cuba</a:t>
            </a:r>
            <a:endParaRPr lang="pt-BR" sz="1600" dirty="0">
              <a:latin typeface="Arial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7162800" y="2286000"/>
            <a:ext cx="5029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solidFill>
                  <a:srgbClr val="0000FF"/>
                </a:solidFill>
              </a:rPr>
              <a:t>https://youtu.be/EyssNBDkx18?si=hYgRKzp1r5G2TZDE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7696200" y="1905000"/>
            <a:ext cx="37289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Diálogos: Geografia e Saúde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41428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5448301" y="0"/>
            <a:ext cx="5364163" cy="6858000"/>
            <a:chOff x="567" y="0"/>
            <a:chExt cx="3183" cy="4224"/>
          </a:xfrm>
        </p:grpSpPr>
        <p:pic>
          <p:nvPicPr>
            <p:cNvPr id="12294" name="Picture 5"/>
            <p:cNvPicPr>
              <a:picLocks noChangeAspect="1" noChangeArrowheads="1"/>
            </p:cNvPicPr>
            <p:nvPr/>
          </p:nvPicPr>
          <p:blipFill>
            <a:blip r:embed="rId2"/>
            <a:srcRect l="14397" r="43082"/>
            <a:stretch>
              <a:fillRect/>
            </a:stretch>
          </p:blipFill>
          <p:spPr bwMode="auto">
            <a:xfrm>
              <a:off x="567" y="0"/>
              <a:ext cx="3183" cy="42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29859" name="CaixaDeTexto 4"/>
            <p:cNvSpPr txBox="1">
              <a:spLocks noChangeArrowheads="1"/>
            </p:cNvSpPr>
            <p:nvPr/>
          </p:nvSpPr>
          <p:spPr bwMode="auto">
            <a:xfrm>
              <a:off x="2200" y="2115"/>
              <a:ext cx="1308" cy="395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defTabSz="457200">
                <a:defRPr/>
              </a:pPr>
              <a:r>
                <a:rPr lang="pt-BR" sz="1800">
                  <a:effectLst>
                    <a:outerShdw blurRad="38100" dist="38100" dir="2700000" algn="tl">
                      <a:srgbClr val="C0C0C0"/>
                    </a:outerShdw>
                  </a:effectLst>
                  <a:latin typeface="Calibri" pitchFamily="34" charset="0"/>
                </a:rPr>
                <a:t>Protective Capacity Groups</a:t>
              </a:r>
            </a:p>
          </p:txBody>
        </p:sp>
      </p:grpSp>
      <p:sp>
        <p:nvSpPr>
          <p:cNvPr id="1529862" name="CaixaDeTexto 4"/>
          <p:cNvSpPr txBox="1">
            <a:spLocks noChangeArrowheads="1"/>
          </p:cNvSpPr>
          <p:nvPr/>
        </p:nvSpPr>
        <p:spPr bwMode="auto">
          <a:xfrm>
            <a:off x="8328026" y="0"/>
            <a:ext cx="2339975" cy="52322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457200">
              <a:defRPr/>
            </a:pPr>
            <a:r>
              <a:rPr lang="pt-BR" sz="140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SP, Spatial Unit –Used </a:t>
            </a:r>
          </a:p>
          <a:p>
            <a:pPr algn="r" defTabSz="457200">
              <a:defRPr/>
            </a:pPr>
            <a:r>
              <a:rPr lang="pt-BR" sz="140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Census Tract, IBGE 2010</a:t>
            </a:r>
          </a:p>
        </p:txBody>
      </p:sp>
      <p:sp>
        <p:nvSpPr>
          <p:cNvPr id="7" name="Espaço Reservado para Conteúdo 6"/>
          <p:cNvSpPr>
            <a:spLocks/>
          </p:cNvSpPr>
          <p:nvPr/>
        </p:nvSpPr>
        <p:spPr bwMode="auto">
          <a:xfrm>
            <a:off x="1703388" y="765176"/>
            <a:ext cx="3975100" cy="5184775"/>
          </a:xfrm>
          <a:prstGeom prst="rect">
            <a:avLst/>
          </a:prstGeom>
          <a:noFill/>
          <a:ln w="38100" cmpd="dbl">
            <a:solidFill>
              <a:srgbClr val="336600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fr-FR" sz="1800">
                <a:solidFill>
                  <a:srgbClr val="33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Group 1</a:t>
            </a:r>
            <a:r>
              <a:rPr lang="fr-FR" sz="1800">
                <a:latin typeface="Arial" pitchFamily="34" charset="0"/>
              </a:rPr>
              <a:t> – </a:t>
            </a:r>
            <a:r>
              <a:rPr lang="fr-FR" sz="160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Very High Private Acquision of Social Protection</a:t>
            </a:r>
          </a:p>
          <a:p>
            <a:pPr marL="342900" indent="-342900">
              <a:spcBef>
                <a:spcPct val="20000"/>
              </a:spcBef>
              <a:buClr>
                <a:srgbClr val="93A299"/>
              </a:buClr>
              <a:defRPr/>
            </a:pPr>
            <a:r>
              <a:rPr lang="fr-FR" sz="1800">
                <a:solidFill>
                  <a:srgbClr val="669900"/>
                </a:solidFill>
                <a:latin typeface="Arial" pitchFamily="34" charset="0"/>
              </a:rPr>
              <a:t>Grupo 2</a:t>
            </a:r>
            <a:r>
              <a:rPr lang="fr-FR" sz="1800">
                <a:latin typeface="Arial" pitchFamily="34" charset="0"/>
              </a:rPr>
              <a:t> - </a:t>
            </a:r>
            <a:r>
              <a:rPr lang="fr-FR" sz="160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High Private Acquision of Social Protection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fr-FR" sz="1800">
                <a:solidFill>
                  <a:srgbClr val="66FF66"/>
                </a:solidFill>
                <a:latin typeface="Arial" pitchFamily="34" charset="0"/>
              </a:rPr>
              <a:t>Grupo 3</a:t>
            </a:r>
            <a:r>
              <a:rPr lang="fr-FR" sz="1800">
                <a:latin typeface="Arial" pitchFamily="34" charset="0"/>
              </a:rPr>
              <a:t> - </a:t>
            </a:r>
            <a:r>
              <a:rPr lang="fr-FR" sz="160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Acquision of Private Social Protection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fr-FR" sz="1800">
                <a:solidFill>
                  <a:srgbClr val="FFCCCC"/>
                </a:solidFill>
                <a:latin typeface="Arial" pitchFamily="34" charset="0"/>
              </a:rPr>
              <a:t>Grupo 4</a:t>
            </a:r>
            <a:r>
              <a:rPr lang="fr-FR" sz="1800">
                <a:latin typeface="Arial" pitchFamily="34" charset="0"/>
              </a:rPr>
              <a:t> – </a:t>
            </a:r>
            <a:r>
              <a:rPr lang="fr-FR" sz="160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Presence of Public-Private Social Protection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fr-FR" sz="1800">
                <a:solidFill>
                  <a:srgbClr val="FFCC99"/>
                </a:solidFill>
                <a:latin typeface="Arial" pitchFamily="34" charset="0"/>
              </a:rPr>
              <a:t>Grupo 5</a:t>
            </a:r>
            <a:r>
              <a:rPr lang="fr-FR" sz="1800">
                <a:latin typeface="Arial" pitchFamily="34" charset="0"/>
              </a:rPr>
              <a:t> – </a:t>
            </a:r>
            <a:r>
              <a:rPr lang="fr-FR" sz="160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Stable Presence of Public Social Protection</a:t>
            </a:r>
            <a:r>
              <a:rPr lang="fr-FR" sz="180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 </a:t>
            </a:r>
            <a:r>
              <a:rPr lang="fr-FR" sz="160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Elements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fr-FR" sz="1800">
                <a:solidFill>
                  <a:srgbClr val="FF9933"/>
                </a:solidFill>
                <a:latin typeface="Arial" pitchFamily="34" charset="0"/>
              </a:rPr>
              <a:t>Grupo 6</a:t>
            </a:r>
            <a:r>
              <a:rPr lang="fr-FR" sz="1800">
                <a:latin typeface="Arial" pitchFamily="34" charset="0"/>
              </a:rPr>
              <a:t> - </a:t>
            </a:r>
            <a:r>
              <a:rPr lang="fr-FR" sz="160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Incomplete Presence of Public Social Protection</a:t>
            </a:r>
            <a:r>
              <a:rPr lang="fr-FR" sz="180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 </a:t>
            </a:r>
            <a:r>
              <a:rPr lang="fr-FR" sz="160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Elements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fr-FR" sz="1800">
                <a:solidFill>
                  <a:srgbClr val="FF3300"/>
                </a:solidFill>
                <a:latin typeface="Arial" pitchFamily="34" charset="0"/>
              </a:rPr>
              <a:t>Grupo 7</a:t>
            </a:r>
            <a:r>
              <a:rPr lang="fr-FR" sz="1800">
                <a:latin typeface="Arial" pitchFamily="34" charset="0"/>
              </a:rPr>
              <a:t> – </a:t>
            </a:r>
            <a:r>
              <a:rPr lang="fr-FR" sz="160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Unstable and Fragile Presence of Public Social</a:t>
            </a:r>
            <a:r>
              <a:rPr lang="fr-FR" sz="180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 </a:t>
            </a:r>
            <a:r>
              <a:rPr lang="fr-FR" sz="160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Protection Elements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fr-FR" sz="1800">
                <a:solidFill>
                  <a:srgbClr val="800000"/>
                </a:solidFill>
                <a:latin typeface="Arial" pitchFamily="34" charset="0"/>
              </a:rPr>
              <a:t>Grupo 8</a:t>
            </a:r>
            <a:r>
              <a:rPr lang="fr-FR" sz="1800">
                <a:latin typeface="Arial" pitchFamily="34" charset="0"/>
              </a:rPr>
              <a:t> – </a:t>
            </a:r>
            <a:r>
              <a:rPr lang="fr-FR" sz="160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Total Absence of Public Social Protection Elements</a:t>
            </a:r>
          </a:p>
        </p:txBody>
      </p:sp>
      <p:sp>
        <p:nvSpPr>
          <p:cNvPr id="12293" name="CaixaDeTexto 5"/>
          <p:cNvSpPr txBox="1">
            <a:spLocks noChangeArrowheads="1"/>
          </p:cNvSpPr>
          <p:nvPr/>
        </p:nvSpPr>
        <p:spPr bwMode="auto">
          <a:xfrm>
            <a:off x="1524000" y="1"/>
            <a:ext cx="6300788" cy="346075"/>
          </a:xfrm>
          <a:prstGeom prst="rect">
            <a:avLst/>
          </a:prstGeom>
          <a:solidFill>
            <a:srgbClr val="FFFFCC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457200"/>
            <a:r>
              <a:rPr lang="pt-BR" sz="1600">
                <a:latin typeface="Stencil" pitchFamily="82" charset="0"/>
              </a:rPr>
              <a:t>Families social protection capacity territorial index</a:t>
            </a:r>
            <a:endParaRPr lang="pt-BR" sz="12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Imagem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14588" y="139700"/>
            <a:ext cx="7777162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Título 1"/>
          <p:cNvSpPr>
            <a:spLocks/>
          </p:cNvSpPr>
          <p:nvPr/>
        </p:nvSpPr>
        <p:spPr bwMode="auto">
          <a:xfrm rot="-5400000">
            <a:off x="-1086644" y="2358232"/>
            <a:ext cx="5859463" cy="1143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pt-BR" sz="4400">
                <a:solidFill>
                  <a:schemeClr val="tx2"/>
                </a:solidFill>
                <a:latin typeface="Stencil" pitchFamily="82" charset="0"/>
              </a:rPr>
              <a:t>FREGUESIA DO Ó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50" name="Rectangle 4"/>
          <p:cNvSpPr>
            <a:spLocks noChangeArrowheads="1"/>
          </p:cNvSpPr>
          <p:nvPr/>
        </p:nvSpPr>
        <p:spPr bwMode="auto">
          <a:xfrm>
            <a:off x="1919289" y="4221164"/>
            <a:ext cx="8497887" cy="1728787"/>
          </a:xfrm>
          <a:prstGeom prst="rect">
            <a:avLst/>
          </a:prstGeom>
          <a:noFill/>
          <a:ln w="9525">
            <a:solidFill>
              <a:srgbClr val="6600FF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de-DE" sz="2800" i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Para então começar tudo novamente! </a:t>
            </a:r>
            <a:endParaRPr lang="de-DE" sz="2800">
              <a:solidFill>
                <a:srgbClr val="002060"/>
              </a:solidFill>
              <a:latin typeface="Calibri" pitchFamily="34" charset="0"/>
            </a:endParaRPr>
          </a:p>
          <a:p>
            <a:pPr algn="ctr"/>
            <a:r>
              <a:rPr lang="de-DE" sz="2800" i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Território</a:t>
            </a:r>
            <a:r>
              <a:rPr lang="de-DE" sz="2800">
                <a:solidFill>
                  <a:srgbClr val="002060"/>
                </a:solidFill>
                <a:latin typeface="Calibri" pitchFamily="34" charset="0"/>
              </a:rPr>
              <a:t> é vida e assim seu </a:t>
            </a:r>
            <a:r>
              <a:rPr lang="de-DE" sz="2800" i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Planejamento será sempre Processo</a:t>
            </a:r>
            <a:r>
              <a:rPr lang="de-DE" sz="2800">
                <a:solidFill>
                  <a:srgbClr val="002060"/>
                </a:solidFill>
                <a:latin typeface="Calibri" pitchFamily="34" charset="0"/>
              </a:rPr>
              <a:t> e nunca </a:t>
            </a:r>
            <a:r>
              <a:rPr lang="de-DE" sz="2800" i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Produto</a:t>
            </a:r>
            <a:r>
              <a:rPr lang="de-DE" sz="2800">
                <a:solidFill>
                  <a:srgbClr val="002060"/>
                </a:solidFill>
                <a:latin typeface="Calibri" pitchFamily="34" charset="0"/>
              </a:rPr>
              <a:t>!</a:t>
            </a:r>
          </a:p>
        </p:txBody>
      </p:sp>
      <p:sp>
        <p:nvSpPr>
          <p:cNvPr id="472067" name="Down Arrow 3"/>
          <p:cNvSpPr>
            <a:spLocks noChangeArrowheads="1"/>
          </p:cNvSpPr>
          <p:nvPr/>
        </p:nvSpPr>
        <p:spPr bwMode="auto">
          <a:xfrm>
            <a:off x="5519738" y="3212158"/>
            <a:ext cx="577850" cy="595610"/>
          </a:xfrm>
          <a:prstGeom prst="downArrow">
            <a:avLst>
              <a:gd name="adj1" fmla="val 50000"/>
              <a:gd name="adj2" fmla="val 46579"/>
            </a:avLst>
          </a:prstGeom>
          <a:solidFill>
            <a:srgbClr val="C00000"/>
          </a:solidFill>
          <a:ln w="19050" algn="ctr">
            <a:noFill/>
            <a:round/>
            <a:headEnd/>
            <a:tailEnd/>
          </a:ln>
        </p:spPr>
        <p:txBody>
          <a:bodyPr anchor="ctr">
            <a:spAutoFit/>
          </a:bodyPr>
          <a:lstStyle/>
          <a:p>
            <a:pPr algn="ctr"/>
            <a:endParaRPr lang="pt-BR">
              <a:latin typeface="RotisSansSerif" pitchFamily="34" charset="0"/>
            </a:endParaRPr>
          </a:p>
        </p:txBody>
      </p:sp>
      <p:sp>
        <p:nvSpPr>
          <p:cNvPr id="108553" name="Text Box 9"/>
          <p:cNvSpPr txBox="1">
            <a:spLocks noChangeArrowheads="1"/>
          </p:cNvSpPr>
          <p:nvPr/>
        </p:nvSpPr>
        <p:spPr bwMode="auto">
          <a:xfrm>
            <a:off x="1524000" y="735014"/>
            <a:ext cx="9144000" cy="19018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r>
              <a:rPr lang="en-US" sz="6000" i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Calibri" pitchFamily="34" charset="0"/>
              </a:rPr>
              <a:t>Pensar</a:t>
            </a:r>
            <a:r>
              <a:rPr lang="en-US" sz="600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para então </a:t>
            </a:r>
            <a:r>
              <a:rPr lang="en-US" sz="6000" i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Calibri" pitchFamily="34" charset="0"/>
              </a:rPr>
              <a:t>Medir</a:t>
            </a:r>
            <a:r>
              <a:rPr lang="en-US" sz="600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para então (</a:t>
            </a:r>
            <a:r>
              <a:rPr lang="en-US" sz="6000" i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Calibri" pitchFamily="34" charset="0"/>
              </a:rPr>
              <a:t>re</a:t>
            </a:r>
            <a:r>
              <a:rPr lang="en-US" sz="600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)</a:t>
            </a:r>
            <a:r>
              <a:rPr lang="en-US" sz="6000" i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Calibri" pitchFamily="34" charset="0"/>
              </a:rPr>
              <a:t>Pensar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530" name="Text Box 2"/>
          <p:cNvSpPr txBox="1">
            <a:spLocks noChangeArrowheads="1"/>
          </p:cNvSpPr>
          <p:nvPr/>
        </p:nvSpPr>
        <p:spPr bwMode="auto">
          <a:xfrm>
            <a:off x="1770513" y="2362200"/>
            <a:ext cx="88891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54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Por Fim…. e de volta ao Inicio…</a:t>
            </a:r>
          </a:p>
          <a:p>
            <a:pPr algn="ctr"/>
            <a:r>
              <a:rPr lang="en-US" sz="54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e aos imensos desafios </a:t>
            </a:r>
            <a:endParaRPr lang="en-US" sz="5400" b="1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578" name="Text Box 2"/>
          <p:cNvSpPr txBox="1">
            <a:spLocks noChangeArrowheads="1"/>
          </p:cNvSpPr>
          <p:nvPr/>
        </p:nvSpPr>
        <p:spPr bwMode="auto">
          <a:xfrm>
            <a:off x="1524000" y="2420938"/>
            <a:ext cx="9144000" cy="110799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kumimoji="1" lang="pt-BR" sz="66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Geometrias não são Geografias </a:t>
            </a:r>
            <a:r>
              <a:rPr lang="pt-BR" sz="3200" b="1" i="1" u="sng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endParaRPr lang="en-US" sz="32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36579" name="Text Box 3"/>
          <p:cNvSpPr txBox="1">
            <a:spLocks noChangeArrowheads="1"/>
          </p:cNvSpPr>
          <p:nvPr/>
        </p:nvSpPr>
        <p:spPr bwMode="auto">
          <a:xfrm>
            <a:off x="2715028" y="3716338"/>
            <a:ext cx="714811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/>
            <a:r>
              <a:rPr lang="en-US" sz="1400"/>
              <a:t>SANTOS, Milton (2000) </a:t>
            </a:r>
          </a:p>
          <a:p>
            <a:pPr algn="r"/>
            <a:r>
              <a:rPr lang="en-US" sz="1400" i="1"/>
              <a:t>Por uma outra globalização - do pensamento único à consciência universal, </a:t>
            </a:r>
            <a:r>
              <a:rPr lang="en-US" sz="1400"/>
              <a:t>Record, São Paulo.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 descr="http://www.monografias.com/trabajos6/geum/Image2154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633450" y="-1049338"/>
            <a:ext cx="4657725" cy="3238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15" name="Picture 3" descr="http://www.monografias.com/trabajos6/geum/Image215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416088" y="-1049338"/>
            <a:ext cx="2667000" cy="4048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4516" name="AutoShape 9" descr="data:image/jpg;base64,/9j/4AAQSkZJRgABAQAAAQABAAD/2wCEAAkGBhMRERMUExQWExUWGCAaGRgYGB8eHhscHB4gHiAdGiEgICYhIyEkHBogIS8gIycpLC0sICAxNTAqNSYrLCoBCQoKDgwOGg8PGiwkHyQwLDIsLzUuKTUvNDU1NSoqLS4sKiovMTUwLCwsLCwsMiwuLC0sLCwsLCwsNSwsLCwpLP/AABEIAIgAtAMBIgACEQEDEQH/xAAbAAADAAMBAQAAAAAAAAAAAAAEBQYAAgMBB//EAEAQAAIBAgQFAwIEBAIIBwEAAAECEQMhAAQSMQUGEyJBMlFhcYEUI1KRB0KhsTNiJIKTosHR4fAVJUNyg5LxFv/EABkBAAMBAQEAAAAAAAAAAAAAAAMEBQIAAf/EADARAAEEAAQCCgIDAQEBAAAAAAEAAgMRBBIhMUFREyJhcYGRobHB8NHhIzLxBUIU/9oADAMBAAIRAxEAPwD5hyqq9YaygGhvWoInSYF1YTO1vvg7MKjOpXpRCggoovNx6f6jHLkajqzIAVGPSqEBtrIb2vINxg3MU5dWU0jIU/M/ANhfwBE/fCkr6kq+CVkNPsrrzVlaalNFOit3HYCf0xOtRteI/phpwqvlvylOXpAlASXCkH90ABPthbzRnalQjWsQWiyLvH6FHtsZxV5bIUDlqfV7gKYMP1QBItcDSun9QxPmeWxtDrvsWhJGTT9jxHDutb1ODUnPbRoCLWSkbicZl+D04b/R8uJ91R/oBYRHv5x1yvDaCT09S32UuyT5uw9WwnxB84ynQqQ5pin2iWlm2JAkRHn3xNMj+Dj6pKWzL0MLrHC/9STM8MpniFRBQpMovohF/lHxHnbD+hw6lTQgZbKrJY91Bah28uFIA8ACPtvhYxA4rUmwvJ1ID6FMA1LSTtOGfFej1KZNSCRNMdUX/wDcKZ6ZhhfVeLYaa2SZzWAn+t6WiB8jIs1HLz4++ynxkFIX8mmn/wACnz5BA/v8Y4fgkBf8qn6hfpIPuBpt9MNKdInp7i+4g+fjAFRoaqJJ7/OCNndWW0k17+aYtlafQcaKAbW4g5OmzRJ2e1/YRbEjwVEVnDrTvtqy6VNj7FlA/fFLmaz9OooPYarEjq6byblY3wu5PAL1vSwjypN5BG19xONsc+ONzjqnY8Q4gXwRGfqZbpPAy6G3d0VU73/laP6xiRztIPUUoabrABKhV95mwEwd4Ixa5rI5Vq9UouqoJY02cRNpJU0g0Xn1k3G+J7jtNVqpFOkp0g2Me9xMSfgYYwkmU0bs66p50bGUIzYOtnny7ks5gyNFBT6cXJn81KlvHpUfvfFGrquUphaWWAKJrdsuhP8ALBBDu5km50rPkDbCPmevrp0yUCsSZqCiaZewFzqIPvAAxecc4jTHCUUo4OijYB0CwUkSQyX8RONYhzwIw0E2dezyT0c0THESNGv3T3U7neEU3yr1PyNQEQAiais6tMxdQQSLavE7Y15C4StSlVJ0GKizNNGMQT5BIBH9Y8xjlmeFUmywdGpK51NJrAsEVbKbAAnfTpBJ28458mUa/Tq9FkUOQpLsFggFhDNsQsmQZiR5x7I1zYSATfbotPgbO4MifXLb1pacC4XqzNUaKTBXezhRsWAkHxNoF5iBi/o8PTRo/CUHOmCEy9CB2mSKjFTHzOoT8Tj57wHWtWrFVKbHVdmF4J2kHz98Vp4FQrhnIDZhqZY1NTqocAXDltIXTLTsBCwcd0RkeTnqhyP5CFJ0kTWiRvUugRprzPYo/nbg1OhVK01VU0grDI2r3Mq7WJ9zNsI+GZcOSCUQWlmWYv4Av9YBwz5l4UaJANVHBXV2VQ4PcREi0/GOPLmWR2h6gpi072EwTYHYGYj9sNghjL3rv+USbKX1fiKPskWZUBjsfn3vjzG+ejWYOoSYPuJN/vjMHBvVKHQp1ypxBaNYM0j8txadypAFvc4aZnOdSpT01FiEGktJJkSLrvhRyzSZq0KtNj03/wAT0xpMn6+3zhjT4TXbQw0BTp2cL58iRfCcwbns8kF7I/7OOv3gmfM/CjS06hAlgOxV2i0gmd/OKjhtBjSpA0lXsXvp6i8RF5AXY3j7YmOaqNRNPUZGktGioan6Zkl2jcQSL4qOFU/y6f5aT0wRMAG1phJGJWJfcTSavyU+ZpjAbuikrJR7YdZM3Q+bePpheegi/mPTBYWHT1XBGxP0F4HnDIZRyxmhkzBs1RqjE+0aQI+hE448KaA4FQHtE6dSfvO//wC4RY5rTbr8CPwVmRrImtkjIvjRS85M1eKVVWmahkmIU7KBPd24qF4fXprpFCooiwD0lnzMC2Jx0/8AMqvdo3OoGP5QfYxvvGHtehTZdVRVqEg6Yy9aqpAsO5WA+DEXk46Rj35cu1Dn+U1hSyRnRvBPZ8qZPFQdMzC+SR9xt4IInzgNX1dU3jUCPM+0+31vgxg7CmWrNMmJpAACdgAgJuPPxBvhezXrAXhwTaJuBt9TthsNF0lZGRh3U+flNxwwNSqNpBbqsB2U9pudRUmR4Xz7jEzw6lUJqdGolM6jJZZkWjZD5m2HlXT06l4YVXEdB2tqNtYXR/XCzlvMlTV0yDPhPn4YYZbJKGHNrW1hcG5GW3j2I6rww0ZruzEqt2FNaYM29atq/pewMYQZ7iC1KiQdUjTJaRv/AJ0Jtq999sVPMLE0KulQW0iJVhuRJIYaJ+STiE6rdRCASZ7Yt/NFo+cMYWV8gs1fcnsJEyZhlduNN17zBw7ohZrLVYswZQtQaY/9yAH6DDvM5p2yoptmqVRCEHTSnD20wAzIotAm94NzgTnRsyUp9daiDU0aixBPmJJH7Yos5xZWyyIMxqnp9rU2N+23qYza0A7eMFfPYa57RZPCqHofhPuhlcSWdYDU8dO8hK6me6WUel01st2ZE2MwWiSzDZW1Wvab46fw3bMoGaiXCa1DGm6gzBsQ/aFMzr0kzpGzHAnGKemiCakkKQq9OosKZnSzKJgzN/Pthh/DSspRxaRUVmDA7QRKFSJN/S0r9MDkke6Elwvv2RMXGyFjZIQNRrvvsePsg+B5OnUq1jXqKDqJPUbpsW1Xkim8md4gXt7Ys63OyLSbLimatNVCCIdWCgeSoJAHuoj9jiK4RWC1K56wpS7AzSNSQHJiNLCJIMn2xU5rjWSGWKGo34kL6qdLpEk3gQqlQywDAE73wriIC9wkIJGlUNu3gnMKY5YmxyAnsugPS1G848QV2hKa0l0AadCAkyTJIUf0jE/kCO6TBiwi5k+/j64M45mS7SxZjp3aS1pi7b4zgBckhbEgGTpURq/Uw7b+ZtHnFQF2TreqHIyPDzBsYAA+7lI8yb4zG/EGmoxHv7g+fcAA/WMZhhT3akppywWFbtZVPTa7CR6T2wQbn38YZV8rWFSmHESEM6ANIMbiAbe+FfL9Z0qjp0xVbQw0lNVitzA9h5w0zGYao6MaK20iTSPiLmLnCkoOe+FIZf8A+S2+1Oeb6lMsoGYWuwLSEVl0ggQWneQPnbD/AIRUYJRJSsVKgDUUC3FoMg33E4juOaBASnSpeqdHVE7bh/abR74r+F/iBRRimXZdCmJ7thFlBJMeBiXiQBG2tvL2QJoS/MCANOde+6bHNsrgCmgXyGp02JJO+pnBEe22OtDJhTU0hDtsFiPsSP2tgalxBgY6NU3t0qLuIPuSJBmZGwx2oVLNJ2HmB+2JEjHAKXNmEbWlvjzSfMV0TiVTUCoJALIYIlRe0WHke2HNTOu+noZcZikZBr1CpCXvsHJA9W8+LYW5Suq8ZYyQAfG47AJvYiT84pOPZ+gXGqtmfTE0qHUXz5CETc+Zwy2UxyMAbfVHOvStfFUsHAJBTf7efpSlcrSJKCpXgbjrPUYb7Lq2t7eMKc0kNXGpWHVFxHdexWRMXwyoJXYqGUoATHUqBA0zBBk2gXtbbxhZUhWrhiCweO0yJJHkGCI/mvhlll5N32aJZ4cLzjX74JmvFglKohdwOpU7Q1KDLXkNUViJt6fpOEvLppk1equoA7SR5g+D74dUWmlUhKrS73XL6xub6oIB+RcYScsVU1VdRtIImpouCLXqJ77G2DUHMIAKbYXkN6tUO3VUfEqoNJwKazAgA02tqESpZbRG5GInMZI9RYgCLjTI8kz03dL/ACRHkYs+LZ5dNRKNKs9XYHQdJuJ7wTIibyfriI4l1DXTq03pyBIBMlBuwnyVn7jBMGMvZ37o2DhkDHMdVE3dr3mrR0qRWlQpEs89MoTaIDafHkeMVnE3SllabDK0lJFMannulVJK6lEgMSpkncGYxKc25bJKqHKNmH7mDdaBaARpEA/viw4rmUp5FSldmqqtHUnX6gckpK6TVYgK3d2qn7bFlDXBhAO/b66p420ubzHEke1IHM8KOYyr1WrrSCK2mieqU7QZKn0At4ix+ME/wwvQcloJqglbQLC8e59/jAua4xnXyUNQbpCm51qCp0kgAyL6RMCdwZnG/wDDUMaNSHZR1VBkCNpAXUpEwJIBkDxgErHGF2d1ajtrs0S//SMhhDQNtq1/dJRwziNCnVrfiEL02Z9gpkhzvqKiIv5vi4yHCc1Wpl3rrlMmSBTXQqu9Fh2dygwdBC+ZEjbExyVmFSvmH01HhmB6aFoGozHayz+2+K3PZxm6poHO1GDQ1N1ASAJOw1A6e4R7iBeMDxEkrXZY9NtTt4Dge1O4HrsysAsb3+wV84564Z0KgUVKdUMoY9MQFMm0HawMRa+A+U80UYssCCCe0FiAwMAmw1AkXIBiDbBfOucqu/5lJ6Mqva4cTBaD3Ae5ws4BlGdoSqELAfzlbzAFvaZxUjaBEBJ4r2dzzJmdV+Y+Emz5mo31Pt7n2t+1sZjM8Ic3n5mZvjMODbRT3bpny3m+nV1Cs1DsYa1XUYKxpiR6tp8YbV6dWo9MpUaqAFAYMEgggBQJHpFtUYS8EyZqVAqwCVNyrN4O4RWP3iB5wfTywFRdZCHUoI0+JAlTex8HAJSPFYybOB8E25to1xoNb8QBLaevWWpe06Y2MRP2xS8uUlApPVULT0DU2rxHgAkgzHj3wl5zytNNDJrUsWlWZWAgD0QJ8ydRODeH8L7aZ01l1KG1g03ERuFZJExABI8YmH+WENJq/vP8reNhjMhBNVtd6nlonvE+I0VqgUM2KQ0iVNJ3JOoiZlSBsIiMEso7u37FlHn3wBkeHvqlHlP1PlXD2nY0qZXReYLTI2i+O2gnUKfUqwP0MBHuO1j+4A+cLYmJgDImHYb6eug9bUXFROFE+XDwQIU/+L1YRnN4VWKk9i7EXP0xZDgRqhXanXRvEZiqpABm+8E/HjEXmc2tPilVm6x7o/LUFpKqBH9vvh6ebcwVAy1AVaYBE1iFfVJUhgKo8QLgYTxEU5ax8YoUNbVr/kl7jlby46KbpVKbEANVNzIqgkbn06aYP1398LnXuqkHtD+BFpt4sPrGGuUyr0SDURiCe3sVfJJmGb3H2A84DuRmo7QaikqSt+6diJP2xRe8ZiR2cq9ApJjIkc03SJqcNqmgz6F06n0s2ZamSdXhNYER8Xwg4QCC/wCYFOokSgqewNpXzi0yPEaaZZkbphy9RhrZwbPA9KkR95+DiQ4LX0tVOpVGozrAIIkbaqbfOwE/OPMPI8h1jbZWJGAxxZtiPuwTritKgtBqzUjqgfmpXRWJmO1SxZZHjSbTiWq0zVZXpLVZYiahWowggWsAR5A/vOC809Wq7ItemQT6EUFoHduKaKY+IMR7HA+Xy4p1aau4VzBBdAGExBEkn6En9sVMnRR052Y78T4UUKGMMAfVHlwrnw9kPzYtULT6isASxBOX6V/IBG9vHj2xUcSWr+AQF1ZSKICvk0RT6Y/O1mwjeL/E4B/iTl9KUZzdTNS7+vYWFx3GZ98H8ZZEyGum1JXindNCt/LMAUFY/wC0t8+V4prjYW0LPyqs8TZJXOdrVVv+Pwp/Mfhuk8NUp1woUaHDI5NiAFHpgQZe0rZojDf+HFHMujigKDMKiSKrVQReAe2AVneZP0GF1PgOarUDXUPUphWZ2IAWEMHcy224Ai48YL5I5ibL026axFYMWCA+pSiLPUVmlyOxpUb2i707jM3o46c4b2dPhIzYdjG7k33fvRecrUn15o9MMwY71+moOszPeurbeSbDFnmOGIMuzVci1JxTLHNJVkIYtUDGoWIFrz7jbEDwHilRDVBy/X1FpA1kAlrj8tgN5FyfjFRna9fMZf8ADjpqTEU+rT7YMhQmjXKgRBYkRe+JOIjd0zSdACLNn4PuFTweaSItzfkeR99FDc0BNXZmHrwqgs7awWju0tqNpNhFpjHPl6nVJGlmSWUyJn1RaCAbkWJGOvMnB61BtFU30ho+CTHj3xvy1lFOrtp1GOkDUWAWTvaLk2AJve2Ks8jSCWmx97AlmwCN4a4k99flTGbQhjP/AHfGY24gBrMRf62ubX/64zG2k0k31mKacsZmslYHLkh9DCQFPbpOre0R53w5zgWo1M1A1RiqAFkg6Y7boQAPYkT74QcCrUlqTWV2TSw7CAwYixE23/ocNmziMydMUaQt2d5M2FiSZJge1/GF5mm7A8f2uP8AQUdbRXM/Dujoin0iSwMVGaYjedvrih5f4Ap6VR62Yy6MgJdZphbb6w0gXA28jCDmCox0iolSmwmQ2o3j/MqiR8Tis4Xo6VPpQ9TQAqCsFJMDaW7TuZ+PpifI97IwAdTx+7IMsjzMLvU0SL9dNkRxXO1MrV6dPOs4K6z1lqVGF2VtJEQo0i2wM/Iwv4iyBJdXC6wF001e999VRYjSbgGMG5vmOhScLnaCisSGH5ms6STA1AMILT2kwLGBM4bUsqrrULUmqkHuhlqaZ7TpFNWIGnx8nC7nPiDHSt8dNfKl2IwsXStyHMNb/wB19kgo5fVxisurRdvUzDwtwd59sUPEMlRphgaxoMBYKEqBmaIc9RSzEuY3GwEjfCSkw/8AFq8HUZN4kWC3sCca8zcxrk6iUhTaNEgUyFEMzTIemWkmdjFxjsPBJiJ2sjsnKDWnjqfwk4ZHNNHbxryS7l/+Uhnq91y5jY7AajA9x5m2BaiDXVkEHqW/fb5+MM+H037AMrUyl5ZtGnWfqQJgHC52OqrvZ9z9f2waQkyuJ++SBJbZDSKbg/VpVHC0mGtx3Aap/wBoCZ94gYmuG8F6+oenS399P1/f4xQ16kUWMAfmPvVRDv8ApLamHyB8b4D5Woq5qakRo26ikgXG0FTfBInPjaXusDhp+1SMs3RsNjTb9ofPtQp0XpAFa1MqNSrdjJkghrWP/d8J6bNUcAl2kae+SRbYS32E2x9E5gWu1CppymZegQIC100aZHpRU6gEiwkx5MDEmH6TKvT/AAoO9OrUqA3sW9Ewf+GDQyExHjfaD97lULw8BzBZ0vf07Er5oyVSmtIPqjuVAzTpA8KPAn2EThjnuAPToioTSI7fS6kiQIMC5F4+oOF3NBXShFVKnqBCVNcHxA0iB9zcY+gce4blxk1NHKU1qk0grKSpJYrPcTABEj6HHGXo2sa67ceFV42USTF9HOTHVGrvQ+CinzxFFxqrA2ChXIQKZ6i6ZuHhZt48YJ5VyDtl2q97oavSKaWZJdDLFQpliO0FSrAkXItgzN5k5fLVFGReklUAM9cM4LCdBBIABu8aSQdXmBjt/D/NrSy9ciolOqzIVDEBRoMhyseJ92n9PnBJJnRx20cuXxaZexs0gc0fdEX/AAszDUxWVFZiI1QwTSfY6h8eIw647xBlFV2y/YGBLjMKrkzuNAkEnb3G4xMcm0KFRqvXo6xJOoUGqEgk+mBABOxOO/HOcBSr1aJotoRgFRypWFClAyaRCldJ0hgR9owrHgXYnEudGLcKJG3kb+FPhxIjkp7NNrv2A+VJcw5zqVKjRUIYdoqOWKibDURLACReN8MOTGZZ/L7WZAHbWF1EkCWUWBvG/wB4OBuPcbTMAlUo05UDSlKCu+zEm5iZnY495akeqkroWVdVQMUB3uNJBNxBMx7EEjD0jTkLXijyRsQA94yDM1S+cs0EX/vc4zHmd9Xt7fTGYZGynOFHZPuTCPxS6i4HTcEooJjSf2EbtaBOHXFM0yvTVHKgoraQq0tU/pUABp2DidWJTg9NTVQPrgg+gAtOkxAMCJ3PtOHGT4UjaTc7ag5VbzfT3XHscLSin2T6LLwzo7ceK1zHCK2W/wAWk66pC6gRcYu2ziHJxUqME6SyoIYxK20lBJnxqxIcbrUSidGlXpmTJrMrFgR4IvPycXHLOcaoMvTZWUMqgstNhAAmQwWbgb/TCWOneXNnkbqDdbbeaWMMjtIqPl6dvchOBcdoJR0UM5VpAuTp/wAMybWC0qgINv5hJ8WxwzRUtSAesGDgg9YtBBAB7KM2vAPzh1xbl0rVUUsxRAgSMwpdpk+nVSJCxsoMTMY8OSAHZVrHyRS1UwNolZg+bWi+Btx8Jm6atDe4Hr1dUfFsEUUYY6ibv7wQVOp/5rWBWJJupJ8LHtgvmHhdKq6M2Ur5iBGpSwCiWP6rkNePkXwGisOK1tOr+aABJ2G2ogR/rYYcc4P1ij1MvXqELp7aYJABJvFUC+oxcm2FsM8sxLXNdl6vOvkJCCJpAfJo3s3vzGiQ5DiWWqFdL1Xhr6kJudtM1TeBtY2NsK3bvrBVOnqb7ebSPB+JwdkMsgKwaiwd3IMXNgBAGwvPg/cEAf6REk9QRA7d/N5n6YY0zkr3EBnSEMqtPtr1+W83mBUq0iAisy+sb6tRFh9DfG/LlJ2NUdNHM3jSY29xjpVZCrqaBe7EHqspnURHoK38LvY3xz5ToMWqqiXubsRawtCP5ODTzSyQ06qFVpXrxRBG4BuQiztqPhcuLNSSvVFRWVBaNKlQYEeko2/+bz5wtzBolwaDKsLI6gvqA8SX+w1b+Bim47Vphaoaq/UH/p9aLgiRdREb3H98SzUVeqtQFqekSZqK51JBBmFifCxuI84NDOXNB2rsVSDo3RE0cw0IJ86tA8YzFYheuzPBMammDaYxd8z8P/0G1IJHTg7RJUmTqvv597Ykua+LNXVA1erVAZjFRVUCYuNJNz8/bH0Di6suWU1VZaTNRlg9wNSwQTSWLxJ1bYxjZXukjeQLvYbeS5rXMPU0bxF35EJBls5RGTenTqVlrtSIcawikwdXqcoymYChQ17HA/J9ELTcVMrrh+1/w9Srqf8AlSUq04G24bf4vpxrJ0Wp66K1mUAzrKkvpnU6Fb6Fgd0e9xGPeT+BrUoip0qjaqhURmuldVnVHT2BNmBsYweGRgt0oofPhScxjWxZTC7fmdfMlMuRWJ6oZNJkmEDHyZsKbQBteNsNquWC5hqi5KvSYEt+MFQUwrETq/MphVBuJaPpcYVfw/Zx1V0M6jeFBIMmxOpJtc7nB3H+GVKwqn8PnZLSDB6e/wCnrsL/AAhMmRhKJubEyEOAFc/i9e7VJxNbG8BwFu0sH35BTHO2Z6rMTmalVlgFajq57SwJBRFSLyCDsT8YE5Z5cfMAhGnUhYKtyYMQwkKt4J1HaYnA/FcuKQZalKqrRJJMAA/5WX/jgjhDU3olFpZh3OkwoQggMdXcKZf6H3MnYYZdfR6HjyHwqrwIZsjCNPFSnEaemoQYt7GR+4x7j3iDIW7QyiNiQfJ8gDxHjGYebdKQ89YrtwtwKiFlLCNgSJt7i+Hi1qRKlEIggQ35hsfcwQPjCnl6lTbMUhVDNTNmCkgkaTtAJ3jxhjxTp0qmmmGQQJ1OxlveNKx4G1sClcM2XW0u6MOG6dcxZ4so/LZbky5Yz92Av8icO+G5MGijua6KUEsabaBt5gGLjYjCLm2vSfTouQxkmr1LaR/kWPrODeA5SvNJ6dVdgAhoO6iRFxpZSQLzB2sMTn/yRhxNH7yRXYdoeWt6oHL9o2tn6VAhKc5kMSWOp1iSIAkNP0nxh0GemWFKkGkw0AMdM+qApO5/64WcQvUnMJSrVFFnTLVFsCSBY0oIPmCbi+C8hmNQYrWCWHl3Jv6RKWiYmYwjidWNsd55/e4IeKgDw0sJdV3qD+PlLs7XReJV+qzIgJuliLLEecUGXo6kBo5isUi2ohvMk+oG/wA+PnE/XDNxWsBvqb+UHZR4O/74d1qTCA2WSraS8UQbk+GvaB5G4xsOOVobV0N8tbdv5SGHbHn/AJCQK4KX5czSOb6FKkbT7m5uP2wJ1jrrwFM1N5Pv7YLzWbQCn0qNNHgglCigmbSQZgE7Ee2FtCszGodpcEjf7SMNUHOLwKvgulhykvGoO3NP8p1Dl6rIpgVnBjWR+wqKB7kwThBwPKNUNQHTE2moFvYWkg+cMVzy06VQM8HqPA/NJPz2MF3t3Dad9sJuC5bqlyUepBMFdR3I9sajDyw8uCc6GOONr3XR35+FpnzGGWlV/OzECIotSbRIIsXLEEeQbg2wp4RmgCIjtYw3SBIBIE3ax/t4xQVstRSmoauxIiMs9HTB7rM7sohZmT7qANsI+INSSsAEGkqs6GpkfNlZgTG41A/TBmPOXKW+Kd6Jz48rHk/divOdc+j6AtWs5UtIq6Tp2usKPuJPjFNxbgZTLLUl6BBQnp5o1ySSBC0/GmxldtsSHND0CKfRQUyC09mm1o/9Rpj2w/4jw6glGm1SnWog6dT6WIXYHWCRMkSIIgeDjRc97GkE9vEoxw7YJOiJLa21FDS+d+SU52sqa/y+tNMg1KmpH1kzrgmZT0/O9pjFH/DvjmZp0oSFpCtLO9QDU7KQqEMLqXiYIMwSQN+VXK5RuH1DTAquQWFQqNaxq9SCqXXydZGmImTBGnIOfy9Om/WqVZ1TpTq6VQjubscC8jfTBvJ2xiV4ljLXM2029atMyw5nWzrHv39Fx5d4iuWFQ5l69BmJ/wAPYm+rwRv5ET4nD/jHDaSUqlf8J1lJ1BqtdyX1GQzLo9TTMTacTHKqHVXKVtADXOimwIkgE9U2J+PmcM//AOYqGs+tFqrJJMatfn00iX8zAECMCla1rwduelX2DUe67BwMp5e+rG1+m2nqpHjlRXqMy0Rl0gdimQIHzBvvh1yvQAy9QtVroodDCzTVixtJ1QSNJiQcC84ZalTqslNBThRY03pkEibq7ltv+WOHAnYQV0OSDqWqRpi3u8zewt9/DLnZmZhp98VzoWPcGC6rn/im+JJDx3beRGPMbcSPfFjHkD5OPMON2Ux46xR3LNJWzNEO2lSbmJjtMWkTePIw94/l0oVAi5nqyoZi6EGZIgwX9t5xO8Aps2YohbEsIJvBjeMPszwoqx67wxus6iSJI3JEfS8e+Fph/JZPDZYD6brsj+aaKAJFNUOo2UN7bXpr/c/TFHypxmi/4ek9ImFglqXaYWbsGJI/1YE4nuaauX0r03Zm1HVOZ6g2jwoP3w14LzBUNKnTp9Bm0qoVyRMAEyRTDf73x9UHRh8NOHOtartQpsM4u1dZGtm1X518mCCHp0CRtTo0yPMGWosQb/TbE5TR80B1K9WuaZ1KXZaZ32JYEEQPAHj7MMll6oJeoCGk9tLMV9EE3EEMPsIjbBXCKTUS35lF5Ef4pJ3m5NWZvt9MTXkRDK12au73/aJ0skEZeHDNzBs+Slc/pTildm0+sn0ajsDMaW2I9vAv5xSCtWdT+GGunJGtsu6HVctAQRu28zM+whIuc6PF6rhgSCwjum6x/LTcn9sNOMUaWcYVKiVSQujso12EAkyCKSCb3t4w66RzomxkWKH2v2sYLDNlYJH6ju/YSqo1Bej0wy6miFFSmb/p6hcH6AC53wgyxBNUlQx1iCZJF/FsO+XsslKopSrBJClqiMygztaY+fjCOjTA60kzrt3RedyIlvgDG2gBxaLrRAnyuOYUCqHh1JzQqaEYjrNJXLtUiN/ET8WxGDMVFHZqUl2BJAvAW0EeN/vh+chRqUahYIr62u9Wt72sqBCN9z5jxhLwhKUsHqQASR2FgTK+CG/sMMYdzGW4a89ESLDtGW9b7/wqeq1NqOqtlaNKkUE1O9mUG4MLFyx8fqxL5xaH4gLQ0Oj6VDKjCNUA2czIImT++HWeau4dSpGWIH53SZe2RDemLtAsPOE78EQuPzSwj1W9xsGj3+MdEwMsuO/KyP13KpDMQKLQBw4+/Fb85cv/AIZaXezay1mVRsB+lmnfzjbLZnMVTTRilVZB0wL6dpIWf+eA+ZuEJRWnoZm1FgZVF2iPRUf+sYquJBFy6/h3FSoGRhpyoVrRPeEDfbzhluILIw3Ql1i6/GyJ0Aa9xkBcRWp+UZxP8LWyrzpy9ZKT/l0qen0FlILeQxgkMCbGCAbceQ+XlzGV1BaRPU0kvVemSSbJ2qwZWjwAw+YnAmf4fVqUVdqzqVolnUrWiLFrdMACCoa7A2J9WKH+GWYPSenSdGZaoep2khSTCEdsLIEaRt73xOkzMgJjN0Remy6ed8dFp8AbpIuT8uUNfV1QpYmfw5rSRM6ewyLXbUv0OKg8NztQ1EzKinlhq01Upoj2P5Z2bSTaYAiT8jEhycjB67q9TRqIqaRWWRczrpBoi47gYF4w44nSz9UOwoBFM1EdKPe2kyIYKHkgzLQTfyYxrEvLnAW0bb/F/tbw2EAJeas8+HdrupDmugi1KgSsauk6TqOpiVse7SoMGR9scuB5vSkDUHJ7FQDVLCJDGwuFEQSQTcedeJ5FvzGqltY8GQ2qRM9pP/2jD/knhoBR6dREqdM+sypMAEQV9QLAx3CfaLsPeGRmzabnkayTr8AvnmfaX2C/AEeTjMdOKIoeApAFrm9iYmw8fGMxQGoUN56xW3Dc61Kojo0FSCL/ABGGvGOYGzThqzzFgAVssm3knfzOMxmNuiYetWvPihJzzZUyBRDlqzVWLXDU0SBETIAvOHHLXH8ropIVQOEC6jUUQRub6R/XGYzCjMMx0eR1nddiszzRJ1RHHuamoFFomiwMkksrXkbRUMffHTIZ/L5hQVdqcQ3dmaCT8Huk38HGYzAv/kjDA5ujhx596HPBG2JrQOaWZjmClR4pWqakqJqI/wASxkDyrbA+xxV5fmanWpqyV6NIQRpOZ0kEE7hgxv8AXGYzG5f+fE+BrjuPuyzC3otRyUJy/wAeTqAZlyVTbpmn7wZkgQQN77440Myra26wlX7dTgHTPi++1hjMZjb8Oy8w0XrmDWtFS8PzSihWH4ltWslR+KRV8RtWViI8QRGJLg1RCWFV6hMtalWpKf5Zk1DEGABB8YzGYxFhwy9UZ39AnPGOYU/DvTp1Ki9qqA1VDAkGCQ5/3RibymYR6q9au8ns1SGAEiNRJuokyvxjMZgkcDY2EN4ldG0AUPdFc3cPp0xTKZqjmZ1AinA0gRuNr3xQcV4uEoo6VK+tWWC+ZosDt6hTql7AQIAjycZjMcIw5oDtfvIJmQG9Slud52zNSlp6gTt0sy1DqKkg3ljMRGDOWeH5apQAqHLMOqSTUzS0XECIIILFWHlWEb7jGYzHrWiMfxjL3L3EEktpK+A5/LUzU62lvjQHWZvEVE8edoG22KnivOmaFIhK0d1mGaoRGq0U1HUUafBdo8k4zGY1JhoiGvc0E9uq0zEvD8p2SHLc0VXdvxOYLoaZJU1CwJ2A0g6WMT2tCn9SmGB3D86nRypetoWno6sZqXqnqKGULrkL03bume0gaAWnMZjzI2qaAAsSuJkJULxpG6nfW6pj16iZAt5Mj6GDjzGYzBUuv//Z"/>
          <p:cNvSpPr>
            <a:spLocks noChangeAspect="1" noChangeArrowheads="1"/>
          </p:cNvSpPr>
          <p:nvPr/>
        </p:nvSpPr>
        <p:spPr bwMode="auto">
          <a:xfrm>
            <a:off x="1679575" y="-617538"/>
            <a:ext cx="1714500" cy="1295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 sz="1800">
              <a:latin typeface="Calibri" pitchFamily="34" charset="0"/>
            </a:endParaRPr>
          </a:p>
        </p:txBody>
      </p:sp>
      <p:sp>
        <p:nvSpPr>
          <p:cNvPr id="64517" name="AutoShape 11" descr="data:image/jpg;base64,/9j/4AAQSkZJRgABAQAAAQABAAD/2wCEAAkGBhMRERMUExQWExUWGCAaGRgYGB8eHhscHB4gHiAdGiEgICYhIyEkHBogIS8gIycpLC0sICAxNTAqNSYrLCoBCQoKDgwOGg8PGiwkHyQwLDIsLzUuKTUvNDU1NSoqLS4sKiovMTUwLCwsLCwsMiwuLC0sLCwsLCwsNSwsLCwpLP/AABEIAIgAtAMBIgACEQEDEQH/xAAbAAADAAMBAQAAAAAAAAAAAAAEBQYAAgMBB//EAEAQAAIBAgQFAwIEBAIIBwEAAAECEQMhAAQSMQUGEyJBMlFhcYEUI1KRB0KhsTNiJIKTosHR4fAVJUNyg5LxFv/EABkBAAMBAQEAAAAAAAAAAAAAAAMEBQIAAf/EADARAAEEAAQCCgIDAQEBAAAAAAEAAgMRBBIhMUFREyJhcYGRobHB8NHhIzLxBUIU/9oADAMBAAIRAxEAPwD5hyqq9YaygGhvWoInSYF1YTO1vvg7MKjOpXpRCggoovNx6f6jHLkajqzIAVGPSqEBtrIb2vINxg3MU5dWU0jIU/M/ANhfwBE/fCkr6kq+CVkNPsrrzVlaalNFOit3HYCf0xOtRteI/phpwqvlvylOXpAlASXCkH90ABPthbzRnalQjWsQWiyLvH6FHtsZxV5bIUDlqfV7gKYMP1QBItcDSun9QxPmeWxtDrvsWhJGTT9jxHDutb1ODUnPbRoCLWSkbicZl+D04b/R8uJ91R/oBYRHv5x1yvDaCT09S32UuyT5uw9WwnxB84ynQqQ5pin2iWlm2JAkRHn3xNMj+Dj6pKWzL0MLrHC/9STM8MpniFRBQpMovohF/lHxHnbD+hw6lTQgZbKrJY91Bah28uFIA8ACPtvhYxA4rUmwvJ1ID6FMA1LSTtOGfFej1KZNSCRNMdUX/wDcKZ6ZhhfVeLYaa2SZzWAn+t6WiB8jIs1HLz4++ynxkFIX8mmn/wACnz5BA/v8Y4fgkBf8qn6hfpIPuBpt9MNKdInp7i+4g+fjAFRoaqJJ7/OCNndWW0k17+aYtlafQcaKAbW4g5OmzRJ2e1/YRbEjwVEVnDrTvtqy6VNj7FlA/fFLmaz9OooPYarEjq6byblY3wu5PAL1vSwjypN5BG19xONsc+ONzjqnY8Q4gXwRGfqZbpPAy6G3d0VU73/laP6xiRztIPUUoabrABKhV95mwEwd4Ixa5rI5Vq9UouqoJY02cRNpJU0g0Xn1k3G+J7jtNVqpFOkp0g2Me9xMSfgYYwkmU0bs66p50bGUIzYOtnny7ks5gyNFBT6cXJn81KlvHpUfvfFGrquUphaWWAKJrdsuhP8ALBBDu5km50rPkDbCPmevrp0yUCsSZqCiaZewFzqIPvAAxecc4jTHCUUo4OijYB0CwUkSQyX8RONYhzwIw0E2dezyT0c0THESNGv3T3U7neEU3yr1PyNQEQAiais6tMxdQQSLavE7Y15C4StSlVJ0GKizNNGMQT5BIBH9Y8xjlmeFUmywdGpK51NJrAsEVbKbAAnfTpBJ28458mUa/Tq9FkUOQpLsFggFhDNsQsmQZiR5x7I1zYSATfbotPgbO4MifXLb1pacC4XqzNUaKTBXezhRsWAkHxNoF5iBi/o8PTRo/CUHOmCEy9CB2mSKjFTHzOoT8Tj57wHWtWrFVKbHVdmF4J2kHz98Vp4FQrhnIDZhqZY1NTqocAXDltIXTLTsBCwcd0RkeTnqhyP5CFJ0kTWiRvUugRprzPYo/nbg1OhVK01VU0grDI2r3Mq7WJ9zNsI+GZcOSCUQWlmWYv4Av9YBwz5l4UaJANVHBXV2VQ4PcREi0/GOPLmWR2h6gpi072EwTYHYGYj9sNghjL3rv+USbKX1fiKPskWZUBjsfn3vjzG+ejWYOoSYPuJN/vjMHBvVKHQp1ypxBaNYM0j8txadypAFvc4aZnOdSpT01FiEGktJJkSLrvhRyzSZq0KtNj03/wAT0xpMn6+3zhjT4TXbQw0BTp2cL58iRfCcwbns8kF7I/7OOv3gmfM/CjS06hAlgOxV2i0gmd/OKjhtBjSpA0lXsXvp6i8RF5AXY3j7YmOaqNRNPUZGktGioan6Zkl2jcQSL4qOFU/y6f5aT0wRMAG1phJGJWJfcTSavyU+ZpjAbuikrJR7YdZM3Q+bePpheegi/mPTBYWHT1XBGxP0F4HnDIZRyxmhkzBs1RqjE+0aQI+hE448KaA4FQHtE6dSfvO//wC4RY5rTbr8CPwVmRrImtkjIvjRS85M1eKVVWmahkmIU7KBPd24qF4fXprpFCooiwD0lnzMC2Jx0/8AMqvdo3OoGP5QfYxvvGHtehTZdVRVqEg6Yy9aqpAsO5WA+DEXk46Rj35cu1Dn+U1hSyRnRvBPZ8qZPFQdMzC+SR9xt4IInzgNX1dU3jUCPM+0+31vgxg7CmWrNMmJpAACdgAgJuPPxBvhezXrAXhwTaJuBt9TthsNF0lZGRh3U+flNxwwNSqNpBbqsB2U9pudRUmR4Xz7jEzw6lUJqdGolM6jJZZkWjZD5m2HlXT06l4YVXEdB2tqNtYXR/XCzlvMlTV0yDPhPn4YYZbJKGHNrW1hcG5GW3j2I6rww0ZruzEqt2FNaYM29atq/pewMYQZ7iC1KiQdUjTJaRv/AJ0Jtq999sVPMLE0KulQW0iJVhuRJIYaJ+STiE6rdRCASZ7Yt/NFo+cMYWV8gs1fcnsJEyZhlduNN17zBw7ohZrLVYswZQtQaY/9yAH6DDvM5p2yoptmqVRCEHTSnD20wAzIotAm94NzgTnRsyUp9daiDU0aixBPmJJH7Yos5xZWyyIMxqnp9rU2N+23qYza0A7eMFfPYa57RZPCqHofhPuhlcSWdYDU8dO8hK6me6WUel01st2ZE2MwWiSzDZW1Wvab46fw3bMoGaiXCa1DGm6gzBsQ/aFMzr0kzpGzHAnGKemiCakkKQq9OosKZnSzKJgzN/Pthh/DSspRxaRUVmDA7QRKFSJN/S0r9MDkke6Elwvv2RMXGyFjZIQNRrvvsePsg+B5OnUq1jXqKDqJPUbpsW1Xkim8md4gXt7Ys63OyLSbLimatNVCCIdWCgeSoJAHuoj9jiK4RWC1K56wpS7AzSNSQHJiNLCJIMn2xU5rjWSGWKGo34kL6qdLpEk3gQqlQywDAE73wriIC9wkIJGlUNu3gnMKY5YmxyAnsugPS1G848QV2hKa0l0AadCAkyTJIUf0jE/kCO6TBiwi5k+/j64M45mS7SxZjp3aS1pi7b4zgBckhbEgGTpURq/Uw7b+ZtHnFQF2TreqHIyPDzBsYAA+7lI8yb4zG/EGmoxHv7g+fcAA/WMZhhT3akppywWFbtZVPTa7CR6T2wQbn38YZV8rWFSmHESEM6ANIMbiAbe+FfL9Z0qjp0xVbQw0lNVitzA9h5w0zGYao6MaK20iTSPiLmLnCkoOe+FIZf8A+S2+1Oeb6lMsoGYWuwLSEVl0ggQWneQPnbD/AIRUYJRJSsVKgDUUC3FoMg33E4juOaBASnSpeqdHVE7bh/abR74r+F/iBRRimXZdCmJ7thFlBJMeBiXiQBG2tvL2QJoS/MCANOde+6bHNsrgCmgXyGp02JJO+pnBEe22OtDJhTU0hDtsFiPsSP2tgalxBgY6NU3t0qLuIPuSJBmZGwx2oVLNJ2HmB+2JEjHAKXNmEbWlvjzSfMV0TiVTUCoJALIYIlRe0WHke2HNTOu+noZcZikZBr1CpCXvsHJA9W8+LYW5Suq8ZYyQAfG47AJvYiT84pOPZ+gXGqtmfTE0qHUXz5CETc+Zwy2UxyMAbfVHOvStfFUsHAJBTf7efpSlcrSJKCpXgbjrPUYb7Lq2t7eMKc0kNXGpWHVFxHdexWRMXwyoJXYqGUoATHUqBA0zBBk2gXtbbxhZUhWrhiCweO0yJJHkGCI/mvhlll5N32aJZ4cLzjX74JmvFglKohdwOpU7Q1KDLXkNUViJt6fpOEvLppk1equoA7SR5g+D74dUWmlUhKrS73XL6xub6oIB+RcYScsVU1VdRtIImpouCLXqJ77G2DUHMIAKbYXkN6tUO3VUfEqoNJwKazAgA02tqESpZbRG5GInMZI9RYgCLjTI8kz03dL/ACRHkYs+LZ5dNRKNKs9XYHQdJuJ7wTIibyfriI4l1DXTq03pyBIBMlBuwnyVn7jBMGMvZ37o2DhkDHMdVE3dr3mrR0qRWlQpEs89MoTaIDafHkeMVnE3SllabDK0lJFMannulVJK6lEgMSpkncGYxKc25bJKqHKNmH7mDdaBaARpEA/viw4rmUp5FSldmqqtHUnX6gckpK6TVYgK3d2qn7bFlDXBhAO/b66p420ubzHEke1IHM8KOYyr1WrrSCK2mieqU7QZKn0At4ix+ME/wwvQcloJqglbQLC8e59/jAua4xnXyUNQbpCm51qCp0kgAyL6RMCdwZnG/wDDUMaNSHZR1VBkCNpAXUpEwJIBkDxgErHGF2d1ajtrs0S//SMhhDQNtq1/dJRwziNCnVrfiEL02Z9gpkhzvqKiIv5vi4yHCc1Wpl3rrlMmSBTXQqu9Fh2dygwdBC+ZEjbExyVmFSvmH01HhmB6aFoGozHayz+2+K3PZxm6poHO1GDQ1N1ASAJOw1A6e4R7iBeMDxEkrXZY9NtTt4Dge1O4HrsysAsb3+wV84564Z0KgUVKdUMoY9MQFMm0HawMRa+A+U80UYssCCCe0FiAwMAmw1AkXIBiDbBfOucqu/5lJ6Mqva4cTBaD3Ae5ws4BlGdoSqELAfzlbzAFvaZxUjaBEBJ4r2dzzJmdV+Y+Emz5mo31Pt7n2t+1sZjM8Ic3n5mZvjMODbRT3bpny3m+nV1Cs1DsYa1XUYKxpiR6tp8YbV6dWo9MpUaqAFAYMEgggBQJHpFtUYS8EyZqVAqwCVNyrN4O4RWP3iB5wfTywFRdZCHUoI0+JAlTex8HAJSPFYybOB8E25to1xoNb8QBLaevWWpe06Y2MRP2xS8uUlApPVULT0DU2rxHgAkgzHj3wl5zytNNDJrUsWlWZWAgD0QJ8ydRODeH8L7aZ01l1KG1g03ERuFZJExABI8YmH+WENJq/vP8reNhjMhBNVtd6nlonvE+I0VqgUM2KQ0iVNJ3JOoiZlSBsIiMEso7u37FlHn3wBkeHvqlHlP1PlXD2nY0qZXReYLTI2i+O2gnUKfUqwP0MBHuO1j+4A+cLYmJgDImHYb6eug9bUXFROFE+XDwQIU/+L1YRnN4VWKk9i7EXP0xZDgRqhXanXRvEZiqpABm+8E/HjEXmc2tPilVm6x7o/LUFpKqBH9vvh6ebcwVAy1AVaYBE1iFfVJUhgKo8QLgYTxEU5ax8YoUNbVr/kl7jlby46KbpVKbEANVNzIqgkbn06aYP1398LnXuqkHtD+BFpt4sPrGGuUyr0SDURiCe3sVfJJmGb3H2A84DuRmo7QaikqSt+6diJP2xRe8ZiR2cq9ApJjIkc03SJqcNqmgz6F06n0s2ZamSdXhNYER8Xwg4QCC/wCYFOokSgqewNpXzi0yPEaaZZkbphy9RhrZwbPA9KkR95+DiQ4LX0tVOpVGozrAIIkbaqbfOwE/OPMPI8h1jbZWJGAxxZtiPuwTritKgtBqzUjqgfmpXRWJmO1SxZZHjSbTiWq0zVZXpLVZYiahWowggWsAR5A/vOC809Wq7ItemQT6EUFoHduKaKY+IMR7HA+Xy4p1aau4VzBBdAGExBEkn6En9sVMnRR052Y78T4UUKGMMAfVHlwrnw9kPzYtULT6isASxBOX6V/IBG9vHj2xUcSWr+AQF1ZSKICvk0RT6Y/O1mwjeL/E4B/iTl9KUZzdTNS7+vYWFx3GZ98H8ZZEyGum1JXindNCt/LMAUFY/wC0t8+V4prjYW0LPyqs8TZJXOdrVVv+Pwp/Mfhuk8NUp1woUaHDI5NiAFHpgQZe0rZojDf+HFHMujigKDMKiSKrVQReAe2AVneZP0GF1PgOarUDXUPUphWZ2IAWEMHcy224Ai48YL5I5ibL026axFYMWCA+pSiLPUVmlyOxpUb2i707jM3o46c4b2dPhIzYdjG7k33fvRecrUn15o9MMwY71+moOszPeurbeSbDFnmOGIMuzVci1JxTLHNJVkIYtUDGoWIFrz7jbEDwHilRDVBy/X1FpA1kAlrj8tgN5FyfjFRna9fMZf8ADjpqTEU+rT7YMhQmjXKgRBYkRe+JOIjd0zSdACLNn4PuFTweaSItzfkeR99FDc0BNXZmHrwqgs7awWju0tqNpNhFpjHPl6nVJGlmSWUyJn1RaCAbkWJGOvMnB61BtFU30ho+CTHj3xvy1lFOrtp1GOkDUWAWTvaLk2AJve2Ks8jSCWmx97AlmwCN4a4k99flTGbQhjP/AHfGY24gBrMRf62ubX/64zG2k0k31mKacsZmslYHLkh9DCQFPbpOre0R53w5zgWo1M1A1RiqAFkg6Y7boQAPYkT74QcCrUlqTWV2TSw7CAwYixE23/ocNmziMydMUaQt2d5M2FiSZJge1/GF5mm7A8f2uP8AQUdbRXM/Dujoin0iSwMVGaYjedvrih5f4Ap6VR62Yy6MgJdZphbb6w0gXA28jCDmCox0iolSmwmQ2o3j/MqiR8Tis4Xo6VPpQ9TQAqCsFJMDaW7TuZ+PpifI97IwAdTx+7IMsjzMLvU0SL9dNkRxXO1MrV6dPOs4K6z1lqVGF2VtJEQo0i2wM/Iwv4iyBJdXC6wF001e999VRYjSbgGMG5vmOhScLnaCisSGH5ms6STA1AMILT2kwLGBM4bUsqrrULUmqkHuhlqaZ7TpFNWIGnx8nC7nPiDHSt8dNfKl2IwsXStyHMNb/wB19kgo5fVxisurRdvUzDwtwd59sUPEMlRphgaxoMBYKEqBmaIc9RSzEuY3GwEjfCSkw/8AFq8HUZN4kWC3sCca8zcxrk6iUhTaNEgUyFEMzTIemWkmdjFxjsPBJiJ2sjsnKDWnjqfwk4ZHNNHbxryS7l/+Uhnq91y5jY7AajA9x5m2BaiDXVkEHqW/fb5+MM+H037AMrUyl5ZtGnWfqQJgHC52OqrvZ9z9f2waQkyuJ++SBJbZDSKbg/VpVHC0mGtx3Aap/wBoCZ94gYmuG8F6+oenS399P1/f4xQ16kUWMAfmPvVRDv8ApLamHyB8b4D5Woq5qakRo26ikgXG0FTfBInPjaXusDhp+1SMs3RsNjTb9ofPtQp0XpAFa1MqNSrdjJkghrWP/d8J6bNUcAl2kae+SRbYS32E2x9E5gWu1CppymZegQIC100aZHpRU6gEiwkx5MDEmH6TKvT/AAoO9OrUqA3sW9Ewf+GDQyExHjfaD97lULw8BzBZ0vf07Er5oyVSmtIPqjuVAzTpA8KPAn2EThjnuAPToioTSI7fS6kiQIMC5F4+oOF3NBXShFVKnqBCVNcHxA0iB9zcY+gce4blxk1NHKU1qk0grKSpJYrPcTABEj6HHGXo2sa67ceFV42USTF9HOTHVGrvQ+CinzxFFxqrA2ChXIQKZ6i6ZuHhZt48YJ5VyDtl2q97oavSKaWZJdDLFQpliO0FSrAkXItgzN5k5fLVFGReklUAM9cM4LCdBBIABu8aSQdXmBjt/D/NrSy9ciolOqzIVDEBRoMhyseJ92n9PnBJJnRx20cuXxaZexs0gc0fdEX/AAszDUxWVFZiI1QwTSfY6h8eIw647xBlFV2y/YGBLjMKrkzuNAkEnb3G4xMcm0KFRqvXo6xJOoUGqEgk+mBABOxOO/HOcBSr1aJotoRgFRypWFClAyaRCldJ0hgR9owrHgXYnEudGLcKJG3kb+FPhxIjkp7NNrv2A+VJcw5zqVKjRUIYdoqOWKibDURLACReN8MOTGZZ/L7WZAHbWF1EkCWUWBvG/wB4OBuPcbTMAlUo05UDSlKCu+zEm5iZnY495akeqkroWVdVQMUB3uNJBNxBMx7EEjD0jTkLXijyRsQA94yDM1S+cs0EX/vc4zHmd9Xt7fTGYZGynOFHZPuTCPxS6i4HTcEooJjSf2EbtaBOHXFM0yvTVHKgoraQq0tU/pUABp2DidWJTg9NTVQPrgg+gAtOkxAMCJ3PtOHGT4UjaTc7ag5VbzfT3XHscLSin2T6LLwzo7ceK1zHCK2W/wAWk66pC6gRcYu2ziHJxUqME6SyoIYxK20lBJnxqxIcbrUSidGlXpmTJrMrFgR4IvPycXHLOcaoMvTZWUMqgstNhAAmQwWbgb/TCWOneXNnkbqDdbbeaWMMjtIqPl6dvchOBcdoJR0UM5VpAuTp/wAMybWC0qgINv5hJ8WxwzRUtSAesGDgg9YtBBAB7KM2vAPzh1xbl0rVUUsxRAgSMwpdpk+nVSJCxsoMTMY8OSAHZVrHyRS1UwNolZg+bWi+Btx8Jm6atDe4Hr1dUfFsEUUYY6ibv7wQVOp/5rWBWJJupJ8LHtgvmHhdKq6M2Ur5iBGpSwCiWP6rkNePkXwGisOK1tOr+aABJ2G2ogR/rYYcc4P1ij1MvXqELp7aYJABJvFUC+oxcm2FsM8sxLXNdl6vOvkJCCJpAfJo3s3vzGiQ5DiWWqFdL1Xhr6kJudtM1TeBtY2NsK3bvrBVOnqb7ebSPB+JwdkMsgKwaiwd3IMXNgBAGwvPg/cEAf6REk9QRA7d/N5n6YY0zkr3EBnSEMqtPtr1+W83mBUq0iAisy+sb6tRFh9DfG/LlJ2NUdNHM3jSY29xjpVZCrqaBe7EHqspnURHoK38LvY3xz5ToMWqqiXubsRawtCP5ODTzSyQ06qFVpXrxRBG4BuQiztqPhcuLNSSvVFRWVBaNKlQYEeko2/+bz5wtzBolwaDKsLI6gvqA8SX+w1b+Bim47Vphaoaq/UH/p9aLgiRdREb3H98SzUVeqtQFqekSZqK51JBBmFifCxuI84NDOXNB2rsVSDo3RE0cw0IJ86tA8YzFYheuzPBMammDaYxd8z8P/0G1IJHTg7RJUmTqvv597Ykua+LNXVA1erVAZjFRVUCYuNJNz8/bH0Di6suWU1VZaTNRlg9wNSwQTSWLxJ1bYxjZXukjeQLvYbeS5rXMPU0bxF35EJBls5RGTenTqVlrtSIcawikwdXqcoymYChQ17HA/J9ELTcVMrrh+1/w9Srqf8AlSUq04G24bf4vpxrJ0Wp66K1mUAzrKkvpnU6Fb6Fgd0e9xGPeT+BrUoip0qjaqhURmuldVnVHT2BNmBsYweGRgt0oofPhScxjWxZTC7fmdfMlMuRWJ6oZNJkmEDHyZsKbQBteNsNquWC5hqi5KvSYEt+MFQUwrETq/MphVBuJaPpcYVfw/Zx1V0M6jeFBIMmxOpJtc7nB3H+GVKwqn8PnZLSDB6e/wCnrsL/AAhMmRhKJubEyEOAFc/i9e7VJxNbG8BwFu0sH35BTHO2Z6rMTmalVlgFajq57SwJBRFSLyCDsT8YE5Z5cfMAhGnUhYKtyYMQwkKt4J1HaYnA/FcuKQZalKqrRJJMAA/5WX/jgjhDU3olFpZh3OkwoQggMdXcKZf6H3MnYYZdfR6HjyHwqrwIZsjCNPFSnEaemoQYt7GR+4x7j3iDIW7QyiNiQfJ8gDxHjGYebdKQ89YrtwtwKiFlLCNgSJt7i+Hi1qRKlEIggQ35hsfcwQPjCnl6lTbMUhVDNTNmCkgkaTtAJ3jxhjxTp0qmmmGQQJ1OxlveNKx4G1sClcM2XW0u6MOG6dcxZ4so/LZbky5Yz92Av8icO+G5MGijua6KUEsabaBt5gGLjYjCLm2vSfTouQxkmr1LaR/kWPrODeA5SvNJ6dVdgAhoO6iRFxpZSQLzB2sMTn/yRhxNH7yRXYdoeWt6oHL9o2tn6VAhKc5kMSWOp1iSIAkNP0nxh0GemWFKkGkw0AMdM+qApO5/64WcQvUnMJSrVFFnTLVFsCSBY0oIPmCbi+C8hmNQYrWCWHl3Jv6RKWiYmYwjidWNsd55/e4IeKgDw0sJdV3qD+PlLs7XReJV+qzIgJuliLLEecUGXo6kBo5isUi2ohvMk+oG/wA+PnE/XDNxWsBvqb+UHZR4O/74d1qTCA2WSraS8UQbk+GvaB5G4xsOOVobV0N8tbdv5SGHbHn/AJCQK4KX5czSOb6FKkbT7m5uP2wJ1jrrwFM1N5Pv7YLzWbQCn0qNNHgglCigmbSQZgE7Ee2FtCszGodpcEjf7SMNUHOLwKvgulhykvGoO3NP8p1Dl6rIpgVnBjWR+wqKB7kwThBwPKNUNQHTE2moFvYWkg+cMVzy06VQM8HqPA/NJPz2MF3t3Dad9sJuC5bqlyUepBMFdR3I9sajDyw8uCc6GOONr3XR35+FpnzGGWlV/OzECIotSbRIIsXLEEeQbg2wp4RmgCIjtYw3SBIBIE3ax/t4xQVstRSmoauxIiMs9HTB7rM7sohZmT7qANsI+INSSsAEGkqs6GpkfNlZgTG41A/TBmPOXKW+Kd6Jz48rHk/divOdc+j6AtWs5UtIq6Tp2usKPuJPjFNxbgZTLLUl6BBQnp5o1ySSBC0/GmxldtsSHND0CKfRQUyC09mm1o/9Rpj2w/4jw6glGm1SnWog6dT6WIXYHWCRMkSIIgeDjRc97GkE9vEoxw7YJOiJLa21FDS+d+SU52sqa/y+tNMg1KmpH1kzrgmZT0/O9pjFH/DvjmZp0oSFpCtLO9QDU7KQqEMLqXiYIMwSQN+VXK5RuH1DTAquQWFQqNaxq9SCqXXydZGmImTBGnIOfy9Om/WqVZ1TpTq6VQjubscC8jfTBvJ2xiV4ljLXM2029atMyw5nWzrHv39Fx5d4iuWFQ5l69BmJ/wAPYm+rwRv5ET4nD/jHDaSUqlf8J1lJ1BqtdyX1GQzLo9TTMTacTHKqHVXKVtADXOimwIkgE9U2J+PmcM//AOYqGs+tFqrJJMatfn00iX8zAECMCla1rwduelX2DUe67BwMp5e+rG1+m2nqpHjlRXqMy0Rl0gdimQIHzBvvh1yvQAy9QtVroodDCzTVixtJ1QSNJiQcC84ZalTqslNBThRY03pkEibq7ltv+WOHAnYQV0OSDqWqRpi3u8zewt9/DLnZmZhp98VzoWPcGC6rn/im+JJDx3beRGPMbcSPfFjHkD5OPMON2Ux46xR3LNJWzNEO2lSbmJjtMWkTePIw94/l0oVAi5nqyoZi6EGZIgwX9t5xO8Aps2YohbEsIJvBjeMPszwoqx67wxus6iSJI3JEfS8e+Fph/JZPDZYD6brsj+aaKAJFNUOo2UN7bXpr/c/TFHypxmi/4ek9ImFglqXaYWbsGJI/1YE4nuaauX0r03Zm1HVOZ6g2jwoP3w14LzBUNKnTp9Bm0qoVyRMAEyRTDf73x9UHRh8NOHOtartQpsM4u1dZGtm1X518mCCHp0CRtTo0yPMGWosQb/TbE5TR80B1K9WuaZ1KXZaZ32JYEEQPAHj7MMll6oJeoCGk9tLMV9EE3EEMPsIjbBXCKTUS35lF5Ef4pJ3m5NWZvt9MTXkRDK12au73/aJ0skEZeHDNzBs+Slc/pTildm0+sn0ajsDMaW2I9vAv5xSCtWdT+GGunJGtsu6HVctAQRu28zM+whIuc6PF6rhgSCwjum6x/LTcn9sNOMUaWcYVKiVSQujso12EAkyCKSCb3t4w66RzomxkWKH2v2sYLDNlYJH6ju/YSqo1Bej0wy6miFFSmb/p6hcH6AC53wgyxBNUlQx1iCZJF/FsO+XsslKopSrBJClqiMygztaY+fjCOjTA60kzrt3RedyIlvgDG2gBxaLrRAnyuOYUCqHh1JzQqaEYjrNJXLtUiN/ET8WxGDMVFHZqUl2BJAvAW0EeN/vh+chRqUahYIr62u9Wt72sqBCN9z5jxhLwhKUsHqQASR2FgTK+CG/sMMYdzGW4a89ESLDtGW9b7/wqeq1NqOqtlaNKkUE1O9mUG4MLFyx8fqxL5xaH4gLQ0Oj6VDKjCNUA2czIImT++HWeau4dSpGWIH53SZe2RDemLtAsPOE78EQuPzSwj1W9xsGj3+MdEwMsuO/KyP13KpDMQKLQBw4+/Fb85cv/AIZaXezay1mVRsB+lmnfzjbLZnMVTTRilVZB0wL6dpIWf+eA+ZuEJRWnoZm1FgZVF2iPRUf+sYquJBFy6/h3FSoGRhpyoVrRPeEDfbzhluILIw3Ql1i6/GyJ0Aa9xkBcRWp+UZxP8LWyrzpy9ZKT/l0qen0FlILeQxgkMCbGCAbceQ+XlzGV1BaRPU0kvVemSSbJ2qwZWjwAw+YnAmf4fVqUVdqzqVolnUrWiLFrdMACCoa7A2J9WKH+GWYPSenSdGZaoep2khSTCEdsLIEaRt73xOkzMgJjN0Remy6ed8dFp8AbpIuT8uUNfV1QpYmfw5rSRM6ewyLXbUv0OKg8NztQ1EzKinlhq01Upoj2P5Z2bSTaYAiT8jEhycjB67q9TRqIqaRWWRczrpBoi47gYF4w44nSz9UOwoBFM1EdKPe2kyIYKHkgzLQTfyYxrEvLnAW0bb/F/tbw2EAJeas8+HdrupDmugi1KgSsauk6TqOpiVse7SoMGR9scuB5vSkDUHJ7FQDVLCJDGwuFEQSQTcedeJ5FvzGqltY8GQ2qRM9pP/2jD/knhoBR6dREqdM+sypMAEQV9QLAx3CfaLsPeGRmzabnkayTr8AvnmfaX2C/AEeTjMdOKIoeApAFrm9iYmw8fGMxQGoUN56xW3Dc61Kojo0FSCL/ABGGvGOYGzThqzzFgAVssm3knfzOMxmNuiYetWvPihJzzZUyBRDlqzVWLXDU0SBETIAvOHHLXH8ropIVQOEC6jUUQRub6R/XGYzCjMMx0eR1nddiszzRJ1RHHuamoFFomiwMkksrXkbRUMffHTIZ/L5hQVdqcQ3dmaCT8Huk38HGYzAv/kjDA5ujhx596HPBG2JrQOaWZjmClR4pWqakqJqI/wASxkDyrbA+xxV5fmanWpqyV6NIQRpOZ0kEE7hgxv8AXGYzG5f+fE+BrjuPuyzC3otRyUJy/wAeTqAZlyVTbpmn7wZkgQQN77440Myra26wlX7dTgHTPi++1hjMZjb8Oy8w0XrmDWtFS8PzSihWH4ltWslR+KRV8RtWViI8QRGJLg1RCWFV6hMtalWpKf5Zk1DEGABB8YzGYxFhwy9UZ39AnPGOYU/DvTp1Ki9qqA1VDAkGCQ5/3RibymYR6q9au8ns1SGAEiNRJuokyvxjMZgkcDY2EN4ldG0AUPdFc3cPp0xTKZqjmZ1AinA0gRuNr3xQcV4uEoo6VK+tWWC+ZosDt6hTql7AQIAjycZjMcIw5oDtfvIJmQG9Slud52zNSlp6gTt0sy1DqKkg3ljMRGDOWeH5apQAqHLMOqSTUzS0XECIIILFWHlWEb7jGYzHrWiMfxjL3L3EEktpK+A5/LUzU62lvjQHWZvEVE8edoG22KnivOmaFIhK0d1mGaoRGq0U1HUUafBdo8k4zGY1JhoiGvc0E9uq0zEvD8p2SHLc0VXdvxOYLoaZJU1CwJ2A0g6WMT2tCn9SmGB3D86nRypetoWno6sZqXqnqKGULrkL03bume0gaAWnMZjzI2qaAAsSuJkJULxpG6nfW6pj16iZAt5Mj6GDjzGYzBUuv//Z"/>
          <p:cNvSpPr>
            <a:spLocks noChangeAspect="1" noChangeArrowheads="1"/>
          </p:cNvSpPr>
          <p:nvPr/>
        </p:nvSpPr>
        <p:spPr bwMode="auto">
          <a:xfrm>
            <a:off x="1679575" y="-617538"/>
            <a:ext cx="1714500" cy="1295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 sz="1800">
              <a:latin typeface="Calibri" pitchFamily="34" charset="0"/>
            </a:endParaRPr>
          </a:p>
        </p:txBody>
      </p:sp>
      <p:pic>
        <p:nvPicPr>
          <p:cNvPr id="64518" name="Picture 13" descr="http://www.diariodasaude.com.br/news/thumbs/thumb-favel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24099" y="4235845"/>
            <a:ext cx="6352673" cy="2411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19" name="Picture 15" descr="http://www.bbc.co.uk/worldservice/assets/images/2009/04/24/090424105711_genoma_226b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60897" y="206018"/>
            <a:ext cx="5342021" cy="229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20" name="Picture 17" descr="http://www.badarkablar.es/wp-content/Imagenes/PuebloUrrotz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315200" y="2289089"/>
            <a:ext cx="4343399" cy="19590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21" name="Picture 19" descr="México D.F.">
            <a:hlinkClick r:id="rId7"/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594584" y="3768950"/>
            <a:ext cx="6641431" cy="25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22" name="Picture 21" descr="http://www.eln.gov.br/opencms/export/sites/eletronorte/aEmpresa/regionais/amazonas/imagens_amazonas/amazonas_indios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153125" y="208901"/>
            <a:ext cx="5269829" cy="225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6571" name="TextBox 10"/>
          <p:cNvSpPr txBox="1">
            <a:spLocks noChangeArrowheads="1"/>
          </p:cNvSpPr>
          <p:nvPr/>
        </p:nvSpPr>
        <p:spPr bwMode="auto">
          <a:xfrm>
            <a:off x="152400" y="2656655"/>
            <a:ext cx="1097279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2800" i="1" dirty="0" smtClean="0">
                <a:latin typeface="Calibri" pitchFamily="34" charset="0"/>
              </a:rPr>
              <a:t>´Todos </a:t>
            </a:r>
            <a:r>
              <a:rPr lang="pt-BR" sz="2800" i="1" dirty="0">
                <a:latin typeface="Calibri" pitchFamily="34" charset="0"/>
              </a:rPr>
              <a:t>vivemos com vários </a:t>
            </a:r>
            <a:r>
              <a:rPr lang="pt-BR" sz="28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mapas</a:t>
            </a:r>
            <a:r>
              <a:rPr lang="pt-BR" sz="2800" i="1" dirty="0">
                <a:latin typeface="Calibri" pitchFamily="34" charset="0"/>
              </a:rPr>
              <a:t>,</a:t>
            </a:r>
          </a:p>
          <a:p>
            <a:pPr>
              <a:defRPr/>
            </a:pPr>
            <a:r>
              <a:rPr lang="pt-BR" sz="2800" i="1" dirty="0">
                <a:latin typeface="Calibri" pitchFamily="34" charset="0"/>
              </a:rPr>
              <a:t>Dos quais dificilmente podemos nos </a:t>
            </a:r>
            <a:r>
              <a:rPr lang="pt-BR" sz="2800" i="1" dirty="0" smtClean="0">
                <a:latin typeface="Calibri" pitchFamily="34" charset="0"/>
              </a:rPr>
              <a:t>desprender´</a:t>
            </a:r>
            <a:endParaRPr lang="pt-BR" sz="2800" i="1" dirty="0">
              <a:latin typeface="Calibri" pitchFamily="34" charset="0"/>
            </a:endParaRPr>
          </a:p>
        </p:txBody>
      </p:sp>
      <p:cxnSp>
        <p:nvCxnSpPr>
          <p:cNvPr id="13" name="Elbow Connector 12"/>
          <p:cNvCxnSpPr>
            <a:stCxn id="53255" idx="3"/>
            <a:endCxn id="53258" idx="1"/>
          </p:cNvCxnSpPr>
          <p:nvPr/>
        </p:nvCxnSpPr>
        <p:spPr>
          <a:xfrm flipV="1">
            <a:off x="5181600" y="1423988"/>
            <a:ext cx="762000" cy="17462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Elbow Connector 13"/>
          <p:cNvCxnSpPr/>
          <p:nvPr/>
        </p:nvCxnSpPr>
        <p:spPr>
          <a:xfrm rot="16200000" flipH="1">
            <a:off x="8417208" y="1330602"/>
            <a:ext cx="1350611" cy="864973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Elbow Connector 22"/>
          <p:cNvCxnSpPr/>
          <p:nvPr/>
        </p:nvCxnSpPr>
        <p:spPr>
          <a:xfrm>
            <a:off x="4928286" y="2152308"/>
            <a:ext cx="2767914" cy="590892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Elbow Connector 31"/>
          <p:cNvCxnSpPr/>
          <p:nvPr/>
        </p:nvCxnSpPr>
        <p:spPr>
          <a:xfrm>
            <a:off x="5263978" y="3709160"/>
            <a:ext cx="298622" cy="25324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Elbow Connector 45"/>
          <p:cNvCxnSpPr>
            <a:stCxn id="53256" idx="3"/>
          </p:cNvCxnSpPr>
          <p:nvPr/>
        </p:nvCxnSpPr>
        <p:spPr>
          <a:xfrm flipH="1">
            <a:off x="9829800" y="3343276"/>
            <a:ext cx="355600" cy="1152525"/>
          </a:xfrm>
          <a:prstGeom prst="bentConnector4">
            <a:avLst>
              <a:gd name="adj1" fmla="val -64286"/>
              <a:gd name="adj2" fmla="val 89256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Elbow Connector 52"/>
          <p:cNvCxnSpPr>
            <a:stCxn id="53255" idx="1"/>
          </p:cNvCxnSpPr>
          <p:nvPr/>
        </p:nvCxnSpPr>
        <p:spPr>
          <a:xfrm rot="10800000" flipH="1" flipV="1">
            <a:off x="2362200" y="1441450"/>
            <a:ext cx="228600" cy="3359150"/>
          </a:xfrm>
          <a:prstGeom prst="bentConnector4">
            <a:avLst>
              <a:gd name="adj1" fmla="val -182927"/>
              <a:gd name="adj2" fmla="val 91677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4530" name="Picture 4" descr="sao_paulo_cidade1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502442" y="4230997"/>
            <a:ext cx="6497050" cy="2474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ubtitle 2"/>
          <p:cNvSpPr>
            <a:spLocks/>
          </p:cNvSpPr>
          <p:nvPr/>
        </p:nvSpPr>
        <p:spPr bwMode="auto">
          <a:xfrm>
            <a:off x="798" y="6312944"/>
            <a:ext cx="5378923" cy="697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70000"/>
              </a:lnSpc>
              <a:defRPr/>
            </a:pPr>
            <a:r>
              <a:rPr lang="pt-BR" sz="14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Slides de </a:t>
            </a:r>
            <a:r>
              <a:rPr lang="pt-BR" sz="1400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Luisa</a:t>
            </a:r>
            <a:r>
              <a:rPr lang="pt-BR" sz="14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</a:t>
            </a:r>
            <a:r>
              <a:rPr lang="pt-BR" sz="1400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Iñiguez</a:t>
            </a:r>
            <a:r>
              <a:rPr lang="pt-BR" sz="14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Rojas.</a:t>
            </a:r>
            <a:r>
              <a:rPr lang="pt-BR" sz="2000" i="1" dirty="0">
                <a:solidFill>
                  <a:srgbClr val="898989"/>
                </a:solidFill>
                <a:latin typeface="Arial" charset="0"/>
              </a:rPr>
              <a:t> </a:t>
            </a:r>
          </a:p>
          <a:p>
            <a:pPr>
              <a:lnSpc>
                <a:spcPct val="70000"/>
              </a:lnSpc>
              <a:defRPr/>
            </a:pPr>
            <a:r>
              <a:rPr lang="pt-BR" sz="1050" dirty="0">
                <a:latin typeface="Arial" charset="0"/>
              </a:rPr>
              <a:t>Centro de </a:t>
            </a:r>
            <a:r>
              <a:rPr lang="pt-BR" sz="1050" dirty="0" err="1">
                <a:latin typeface="Arial" charset="0"/>
              </a:rPr>
              <a:t>Estudios</a:t>
            </a:r>
            <a:r>
              <a:rPr lang="pt-BR" sz="1050" dirty="0">
                <a:latin typeface="Arial" charset="0"/>
              </a:rPr>
              <a:t> de </a:t>
            </a:r>
            <a:r>
              <a:rPr lang="pt-BR" sz="1050" dirty="0" err="1">
                <a:latin typeface="Arial" charset="0"/>
              </a:rPr>
              <a:t>Salud</a:t>
            </a:r>
            <a:r>
              <a:rPr lang="pt-BR" sz="1050" dirty="0">
                <a:latin typeface="Arial" charset="0"/>
              </a:rPr>
              <a:t> y </a:t>
            </a:r>
            <a:r>
              <a:rPr lang="pt-BR" sz="1050" dirty="0" err="1">
                <a:latin typeface="Arial" charset="0"/>
              </a:rPr>
              <a:t>Bienestar</a:t>
            </a:r>
            <a:r>
              <a:rPr lang="pt-BR" sz="1050" dirty="0">
                <a:latin typeface="Arial" charset="0"/>
              </a:rPr>
              <a:t> Humanos. </a:t>
            </a:r>
            <a:r>
              <a:rPr lang="pt-BR" sz="1050" dirty="0" err="1">
                <a:latin typeface="Arial" charset="0"/>
              </a:rPr>
              <a:t>Universidad</a:t>
            </a:r>
            <a:r>
              <a:rPr lang="pt-BR" sz="1050" dirty="0">
                <a:latin typeface="Arial" charset="0"/>
              </a:rPr>
              <a:t> de La Habana. Cuba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3" descr="milto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984006"/>
            <a:ext cx="7072313" cy="5838825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</p:pic>
      <p:sp>
        <p:nvSpPr>
          <p:cNvPr id="183298" name="Rectangle 2"/>
          <p:cNvSpPr>
            <a:spLocks noChangeArrowheads="1"/>
          </p:cNvSpPr>
          <p:nvPr/>
        </p:nvSpPr>
        <p:spPr bwMode="auto">
          <a:xfrm>
            <a:off x="5715000" y="6216651"/>
            <a:ext cx="4953000" cy="64633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en-US" sz="1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</a:rPr>
              <a:t>Milton Santos</a:t>
            </a:r>
            <a:r>
              <a:rPr lang="en-US" sz="1800" dirty="0"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</a:rPr>
              <a:t> </a:t>
            </a:r>
          </a:p>
          <a:p>
            <a:pPr algn="ctr">
              <a:defRPr/>
            </a:pPr>
            <a:r>
              <a:rPr lang="en-US" sz="1800" dirty="0"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</a:rPr>
              <a:t>(</a:t>
            </a:r>
            <a:r>
              <a:rPr lang="en-US" sz="18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</a:rPr>
              <a:t>Brotas</a:t>
            </a:r>
            <a:r>
              <a:rPr lang="en-US" sz="1800" dirty="0"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</a:rPr>
              <a:t> de </a:t>
            </a:r>
            <a:r>
              <a:rPr lang="en-US" sz="18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</a:rPr>
              <a:t>Macaúba</a:t>
            </a:r>
            <a:r>
              <a:rPr lang="en-US" sz="1800" dirty="0"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</a:rPr>
              <a:t>, BA, 1926 – São Paulo, 2001) </a:t>
            </a:r>
          </a:p>
        </p:txBody>
      </p:sp>
      <p:sp>
        <p:nvSpPr>
          <p:cNvPr id="52228" name="Text Box 7"/>
          <p:cNvSpPr txBox="1">
            <a:spLocks noChangeArrowheads="1"/>
          </p:cNvSpPr>
          <p:nvPr/>
        </p:nvSpPr>
        <p:spPr bwMode="auto">
          <a:xfrm>
            <a:off x="685800" y="-93212"/>
            <a:ext cx="1062196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4800" b="1" i="1" dirty="0">
                <a:latin typeface="Corbel" pitchFamily="34" charset="0"/>
              </a:rPr>
              <a:t>“</a:t>
            </a:r>
            <a:r>
              <a:rPr lang="en-US" sz="4800" b="1" dirty="0">
                <a:latin typeface="Corbel" pitchFamily="34" charset="0"/>
              </a:rPr>
              <a:t>O </a:t>
            </a:r>
            <a:r>
              <a:rPr lang="en-US" sz="4800" b="1" dirty="0" err="1">
                <a:latin typeface="Corbel" pitchFamily="34" charset="0"/>
              </a:rPr>
              <a:t>cidadão</a:t>
            </a:r>
            <a:r>
              <a:rPr lang="en-US" sz="4800" b="1" dirty="0">
                <a:latin typeface="Corbel" pitchFamily="34" charset="0"/>
              </a:rPr>
              <a:t> é o </a:t>
            </a:r>
            <a:r>
              <a:rPr lang="en-US" sz="4800" b="1" dirty="0" err="1">
                <a:latin typeface="Corbel" pitchFamily="34" charset="0"/>
              </a:rPr>
              <a:t>indivíduo</a:t>
            </a:r>
            <a:r>
              <a:rPr lang="en-US" sz="4800" b="1" dirty="0">
                <a:latin typeface="Corbel" pitchFamily="34" charset="0"/>
              </a:rPr>
              <a:t> </a:t>
            </a:r>
            <a:r>
              <a:rPr lang="en-US" sz="4800" b="1" dirty="0" err="1">
                <a:latin typeface="Corbel" pitchFamily="34" charset="0"/>
              </a:rPr>
              <a:t>num</a:t>
            </a:r>
            <a:r>
              <a:rPr lang="en-US" sz="4800" b="1" dirty="0">
                <a:latin typeface="Corbel" pitchFamily="34" charset="0"/>
              </a:rPr>
              <a:t> </a:t>
            </a:r>
            <a:r>
              <a:rPr lang="en-US" sz="4800" b="1" dirty="0" err="1">
                <a:latin typeface="Corbel" pitchFamily="34" charset="0"/>
              </a:rPr>
              <a:t>lugar</a:t>
            </a:r>
            <a:r>
              <a:rPr lang="en-US" sz="4800" dirty="0">
                <a:latin typeface="Corbel" pitchFamily="34" charset="0"/>
              </a:rPr>
              <a:t>.</a:t>
            </a:r>
            <a:r>
              <a:rPr lang="en-US" sz="4800" b="1" i="1" dirty="0">
                <a:latin typeface="Corbel" pitchFamily="34" charset="0"/>
              </a:rPr>
              <a:t>”</a:t>
            </a:r>
            <a:r>
              <a:rPr lang="en-US" sz="4800" i="1" dirty="0">
                <a:latin typeface="Corbel" pitchFamily="34" charset="0"/>
              </a:rPr>
              <a:t> </a:t>
            </a:r>
          </a:p>
          <a:p>
            <a:pPr algn="ctr"/>
            <a:endParaRPr lang="en-US" sz="1600" i="1" dirty="0">
              <a:latin typeface="Corbel" pitchFamily="34" charset="0"/>
            </a:endParaRPr>
          </a:p>
        </p:txBody>
      </p:sp>
      <p:sp>
        <p:nvSpPr>
          <p:cNvPr id="183304" name="Text Box 8"/>
          <p:cNvSpPr txBox="1">
            <a:spLocks noChangeArrowheads="1"/>
          </p:cNvSpPr>
          <p:nvPr/>
        </p:nvSpPr>
        <p:spPr bwMode="auto">
          <a:xfrm>
            <a:off x="5151471" y="445397"/>
            <a:ext cx="551946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sz="1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SANTOS, Milton (2007) </a:t>
            </a:r>
            <a:r>
              <a:rPr lang="en-US" sz="1000" i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O </a:t>
            </a:r>
            <a:r>
              <a:rPr lang="en-US" sz="1000" i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Espaço</a:t>
            </a:r>
            <a:r>
              <a:rPr lang="en-US" sz="1000" i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do </a:t>
            </a:r>
            <a:r>
              <a:rPr lang="en-US" sz="1000" i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Cidadão</a:t>
            </a:r>
            <a:r>
              <a:rPr lang="en-US" sz="1000" i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, </a:t>
            </a:r>
            <a:r>
              <a:rPr lang="en-US" sz="10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Edusp</a:t>
            </a:r>
            <a:r>
              <a:rPr lang="en-US" sz="1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, 7ed. São Paulo. </a:t>
            </a:r>
            <a:r>
              <a:rPr lang="en-US" sz="1000" b="1" i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1ed. Nobel, São Paulo, 1987</a:t>
            </a:r>
            <a:r>
              <a:rPr lang="en-US" dirty="0"/>
              <a:t> </a:t>
            </a:r>
            <a:r>
              <a:rPr lang="en-US" sz="1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301" name="Rectangle 5"/>
          <p:cNvSpPr>
            <a:spLocks noChangeArrowheads="1"/>
          </p:cNvSpPr>
          <p:nvPr/>
        </p:nvSpPr>
        <p:spPr bwMode="auto">
          <a:xfrm>
            <a:off x="381000" y="76200"/>
            <a:ext cx="11430000" cy="6555641"/>
          </a:xfrm>
          <a:prstGeom prst="rect">
            <a:avLst/>
          </a:prstGeom>
          <a:solidFill>
            <a:srgbClr val="FFFF99"/>
          </a:solidFill>
          <a:ln w="9525" algn="ctr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4200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“O </a:t>
            </a:r>
            <a:r>
              <a:rPr lang="en-US" sz="42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território</a:t>
            </a:r>
            <a:r>
              <a:rPr lang="en-US" sz="4200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, </a:t>
            </a:r>
            <a:r>
              <a:rPr lang="en-US" sz="4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pela</a:t>
            </a:r>
            <a:r>
              <a:rPr lang="en-US" sz="4200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</a:t>
            </a:r>
            <a:r>
              <a:rPr lang="en-US" sz="4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sua</a:t>
            </a:r>
            <a:r>
              <a:rPr lang="en-US" sz="4200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</a:t>
            </a:r>
            <a:r>
              <a:rPr lang="en-US" sz="4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organização</a:t>
            </a:r>
            <a:r>
              <a:rPr lang="en-US" sz="4200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e </a:t>
            </a:r>
            <a:r>
              <a:rPr lang="en-US" sz="4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instrumentalização</a:t>
            </a:r>
            <a:r>
              <a:rPr lang="en-US" sz="4200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, </a:t>
            </a:r>
            <a:r>
              <a:rPr lang="en-US" sz="42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deve</a:t>
            </a:r>
            <a:r>
              <a:rPr lang="en-US" sz="4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ser </a:t>
            </a:r>
            <a:r>
              <a:rPr lang="en-US" sz="42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usado</a:t>
            </a:r>
            <a:r>
              <a:rPr lang="en-US" sz="4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como</a:t>
            </a:r>
            <a:r>
              <a:rPr lang="en-US" sz="4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forma de se </a:t>
            </a:r>
            <a:r>
              <a:rPr lang="en-US" sz="42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alcançar</a:t>
            </a:r>
            <a:r>
              <a:rPr lang="en-US" sz="4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um </a:t>
            </a:r>
            <a:r>
              <a:rPr lang="en-US" sz="42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projeto</a:t>
            </a:r>
            <a:r>
              <a:rPr lang="en-US" sz="4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social </a:t>
            </a:r>
            <a:r>
              <a:rPr lang="en-US" sz="42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igualitário</a:t>
            </a:r>
            <a:r>
              <a:rPr lang="en-US" sz="4200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. </a:t>
            </a:r>
            <a:r>
              <a:rPr lang="en-US" sz="4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A </a:t>
            </a:r>
            <a:r>
              <a:rPr lang="en-US" sz="42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sociedade</a:t>
            </a:r>
            <a:r>
              <a:rPr lang="en-US" sz="4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civil é, </a:t>
            </a:r>
            <a:r>
              <a:rPr lang="en-US" sz="42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também</a:t>
            </a:r>
            <a:r>
              <a:rPr lang="en-US" sz="4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, </a:t>
            </a:r>
            <a:r>
              <a:rPr lang="en-US" sz="42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território</a:t>
            </a:r>
            <a:r>
              <a:rPr lang="en-US" sz="4200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, e </a:t>
            </a:r>
            <a:r>
              <a:rPr lang="en-US" sz="4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não</a:t>
            </a:r>
            <a:r>
              <a:rPr lang="en-US" sz="4200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se </a:t>
            </a:r>
            <a:r>
              <a:rPr lang="en-US" sz="4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pode</a:t>
            </a:r>
            <a:r>
              <a:rPr lang="en-US" sz="4200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</a:t>
            </a:r>
            <a:r>
              <a:rPr lang="en-US" sz="4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definir</a:t>
            </a:r>
            <a:r>
              <a:rPr lang="en-US" sz="4200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</a:t>
            </a:r>
            <a:r>
              <a:rPr lang="en-US" sz="4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fora</a:t>
            </a:r>
            <a:r>
              <a:rPr lang="en-US" sz="4200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dele. </a:t>
            </a:r>
            <a:r>
              <a:rPr lang="en-US" sz="4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Há</a:t>
            </a:r>
            <a:r>
              <a:rPr lang="en-US" sz="4200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desigualdades</a:t>
            </a:r>
            <a:r>
              <a:rPr lang="en-US" sz="4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sociais</a:t>
            </a:r>
            <a:r>
              <a:rPr lang="en-US" sz="4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que</a:t>
            </a:r>
            <a:r>
              <a:rPr lang="en-US" sz="4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são</a:t>
            </a:r>
            <a:r>
              <a:rPr lang="en-US" sz="4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, </a:t>
            </a:r>
            <a:r>
              <a:rPr lang="en-US" sz="42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em</a:t>
            </a:r>
            <a:r>
              <a:rPr lang="en-US" sz="4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primeiro</a:t>
            </a:r>
            <a:r>
              <a:rPr lang="en-US" sz="4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lugar</a:t>
            </a:r>
            <a:r>
              <a:rPr lang="en-US" sz="4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, </a:t>
            </a:r>
            <a:r>
              <a:rPr lang="en-US" sz="42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desigualdades</a:t>
            </a:r>
            <a:r>
              <a:rPr lang="en-US" sz="4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territoriais</a:t>
            </a:r>
            <a:r>
              <a:rPr lang="en-US" sz="4200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, </a:t>
            </a:r>
            <a:r>
              <a:rPr lang="en-US" sz="4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porque</a:t>
            </a:r>
            <a:r>
              <a:rPr lang="en-US" sz="4200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</a:t>
            </a:r>
            <a:r>
              <a:rPr lang="en-US" sz="4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derivam</a:t>
            </a:r>
            <a:r>
              <a:rPr lang="en-US" sz="4200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do </a:t>
            </a:r>
            <a:r>
              <a:rPr lang="en-US" sz="4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lugar</a:t>
            </a:r>
            <a:r>
              <a:rPr lang="en-US" sz="4200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</a:t>
            </a:r>
            <a:r>
              <a:rPr lang="en-US" sz="4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onde</a:t>
            </a:r>
            <a:r>
              <a:rPr lang="en-US" sz="4200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</a:t>
            </a:r>
            <a:r>
              <a:rPr lang="en-US" sz="4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cada</a:t>
            </a:r>
            <a:r>
              <a:rPr lang="en-US" sz="4200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</a:t>
            </a:r>
            <a:r>
              <a:rPr lang="en-US" sz="4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qual</a:t>
            </a:r>
            <a:r>
              <a:rPr lang="en-US" sz="4200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se </a:t>
            </a:r>
            <a:r>
              <a:rPr lang="en-US" sz="4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encontra</a:t>
            </a:r>
            <a:r>
              <a:rPr lang="en-US" sz="4200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. </a:t>
            </a:r>
            <a:r>
              <a:rPr lang="en-US" sz="4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Seu</a:t>
            </a:r>
            <a:r>
              <a:rPr lang="en-US" sz="4200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</a:t>
            </a:r>
            <a:r>
              <a:rPr lang="en-US" sz="4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tratamento</a:t>
            </a:r>
            <a:r>
              <a:rPr lang="en-US" sz="4200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</a:t>
            </a:r>
            <a:r>
              <a:rPr lang="en-US" sz="4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não</a:t>
            </a:r>
            <a:r>
              <a:rPr lang="en-US" sz="4200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</a:t>
            </a:r>
            <a:r>
              <a:rPr lang="en-US" sz="4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pode</a:t>
            </a:r>
            <a:r>
              <a:rPr lang="en-US" sz="4200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ser </a:t>
            </a:r>
            <a:r>
              <a:rPr lang="en-US" sz="4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alheio</a:t>
            </a:r>
            <a:r>
              <a:rPr lang="en-US" sz="4200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</a:t>
            </a:r>
            <a:r>
              <a:rPr lang="en-US" sz="4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às</a:t>
            </a:r>
            <a:r>
              <a:rPr lang="en-US" sz="4200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</a:t>
            </a:r>
            <a:r>
              <a:rPr lang="en-US" sz="4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realidades</a:t>
            </a:r>
            <a:r>
              <a:rPr lang="en-US" sz="4200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</a:t>
            </a:r>
            <a:r>
              <a:rPr lang="en-US" sz="4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territoriais</a:t>
            </a:r>
            <a:r>
              <a:rPr lang="en-US" sz="4200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. </a:t>
            </a:r>
            <a:r>
              <a:rPr lang="en-US" sz="42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O </a:t>
            </a:r>
            <a:r>
              <a:rPr lang="en-US" sz="4200" b="1" u="sng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cidadão</a:t>
            </a:r>
            <a:r>
              <a:rPr lang="en-US" sz="42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é o </a:t>
            </a:r>
            <a:r>
              <a:rPr lang="en-US" sz="4200" b="1" u="sng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indivíduo</a:t>
            </a:r>
            <a:r>
              <a:rPr lang="en-US" sz="42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num </a:t>
            </a:r>
            <a:r>
              <a:rPr lang="en-US" sz="4200" b="1" u="sng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lugar</a:t>
            </a:r>
            <a:r>
              <a:rPr lang="en-US" sz="4200" dirty="0"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.”</a:t>
            </a:r>
          </a:p>
        </p:txBody>
      </p:sp>
      <p:sp>
        <p:nvSpPr>
          <p:cNvPr id="183304" name="Text Box 8"/>
          <p:cNvSpPr txBox="1">
            <a:spLocks noChangeArrowheads="1"/>
          </p:cNvSpPr>
          <p:nvPr/>
        </p:nvSpPr>
        <p:spPr bwMode="auto">
          <a:xfrm>
            <a:off x="6553200" y="6477000"/>
            <a:ext cx="551946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sz="1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SANTOS, Milton (2007) </a:t>
            </a:r>
            <a:r>
              <a:rPr lang="en-US" sz="1000" i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O </a:t>
            </a:r>
            <a:r>
              <a:rPr lang="en-US" sz="1000" i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Espaço</a:t>
            </a:r>
            <a:r>
              <a:rPr lang="en-US" sz="1000" i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do </a:t>
            </a:r>
            <a:r>
              <a:rPr lang="en-US" sz="1000" i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Cidadão</a:t>
            </a:r>
            <a:r>
              <a:rPr lang="en-US" sz="1000" i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, </a:t>
            </a:r>
            <a:r>
              <a:rPr lang="en-US" sz="10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Edusp</a:t>
            </a:r>
            <a:r>
              <a:rPr lang="en-US" sz="1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, 7ed. São Paulo. </a:t>
            </a:r>
            <a:r>
              <a:rPr lang="en-US" sz="1000" b="1" i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1ed. Nobel, São Paulo, 1987</a:t>
            </a:r>
            <a:r>
              <a:rPr lang="en-US" dirty="0"/>
              <a:t> </a:t>
            </a:r>
            <a:r>
              <a:rPr lang="en-US" sz="1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70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90837" y="914400"/>
            <a:ext cx="7319963" cy="579438"/>
          </a:xfrm>
          <a:solidFill>
            <a:srgbClr val="FFFFFF"/>
          </a:solidFill>
          <a:ln cap="flat" algn="ctr"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eaLnBrk="1" hangingPunct="1">
              <a:defRPr/>
            </a:pPr>
            <a:r>
              <a:rPr lang="pt-BR" sz="4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  <a:cs typeface="Times New Roman" pitchFamily="18" charset="0"/>
              </a:rPr>
              <a:t>Por uma Nova Cartografia</a:t>
            </a:r>
            <a:r>
              <a:rPr lang="en-US" sz="4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  <a:cs typeface="Times New Roman" pitchFamily="18" charset="0"/>
              </a:rPr>
              <a:t> </a:t>
            </a:r>
            <a:endParaRPr lang="pt-BR" sz="4000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lassGarmnd BT" charset="0"/>
              <a:cs typeface="Times New Roman" pitchFamily="18" charset="0"/>
            </a:endParaRPr>
          </a:p>
        </p:txBody>
      </p:sp>
      <p:sp>
        <p:nvSpPr>
          <p:cNvPr id="3287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981200" y="2514600"/>
            <a:ext cx="8229600" cy="2209800"/>
          </a:xfrm>
          <a:solidFill>
            <a:srgbClr val="FFFFFF"/>
          </a:solidFill>
          <a:ln cap="flat" algn="ctr"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spcBef>
                <a:spcPct val="0"/>
              </a:spcBef>
              <a:buNone/>
              <a:defRPr/>
            </a:pPr>
            <a:endParaRPr lang="pt-BR" sz="400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lassGarmnd BT" charset="0"/>
              <a:cs typeface="Times New Roman" pitchFamily="18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pt-BR" sz="400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lassGarmnd BT" charset="0"/>
              <a:cs typeface="Times New Roman" pitchFamily="18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pt-BR" sz="400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lassGarmnd BT" charset="0"/>
              <a:cs typeface="Times New Roman" pitchFamily="18" charset="0"/>
            </a:endParaRPr>
          </a:p>
        </p:txBody>
      </p:sp>
      <p:sp>
        <p:nvSpPr>
          <p:cNvPr id="328708" name="Rectangle 4"/>
          <p:cNvSpPr>
            <a:spLocks noChangeArrowheads="1"/>
          </p:cNvSpPr>
          <p:nvPr/>
        </p:nvSpPr>
        <p:spPr bwMode="auto">
          <a:xfrm>
            <a:off x="1981200" y="2438400"/>
            <a:ext cx="8229600" cy="20574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r>
              <a:rPr lang="en-US" sz="4000" dirty="0" err="1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  <a:cs typeface="Times New Roman" pitchFamily="18" charset="0"/>
              </a:rPr>
              <a:t>Análise</a:t>
            </a:r>
            <a:r>
              <a:rPr lang="en-US" sz="4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  <a:cs typeface="Times New Roman" pitchFamily="18" charset="0"/>
              </a:rPr>
              <a:t>Espacial</a:t>
            </a:r>
            <a:r>
              <a:rPr lang="en-US" sz="4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  <a:cs typeface="Times New Roman" pitchFamily="18" charset="0"/>
              </a:rPr>
              <a:t>: </a:t>
            </a:r>
          </a:p>
          <a:p>
            <a:pPr algn="ctr">
              <a:defRPr/>
            </a:pPr>
            <a:r>
              <a:rPr lang="en-US" sz="3200" dirty="0" err="1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  <a:cs typeface="Times New Roman" pitchFamily="18" charset="0"/>
              </a:rPr>
              <a:t>Busca</a:t>
            </a:r>
            <a:r>
              <a:rPr lang="en-US" sz="32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  <a:cs typeface="Times New Roman" pitchFamily="18" charset="0"/>
              </a:rPr>
              <a:t> de </a:t>
            </a:r>
            <a:r>
              <a:rPr lang="en-US" sz="3200" dirty="0" err="1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  <a:cs typeface="Times New Roman" pitchFamily="18" charset="0"/>
              </a:rPr>
              <a:t>uma</a:t>
            </a:r>
            <a:r>
              <a:rPr lang="en-US" sz="32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  <a:cs typeface="Times New Roman" pitchFamily="18" charset="0"/>
              </a:rPr>
              <a:t>Cartografia</a:t>
            </a:r>
            <a:r>
              <a:rPr lang="en-US" sz="32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  <a:cs typeface="Times New Roman" pitchFamily="18" charset="0"/>
              </a:rPr>
              <a:t> de </a:t>
            </a:r>
            <a:r>
              <a:rPr lang="en-US" sz="3200" dirty="0" err="1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  <a:cs typeface="Times New Roman" pitchFamily="18" charset="0"/>
              </a:rPr>
              <a:t>Processos</a:t>
            </a:r>
            <a:endParaRPr lang="en-US" sz="3200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lassGarmnd BT" charset="0"/>
              <a:cs typeface="Times New Roman" pitchFamily="18" charset="0"/>
            </a:endParaRPr>
          </a:p>
          <a:p>
            <a:pPr algn="ctr">
              <a:defRPr/>
            </a:pPr>
            <a:endParaRPr lang="en-US" sz="320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lassGarmnd BT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65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362200" y="381001"/>
            <a:ext cx="8305800" cy="519113"/>
          </a:xfrm>
          <a:solidFill>
            <a:srgbClr val="FFFFFF"/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eaLnBrk="1" hangingPunct="1">
              <a:defRPr/>
            </a:pPr>
            <a:r>
              <a:rPr lang="pt-BR" sz="320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  <a:cs typeface="Times New Roman" pitchFamily="18" charset="0"/>
              </a:rPr>
              <a:t>Professores</a:t>
            </a:r>
            <a:r>
              <a:rPr lang="en-US" sz="320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  <a:cs typeface="Times New Roman" pitchFamily="18" charset="0"/>
              </a:rPr>
              <a:t> Assistentes e Colaboradores</a:t>
            </a:r>
            <a:endParaRPr lang="pt-BR" sz="320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lassGarmnd BT" charset="0"/>
              <a:cs typeface="Times New Roman" pitchFamily="18" charset="0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00400" y="1447800"/>
            <a:ext cx="6858000" cy="4495800"/>
          </a:xfrm>
          <a:solidFill>
            <a:srgbClr val="FFFFFF"/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 eaLnBrk="1" hangingPunct="1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pt-BR" sz="3600" dirty="0">
                <a:latin typeface="Garamond" pitchFamily="18" charset="0"/>
                <a:cs typeface="Times New Roman" pitchFamily="18" charset="0"/>
              </a:rPr>
              <a:t>Carlos Felgueiras, Dr. </a:t>
            </a:r>
          </a:p>
          <a:p>
            <a:pPr algn="just" eaLnBrk="1" hangingPunct="1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pt-BR" sz="3600" dirty="0">
                <a:latin typeface="Garamond" pitchFamily="18" charset="0"/>
                <a:cs typeface="Times New Roman" pitchFamily="18" charset="0"/>
              </a:rPr>
              <a:t>Jussara Ortiz, Dra.</a:t>
            </a:r>
          </a:p>
          <a:p>
            <a:pPr algn="just" eaLnBrk="1" hangingPunct="1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pt-BR" sz="3600" dirty="0">
                <a:latin typeface="Garamond" pitchFamily="18" charset="0"/>
                <a:cs typeface="Times New Roman" pitchFamily="18" charset="0"/>
              </a:rPr>
              <a:t>Flavia Feitosa, Dra.</a:t>
            </a:r>
          </a:p>
          <a:p>
            <a:pPr algn="just" eaLnBrk="1" hangingPunct="1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pt-BR" sz="3600" dirty="0">
                <a:latin typeface="Garamond" pitchFamily="18" charset="0"/>
                <a:cs typeface="Times New Roman" pitchFamily="18" charset="0"/>
              </a:rPr>
              <a:t>Pedro Ribeiro, Dr</a:t>
            </a:r>
            <a:r>
              <a:rPr lang="pt-BR" sz="3600" dirty="0" smtClean="0">
                <a:latin typeface="Garamond" pitchFamily="18" charset="0"/>
                <a:cs typeface="Times New Roman" pitchFamily="18" charset="0"/>
              </a:rPr>
              <a:t>.</a:t>
            </a:r>
          </a:p>
          <a:p>
            <a:pPr algn="just" eaLnBrk="1" hangingPunct="1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pt-BR" sz="3600" dirty="0" smtClean="0">
                <a:latin typeface="Garamond" pitchFamily="18" charset="0"/>
                <a:cs typeface="Times New Roman" pitchFamily="18" charset="0"/>
              </a:rPr>
              <a:t>Leonardo Santos, Dr.</a:t>
            </a:r>
          </a:p>
          <a:p>
            <a:pPr algn="just" eaLnBrk="1" hangingPunct="1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pt-BR" sz="3600" dirty="0" smtClean="0">
                <a:latin typeface="Garamond" pitchFamily="18" charset="0"/>
                <a:cs typeface="Times New Roman" pitchFamily="18" charset="0"/>
              </a:rPr>
              <a:t>Diego </a:t>
            </a:r>
            <a:r>
              <a:rPr lang="pt-BR" sz="3600" dirty="0" err="1" smtClean="0">
                <a:latin typeface="Garamond" pitchFamily="18" charset="0"/>
                <a:cs typeface="Times New Roman" pitchFamily="18" charset="0"/>
              </a:rPr>
              <a:t>Tomasiello</a:t>
            </a:r>
            <a:r>
              <a:rPr lang="pt-BR" sz="3600" dirty="0" smtClean="0">
                <a:latin typeface="Garamond" pitchFamily="18" charset="0"/>
                <a:cs typeface="Times New Roman" pitchFamily="18" charset="0"/>
              </a:rPr>
              <a:t>, Dr.</a:t>
            </a:r>
            <a:endParaRPr lang="pt-BR" sz="3600" dirty="0">
              <a:latin typeface="Garamond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8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286001" y="533400"/>
            <a:ext cx="6557963" cy="579438"/>
          </a:xfrm>
          <a:solidFill>
            <a:srgbClr val="FFFFFF"/>
          </a:solidFill>
          <a:ln cap="flat" algn="ctr"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eaLnBrk="1" hangingPunct="1">
              <a:defRPr/>
            </a:pPr>
            <a:r>
              <a:rPr lang="pt-BR" sz="400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  <a:cs typeface="Times New Roman" pitchFamily="18" charset="0"/>
              </a:rPr>
              <a:t>Colaboradores de sempre...</a:t>
            </a:r>
            <a:r>
              <a:rPr lang="en-US" sz="400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  <a:cs typeface="Times New Roman" pitchFamily="18" charset="0"/>
              </a:rPr>
              <a:t> </a:t>
            </a:r>
            <a:endParaRPr lang="pt-BR" sz="400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lassGarmnd BT" charset="0"/>
              <a:cs typeface="Times New Roman" pitchFamily="18" charset="0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133600" y="1371600"/>
            <a:ext cx="4191000" cy="4343400"/>
          </a:xfrm>
          <a:solidFill>
            <a:srgbClr val="FFFFFF"/>
          </a:solidFill>
          <a:ln algn="ctr"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 eaLnBrk="1" hangingPunct="1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pt-BR" sz="2800">
                <a:latin typeface="Garamond" pitchFamily="18" charset="0"/>
                <a:cs typeface="Times New Roman" pitchFamily="18" charset="0"/>
              </a:rPr>
              <a:t>Dra. Marília Sá Carvalho</a:t>
            </a:r>
          </a:p>
          <a:p>
            <a:pPr algn="just" eaLnBrk="1" hangingPunct="1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pt-BR" sz="2800">
                <a:latin typeface="Garamond" pitchFamily="18" charset="0"/>
                <a:cs typeface="Times New Roman" pitchFamily="18" charset="0"/>
              </a:rPr>
              <a:t>Prof. Dr. Renato Assunção</a:t>
            </a:r>
          </a:p>
          <a:p>
            <a:pPr algn="just" eaLnBrk="1" hangingPunct="1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pt-BR" sz="2800">
                <a:latin typeface="Garamond" pitchFamily="18" charset="0"/>
                <a:cs typeface="Times New Roman" pitchFamily="18" charset="0"/>
              </a:rPr>
              <a:t>Fred Ramos, MsC.</a:t>
            </a:r>
          </a:p>
          <a:p>
            <a:pPr algn="just" eaLnBrk="1" hangingPunct="1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pt-BR" sz="2800">
                <a:latin typeface="Garamond" pitchFamily="18" charset="0"/>
                <a:cs typeface="Times New Roman" pitchFamily="18" charset="0"/>
              </a:rPr>
              <a:t>Dra. Dirce Koga</a:t>
            </a:r>
          </a:p>
          <a:p>
            <a:pPr algn="just" eaLnBrk="1" hangingPunct="1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pt-BR" sz="2800">
                <a:latin typeface="Garamond" pitchFamily="18" charset="0"/>
                <a:cs typeface="Times New Roman" pitchFamily="18" charset="0"/>
              </a:rPr>
              <a:t>Dra. Aldaíza Sposati</a:t>
            </a:r>
          </a:p>
          <a:p>
            <a:pPr algn="just" eaLnBrk="1" hangingPunct="1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pt-BR" sz="2800">
                <a:latin typeface="Garamond" pitchFamily="18" charset="0"/>
                <a:cs typeface="Times New Roman" pitchFamily="18" charset="0"/>
              </a:rPr>
              <a:t>Prof. Dr. Paulo Ribeiro</a:t>
            </a:r>
          </a:p>
          <a:p>
            <a:pPr algn="just" eaLnBrk="1" hangingPunct="1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pt-BR" sz="2800">
                <a:latin typeface="Garamond" pitchFamily="18" charset="0"/>
                <a:cs typeface="Times New Roman" pitchFamily="18" charset="0"/>
              </a:rPr>
              <a:t>Dr. Christovam Barcellos</a:t>
            </a:r>
          </a:p>
          <a:p>
            <a:pPr algn="just" eaLnBrk="1" hangingPunct="1">
              <a:lnSpc>
                <a:spcPct val="90000"/>
              </a:lnSpc>
              <a:spcBef>
                <a:spcPct val="50000"/>
              </a:spcBef>
              <a:buFontTx/>
              <a:buNone/>
            </a:pPr>
            <a:endParaRPr lang="pt-BR" sz="2800">
              <a:latin typeface="Garamond" pitchFamily="18" charset="0"/>
              <a:cs typeface="Times New Roman" pitchFamily="18" charset="0"/>
            </a:endParaRP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5715000" y="2667000"/>
            <a:ext cx="4572000" cy="1828800"/>
          </a:xfrm>
          <a:prstGeom prst="rect">
            <a:avLst/>
          </a:prstGeom>
          <a:solidFill>
            <a:srgbClr val="FFFFFF"/>
          </a:solidFill>
          <a:ln w="9525" algn="ctr">
            <a:solidFill>
              <a:schemeClr val="hlink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just">
              <a:lnSpc>
                <a:spcPct val="90000"/>
              </a:lnSpc>
              <a:spcBef>
                <a:spcPct val="50000"/>
              </a:spcBef>
            </a:pPr>
            <a:r>
              <a:rPr lang="pt-BR" sz="2800">
                <a:latin typeface="Garamond" pitchFamily="18" charset="0"/>
                <a:cs typeface="Times New Roman" pitchFamily="18" charset="0"/>
              </a:rPr>
              <a:t>nossos alunos e ex-alunos...</a:t>
            </a:r>
          </a:p>
          <a:p>
            <a:pPr marL="342900" indent="-342900" algn="just">
              <a:lnSpc>
                <a:spcPct val="90000"/>
              </a:lnSpc>
              <a:spcBef>
                <a:spcPct val="50000"/>
              </a:spcBef>
            </a:pPr>
            <a:r>
              <a:rPr lang="pt-BR" sz="2800">
                <a:latin typeface="Garamond" pitchFamily="18" charset="0"/>
                <a:cs typeface="Times New Roman" pitchFamily="18" charset="0"/>
              </a:rPr>
              <a:t>E TODO o time da TerraLib/TerraView, Spring e da DPI!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2209801" y="152401"/>
            <a:ext cx="7791167" cy="12003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4400" i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</a:rPr>
              <a:t>Alguns</a:t>
            </a:r>
            <a:r>
              <a:rPr lang="en-US" sz="4400" i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</a:rPr>
              <a:t> ‘</a:t>
            </a:r>
            <a:r>
              <a:rPr lang="en-US" sz="4400" i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</a:rPr>
              <a:t>Sentidos</a:t>
            </a:r>
            <a:r>
              <a:rPr lang="en-US" sz="4400" i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</a:rPr>
              <a:t>’</a:t>
            </a:r>
            <a:r>
              <a:rPr lang="en-US" sz="44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</a:rPr>
              <a:t> de </a:t>
            </a:r>
            <a:r>
              <a:rPr lang="en-US" sz="44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</a:rPr>
              <a:t>Cidade</a:t>
            </a:r>
            <a:r>
              <a:rPr lang="en-US" sz="44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</a:rPr>
              <a:t> …</a:t>
            </a:r>
          </a:p>
          <a:p>
            <a:pPr algn="ctr"/>
            <a:r>
              <a:rPr lang="en-US" sz="28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</a:rPr>
              <a:t>Augusto de Campos, 1963</a:t>
            </a:r>
          </a:p>
        </p:txBody>
      </p:sp>
      <p:pic>
        <p:nvPicPr>
          <p:cNvPr id="284674" name="Picture 2" descr="Resultado de imagem para rolo de film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38600" y="2209801"/>
            <a:ext cx="4267200" cy="37338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859" name="Text Box 3"/>
          <p:cNvSpPr txBox="1">
            <a:spLocks noChangeArrowheads="1"/>
          </p:cNvSpPr>
          <p:nvPr/>
        </p:nvSpPr>
        <p:spPr bwMode="auto">
          <a:xfrm>
            <a:off x="533400" y="2514600"/>
            <a:ext cx="11353800" cy="3046988"/>
          </a:xfrm>
          <a:prstGeom prst="rect">
            <a:avLst/>
          </a:prstGeom>
          <a:solidFill>
            <a:srgbClr val="FFFFCC"/>
          </a:solidFill>
          <a:ln w="9525">
            <a:solidFill>
              <a:srgbClr val="00206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Poema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 </a:t>
            </a:r>
            <a:r>
              <a:rPr lang="en-US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"</a:t>
            </a:r>
            <a:r>
              <a:rPr lang="en-US" sz="32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cidade</a:t>
            </a:r>
            <a:r>
              <a:rPr lang="en-US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, city, </a:t>
            </a:r>
            <a:r>
              <a:rPr lang="en-US" sz="32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cité</a:t>
            </a:r>
            <a:r>
              <a:rPr lang="en-US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", de Augusto de Campos (1963),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em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versão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 do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espetáculo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multimídia</a:t>
            </a:r>
            <a:r>
              <a:rPr lang="en-US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 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POESIA É RISCO,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apresentado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 no 11º Festival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Internacional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Videobrasil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/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Sesc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Pompéia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em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 São Paulo (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novembro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 de 1996).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Vozes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: Augusto de Campos e Cid Campos.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Tratamento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sonoro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: Cid Campos.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Vídeo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 e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edição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: Walter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Silveira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. </a:t>
            </a:r>
          </a:p>
        </p:txBody>
      </p:sp>
      <p:sp>
        <p:nvSpPr>
          <p:cNvPr id="633861" name="Text Box 5"/>
          <p:cNvSpPr txBox="1">
            <a:spLocks noChangeArrowheads="1"/>
          </p:cNvSpPr>
          <p:nvPr/>
        </p:nvSpPr>
        <p:spPr bwMode="auto">
          <a:xfrm>
            <a:off x="3359150" y="404813"/>
            <a:ext cx="5754688" cy="9461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3600" i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</a:rPr>
              <a:t>Alguns</a:t>
            </a:r>
            <a:r>
              <a:rPr lang="en-US" sz="3600" i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</a:rPr>
              <a:t> ‘</a:t>
            </a:r>
            <a:r>
              <a:rPr lang="en-US" sz="3600" i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</a:rPr>
              <a:t>Sentidos</a:t>
            </a:r>
            <a:r>
              <a:rPr lang="en-US" sz="3600" i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</a:rPr>
              <a:t>’</a:t>
            </a:r>
            <a:r>
              <a:rPr lang="en-US" sz="36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</a:rPr>
              <a:t> de </a:t>
            </a:r>
            <a:r>
              <a:rPr lang="en-US" sz="36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</a:rPr>
              <a:t>Cidade</a:t>
            </a:r>
            <a:r>
              <a:rPr lang="en-US" sz="36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</a:rPr>
              <a:t> …</a:t>
            </a:r>
          </a:p>
          <a:p>
            <a:pPr algn="ctr"/>
            <a:r>
              <a:rPr lang="en-US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</a:rPr>
              <a:t>Augusto de Campos, 1963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3859" grpId="0" animBg="1"/>
      <p:bldP spid="63386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858" name="Rectangle 2"/>
          <p:cNvSpPr>
            <a:spLocks noChangeArrowheads="1"/>
          </p:cNvSpPr>
          <p:nvPr/>
        </p:nvSpPr>
        <p:spPr bwMode="auto">
          <a:xfrm>
            <a:off x="1524000" y="1916114"/>
            <a:ext cx="9144000" cy="2769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en-US" sz="2900" dirty="0">
                <a:latin typeface="Trebuchet MS" pitchFamily="34" charset="0"/>
                <a:ea typeface="Gulim" pitchFamily="34" charset="-127"/>
              </a:rPr>
              <a:t>Atrocaducapacaustiduplielastifeliferofugahistoriloqualubrimendimultiplicorganiperiodiplastipublirapareciprorustisagasimplitenaveloveravivaunivora</a:t>
            </a:r>
          </a:p>
          <a:p>
            <a:pPr algn="ctr"/>
            <a:r>
              <a:rPr lang="en-US" sz="2900" dirty="0" err="1">
                <a:latin typeface="Trebuchet MS" pitchFamily="34" charset="0"/>
                <a:ea typeface="Gulim" pitchFamily="34" charset="-127"/>
              </a:rPr>
              <a:t>Cidade</a:t>
            </a:r>
            <a:endParaRPr lang="en-US" sz="2900" dirty="0">
              <a:latin typeface="Trebuchet MS" pitchFamily="34" charset="0"/>
              <a:ea typeface="Gulim" pitchFamily="34" charset="-127"/>
            </a:endParaRPr>
          </a:p>
          <a:p>
            <a:pPr algn="ctr"/>
            <a:r>
              <a:rPr lang="en-US" sz="2900" dirty="0">
                <a:latin typeface="Trebuchet MS" pitchFamily="34" charset="0"/>
                <a:ea typeface="Gulim" pitchFamily="34" charset="-127"/>
              </a:rPr>
              <a:t>City</a:t>
            </a:r>
          </a:p>
          <a:p>
            <a:pPr algn="ctr"/>
            <a:r>
              <a:rPr lang="en-US" sz="2900" dirty="0" err="1">
                <a:latin typeface="Trebuchet MS" pitchFamily="34" charset="0"/>
                <a:ea typeface="Gulim" pitchFamily="34" charset="-127"/>
              </a:rPr>
              <a:t>Cité</a:t>
            </a:r>
            <a:endParaRPr lang="en-US" sz="2900" dirty="0">
              <a:latin typeface="Trebuchet MS" pitchFamily="34" charset="0"/>
              <a:ea typeface="Gulim" pitchFamily="34" charset="-127"/>
            </a:endParaRPr>
          </a:p>
        </p:txBody>
      </p:sp>
      <p:sp>
        <p:nvSpPr>
          <p:cNvPr id="633859" name="Text Box 3"/>
          <p:cNvSpPr txBox="1">
            <a:spLocks noChangeArrowheads="1"/>
          </p:cNvSpPr>
          <p:nvPr/>
        </p:nvSpPr>
        <p:spPr bwMode="auto">
          <a:xfrm>
            <a:off x="76200" y="6324600"/>
            <a:ext cx="11963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en-US" sz="9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Poema</a:t>
            </a:r>
            <a:r>
              <a:rPr lang="en-US" sz="900" dirty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 </a:t>
            </a:r>
            <a:r>
              <a:rPr lang="en-US" sz="9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"</a:t>
            </a:r>
            <a:r>
              <a:rPr lang="en-US" sz="9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cidade</a:t>
            </a:r>
            <a:r>
              <a:rPr lang="en-US" sz="9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, city, </a:t>
            </a:r>
            <a:r>
              <a:rPr lang="en-US" sz="9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cité</a:t>
            </a:r>
            <a:r>
              <a:rPr lang="en-US" sz="9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", de Augusto de Campos (1963),</a:t>
            </a:r>
            <a:r>
              <a:rPr lang="en-US" sz="900" dirty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 </a:t>
            </a:r>
            <a:r>
              <a:rPr lang="en-US" sz="9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em</a:t>
            </a:r>
            <a:r>
              <a:rPr lang="en-US" sz="900" dirty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 </a:t>
            </a:r>
            <a:r>
              <a:rPr lang="en-US" sz="9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versão</a:t>
            </a:r>
            <a:r>
              <a:rPr lang="en-US" sz="900" dirty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 do </a:t>
            </a:r>
            <a:r>
              <a:rPr lang="en-US" sz="9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espetáculo</a:t>
            </a:r>
            <a:r>
              <a:rPr lang="en-US" sz="900" dirty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 </a:t>
            </a:r>
            <a:r>
              <a:rPr lang="en-US" sz="9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multmídia</a:t>
            </a:r>
            <a:r>
              <a:rPr lang="en-US" sz="900" dirty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 POESIA É RISCO, </a:t>
            </a:r>
            <a:r>
              <a:rPr lang="en-US" sz="9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apresentado</a:t>
            </a:r>
            <a:r>
              <a:rPr lang="en-US" sz="900" dirty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 no 11º Festival </a:t>
            </a:r>
            <a:r>
              <a:rPr lang="en-US" sz="9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Internacional</a:t>
            </a:r>
            <a:r>
              <a:rPr lang="en-US" sz="900" dirty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 </a:t>
            </a:r>
            <a:r>
              <a:rPr lang="en-US" sz="9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Videobrasil</a:t>
            </a:r>
            <a:r>
              <a:rPr lang="en-US" sz="900" dirty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/</a:t>
            </a:r>
            <a:r>
              <a:rPr lang="en-US" sz="9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Sesc</a:t>
            </a:r>
            <a:r>
              <a:rPr lang="en-US" sz="900" dirty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 </a:t>
            </a:r>
            <a:r>
              <a:rPr lang="en-US" sz="9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Pompéia</a:t>
            </a:r>
            <a:r>
              <a:rPr lang="en-US" sz="900" dirty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 </a:t>
            </a:r>
            <a:r>
              <a:rPr lang="en-US" sz="9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em</a:t>
            </a:r>
            <a:r>
              <a:rPr lang="en-US" sz="900" dirty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 São Paulo (</a:t>
            </a:r>
            <a:r>
              <a:rPr lang="en-US" sz="9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novembro</a:t>
            </a:r>
            <a:r>
              <a:rPr lang="en-US" sz="900" dirty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 de 1996). </a:t>
            </a:r>
            <a:r>
              <a:rPr lang="en-US" sz="9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Vozes</a:t>
            </a:r>
            <a:r>
              <a:rPr lang="en-US" sz="900" dirty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: Augusto de Campos e Cid Campos. </a:t>
            </a:r>
            <a:r>
              <a:rPr lang="en-US" sz="9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Tratamento</a:t>
            </a:r>
            <a:r>
              <a:rPr lang="en-US" sz="900" dirty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 </a:t>
            </a:r>
            <a:r>
              <a:rPr lang="en-US" sz="9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sonoro</a:t>
            </a:r>
            <a:r>
              <a:rPr lang="en-US" sz="900" dirty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: Cid </a:t>
            </a:r>
            <a:r>
              <a:rPr lang="en-US" sz="9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Campos.Vídeo</a:t>
            </a:r>
            <a:r>
              <a:rPr lang="en-US" sz="900" dirty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 e </a:t>
            </a:r>
            <a:r>
              <a:rPr lang="en-US" sz="9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edição</a:t>
            </a:r>
            <a:r>
              <a:rPr lang="en-US" sz="900" dirty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: Walter </a:t>
            </a:r>
            <a:r>
              <a:rPr lang="en-US" sz="9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Silveira</a:t>
            </a:r>
            <a:r>
              <a:rPr lang="en-US" sz="900" dirty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. </a:t>
            </a:r>
          </a:p>
        </p:txBody>
      </p:sp>
      <p:sp>
        <p:nvSpPr>
          <p:cNvPr id="633861" name="Text Box 5"/>
          <p:cNvSpPr txBox="1">
            <a:spLocks noChangeArrowheads="1"/>
          </p:cNvSpPr>
          <p:nvPr/>
        </p:nvSpPr>
        <p:spPr bwMode="auto">
          <a:xfrm>
            <a:off x="3359150" y="404813"/>
            <a:ext cx="5754688" cy="9461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3600" i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</a:rPr>
              <a:t>Alguns</a:t>
            </a:r>
            <a:r>
              <a:rPr lang="en-US" sz="3600" i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</a:rPr>
              <a:t> ‘</a:t>
            </a:r>
            <a:r>
              <a:rPr lang="en-US" sz="3600" i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</a:rPr>
              <a:t>Sentidos</a:t>
            </a:r>
            <a:r>
              <a:rPr lang="en-US" sz="3600" i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</a:rPr>
              <a:t>’</a:t>
            </a:r>
            <a:r>
              <a:rPr lang="en-US" sz="36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</a:rPr>
              <a:t> de </a:t>
            </a:r>
            <a:r>
              <a:rPr lang="en-US" sz="36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</a:rPr>
              <a:t>Cidade</a:t>
            </a:r>
            <a:r>
              <a:rPr lang="en-US" sz="36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</a:rPr>
              <a:t> …</a:t>
            </a:r>
          </a:p>
          <a:p>
            <a:pPr algn="ctr"/>
            <a:r>
              <a:rPr lang="en-US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</a:rPr>
              <a:t>Augusto de Campos, 1963</a:t>
            </a:r>
          </a:p>
        </p:txBody>
      </p:sp>
      <p:sp>
        <p:nvSpPr>
          <p:cNvPr id="5" name="Retângulo 4"/>
          <p:cNvSpPr/>
          <p:nvPr/>
        </p:nvSpPr>
        <p:spPr>
          <a:xfrm>
            <a:off x="2209800" y="4876801"/>
            <a:ext cx="7696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dirty="0">
                <a:hlinkClick r:id="rId2"/>
              </a:rPr>
              <a:t>https://www.youtube.com/watch?v=G7AOGvHj6T4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0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 override="childStyle">
                                        <p:cTn id="8" dur="500" autoRev="1" fill="hold"/>
                                        <p:tgtEl>
                                          <p:spTgt spid="6338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500" autoRev="1" fill="hold"/>
                                        <p:tgtEl>
                                          <p:spTgt spid="6338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0" dur="500" autoRev="1" fill="hold"/>
                                        <p:tgtEl>
                                          <p:spTgt spid="6338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33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3858" grpId="0"/>
      <p:bldP spid="633859" grpId="0"/>
      <p:bldP spid="63386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3370461" y="547390"/>
            <a:ext cx="5816600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b">
            <a:spAutoFit/>
          </a:bodyPr>
          <a:lstStyle/>
          <a:p>
            <a:r>
              <a:rPr lang="en-US" sz="4400" i="1" dirty="0" err="1">
                <a:solidFill>
                  <a:schemeClr val="accent2"/>
                </a:solidFill>
                <a:latin typeface="Cambria" pitchFamily="18" charset="0"/>
              </a:rPr>
              <a:t>Programa</a:t>
            </a:r>
            <a:r>
              <a:rPr lang="en-US" sz="4400" i="1" dirty="0">
                <a:solidFill>
                  <a:schemeClr val="accent2"/>
                </a:solidFill>
                <a:latin typeface="Cambria" pitchFamily="18" charset="0"/>
              </a:rPr>
              <a:t> da </a:t>
            </a:r>
            <a:r>
              <a:rPr lang="en-US" sz="4400" i="1" dirty="0" err="1">
                <a:solidFill>
                  <a:schemeClr val="accent2"/>
                </a:solidFill>
                <a:latin typeface="Cambria" pitchFamily="18" charset="0"/>
              </a:rPr>
              <a:t>Disciplina</a:t>
            </a:r>
            <a:r>
              <a:rPr lang="en-US" sz="4400" i="1" dirty="0">
                <a:solidFill>
                  <a:schemeClr val="accent2"/>
                </a:solidFill>
                <a:latin typeface="Cambria" pitchFamily="18" charset="0"/>
              </a:rPr>
              <a:t> </a:t>
            </a:r>
            <a:endParaRPr lang="en-US" sz="3600" i="1" dirty="0">
              <a:solidFill>
                <a:schemeClr val="accent2"/>
              </a:solidFill>
              <a:latin typeface="Cambria" pitchFamily="18" charset="0"/>
            </a:endParaRPr>
          </a:p>
        </p:txBody>
      </p:sp>
      <p:sp>
        <p:nvSpPr>
          <p:cNvPr id="615427" name="Text Box 3"/>
          <p:cNvSpPr txBox="1">
            <a:spLocks noChangeArrowheads="1"/>
          </p:cNvSpPr>
          <p:nvPr/>
        </p:nvSpPr>
        <p:spPr bwMode="auto">
          <a:xfrm>
            <a:off x="2460846" y="1981200"/>
            <a:ext cx="7272338" cy="914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b">
            <a:spAutoFit/>
          </a:bodyPr>
          <a:lstStyle/>
          <a:p>
            <a:pPr>
              <a:defRPr/>
            </a:pPr>
            <a:r>
              <a:rPr lang="en-US" sz="48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O </a:t>
            </a:r>
            <a:r>
              <a:rPr lang="en-US" sz="48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Combinado</a:t>
            </a:r>
            <a:r>
              <a:rPr lang="en-US" sz="48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  <a:r>
              <a:rPr lang="en-US" sz="48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não</a:t>
            </a:r>
            <a:r>
              <a:rPr lang="en-US" sz="48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é Caro!!!</a:t>
            </a:r>
            <a:r>
              <a:rPr lang="en-US" sz="54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 </a:t>
            </a:r>
          </a:p>
        </p:txBody>
      </p:sp>
      <p:sp>
        <p:nvSpPr>
          <p:cNvPr id="615429" name="Text Box 5"/>
          <p:cNvSpPr txBox="1">
            <a:spLocks noChangeArrowheads="1"/>
          </p:cNvSpPr>
          <p:nvPr/>
        </p:nvSpPr>
        <p:spPr bwMode="auto">
          <a:xfrm>
            <a:off x="4611115" y="4648200"/>
            <a:ext cx="2971800" cy="830997"/>
          </a:xfrm>
          <a:prstGeom prst="rect">
            <a:avLst/>
          </a:prstGeom>
          <a:solidFill>
            <a:srgbClr val="FFFF66"/>
          </a:solidFill>
          <a:ln w="9525" algn="ctr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square" anchor="b">
            <a:spAutoFit/>
          </a:bodyPr>
          <a:lstStyle/>
          <a:p>
            <a:pPr>
              <a:defRPr/>
            </a:pPr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User: </a:t>
            </a:r>
            <a:r>
              <a:rPr lang="en-US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ser-301</a:t>
            </a:r>
            <a:endParaRPr lang="en-US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>
              <a:defRPr/>
            </a:pPr>
            <a:r>
              <a:rPr lang="en-US" dirty="0" err="1">
                <a:effectLst>
                  <a:outerShdw blurRad="38100" dist="38100" dir="2700000" algn="tl">
                    <a:srgbClr val="FFFFFF"/>
                  </a:outerShdw>
                </a:effectLst>
              </a:rPr>
              <a:t>Senha</a:t>
            </a:r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: </a:t>
            </a:r>
            <a:r>
              <a:rPr lang="en-US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alunos2023</a:t>
            </a:r>
            <a:endParaRPr lang="en-US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2936632" y="3336577"/>
            <a:ext cx="62504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http://wiki.dpi.inpe.br/doku.</a:t>
            </a:r>
            <a:r>
              <a:rPr lang="pt-BR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php</a:t>
            </a:r>
            <a:r>
              <a:rPr lang="pt-BR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?id=ser301-todos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69410" name="Group 66"/>
          <p:cNvGraphicFramePr>
            <a:graphicFrameLocks noGrp="1"/>
          </p:cNvGraphicFramePr>
          <p:nvPr/>
        </p:nvGraphicFramePr>
        <p:xfrm>
          <a:off x="5159376" y="0"/>
          <a:ext cx="1871663" cy="6858000"/>
        </p:xfrm>
        <a:graphic>
          <a:graphicData uri="http://schemas.openxmlformats.org/drawingml/2006/table">
            <a:tbl>
              <a:tblPr/>
              <a:tblGrid>
                <a:gridCol w="18716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858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atro</a:t>
                      </a: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-cidade</a:t>
                      </a: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cadu</a:t>
                      </a: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-cidade</a:t>
                      </a: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capa</a:t>
                      </a: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-cidade</a:t>
                      </a: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causti</a:t>
                      </a: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-cidade</a:t>
                      </a: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dupli</a:t>
                      </a: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-cidade</a:t>
                      </a: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elasti</a:t>
                      </a: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-cidade</a:t>
                      </a: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feli</a:t>
                      </a: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-cidade</a:t>
                      </a: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fero</a:t>
                      </a: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-cidade</a:t>
                      </a: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fuga</a:t>
                      </a: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-cidade</a:t>
                      </a: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histori</a:t>
                      </a: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-cidade</a:t>
                      </a: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loqua</a:t>
                      </a: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-cidade</a:t>
                      </a: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lubri</a:t>
                      </a: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-cidade</a:t>
                      </a: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mendi</a:t>
                      </a: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-cidade</a:t>
                      </a: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multipli</a:t>
                      </a: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-cidade</a:t>
                      </a: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organi</a:t>
                      </a: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-cidade</a:t>
                      </a: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periodi</a:t>
                      </a: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-cidade</a:t>
                      </a: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plasti</a:t>
                      </a: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-cidade</a:t>
                      </a: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publi</a:t>
                      </a: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-cidade</a:t>
                      </a: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rapa</a:t>
                      </a: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-cidade</a:t>
                      </a: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recipro</a:t>
                      </a: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-cidade</a:t>
                      </a: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rusti</a:t>
                      </a: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-cidade</a:t>
                      </a: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saga</a:t>
                      </a: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-cidade</a:t>
                      </a: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simpli</a:t>
                      </a: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-cidade</a:t>
                      </a: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tena</a:t>
                      </a: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-cidade</a:t>
                      </a: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velo</a:t>
                      </a: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-cidade</a:t>
                      </a: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vera</a:t>
                      </a: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-cidade</a:t>
                      </a: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viva</a:t>
                      </a: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-cidade</a:t>
                      </a: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uni</a:t>
                      </a: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-cidade</a:t>
                      </a: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voracidade</a:t>
                      </a:r>
                      <a:endParaRPr kumimoji="0" lang="pt-BR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69397" name="Group 53"/>
          <p:cNvGraphicFramePr>
            <a:graphicFrameLocks noGrp="1"/>
          </p:cNvGraphicFramePr>
          <p:nvPr/>
        </p:nvGraphicFramePr>
        <p:xfrm>
          <a:off x="1992313" y="0"/>
          <a:ext cx="1763712" cy="6858000"/>
        </p:xfrm>
        <a:graphic>
          <a:graphicData uri="http://schemas.openxmlformats.org/drawingml/2006/table">
            <a:tbl>
              <a:tblPr/>
              <a:tblGrid>
                <a:gridCol w="17637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858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atro</a:t>
                      </a: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-city</a:t>
                      </a: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cadu</a:t>
                      </a: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-city</a:t>
                      </a: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capa</a:t>
                      </a: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-city</a:t>
                      </a: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causti</a:t>
                      </a: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-city</a:t>
                      </a: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dupli</a:t>
                      </a: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-city</a:t>
                      </a: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elasti</a:t>
                      </a: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-city</a:t>
                      </a: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feli</a:t>
                      </a: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-city</a:t>
                      </a: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fero</a:t>
                      </a: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-city</a:t>
                      </a: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fuga</a:t>
                      </a: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-city</a:t>
                      </a: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histori</a:t>
                      </a: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-city</a:t>
                      </a: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loqua</a:t>
                      </a: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-city</a:t>
                      </a: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lubri</a:t>
                      </a: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-city</a:t>
                      </a: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mendi</a:t>
                      </a: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-city</a:t>
                      </a: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multipli</a:t>
                      </a: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-city</a:t>
                      </a: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organi</a:t>
                      </a: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-city</a:t>
                      </a: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periodi</a:t>
                      </a: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-city</a:t>
                      </a: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plasti</a:t>
                      </a: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-city</a:t>
                      </a: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publi</a:t>
                      </a: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-city</a:t>
                      </a: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rapa</a:t>
                      </a: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-city</a:t>
                      </a: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recipro</a:t>
                      </a: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-city</a:t>
                      </a: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rusti</a:t>
                      </a: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-city</a:t>
                      </a: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saga</a:t>
                      </a: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-city</a:t>
                      </a: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simpli</a:t>
                      </a: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-city</a:t>
                      </a: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tena</a:t>
                      </a: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-city</a:t>
                      </a: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velo</a:t>
                      </a: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-city</a:t>
                      </a: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vera</a:t>
                      </a: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-city</a:t>
                      </a: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viva</a:t>
                      </a: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-city</a:t>
                      </a: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uni</a:t>
                      </a: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-city</a:t>
                      </a: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voracity</a:t>
                      </a:r>
                      <a:endParaRPr kumimoji="0" lang="pt-BR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69405" name="Group 61"/>
          <p:cNvGraphicFramePr>
            <a:graphicFrameLocks noGrp="1"/>
          </p:cNvGraphicFramePr>
          <p:nvPr/>
        </p:nvGraphicFramePr>
        <p:xfrm>
          <a:off x="8112125" y="0"/>
          <a:ext cx="1835150" cy="6858000"/>
        </p:xfrm>
        <a:graphic>
          <a:graphicData uri="http://schemas.openxmlformats.org/drawingml/2006/table">
            <a:tbl>
              <a:tblPr/>
              <a:tblGrid>
                <a:gridCol w="1835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858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atro</a:t>
                      </a:r>
                      <a:r>
                        <a:rPr kumimoji="0" lang="fr-F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-cité</a:t>
                      </a: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cadu</a:t>
                      </a:r>
                      <a:r>
                        <a:rPr kumimoji="0" lang="fr-F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-cité</a:t>
                      </a: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capa</a:t>
                      </a:r>
                      <a:r>
                        <a:rPr kumimoji="0" lang="fr-F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-cité</a:t>
                      </a: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causti</a:t>
                      </a:r>
                      <a:r>
                        <a:rPr kumimoji="0" lang="fr-F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-cité</a:t>
                      </a: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dupli</a:t>
                      </a:r>
                      <a:r>
                        <a:rPr kumimoji="0" lang="fr-F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-cité</a:t>
                      </a: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elasti</a:t>
                      </a:r>
                      <a:r>
                        <a:rPr kumimoji="0" lang="fr-F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-cité</a:t>
                      </a: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feli</a:t>
                      </a:r>
                      <a:r>
                        <a:rPr kumimoji="0" lang="fr-F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-cité</a:t>
                      </a: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fero</a:t>
                      </a:r>
                      <a:r>
                        <a:rPr kumimoji="0" lang="fr-F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-cité</a:t>
                      </a: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fuga</a:t>
                      </a:r>
                      <a:r>
                        <a:rPr kumimoji="0" lang="fr-F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-cité</a:t>
                      </a: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histori</a:t>
                      </a:r>
                      <a:r>
                        <a:rPr kumimoji="0" lang="fr-F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-cité</a:t>
                      </a: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loqua</a:t>
                      </a:r>
                      <a:r>
                        <a:rPr kumimoji="0" lang="fr-F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-cité</a:t>
                      </a: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lubri</a:t>
                      </a:r>
                      <a:r>
                        <a:rPr kumimoji="0" lang="fr-F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-cité</a:t>
                      </a: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mendi</a:t>
                      </a:r>
                      <a:r>
                        <a:rPr kumimoji="0" lang="fr-F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-cité</a:t>
                      </a: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multipli</a:t>
                      </a:r>
                      <a:r>
                        <a:rPr kumimoji="0" lang="fr-F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-cité</a:t>
                      </a: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organi</a:t>
                      </a:r>
                      <a:r>
                        <a:rPr kumimoji="0" lang="fr-F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-cité</a:t>
                      </a: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periodi</a:t>
                      </a:r>
                      <a:r>
                        <a:rPr kumimoji="0" lang="fr-F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-cité</a:t>
                      </a: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plasti</a:t>
                      </a:r>
                      <a:r>
                        <a:rPr kumimoji="0" lang="fr-F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-cité</a:t>
                      </a: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publi</a:t>
                      </a:r>
                      <a:r>
                        <a:rPr kumimoji="0" lang="fr-F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-cité</a:t>
                      </a: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rapa</a:t>
                      </a:r>
                      <a:r>
                        <a:rPr kumimoji="0" lang="fr-F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-cité</a:t>
                      </a: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recipro</a:t>
                      </a:r>
                      <a:r>
                        <a:rPr kumimoji="0" lang="fr-F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-cité</a:t>
                      </a: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rusti</a:t>
                      </a:r>
                      <a:r>
                        <a:rPr kumimoji="0" lang="fr-F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-cité</a:t>
                      </a: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saga</a:t>
                      </a:r>
                      <a:r>
                        <a:rPr kumimoji="0" lang="fr-F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-cité</a:t>
                      </a: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simpli</a:t>
                      </a:r>
                      <a:r>
                        <a:rPr kumimoji="0" lang="fr-F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-cité</a:t>
                      </a: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tena</a:t>
                      </a:r>
                      <a:r>
                        <a:rPr kumimoji="0" lang="fr-F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-cité</a:t>
                      </a: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velo</a:t>
                      </a:r>
                      <a:r>
                        <a:rPr kumimoji="0" lang="fr-F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-cité</a:t>
                      </a: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vera</a:t>
                      </a:r>
                      <a:r>
                        <a:rPr kumimoji="0" lang="fr-F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-cité</a:t>
                      </a: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viva</a:t>
                      </a:r>
                      <a:r>
                        <a:rPr kumimoji="0" lang="fr-F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-cité</a:t>
                      </a: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uni</a:t>
                      </a:r>
                      <a:r>
                        <a:rPr kumimoji="0" lang="fr-F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-cité</a:t>
                      </a: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ea typeface="MS Mincho" pitchFamily="49" charset="-128"/>
                          <a:cs typeface="Times New Roman" pitchFamily="18" charset="0"/>
                        </a:rPr>
                        <a:t>voracité</a:t>
                      </a:r>
                      <a:endParaRPr kumimoji="0" lang="pt-BR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69411" name="Text Box 67"/>
          <p:cNvSpPr txBox="1">
            <a:spLocks noChangeArrowheads="1"/>
          </p:cNvSpPr>
          <p:nvPr/>
        </p:nvSpPr>
        <p:spPr bwMode="auto">
          <a:xfrm rot="16200000">
            <a:off x="2338388" y="2578101"/>
            <a:ext cx="4124325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36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</a:rPr>
              <a:t>Sentidos de </a:t>
            </a:r>
            <a:r>
              <a:rPr lang="en-US" sz="3600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</a:rPr>
              <a:t>Cidade</a:t>
            </a:r>
            <a:r>
              <a:rPr lang="en-US" sz="36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</a:rPr>
              <a:t>…</a:t>
            </a:r>
          </a:p>
        </p:txBody>
      </p:sp>
      <p:sp>
        <p:nvSpPr>
          <p:cNvPr id="569412" name="Text Box 68"/>
          <p:cNvSpPr txBox="1">
            <a:spLocks noChangeArrowheads="1"/>
          </p:cNvSpPr>
          <p:nvPr/>
        </p:nvSpPr>
        <p:spPr bwMode="auto">
          <a:xfrm rot="5400000">
            <a:off x="5507038" y="2649538"/>
            <a:ext cx="4124325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36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</a:rPr>
              <a:t>Sentidos de </a:t>
            </a:r>
            <a:r>
              <a:rPr lang="en-US" sz="3600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</a:rPr>
              <a:t>Cidade</a:t>
            </a:r>
            <a:r>
              <a:rPr lang="en-US" sz="36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</a:rPr>
              <a:t>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9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69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69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69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9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9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9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69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69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1000"/>
                                        <p:tgtEl>
                                          <p:spTgt spid="569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9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694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694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5" dur="1000"/>
                                        <p:tgtEl>
                                          <p:spTgt spid="569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9411" grpId="0"/>
      <p:bldP spid="5694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12192000" cy="6858000"/>
            <a:chOff x="0" y="0"/>
            <a:chExt cx="5761" cy="4320"/>
          </a:xfrm>
        </p:grpSpPr>
        <p:pic>
          <p:nvPicPr>
            <p:cNvPr id="234499" name="Picture 3" descr="D:\Users\bel\campo00\fotosget\D3Mvc-019f.jp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sp>
          <p:nvSpPr>
            <p:cNvPr id="234500" name="Text Box 4"/>
            <p:cNvSpPr txBox="1">
              <a:spLocks noChangeArrowheads="1"/>
            </p:cNvSpPr>
            <p:nvPr/>
          </p:nvSpPr>
          <p:spPr bwMode="auto">
            <a:xfrm rot="16200000">
              <a:off x="5181" y="466"/>
              <a:ext cx="985" cy="17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 eaLnBrk="0" hangingPunct="0"/>
              <a:r>
                <a:rPr lang="en-US" sz="1200" b="1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Foto</a:t>
              </a:r>
              <a:r>
                <a:rPr lang="en-US" sz="1200" b="1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: </a:t>
              </a:r>
              <a:r>
                <a:rPr lang="en-US" sz="1200" b="1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Getúlio</a:t>
              </a:r>
              <a:r>
                <a:rPr lang="en-US" sz="1200" b="1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Batista</a:t>
              </a:r>
              <a:endParaRPr lang="en-US" dirty="0"/>
            </a:p>
          </p:txBody>
        </p:sp>
      </p:grpSp>
      <p:sp>
        <p:nvSpPr>
          <p:cNvPr id="3" name="CaixaDeTexto 2"/>
          <p:cNvSpPr txBox="1"/>
          <p:nvPr/>
        </p:nvSpPr>
        <p:spPr>
          <a:xfrm>
            <a:off x="7620000" y="4114800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5310017" y="4573534"/>
            <a:ext cx="67055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 smtClean="0">
                <a:solidFill>
                  <a:schemeClr val="bg1"/>
                </a:solidFill>
              </a:rPr>
              <a:t>O Massacre </a:t>
            </a:r>
            <a:r>
              <a:rPr lang="pt-BR" dirty="0">
                <a:solidFill>
                  <a:schemeClr val="bg1"/>
                </a:solidFill>
              </a:rPr>
              <a:t>de Eldorado do Carajás foi o assassinato de dezenove sem-terra que ocorreu em 17 de abril de 1996 no município de Eldorado do Carajás, no sul do Pará, Brasil decorrente da ação da polícia do estado do </a:t>
            </a:r>
            <a:r>
              <a:rPr lang="pt-BR" dirty="0" smtClean="0">
                <a:solidFill>
                  <a:schemeClr val="bg1"/>
                </a:solidFill>
              </a:rPr>
              <a:t>Pará.</a:t>
            </a:r>
            <a:endParaRPr lang="pt-BR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162" name="Text Box 2"/>
          <p:cNvSpPr txBox="1">
            <a:spLocks noChangeArrowheads="1"/>
          </p:cNvSpPr>
          <p:nvPr/>
        </p:nvSpPr>
        <p:spPr bwMode="auto">
          <a:xfrm>
            <a:off x="2590800" y="457201"/>
            <a:ext cx="76962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pt-PT" sz="4000">
                <a:solidFill>
                  <a:srgbClr val="0033CC"/>
                </a:solidFill>
                <a:latin typeface="ClassGarmnd BT" pitchFamily="18" charset="0"/>
              </a:rPr>
              <a:t>GeoDado</a:t>
            </a:r>
            <a:r>
              <a:rPr lang="pt-PT" sz="3600">
                <a:solidFill>
                  <a:srgbClr val="0033CC"/>
                </a:solidFill>
                <a:latin typeface="ClassGarmnd BT" pitchFamily="18" charset="0"/>
              </a:rPr>
              <a:t>: </a:t>
            </a:r>
            <a:r>
              <a:rPr lang="pt-PT" sz="3600">
                <a:solidFill>
                  <a:schemeClr val="accent2"/>
                </a:solidFill>
                <a:latin typeface="ClassGarmnd BT" pitchFamily="18" charset="0"/>
              </a:rPr>
              <a:t>Dado  Espacial</a:t>
            </a:r>
            <a:endParaRPr lang="pt-BR" sz="3600">
              <a:solidFill>
                <a:schemeClr val="accent2"/>
              </a:solidFill>
              <a:latin typeface="ClassGarmnd BT" pitchFamily="18" charset="0"/>
            </a:endParaRPr>
          </a:p>
        </p:txBody>
      </p:sp>
      <p:sp>
        <p:nvSpPr>
          <p:cNvPr id="476163" name="Text Box 3"/>
          <p:cNvSpPr txBox="1">
            <a:spLocks noChangeArrowheads="1"/>
          </p:cNvSpPr>
          <p:nvPr/>
        </p:nvSpPr>
        <p:spPr bwMode="auto">
          <a:xfrm>
            <a:off x="952500" y="2667000"/>
            <a:ext cx="105918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pt-PT" sz="4000" dirty="0">
                <a:latin typeface="Modern No. 20" pitchFamily="18" charset="0"/>
              </a:rPr>
              <a:t>O que diferencia um </a:t>
            </a:r>
            <a:r>
              <a:rPr lang="pt-PT" sz="4000" i="1" dirty="0">
                <a:latin typeface="Modern No. 20" pitchFamily="18" charset="0"/>
              </a:rPr>
              <a:t>Dado</a:t>
            </a:r>
            <a:r>
              <a:rPr lang="pt-PT" sz="4000" dirty="0">
                <a:latin typeface="Modern No. 20" pitchFamily="18" charset="0"/>
              </a:rPr>
              <a:t> de um </a:t>
            </a:r>
            <a:r>
              <a:rPr lang="pt-PT" sz="4000" i="1" dirty="0">
                <a:latin typeface="Modern No. 20" pitchFamily="18" charset="0"/>
              </a:rPr>
              <a:t>Dado Espacial </a:t>
            </a:r>
            <a:r>
              <a:rPr lang="pt-PT" sz="4000" dirty="0">
                <a:latin typeface="Modern No. 20" pitchFamily="18" charset="0"/>
              </a:rPr>
              <a:t>? </a:t>
            </a:r>
            <a:endParaRPr lang="pt-BR" sz="4000" dirty="0">
              <a:latin typeface="Modern No. 20" pitchFamily="18" charset="0"/>
            </a:endParaRPr>
          </a:p>
        </p:txBody>
      </p:sp>
      <p:sp>
        <p:nvSpPr>
          <p:cNvPr id="476164" name="Text Box 4"/>
          <p:cNvSpPr txBox="1">
            <a:spLocks noChangeArrowheads="1"/>
          </p:cNvSpPr>
          <p:nvPr/>
        </p:nvSpPr>
        <p:spPr bwMode="auto">
          <a:xfrm>
            <a:off x="2667000" y="4724400"/>
            <a:ext cx="7162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pt-PT" sz="4400" dirty="0">
                <a:latin typeface="Arial Narrow" pitchFamily="34" charset="0"/>
              </a:rPr>
              <a:t> LOCALIZAÇÃO !</a:t>
            </a:r>
            <a:endParaRPr lang="pt-BR" sz="4400" dirty="0"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76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616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51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75139" name="Text Box 3"/>
          <p:cNvSpPr txBox="1">
            <a:spLocks noChangeArrowheads="1"/>
          </p:cNvSpPr>
          <p:nvPr/>
        </p:nvSpPr>
        <p:spPr bwMode="auto">
          <a:xfrm>
            <a:off x="4495800" y="2438400"/>
            <a:ext cx="5715000" cy="579438"/>
          </a:xfrm>
          <a:prstGeom prst="rect">
            <a:avLst/>
          </a:prstGeom>
          <a:solidFill>
            <a:schemeClr val="bg1">
              <a:alpha val="39999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pt-BR" sz="3200" b="1">
                <a:latin typeface="Arial" charset="0"/>
              </a:rPr>
              <a:t>Democratização de Dados ?</a:t>
            </a:r>
          </a:p>
        </p:txBody>
      </p:sp>
      <p:sp>
        <p:nvSpPr>
          <p:cNvPr id="475140" name="Text Box 4"/>
          <p:cNvSpPr txBox="1">
            <a:spLocks noChangeArrowheads="1"/>
          </p:cNvSpPr>
          <p:nvPr/>
        </p:nvSpPr>
        <p:spPr bwMode="auto">
          <a:xfrm>
            <a:off x="4495801" y="914401"/>
            <a:ext cx="55991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 sz="4000" b="1">
                <a:solidFill>
                  <a:schemeClr val="bg1"/>
                </a:solidFill>
                <a:latin typeface="Arial" charset="0"/>
              </a:rPr>
              <a:t>A Revolução Google ?</a:t>
            </a:r>
          </a:p>
        </p:txBody>
      </p:sp>
      <p:sp>
        <p:nvSpPr>
          <p:cNvPr id="475141" name="Text Box 5"/>
          <p:cNvSpPr txBox="1">
            <a:spLocks noChangeArrowheads="1"/>
          </p:cNvSpPr>
          <p:nvPr/>
        </p:nvSpPr>
        <p:spPr bwMode="auto">
          <a:xfrm>
            <a:off x="7439026" y="228600"/>
            <a:ext cx="32289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>
                <a:latin typeface="Modern No. 20" pitchFamily="18" charset="0"/>
              </a:rPr>
              <a:t>Fonte: Christovam Barcellos, Fiocruz</a:t>
            </a:r>
          </a:p>
        </p:txBody>
      </p:sp>
      <p:sp>
        <p:nvSpPr>
          <p:cNvPr id="475142" name="Text Box 6"/>
          <p:cNvSpPr txBox="1">
            <a:spLocks noChangeArrowheads="1"/>
          </p:cNvSpPr>
          <p:nvPr/>
        </p:nvSpPr>
        <p:spPr bwMode="auto">
          <a:xfrm>
            <a:off x="4800600" y="3733800"/>
            <a:ext cx="4876800" cy="579438"/>
          </a:xfrm>
          <a:prstGeom prst="rect">
            <a:avLst/>
          </a:prstGeom>
          <a:solidFill>
            <a:schemeClr val="bg1">
              <a:alpha val="39999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pt-BR" sz="3200" b="1">
                <a:latin typeface="Arial" charset="0"/>
              </a:rPr>
              <a:t>Ampliação do Acesso 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75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75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5139" grpId="0" animBg="1"/>
      <p:bldP spid="47514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186" name="Text Box 2"/>
          <p:cNvSpPr txBox="1">
            <a:spLocks noChangeArrowheads="1"/>
          </p:cNvSpPr>
          <p:nvPr/>
        </p:nvSpPr>
        <p:spPr bwMode="auto">
          <a:xfrm>
            <a:off x="2590800" y="457201"/>
            <a:ext cx="76962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pt-PT" sz="4000">
                <a:solidFill>
                  <a:srgbClr val="0033CC"/>
                </a:solidFill>
                <a:latin typeface="ClassGarmnd BT" pitchFamily="18" charset="0"/>
              </a:rPr>
              <a:t>GeoInformação</a:t>
            </a:r>
            <a:r>
              <a:rPr lang="pt-PT" sz="3600">
                <a:solidFill>
                  <a:srgbClr val="0033CC"/>
                </a:solidFill>
                <a:latin typeface="ClassGarmnd BT" pitchFamily="18" charset="0"/>
              </a:rPr>
              <a:t>: </a:t>
            </a:r>
            <a:r>
              <a:rPr lang="pt-PT" sz="3600">
                <a:solidFill>
                  <a:schemeClr val="accent2"/>
                </a:solidFill>
                <a:latin typeface="ClassGarmnd BT" pitchFamily="18" charset="0"/>
              </a:rPr>
              <a:t>Relação</a:t>
            </a:r>
            <a:endParaRPr lang="pt-BR" sz="3600">
              <a:solidFill>
                <a:schemeClr val="accent2"/>
              </a:solidFill>
              <a:latin typeface="ClassGarmnd BT" pitchFamily="18" charset="0"/>
            </a:endParaRPr>
          </a:p>
        </p:txBody>
      </p:sp>
      <p:sp>
        <p:nvSpPr>
          <p:cNvPr id="477187" name="Text Box 3"/>
          <p:cNvSpPr txBox="1">
            <a:spLocks noChangeArrowheads="1"/>
          </p:cNvSpPr>
          <p:nvPr/>
        </p:nvSpPr>
        <p:spPr bwMode="auto">
          <a:xfrm>
            <a:off x="2514600" y="3962401"/>
            <a:ext cx="74676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pt-PT" sz="4000">
                <a:effectLst>
                  <a:outerShdw blurRad="38100" dist="38100" dir="2700000" algn="tl">
                    <a:srgbClr val="C0C0C0"/>
                  </a:outerShdw>
                </a:effectLst>
                <a:latin typeface="Modern No. 20" pitchFamily="18" charset="0"/>
              </a:rPr>
              <a:t>Relacionamentos Espaciais que se observam entre os GeoDados.</a:t>
            </a:r>
            <a:endParaRPr lang="pt-BR" sz="4000">
              <a:effectLst>
                <a:outerShdw blurRad="38100" dist="38100" dir="2700000" algn="tl">
                  <a:srgbClr val="C0C0C0"/>
                </a:outerShdw>
              </a:effectLst>
              <a:latin typeface="Modern No. 20" pitchFamily="18" charset="0"/>
            </a:endParaRPr>
          </a:p>
        </p:txBody>
      </p:sp>
      <p:sp>
        <p:nvSpPr>
          <p:cNvPr id="477188" name="Text Box 4"/>
          <p:cNvSpPr txBox="1">
            <a:spLocks noChangeArrowheads="1"/>
          </p:cNvSpPr>
          <p:nvPr/>
        </p:nvSpPr>
        <p:spPr bwMode="auto">
          <a:xfrm>
            <a:off x="2057400" y="2209800"/>
            <a:ext cx="8205788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PT" sz="4400" dirty="0">
                <a:latin typeface="Modern No. 20" pitchFamily="18" charset="0"/>
              </a:rPr>
              <a:t>O Espaço como Categoria Analítica </a:t>
            </a:r>
            <a:endParaRPr lang="pt-BR" sz="4400" dirty="0">
              <a:latin typeface="Modern No. 20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77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718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210" name="Text Box 2"/>
          <p:cNvSpPr txBox="1">
            <a:spLocks noChangeArrowheads="1"/>
          </p:cNvSpPr>
          <p:nvPr/>
        </p:nvSpPr>
        <p:spPr bwMode="auto">
          <a:xfrm>
            <a:off x="2438400" y="304800"/>
            <a:ext cx="7696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pt-PT" sz="3600">
                <a:solidFill>
                  <a:schemeClr val="accent2"/>
                </a:solidFill>
                <a:latin typeface="ClassGarmnd BT" pitchFamily="18" charset="0"/>
              </a:rPr>
              <a:t>Relacionamentos Espaciais</a:t>
            </a:r>
            <a:endParaRPr lang="pt-BR" sz="3600">
              <a:solidFill>
                <a:schemeClr val="accent2"/>
              </a:solidFill>
              <a:latin typeface="ClassGarmnd BT" pitchFamily="18" charset="0"/>
            </a:endParaRPr>
          </a:p>
        </p:txBody>
      </p:sp>
      <p:sp>
        <p:nvSpPr>
          <p:cNvPr id="478211" name="Text Box 3"/>
          <p:cNvSpPr txBox="1">
            <a:spLocks noChangeArrowheads="1"/>
          </p:cNvSpPr>
          <p:nvPr/>
        </p:nvSpPr>
        <p:spPr bwMode="auto">
          <a:xfrm>
            <a:off x="1676400" y="914400"/>
            <a:ext cx="449580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1"/>
            <a:r>
              <a:rPr lang="pt-PT" sz="3200">
                <a:latin typeface="Modern No. 20" pitchFamily="18" charset="0"/>
              </a:rPr>
              <a:t>Dependência espacial</a:t>
            </a:r>
          </a:p>
          <a:p>
            <a:pPr lvl="1"/>
            <a:r>
              <a:rPr lang="pt-PT" sz="3200">
                <a:latin typeface="Modern No. 20" pitchFamily="18" charset="0"/>
              </a:rPr>
              <a:t>Concentrações</a:t>
            </a:r>
          </a:p>
          <a:p>
            <a:pPr lvl="1"/>
            <a:r>
              <a:rPr lang="pt-PT" sz="3200">
                <a:latin typeface="Modern No. 20" pitchFamily="18" charset="0"/>
              </a:rPr>
              <a:t>Persistências</a:t>
            </a:r>
          </a:p>
          <a:p>
            <a:pPr lvl="1"/>
            <a:r>
              <a:rPr lang="pt-PT" sz="3200">
                <a:latin typeface="Modern No. 20" pitchFamily="18" charset="0"/>
              </a:rPr>
              <a:t>Áreas de influência</a:t>
            </a:r>
          </a:p>
          <a:p>
            <a:pPr lvl="1"/>
            <a:r>
              <a:rPr lang="pt-PT" sz="3200">
                <a:latin typeface="Modern No. 20" pitchFamily="18" charset="0"/>
              </a:rPr>
              <a:t>Transições (Dinâmica)</a:t>
            </a:r>
          </a:p>
          <a:p>
            <a:pPr lvl="1"/>
            <a:r>
              <a:rPr lang="pt-PT" sz="3200">
                <a:latin typeface="Modern No. 20" pitchFamily="18" charset="0"/>
              </a:rPr>
              <a:t>Redes</a:t>
            </a:r>
            <a:endParaRPr lang="pt-BR" sz="3200">
              <a:latin typeface="Modern No. 20" pitchFamily="18" charset="0"/>
            </a:endParaRPr>
          </a:p>
        </p:txBody>
      </p:sp>
      <p:sp>
        <p:nvSpPr>
          <p:cNvPr id="478212" name="AutoShape 4"/>
          <p:cNvSpPr>
            <a:spLocks/>
          </p:cNvSpPr>
          <p:nvPr/>
        </p:nvSpPr>
        <p:spPr bwMode="auto">
          <a:xfrm rot="3744942">
            <a:off x="5358606" y="813594"/>
            <a:ext cx="433388" cy="5664200"/>
          </a:xfrm>
          <a:prstGeom prst="rightBrace">
            <a:avLst>
              <a:gd name="adj1" fmla="val 108913"/>
              <a:gd name="adj2" fmla="val 50000"/>
            </a:avLst>
          </a:prstGeom>
          <a:noFill/>
          <a:ln w="19050">
            <a:solidFill>
              <a:srgbClr val="0000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478213" name="Text Box 5"/>
          <p:cNvSpPr txBox="1">
            <a:spLocks noChangeArrowheads="1"/>
          </p:cNvSpPr>
          <p:nvPr/>
        </p:nvSpPr>
        <p:spPr bwMode="auto">
          <a:xfrm>
            <a:off x="4648200" y="3962400"/>
            <a:ext cx="5627688" cy="265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pt-PT" sz="2800" i="1">
                <a:latin typeface="Modern No. 20" pitchFamily="18" charset="0"/>
              </a:rPr>
              <a:t>Estes relacionamentos podem ter uma expressão quantitativa através do estudo e caracterização das suas </a:t>
            </a:r>
            <a:r>
              <a:rPr lang="pt-PT" sz="2800" b="1" i="1">
                <a:latin typeface="Modern No. 20" pitchFamily="18" charset="0"/>
              </a:rPr>
              <a:t>formas</a:t>
            </a:r>
            <a:r>
              <a:rPr lang="pt-PT" sz="2800" i="1">
                <a:latin typeface="Modern No. 20" pitchFamily="18" charset="0"/>
              </a:rPr>
              <a:t>, </a:t>
            </a:r>
            <a:r>
              <a:rPr lang="pt-PT" sz="2800" b="1" i="1">
                <a:latin typeface="Modern No. 20" pitchFamily="18" charset="0"/>
              </a:rPr>
              <a:t>estruturas e funções</a:t>
            </a:r>
            <a:r>
              <a:rPr lang="pt-PT" sz="2800" i="1">
                <a:latin typeface="Modern No. 20" pitchFamily="18" charset="0"/>
              </a:rPr>
              <a:t> a partir de suas </a:t>
            </a:r>
            <a:r>
              <a:rPr lang="pt-PT" sz="2800" b="1" i="1">
                <a:latin typeface="Modern No. 20" pitchFamily="18" charset="0"/>
              </a:rPr>
              <a:t>distribuições no espaço e no tempo</a:t>
            </a:r>
            <a:r>
              <a:rPr lang="pt-PT" sz="2800" i="1">
                <a:latin typeface="Modern No. 20" pitchFamily="18" charset="0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234" name="Text Box 2"/>
          <p:cNvSpPr txBox="1">
            <a:spLocks noChangeArrowheads="1"/>
          </p:cNvSpPr>
          <p:nvPr/>
        </p:nvSpPr>
        <p:spPr bwMode="auto">
          <a:xfrm>
            <a:off x="5152033" y="3886201"/>
            <a:ext cx="1892699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pt-BR">
                <a:latin typeface="ClassGarmnd BT" pitchFamily="18" charset="0"/>
              </a:rPr>
              <a:t>Contexto </a:t>
            </a:r>
          </a:p>
          <a:p>
            <a:pPr algn="ctr" eaLnBrk="0" hangingPunct="0"/>
            <a:r>
              <a:rPr lang="pt-BR">
                <a:latin typeface="ClassGarmnd BT" pitchFamily="18" charset="0"/>
              </a:rPr>
              <a:t>(Vizinhança)</a:t>
            </a:r>
          </a:p>
        </p:txBody>
      </p:sp>
      <p:sp>
        <p:nvSpPr>
          <p:cNvPr id="479235" name="Text Box 3"/>
          <p:cNvSpPr txBox="1">
            <a:spLocks noChangeArrowheads="1"/>
          </p:cNvSpPr>
          <p:nvPr/>
        </p:nvSpPr>
        <p:spPr bwMode="auto">
          <a:xfrm>
            <a:off x="2819400" y="1371601"/>
            <a:ext cx="114326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pt-BR">
                <a:latin typeface="ClassGarmnd BT" pitchFamily="18" charset="0"/>
              </a:rPr>
              <a:t>Evento</a:t>
            </a:r>
          </a:p>
        </p:txBody>
      </p:sp>
      <p:sp>
        <p:nvSpPr>
          <p:cNvPr id="479236" name="Text Box 4"/>
          <p:cNvSpPr txBox="1">
            <a:spLocks noChangeArrowheads="1"/>
          </p:cNvSpPr>
          <p:nvPr/>
        </p:nvSpPr>
        <p:spPr bwMode="auto">
          <a:xfrm>
            <a:off x="3505200" y="3276601"/>
            <a:ext cx="1524000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/>
            <a:r>
              <a:rPr lang="pt-BR">
                <a:latin typeface="ClassGarmnd BT" pitchFamily="18" charset="0"/>
              </a:rPr>
              <a:t>Lugar do Evento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1905000" y="1981200"/>
            <a:ext cx="3276600" cy="3581400"/>
            <a:chOff x="1152" y="1248"/>
            <a:chExt cx="2064" cy="2256"/>
          </a:xfrm>
        </p:grpSpPr>
        <p:grpSp>
          <p:nvGrpSpPr>
            <p:cNvPr id="3" name="Group 6"/>
            <p:cNvGrpSpPr>
              <a:grpSpLocks/>
            </p:cNvGrpSpPr>
            <p:nvPr/>
          </p:nvGrpSpPr>
          <p:grpSpPr bwMode="auto">
            <a:xfrm>
              <a:off x="1152" y="2784"/>
              <a:ext cx="2064" cy="720"/>
              <a:chOff x="-927" y="-1042"/>
              <a:chExt cx="7832" cy="6017"/>
            </a:xfrm>
          </p:grpSpPr>
          <p:sp>
            <p:nvSpPr>
              <p:cNvPr id="479239" name="Freeform 7"/>
              <p:cNvSpPr>
                <a:spLocks/>
              </p:cNvSpPr>
              <p:nvPr/>
            </p:nvSpPr>
            <p:spPr bwMode="auto">
              <a:xfrm>
                <a:off x="4453" y="2448"/>
                <a:ext cx="118" cy="198"/>
              </a:xfrm>
              <a:custGeom>
                <a:avLst/>
                <a:gdLst/>
                <a:ahLst/>
                <a:cxnLst>
                  <a:cxn ang="0">
                    <a:pos x="281" y="0"/>
                  </a:cxn>
                  <a:cxn ang="0">
                    <a:pos x="526" y="152"/>
                  </a:cxn>
                  <a:cxn ang="0">
                    <a:pos x="277" y="585"/>
                  </a:cxn>
                  <a:cxn ang="0">
                    <a:pos x="590" y="770"/>
                  </a:cxn>
                  <a:cxn ang="0">
                    <a:pos x="588" y="774"/>
                  </a:cxn>
                  <a:cxn ang="0">
                    <a:pos x="532" y="888"/>
                  </a:cxn>
                  <a:cxn ang="0">
                    <a:pos x="455" y="946"/>
                  </a:cxn>
                  <a:cxn ang="0">
                    <a:pos x="353" y="979"/>
                  </a:cxn>
                  <a:cxn ang="0">
                    <a:pos x="240" y="990"/>
                  </a:cxn>
                  <a:cxn ang="0">
                    <a:pos x="158" y="979"/>
                  </a:cxn>
                  <a:cxn ang="0">
                    <a:pos x="73" y="954"/>
                  </a:cxn>
                  <a:cxn ang="0">
                    <a:pos x="40" y="932"/>
                  </a:cxn>
                  <a:cxn ang="0">
                    <a:pos x="15" y="900"/>
                  </a:cxn>
                  <a:cxn ang="0">
                    <a:pos x="11" y="894"/>
                  </a:cxn>
                  <a:cxn ang="0">
                    <a:pos x="3" y="855"/>
                  </a:cxn>
                  <a:cxn ang="0">
                    <a:pos x="0" y="799"/>
                  </a:cxn>
                  <a:cxn ang="0">
                    <a:pos x="23" y="490"/>
                  </a:cxn>
                  <a:cxn ang="0">
                    <a:pos x="45" y="475"/>
                  </a:cxn>
                  <a:cxn ang="0">
                    <a:pos x="98" y="427"/>
                  </a:cxn>
                  <a:cxn ang="0">
                    <a:pos x="158" y="382"/>
                  </a:cxn>
                  <a:cxn ang="0">
                    <a:pos x="208" y="315"/>
                  </a:cxn>
                  <a:cxn ang="0">
                    <a:pos x="240" y="245"/>
                  </a:cxn>
                  <a:cxn ang="0">
                    <a:pos x="270" y="170"/>
                  </a:cxn>
                  <a:cxn ang="0">
                    <a:pos x="285" y="92"/>
                  </a:cxn>
                  <a:cxn ang="0">
                    <a:pos x="283" y="25"/>
                  </a:cxn>
                  <a:cxn ang="0">
                    <a:pos x="281" y="0"/>
                  </a:cxn>
                </a:cxnLst>
                <a:rect l="0" t="0" r="r" b="b"/>
                <a:pathLst>
                  <a:path w="590" h="990">
                    <a:moveTo>
                      <a:pt x="281" y="0"/>
                    </a:moveTo>
                    <a:lnTo>
                      <a:pt x="526" y="152"/>
                    </a:lnTo>
                    <a:lnTo>
                      <a:pt x="277" y="585"/>
                    </a:lnTo>
                    <a:lnTo>
                      <a:pt x="590" y="770"/>
                    </a:lnTo>
                    <a:lnTo>
                      <a:pt x="588" y="774"/>
                    </a:lnTo>
                    <a:lnTo>
                      <a:pt x="532" y="888"/>
                    </a:lnTo>
                    <a:lnTo>
                      <a:pt x="455" y="946"/>
                    </a:lnTo>
                    <a:lnTo>
                      <a:pt x="353" y="979"/>
                    </a:lnTo>
                    <a:lnTo>
                      <a:pt x="240" y="990"/>
                    </a:lnTo>
                    <a:lnTo>
                      <a:pt x="158" y="979"/>
                    </a:lnTo>
                    <a:lnTo>
                      <a:pt x="73" y="954"/>
                    </a:lnTo>
                    <a:lnTo>
                      <a:pt x="40" y="932"/>
                    </a:lnTo>
                    <a:lnTo>
                      <a:pt x="15" y="900"/>
                    </a:lnTo>
                    <a:lnTo>
                      <a:pt x="11" y="894"/>
                    </a:lnTo>
                    <a:lnTo>
                      <a:pt x="3" y="855"/>
                    </a:lnTo>
                    <a:lnTo>
                      <a:pt x="0" y="799"/>
                    </a:lnTo>
                    <a:lnTo>
                      <a:pt x="23" y="490"/>
                    </a:lnTo>
                    <a:lnTo>
                      <a:pt x="45" y="475"/>
                    </a:lnTo>
                    <a:lnTo>
                      <a:pt x="98" y="427"/>
                    </a:lnTo>
                    <a:lnTo>
                      <a:pt x="158" y="382"/>
                    </a:lnTo>
                    <a:lnTo>
                      <a:pt x="208" y="315"/>
                    </a:lnTo>
                    <a:lnTo>
                      <a:pt x="240" y="245"/>
                    </a:lnTo>
                    <a:lnTo>
                      <a:pt x="270" y="170"/>
                    </a:lnTo>
                    <a:lnTo>
                      <a:pt x="285" y="92"/>
                    </a:lnTo>
                    <a:lnTo>
                      <a:pt x="283" y="25"/>
                    </a:lnTo>
                    <a:lnTo>
                      <a:pt x="281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40" name="Freeform 8"/>
              <p:cNvSpPr>
                <a:spLocks/>
              </p:cNvSpPr>
              <p:nvPr/>
            </p:nvSpPr>
            <p:spPr bwMode="auto">
              <a:xfrm>
                <a:off x="4369" y="2009"/>
                <a:ext cx="1047" cy="1289"/>
              </a:xfrm>
              <a:custGeom>
                <a:avLst/>
                <a:gdLst/>
                <a:ahLst/>
                <a:cxnLst>
                  <a:cxn ang="0">
                    <a:pos x="4641" y="2600"/>
                  </a:cxn>
                  <a:cxn ang="0">
                    <a:pos x="4817" y="2682"/>
                  </a:cxn>
                  <a:cxn ang="0">
                    <a:pos x="4977" y="2652"/>
                  </a:cxn>
                  <a:cxn ang="0">
                    <a:pos x="5025" y="2572"/>
                  </a:cxn>
                  <a:cxn ang="0">
                    <a:pos x="4317" y="1595"/>
                  </a:cxn>
                  <a:cxn ang="0">
                    <a:pos x="4120" y="1662"/>
                  </a:cxn>
                  <a:cxn ang="0">
                    <a:pos x="4085" y="1784"/>
                  </a:cxn>
                  <a:cxn ang="0">
                    <a:pos x="4637" y="2597"/>
                  </a:cxn>
                  <a:cxn ang="0">
                    <a:pos x="1361" y="535"/>
                  </a:cxn>
                  <a:cxn ang="0">
                    <a:pos x="1468" y="442"/>
                  </a:cxn>
                  <a:cxn ang="0">
                    <a:pos x="2126" y="547"/>
                  </a:cxn>
                  <a:cxn ang="0">
                    <a:pos x="2344" y="454"/>
                  </a:cxn>
                  <a:cxn ang="0">
                    <a:pos x="2489" y="187"/>
                  </a:cxn>
                  <a:cxn ang="0">
                    <a:pos x="3182" y="0"/>
                  </a:cxn>
                  <a:cxn ang="0">
                    <a:pos x="3229" y="93"/>
                  </a:cxn>
                  <a:cxn ang="0">
                    <a:pos x="5150" y="2635"/>
                  </a:cxn>
                  <a:cxn ang="0">
                    <a:pos x="5040" y="4617"/>
                  </a:cxn>
                  <a:cxn ang="0">
                    <a:pos x="4971" y="4865"/>
                  </a:cxn>
                  <a:cxn ang="0">
                    <a:pos x="4482" y="5387"/>
                  </a:cxn>
                  <a:cxn ang="0">
                    <a:pos x="4301" y="5652"/>
                  </a:cxn>
                  <a:cxn ang="0">
                    <a:pos x="3934" y="6415"/>
                  </a:cxn>
                  <a:cxn ang="0">
                    <a:pos x="3417" y="6229"/>
                  </a:cxn>
                  <a:cxn ang="0">
                    <a:pos x="3454" y="5757"/>
                  </a:cxn>
                  <a:cxn ang="0">
                    <a:pos x="3339" y="5652"/>
                  </a:cxn>
                  <a:cxn ang="0">
                    <a:pos x="3099" y="5589"/>
                  </a:cxn>
                  <a:cxn ang="0">
                    <a:pos x="3047" y="5670"/>
                  </a:cxn>
                  <a:cxn ang="0">
                    <a:pos x="2899" y="5695"/>
                  </a:cxn>
                  <a:cxn ang="0">
                    <a:pos x="2809" y="6110"/>
                  </a:cxn>
                  <a:cxn ang="0">
                    <a:pos x="2684" y="6117"/>
                  </a:cxn>
                  <a:cxn ang="0">
                    <a:pos x="1711" y="6004"/>
                  </a:cxn>
                  <a:cxn ang="0">
                    <a:pos x="1169" y="6102"/>
                  </a:cxn>
                  <a:cxn ang="0">
                    <a:pos x="708" y="6362"/>
                  </a:cxn>
                  <a:cxn ang="0">
                    <a:pos x="0" y="5282"/>
                  </a:cxn>
                  <a:cxn ang="0">
                    <a:pos x="366" y="5185"/>
                  </a:cxn>
                  <a:cxn ang="0">
                    <a:pos x="668" y="5117"/>
                  </a:cxn>
                  <a:cxn ang="0">
                    <a:pos x="1048" y="4877"/>
                  </a:cxn>
                  <a:cxn ang="0">
                    <a:pos x="1424" y="4657"/>
                  </a:cxn>
                  <a:cxn ang="0">
                    <a:pos x="1876" y="4010"/>
                  </a:cxn>
                  <a:cxn ang="0">
                    <a:pos x="1978" y="3805"/>
                  </a:cxn>
                  <a:cxn ang="0">
                    <a:pos x="2011" y="3567"/>
                  </a:cxn>
                  <a:cxn ang="0">
                    <a:pos x="1924" y="2977"/>
                  </a:cxn>
                  <a:cxn ang="0">
                    <a:pos x="648" y="1811"/>
                  </a:cxn>
                  <a:cxn ang="0">
                    <a:pos x="943" y="1585"/>
                  </a:cxn>
                  <a:cxn ang="0">
                    <a:pos x="1090" y="1155"/>
                  </a:cxn>
                  <a:cxn ang="0">
                    <a:pos x="963" y="994"/>
                  </a:cxn>
                </a:cxnLst>
                <a:rect l="0" t="0" r="r" b="b"/>
                <a:pathLst>
                  <a:path w="5237" h="6447">
                    <a:moveTo>
                      <a:pt x="938" y="819"/>
                    </a:moveTo>
                    <a:lnTo>
                      <a:pt x="4637" y="2597"/>
                    </a:lnTo>
                    <a:lnTo>
                      <a:pt x="4641" y="2600"/>
                    </a:lnTo>
                    <a:lnTo>
                      <a:pt x="4695" y="2647"/>
                    </a:lnTo>
                    <a:lnTo>
                      <a:pt x="4745" y="2662"/>
                    </a:lnTo>
                    <a:lnTo>
                      <a:pt x="4817" y="2682"/>
                    </a:lnTo>
                    <a:lnTo>
                      <a:pt x="4859" y="2680"/>
                    </a:lnTo>
                    <a:lnTo>
                      <a:pt x="4930" y="2680"/>
                    </a:lnTo>
                    <a:lnTo>
                      <a:pt x="4977" y="2652"/>
                    </a:lnTo>
                    <a:lnTo>
                      <a:pt x="4987" y="2637"/>
                    </a:lnTo>
                    <a:lnTo>
                      <a:pt x="5015" y="2600"/>
                    </a:lnTo>
                    <a:lnTo>
                      <a:pt x="5025" y="2572"/>
                    </a:lnTo>
                    <a:lnTo>
                      <a:pt x="5012" y="2519"/>
                    </a:lnTo>
                    <a:lnTo>
                      <a:pt x="4357" y="1624"/>
                    </a:lnTo>
                    <a:lnTo>
                      <a:pt x="4317" y="1595"/>
                    </a:lnTo>
                    <a:lnTo>
                      <a:pt x="4284" y="1579"/>
                    </a:lnTo>
                    <a:lnTo>
                      <a:pt x="4234" y="1589"/>
                    </a:lnTo>
                    <a:lnTo>
                      <a:pt x="4120" y="1662"/>
                    </a:lnTo>
                    <a:lnTo>
                      <a:pt x="4091" y="1699"/>
                    </a:lnTo>
                    <a:lnTo>
                      <a:pt x="4081" y="1742"/>
                    </a:lnTo>
                    <a:lnTo>
                      <a:pt x="4085" y="1784"/>
                    </a:lnTo>
                    <a:lnTo>
                      <a:pt x="4099" y="1815"/>
                    </a:lnTo>
                    <a:lnTo>
                      <a:pt x="4602" y="2564"/>
                    </a:lnTo>
                    <a:lnTo>
                      <a:pt x="4637" y="2597"/>
                    </a:lnTo>
                    <a:lnTo>
                      <a:pt x="938" y="819"/>
                    </a:lnTo>
                    <a:lnTo>
                      <a:pt x="1219" y="887"/>
                    </a:lnTo>
                    <a:lnTo>
                      <a:pt x="1361" y="535"/>
                    </a:lnTo>
                    <a:lnTo>
                      <a:pt x="1383" y="487"/>
                    </a:lnTo>
                    <a:lnTo>
                      <a:pt x="1411" y="457"/>
                    </a:lnTo>
                    <a:lnTo>
                      <a:pt x="1468" y="442"/>
                    </a:lnTo>
                    <a:lnTo>
                      <a:pt x="1528" y="444"/>
                    </a:lnTo>
                    <a:lnTo>
                      <a:pt x="2059" y="545"/>
                    </a:lnTo>
                    <a:lnTo>
                      <a:pt x="2126" y="547"/>
                    </a:lnTo>
                    <a:lnTo>
                      <a:pt x="2221" y="550"/>
                    </a:lnTo>
                    <a:lnTo>
                      <a:pt x="2291" y="512"/>
                    </a:lnTo>
                    <a:lnTo>
                      <a:pt x="2344" y="454"/>
                    </a:lnTo>
                    <a:lnTo>
                      <a:pt x="2379" y="392"/>
                    </a:lnTo>
                    <a:lnTo>
                      <a:pt x="2437" y="234"/>
                    </a:lnTo>
                    <a:lnTo>
                      <a:pt x="2489" y="187"/>
                    </a:lnTo>
                    <a:lnTo>
                      <a:pt x="2524" y="162"/>
                    </a:lnTo>
                    <a:lnTo>
                      <a:pt x="2601" y="137"/>
                    </a:lnTo>
                    <a:lnTo>
                      <a:pt x="3182" y="0"/>
                    </a:lnTo>
                    <a:lnTo>
                      <a:pt x="3180" y="4"/>
                    </a:lnTo>
                    <a:lnTo>
                      <a:pt x="3199" y="49"/>
                    </a:lnTo>
                    <a:lnTo>
                      <a:pt x="3229" y="93"/>
                    </a:lnTo>
                    <a:lnTo>
                      <a:pt x="4209" y="1375"/>
                    </a:lnTo>
                    <a:lnTo>
                      <a:pt x="5079" y="2514"/>
                    </a:lnTo>
                    <a:lnTo>
                      <a:pt x="5150" y="2635"/>
                    </a:lnTo>
                    <a:lnTo>
                      <a:pt x="5237" y="2720"/>
                    </a:lnTo>
                    <a:lnTo>
                      <a:pt x="5154" y="3597"/>
                    </a:lnTo>
                    <a:lnTo>
                      <a:pt x="5040" y="4617"/>
                    </a:lnTo>
                    <a:lnTo>
                      <a:pt x="5015" y="4724"/>
                    </a:lnTo>
                    <a:lnTo>
                      <a:pt x="5000" y="4799"/>
                    </a:lnTo>
                    <a:lnTo>
                      <a:pt x="4971" y="4865"/>
                    </a:lnTo>
                    <a:lnTo>
                      <a:pt x="4919" y="4950"/>
                    </a:lnTo>
                    <a:lnTo>
                      <a:pt x="4547" y="5330"/>
                    </a:lnTo>
                    <a:lnTo>
                      <a:pt x="4482" y="5387"/>
                    </a:lnTo>
                    <a:lnTo>
                      <a:pt x="4427" y="5462"/>
                    </a:lnTo>
                    <a:lnTo>
                      <a:pt x="4359" y="5550"/>
                    </a:lnTo>
                    <a:lnTo>
                      <a:pt x="4301" y="5652"/>
                    </a:lnTo>
                    <a:lnTo>
                      <a:pt x="4249" y="5762"/>
                    </a:lnTo>
                    <a:lnTo>
                      <a:pt x="4017" y="6447"/>
                    </a:lnTo>
                    <a:lnTo>
                      <a:pt x="3934" y="6415"/>
                    </a:lnTo>
                    <a:lnTo>
                      <a:pt x="3749" y="6320"/>
                    </a:lnTo>
                    <a:lnTo>
                      <a:pt x="3694" y="6295"/>
                    </a:lnTo>
                    <a:lnTo>
                      <a:pt x="3417" y="6229"/>
                    </a:lnTo>
                    <a:lnTo>
                      <a:pt x="3469" y="5826"/>
                    </a:lnTo>
                    <a:lnTo>
                      <a:pt x="3471" y="5780"/>
                    </a:lnTo>
                    <a:lnTo>
                      <a:pt x="3454" y="5757"/>
                    </a:lnTo>
                    <a:lnTo>
                      <a:pt x="3412" y="5732"/>
                    </a:lnTo>
                    <a:lnTo>
                      <a:pt x="3346" y="5712"/>
                    </a:lnTo>
                    <a:lnTo>
                      <a:pt x="3339" y="5652"/>
                    </a:lnTo>
                    <a:lnTo>
                      <a:pt x="3336" y="5627"/>
                    </a:lnTo>
                    <a:lnTo>
                      <a:pt x="3307" y="5617"/>
                    </a:lnTo>
                    <a:lnTo>
                      <a:pt x="3099" y="5589"/>
                    </a:lnTo>
                    <a:lnTo>
                      <a:pt x="3074" y="5589"/>
                    </a:lnTo>
                    <a:lnTo>
                      <a:pt x="3054" y="5614"/>
                    </a:lnTo>
                    <a:lnTo>
                      <a:pt x="3047" y="5670"/>
                    </a:lnTo>
                    <a:lnTo>
                      <a:pt x="2976" y="5677"/>
                    </a:lnTo>
                    <a:lnTo>
                      <a:pt x="2941" y="5677"/>
                    </a:lnTo>
                    <a:lnTo>
                      <a:pt x="2899" y="5695"/>
                    </a:lnTo>
                    <a:lnTo>
                      <a:pt x="2879" y="5745"/>
                    </a:lnTo>
                    <a:lnTo>
                      <a:pt x="2814" y="6077"/>
                    </a:lnTo>
                    <a:lnTo>
                      <a:pt x="2809" y="6110"/>
                    </a:lnTo>
                    <a:lnTo>
                      <a:pt x="2786" y="6122"/>
                    </a:lnTo>
                    <a:lnTo>
                      <a:pt x="2749" y="6127"/>
                    </a:lnTo>
                    <a:lnTo>
                      <a:pt x="2684" y="6117"/>
                    </a:lnTo>
                    <a:lnTo>
                      <a:pt x="1997" y="6004"/>
                    </a:lnTo>
                    <a:lnTo>
                      <a:pt x="1874" y="6000"/>
                    </a:lnTo>
                    <a:lnTo>
                      <a:pt x="1711" y="6004"/>
                    </a:lnTo>
                    <a:lnTo>
                      <a:pt x="1563" y="6034"/>
                    </a:lnTo>
                    <a:lnTo>
                      <a:pt x="1378" y="6060"/>
                    </a:lnTo>
                    <a:lnTo>
                      <a:pt x="1169" y="6102"/>
                    </a:lnTo>
                    <a:lnTo>
                      <a:pt x="1001" y="6182"/>
                    </a:lnTo>
                    <a:lnTo>
                      <a:pt x="820" y="6277"/>
                    </a:lnTo>
                    <a:lnTo>
                      <a:pt x="708" y="6362"/>
                    </a:lnTo>
                    <a:lnTo>
                      <a:pt x="631" y="6432"/>
                    </a:lnTo>
                    <a:lnTo>
                      <a:pt x="631" y="6434"/>
                    </a:lnTo>
                    <a:lnTo>
                      <a:pt x="0" y="5282"/>
                    </a:lnTo>
                    <a:lnTo>
                      <a:pt x="56" y="5252"/>
                    </a:lnTo>
                    <a:lnTo>
                      <a:pt x="198" y="5214"/>
                    </a:lnTo>
                    <a:lnTo>
                      <a:pt x="366" y="5185"/>
                    </a:lnTo>
                    <a:lnTo>
                      <a:pt x="498" y="5167"/>
                    </a:lnTo>
                    <a:lnTo>
                      <a:pt x="606" y="5147"/>
                    </a:lnTo>
                    <a:lnTo>
                      <a:pt x="668" y="5117"/>
                    </a:lnTo>
                    <a:lnTo>
                      <a:pt x="771" y="5057"/>
                    </a:lnTo>
                    <a:lnTo>
                      <a:pt x="918" y="4955"/>
                    </a:lnTo>
                    <a:lnTo>
                      <a:pt x="1048" y="4877"/>
                    </a:lnTo>
                    <a:lnTo>
                      <a:pt x="1171" y="4837"/>
                    </a:lnTo>
                    <a:lnTo>
                      <a:pt x="1296" y="4774"/>
                    </a:lnTo>
                    <a:lnTo>
                      <a:pt x="1424" y="4657"/>
                    </a:lnTo>
                    <a:lnTo>
                      <a:pt x="1791" y="4199"/>
                    </a:lnTo>
                    <a:lnTo>
                      <a:pt x="1846" y="4122"/>
                    </a:lnTo>
                    <a:lnTo>
                      <a:pt x="1876" y="4010"/>
                    </a:lnTo>
                    <a:lnTo>
                      <a:pt x="1912" y="3954"/>
                    </a:lnTo>
                    <a:lnTo>
                      <a:pt x="1959" y="3877"/>
                    </a:lnTo>
                    <a:lnTo>
                      <a:pt x="1978" y="3805"/>
                    </a:lnTo>
                    <a:lnTo>
                      <a:pt x="2003" y="3727"/>
                    </a:lnTo>
                    <a:lnTo>
                      <a:pt x="2009" y="3642"/>
                    </a:lnTo>
                    <a:lnTo>
                      <a:pt x="2011" y="3567"/>
                    </a:lnTo>
                    <a:lnTo>
                      <a:pt x="1947" y="3070"/>
                    </a:lnTo>
                    <a:lnTo>
                      <a:pt x="1939" y="3017"/>
                    </a:lnTo>
                    <a:lnTo>
                      <a:pt x="1924" y="2977"/>
                    </a:lnTo>
                    <a:lnTo>
                      <a:pt x="1434" y="2419"/>
                    </a:lnTo>
                    <a:lnTo>
                      <a:pt x="1106" y="2164"/>
                    </a:lnTo>
                    <a:lnTo>
                      <a:pt x="648" y="1811"/>
                    </a:lnTo>
                    <a:lnTo>
                      <a:pt x="619" y="1637"/>
                    </a:lnTo>
                    <a:lnTo>
                      <a:pt x="616" y="1635"/>
                    </a:lnTo>
                    <a:lnTo>
                      <a:pt x="943" y="1585"/>
                    </a:lnTo>
                    <a:lnTo>
                      <a:pt x="916" y="1377"/>
                    </a:lnTo>
                    <a:lnTo>
                      <a:pt x="1090" y="1340"/>
                    </a:lnTo>
                    <a:lnTo>
                      <a:pt x="1090" y="1155"/>
                    </a:lnTo>
                    <a:lnTo>
                      <a:pt x="1166" y="1155"/>
                    </a:lnTo>
                    <a:lnTo>
                      <a:pt x="1148" y="1002"/>
                    </a:lnTo>
                    <a:lnTo>
                      <a:pt x="963" y="994"/>
                    </a:lnTo>
                    <a:lnTo>
                      <a:pt x="938" y="819"/>
                    </a:lnTo>
                    <a:close/>
                  </a:path>
                </a:pathLst>
              </a:custGeom>
              <a:solidFill>
                <a:srgbClr val="FFF4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41" name="Freeform 9"/>
              <p:cNvSpPr>
                <a:spLocks/>
              </p:cNvSpPr>
              <p:nvPr/>
            </p:nvSpPr>
            <p:spPr bwMode="auto">
              <a:xfrm>
                <a:off x="4369" y="2009"/>
                <a:ext cx="1047" cy="1289"/>
              </a:xfrm>
              <a:custGeom>
                <a:avLst/>
                <a:gdLst/>
                <a:ahLst/>
                <a:cxnLst>
                  <a:cxn ang="0">
                    <a:pos x="1219" y="887"/>
                  </a:cxn>
                  <a:cxn ang="0">
                    <a:pos x="1383" y="487"/>
                  </a:cxn>
                  <a:cxn ang="0">
                    <a:pos x="1468" y="442"/>
                  </a:cxn>
                  <a:cxn ang="0">
                    <a:pos x="2059" y="545"/>
                  </a:cxn>
                  <a:cxn ang="0">
                    <a:pos x="2221" y="550"/>
                  </a:cxn>
                  <a:cxn ang="0">
                    <a:pos x="2344" y="454"/>
                  </a:cxn>
                  <a:cxn ang="0">
                    <a:pos x="2437" y="234"/>
                  </a:cxn>
                  <a:cxn ang="0">
                    <a:pos x="2524" y="162"/>
                  </a:cxn>
                  <a:cxn ang="0">
                    <a:pos x="3182" y="0"/>
                  </a:cxn>
                  <a:cxn ang="0">
                    <a:pos x="3199" y="49"/>
                  </a:cxn>
                  <a:cxn ang="0">
                    <a:pos x="4209" y="1375"/>
                  </a:cxn>
                  <a:cxn ang="0">
                    <a:pos x="5150" y="2635"/>
                  </a:cxn>
                  <a:cxn ang="0">
                    <a:pos x="5154" y="3597"/>
                  </a:cxn>
                  <a:cxn ang="0">
                    <a:pos x="5015" y="4724"/>
                  </a:cxn>
                  <a:cxn ang="0">
                    <a:pos x="4971" y="4865"/>
                  </a:cxn>
                  <a:cxn ang="0">
                    <a:pos x="4547" y="5330"/>
                  </a:cxn>
                  <a:cxn ang="0">
                    <a:pos x="4427" y="5462"/>
                  </a:cxn>
                  <a:cxn ang="0">
                    <a:pos x="4301" y="5652"/>
                  </a:cxn>
                  <a:cxn ang="0">
                    <a:pos x="4017" y="6447"/>
                  </a:cxn>
                  <a:cxn ang="0">
                    <a:pos x="3749" y="6320"/>
                  </a:cxn>
                  <a:cxn ang="0">
                    <a:pos x="3417" y="6229"/>
                  </a:cxn>
                  <a:cxn ang="0">
                    <a:pos x="3471" y="5780"/>
                  </a:cxn>
                  <a:cxn ang="0">
                    <a:pos x="3412" y="5732"/>
                  </a:cxn>
                  <a:cxn ang="0">
                    <a:pos x="3339" y="5652"/>
                  </a:cxn>
                  <a:cxn ang="0">
                    <a:pos x="3307" y="5617"/>
                  </a:cxn>
                  <a:cxn ang="0">
                    <a:pos x="3074" y="5589"/>
                  </a:cxn>
                  <a:cxn ang="0">
                    <a:pos x="3047" y="5670"/>
                  </a:cxn>
                  <a:cxn ang="0">
                    <a:pos x="2941" y="5677"/>
                  </a:cxn>
                  <a:cxn ang="0">
                    <a:pos x="2879" y="5745"/>
                  </a:cxn>
                  <a:cxn ang="0">
                    <a:pos x="2809" y="6110"/>
                  </a:cxn>
                  <a:cxn ang="0">
                    <a:pos x="2749" y="6127"/>
                  </a:cxn>
                  <a:cxn ang="0">
                    <a:pos x="1997" y="6004"/>
                  </a:cxn>
                  <a:cxn ang="0">
                    <a:pos x="1711" y="6004"/>
                  </a:cxn>
                  <a:cxn ang="0">
                    <a:pos x="1378" y="6060"/>
                  </a:cxn>
                  <a:cxn ang="0">
                    <a:pos x="1001" y="6182"/>
                  </a:cxn>
                  <a:cxn ang="0">
                    <a:pos x="708" y="6362"/>
                  </a:cxn>
                  <a:cxn ang="0">
                    <a:pos x="631" y="6434"/>
                  </a:cxn>
                  <a:cxn ang="0">
                    <a:pos x="56" y="5252"/>
                  </a:cxn>
                  <a:cxn ang="0">
                    <a:pos x="366" y="5185"/>
                  </a:cxn>
                  <a:cxn ang="0">
                    <a:pos x="606" y="5147"/>
                  </a:cxn>
                  <a:cxn ang="0">
                    <a:pos x="771" y="5057"/>
                  </a:cxn>
                  <a:cxn ang="0">
                    <a:pos x="1048" y="4877"/>
                  </a:cxn>
                  <a:cxn ang="0">
                    <a:pos x="1296" y="4774"/>
                  </a:cxn>
                  <a:cxn ang="0">
                    <a:pos x="1791" y="4199"/>
                  </a:cxn>
                  <a:cxn ang="0">
                    <a:pos x="1876" y="4010"/>
                  </a:cxn>
                  <a:cxn ang="0">
                    <a:pos x="1959" y="3877"/>
                  </a:cxn>
                  <a:cxn ang="0">
                    <a:pos x="2003" y="3727"/>
                  </a:cxn>
                  <a:cxn ang="0">
                    <a:pos x="2011" y="3567"/>
                  </a:cxn>
                  <a:cxn ang="0">
                    <a:pos x="1939" y="3017"/>
                  </a:cxn>
                  <a:cxn ang="0">
                    <a:pos x="1434" y="2419"/>
                  </a:cxn>
                  <a:cxn ang="0">
                    <a:pos x="648" y="1811"/>
                  </a:cxn>
                  <a:cxn ang="0">
                    <a:pos x="616" y="1635"/>
                  </a:cxn>
                  <a:cxn ang="0">
                    <a:pos x="916" y="1377"/>
                  </a:cxn>
                  <a:cxn ang="0">
                    <a:pos x="1090" y="1155"/>
                  </a:cxn>
                  <a:cxn ang="0">
                    <a:pos x="1148" y="1002"/>
                  </a:cxn>
                  <a:cxn ang="0">
                    <a:pos x="938" y="819"/>
                  </a:cxn>
                </a:cxnLst>
                <a:rect l="0" t="0" r="r" b="b"/>
                <a:pathLst>
                  <a:path w="5237" h="6447">
                    <a:moveTo>
                      <a:pt x="938" y="819"/>
                    </a:moveTo>
                    <a:lnTo>
                      <a:pt x="1219" y="887"/>
                    </a:lnTo>
                    <a:lnTo>
                      <a:pt x="1361" y="535"/>
                    </a:lnTo>
                    <a:lnTo>
                      <a:pt x="1383" y="487"/>
                    </a:lnTo>
                    <a:lnTo>
                      <a:pt x="1411" y="457"/>
                    </a:lnTo>
                    <a:lnTo>
                      <a:pt x="1468" y="442"/>
                    </a:lnTo>
                    <a:lnTo>
                      <a:pt x="1528" y="444"/>
                    </a:lnTo>
                    <a:lnTo>
                      <a:pt x="2059" y="545"/>
                    </a:lnTo>
                    <a:lnTo>
                      <a:pt x="2126" y="547"/>
                    </a:lnTo>
                    <a:lnTo>
                      <a:pt x="2221" y="550"/>
                    </a:lnTo>
                    <a:lnTo>
                      <a:pt x="2291" y="512"/>
                    </a:lnTo>
                    <a:lnTo>
                      <a:pt x="2344" y="454"/>
                    </a:lnTo>
                    <a:lnTo>
                      <a:pt x="2379" y="392"/>
                    </a:lnTo>
                    <a:lnTo>
                      <a:pt x="2437" y="234"/>
                    </a:lnTo>
                    <a:lnTo>
                      <a:pt x="2489" y="187"/>
                    </a:lnTo>
                    <a:lnTo>
                      <a:pt x="2524" y="162"/>
                    </a:lnTo>
                    <a:lnTo>
                      <a:pt x="2601" y="137"/>
                    </a:lnTo>
                    <a:lnTo>
                      <a:pt x="3182" y="0"/>
                    </a:lnTo>
                    <a:lnTo>
                      <a:pt x="3180" y="4"/>
                    </a:lnTo>
                    <a:lnTo>
                      <a:pt x="3199" y="49"/>
                    </a:lnTo>
                    <a:lnTo>
                      <a:pt x="3229" y="93"/>
                    </a:lnTo>
                    <a:lnTo>
                      <a:pt x="4209" y="1375"/>
                    </a:lnTo>
                    <a:lnTo>
                      <a:pt x="5079" y="2514"/>
                    </a:lnTo>
                    <a:lnTo>
                      <a:pt x="5150" y="2635"/>
                    </a:lnTo>
                    <a:lnTo>
                      <a:pt x="5237" y="2720"/>
                    </a:lnTo>
                    <a:lnTo>
                      <a:pt x="5154" y="3597"/>
                    </a:lnTo>
                    <a:lnTo>
                      <a:pt x="5040" y="4617"/>
                    </a:lnTo>
                    <a:lnTo>
                      <a:pt x="5015" y="4724"/>
                    </a:lnTo>
                    <a:lnTo>
                      <a:pt x="5000" y="4799"/>
                    </a:lnTo>
                    <a:lnTo>
                      <a:pt x="4971" y="4865"/>
                    </a:lnTo>
                    <a:lnTo>
                      <a:pt x="4919" y="4950"/>
                    </a:lnTo>
                    <a:lnTo>
                      <a:pt x="4547" y="5330"/>
                    </a:lnTo>
                    <a:lnTo>
                      <a:pt x="4482" y="5387"/>
                    </a:lnTo>
                    <a:lnTo>
                      <a:pt x="4427" y="5462"/>
                    </a:lnTo>
                    <a:lnTo>
                      <a:pt x="4359" y="5550"/>
                    </a:lnTo>
                    <a:lnTo>
                      <a:pt x="4301" y="5652"/>
                    </a:lnTo>
                    <a:lnTo>
                      <a:pt x="4249" y="5762"/>
                    </a:lnTo>
                    <a:lnTo>
                      <a:pt x="4017" y="6447"/>
                    </a:lnTo>
                    <a:lnTo>
                      <a:pt x="3934" y="6415"/>
                    </a:lnTo>
                    <a:lnTo>
                      <a:pt x="3749" y="6320"/>
                    </a:lnTo>
                    <a:lnTo>
                      <a:pt x="3694" y="6295"/>
                    </a:lnTo>
                    <a:lnTo>
                      <a:pt x="3417" y="6229"/>
                    </a:lnTo>
                    <a:lnTo>
                      <a:pt x="3469" y="5826"/>
                    </a:lnTo>
                    <a:lnTo>
                      <a:pt x="3471" y="5780"/>
                    </a:lnTo>
                    <a:lnTo>
                      <a:pt x="3454" y="5757"/>
                    </a:lnTo>
                    <a:lnTo>
                      <a:pt x="3412" y="5732"/>
                    </a:lnTo>
                    <a:lnTo>
                      <a:pt x="3346" y="5712"/>
                    </a:lnTo>
                    <a:lnTo>
                      <a:pt x="3339" y="5652"/>
                    </a:lnTo>
                    <a:lnTo>
                      <a:pt x="3336" y="5627"/>
                    </a:lnTo>
                    <a:lnTo>
                      <a:pt x="3307" y="5617"/>
                    </a:lnTo>
                    <a:lnTo>
                      <a:pt x="3099" y="5589"/>
                    </a:lnTo>
                    <a:lnTo>
                      <a:pt x="3074" y="5589"/>
                    </a:lnTo>
                    <a:lnTo>
                      <a:pt x="3054" y="5614"/>
                    </a:lnTo>
                    <a:lnTo>
                      <a:pt x="3047" y="5670"/>
                    </a:lnTo>
                    <a:lnTo>
                      <a:pt x="2976" y="5677"/>
                    </a:lnTo>
                    <a:lnTo>
                      <a:pt x="2941" y="5677"/>
                    </a:lnTo>
                    <a:lnTo>
                      <a:pt x="2899" y="5695"/>
                    </a:lnTo>
                    <a:lnTo>
                      <a:pt x="2879" y="5745"/>
                    </a:lnTo>
                    <a:lnTo>
                      <a:pt x="2814" y="6077"/>
                    </a:lnTo>
                    <a:lnTo>
                      <a:pt x="2809" y="6110"/>
                    </a:lnTo>
                    <a:lnTo>
                      <a:pt x="2786" y="6122"/>
                    </a:lnTo>
                    <a:lnTo>
                      <a:pt x="2749" y="6127"/>
                    </a:lnTo>
                    <a:lnTo>
                      <a:pt x="2684" y="6117"/>
                    </a:lnTo>
                    <a:lnTo>
                      <a:pt x="1997" y="6004"/>
                    </a:lnTo>
                    <a:lnTo>
                      <a:pt x="1874" y="6000"/>
                    </a:lnTo>
                    <a:lnTo>
                      <a:pt x="1711" y="6004"/>
                    </a:lnTo>
                    <a:lnTo>
                      <a:pt x="1563" y="6034"/>
                    </a:lnTo>
                    <a:lnTo>
                      <a:pt x="1378" y="6060"/>
                    </a:lnTo>
                    <a:lnTo>
                      <a:pt x="1169" y="6102"/>
                    </a:lnTo>
                    <a:lnTo>
                      <a:pt x="1001" y="6182"/>
                    </a:lnTo>
                    <a:lnTo>
                      <a:pt x="820" y="6277"/>
                    </a:lnTo>
                    <a:lnTo>
                      <a:pt x="708" y="6362"/>
                    </a:lnTo>
                    <a:lnTo>
                      <a:pt x="631" y="6432"/>
                    </a:lnTo>
                    <a:lnTo>
                      <a:pt x="631" y="6434"/>
                    </a:lnTo>
                    <a:lnTo>
                      <a:pt x="0" y="5282"/>
                    </a:lnTo>
                    <a:lnTo>
                      <a:pt x="56" y="5252"/>
                    </a:lnTo>
                    <a:lnTo>
                      <a:pt x="198" y="5214"/>
                    </a:lnTo>
                    <a:lnTo>
                      <a:pt x="366" y="5185"/>
                    </a:lnTo>
                    <a:lnTo>
                      <a:pt x="498" y="5167"/>
                    </a:lnTo>
                    <a:lnTo>
                      <a:pt x="606" y="5147"/>
                    </a:lnTo>
                    <a:lnTo>
                      <a:pt x="668" y="5117"/>
                    </a:lnTo>
                    <a:lnTo>
                      <a:pt x="771" y="5057"/>
                    </a:lnTo>
                    <a:lnTo>
                      <a:pt x="918" y="4955"/>
                    </a:lnTo>
                    <a:lnTo>
                      <a:pt x="1048" y="4877"/>
                    </a:lnTo>
                    <a:lnTo>
                      <a:pt x="1171" y="4837"/>
                    </a:lnTo>
                    <a:lnTo>
                      <a:pt x="1296" y="4774"/>
                    </a:lnTo>
                    <a:lnTo>
                      <a:pt x="1424" y="4657"/>
                    </a:lnTo>
                    <a:lnTo>
                      <a:pt x="1791" y="4199"/>
                    </a:lnTo>
                    <a:lnTo>
                      <a:pt x="1846" y="4122"/>
                    </a:lnTo>
                    <a:lnTo>
                      <a:pt x="1876" y="4010"/>
                    </a:lnTo>
                    <a:lnTo>
                      <a:pt x="1912" y="3954"/>
                    </a:lnTo>
                    <a:lnTo>
                      <a:pt x="1959" y="3877"/>
                    </a:lnTo>
                    <a:lnTo>
                      <a:pt x="1978" y="3805"/>
                    </a:lnTo>
                    <a:lnTo>
                      <a:pt x="2003" y="3727"/>
                    </a:lnTo>
                    <a:lnTo>
                      <a:pt x="2009" y="3642"/>
                    </a:lnTo>
                    <a:lnTo>
                      <a:pt x="2011" y="3567"/>
                    </a:lnTo>
                    <a:lnTo>
                      <a:pt x="1947" y="3070"/>
                    </a:lnTo>
                    <a:lnTo>
                      <a:pt x="1939" y="3017"/>
                    </a:lnTo>
                    <a:lnTo>
                      <a:pt x="1924" y="2977"/>
                    </a:lnTo>
                    <a:lnTo>
                      <a:pt x="1434" y="2419"/>
                    </a:lnTo>
                    <a:lnTo>
                      <a:pt x="1106" y="2164"/>
                    </a:lnTo>
                    <a:lnTo>
                      <a:pt x="648" y="1811"/>
                    </a:lnTo>
                    <a:lnTo>
                      <a:pt x="619" y="1637"/>
                    </a:lnTo>
                    <a:lnTo>
                      <a:pt x="616" y="1635"/>
                    </a:lnTo>
                    <a:lnTo>
                      <a:pt x="943" y="1585"/>
                    </a:lnTo>
                    <a:lnTo>
                      <a:pt x="916" y="1377"/>
                    </a:lnTo>
                    <a:lnTo>
                      <a:pt x="1090" y="1340"/>
                    </a:lnTo>
                    <a:lnTo>
                      <a:pt x="1090" y="1155"/>
                    </a:lnTo>
                    <a:lnTo>
                      <a:pt x="1166" y="1155"/>
                    </a:lnTo>
                    <a:lnTo>
                      <a:pt x="1148" y="1002"/>
                    </a:lnTo>
                    <a:lnTo>
                      <a:pt x="963" y="994"/>
                    </a:lnTo>
                    <a:lnTo>
                      <a:pt x="938" y="819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42" name="Freeform 10"/>
              <p:cNvSpPr>
                <a:spLocks/>
              </p:cNvSpPr>
              <p:nvPr/>
            </p:nvSpPr>
            <p:spPr bwMode="auto">
              <a:xfrm>
                <a:off x="4498" y="2371"/>
                <a:ext cx="92" cy="10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58" y="353"/>
                  </a:cxn>
                  <a:cxn ang="0">
                    <a:pos x="301" y="536"/>
                  </a:cxn>
                  <a:cxn ang="0">
                    <a:pos x="56" y="384"/>
                  </a:cxn>
                  <a:cxn ang="0">
                    <a:pos x="52" y="338"/>
                  </a:cxn>
                  <a:cxn ang="0">
                    <a:pos x="2" y="11"/>
                  </a:cxn>
                  <a:cxn ang="0">
                    <a:pos x="0" y="0"/>
                  </a:cxn>
                </a:cxnLst>
                <a:rect l="0" t="0" r="r" b="b"/>
                <a:pathLst>
                  <a:path w="458" h="536">
                    <a:moveTo>
                      <a:pt x="0" y="0"/>
                    </a:moveTo>
                    <a:lnTo>
                      <a:pt x="458" y="353"/>
                    </a:lnTo>
                    <a:lnTo>
                      <a:pt x="301" y="536"/>
                    </a:lnTo>
                    <a:lnTo>
                      <a:pt x="56" y="384"/>
                    </a:lnTo>
                    <a:lnTo>
                      <a:pt x="52" y="338"/>
                    </a:lnTo>
                    <a:lnTo>
                      <a:pt x="2" y="1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43" name="Freeform 11"/>
              <p:cNvSpPr>
                <a:spLocks/>
              </p:cNvSpPr>
              <p:nvPr/>
            </p:nvSpPr>
            <p:spPr bwMode="auto">
              <a:xfrm>
                <a:off x="4509" y="2441"/>
                <a:ext cx="147" cy="161"/>
              </a:xfrm>
              <a:custGeom>
                <a:avLst/>
                <a:gdLst/>
                <a:ahLst/>
                <a:cxnLst>
                  <a:cxn ang="0">
                    <a:pos x="249" y="183"/>
                  </a:cxn>
                  <a:cxn ang="0">
                    <a:pos x="406" y="0"/>
                  </a:cxn>
                  <a:cxn ang="0">
                    <a:pos x="734" y="255"/>
                  </a:cxn>
                  <a:cxn ang="0">
                    <a:pos x="313" y="801"/>
                  </a:cxn>
                  <a:cxn ang="0">
                    <a:pos x="0" y="616"/>
                  </a:cxn>
                  <a:cxn ang="0">
                    <a:pos x="249" y="183"/>
                  </a:cxn>
                </a:cxnLst>
                <a:rect l="0" t="0" r="r" b="b"/>
                <a:pathLst>
                  <a:path w="734" h="801">
                    <a:moveTo>
                      <a:pt x="249" y="183"/>
                    </a:moveTo>
                    <a:lnTo>
                      <a:pt x="406" y="0"/>
                    </a:lnTo>
                    <a:lnTo>
                      <a:pt x="734" y="255"/>
                    </a:lnTo>
                    <a:lnTo>
                      <a:pt x="313" y="801"/>
                    </a:lnTo>
                    <a:lnTo>
                      <a:pt x="0" y="616"/>
                    </a:lnTo>
                    <a:lnTo>
                      <a:pt x="249" y="183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44" name="Freeform 12"/>
              <p:cNvSpPr>
                <a:spLocks/>
              </p:cNvSpPr>
              <p:nvPr/>
            </p:nvSpPr>
            <p:spPr bwMode="auto">
              <a:xfrm>
                <a:off x="4542" y="2501"/>
                <a:ext cx="2363" cy="1565"/>
              </a:xfrm>
              <a:custGeom>
                <a:avLst/>
                <a:gdLst/>
                <a:ahLst/>
                <a:cxnLst>
                  <a:cxn ang="0">
                    <a:pos x="10004" y="367"/>
                  </a:cxn>
                  <a:cxn ang="0">
                    <a:pos x="10382" y="277"/>
                  </a:cxn>
                  <a:cxn ang="0">
                    <a:pos x="11015" y="104"/>
                  </a:cxn>
                  <a:cxn ang="0">
                    <a:pos x="11427" y="2"/>
                  </a:cxn>
                  <a:cxn ang="0">
                    <a:pos x="11550" y="277"/>
                  </a:cxn>
                  <a:cxn ang="0">
                    <a:pos x="11691" y="807"/>
                  </a:cxn>
                  <a:cxn ang="0">
                    <a:pos x="11818" y="1839"/>
                  </a:cxn>
                  <a:cxn ang="0">
                    <a:pos x="11687" y="2499"/>
                  </a:cxn>
                  <a:cxn ang="0">
                    <a:pos x="11415" y="2619"/>
                  </a:cxn>
                  <a:cxn ang="0">
                    <a:pos x="11210" y="2767"/>
                  </a:cxn>
                  <a:cxn ang="0">
                    <a:pos x="10784" y="3314"/>
                  </a:cxn>
                  <a:cxn ang="0">
                    <a:pos x="10705" y="3942"/>
                  </a:cxn>
                  <a:cxn ang="0">
                    <a:pos x="10599" y="4179"/>
                  </a:cxn>
                  <a:cxn ang="0">
                    <a:pos x="10205" y="4445"/>
                  </a:cxn>
                  <a:cxn ang="0">
                    <a:pos x="9952" y="4617"/>
                  </a:cxn>
                  <a:cxn ang="0">
                    <a:pos x="9530" y="4785"/>
                  </a:cxn>
                  <a:cxn ang="0">
                    <a:pos x="9265" y="5042"/>
                  </a:cxn>
                  <a:cxn ang="0">
                    <a:pos x="7924" y="5545"/>
                  </a:cxn>
                  <a:cxn ang="0">
                    <a:pos x="3756" y="7487"/>
                  </a:cxn>
                  <a:cxn ang="0">
                    <a:pos x="2440" y="7439"/>
                  </a:cxn>
                  <a:cxn ang="0">
                    <a:pos x="1855" y="7777"/>
                  </a:cxn>
                  <a:cxn ang="0">
                    <a:pos x="1430" y="7790"/>
                  </a:cxn>
                  <a:cxn ang="0">
                    <a:pos x="967" y="7457"/>
                  </a:cxn>
                  <a:cxn ang="0">
                    <a:pos x="31" y="7084"/>
                  </a:cxn>
                  <a:cxn ang="0">
                    <a:pos x="162" y="6717"/>
                  </a:cxn>
                  <a:cxn ang="0">
                    <a:pos x="394" y="6364"/>
                  </a:cxn>
                  <a:cxn ang="0">
                    <a:pos x="685" y="6180"/>
                  </a:cxn>
                  <a:cxn ang="0">
                    <a:pos x="1087" y="6020"/>
                  </a:cxn>
                  <a:cxn ang="0">
                    <a:pos x="1395" y="5987"/>
                  </a:cxn>
                  <a:cxn ang="0">
                    <a:pos x="2035" y="5957"/>
                  </a:cxn>
                  <a:cxn ang="0">
                    <a:pos x="2258" y="5862"/>
                  </a:cxn>
                  <a:cxn ang="0">
                    <a:pos x="2920" y="4694"/>
                  </a:cxn>
                  <a:cxn ang="0">
                    <a:pos x="3385" y="3302"/>
                  </a:cxn>
                  <a:cxn ang="0">
                    <a:pos x="3563" y="3002"/>
                  </a:cxn>
                  <a:cxn ang="0">
                    <a:pos x="4055" y="2490"/>
                  </a:cxn>
                  <a:cxn ang="0">
                    <a:pos x="4151" y="2264"/>
                  </a:cxn>
                  <a:cxn ang="0">
                    <a:pos x="4373" y="260"/>
                  </a:cxn>
                  <a:cxn ang="0">
                    <a:pos x="4715" y="497"/>
                  </a:cxn>
                  <a:cxn ang="0">
                    <a:pos x="6523" y="1747"/>
                  </a:cxn>
                  <a:cxn ang="0">
                    <a:pos x="6806" y="1731"/>
                  </a:cxn>
                  <a:cxn ang="0">
                    <a:pos x="7341" y="1597"/>
                  </a:cxn>
                  <a:cxn ang="0">
                    <a:pos x="7967" y="1372"/>
                  </a:cxn>
                  <a:cxn ang="0">
                    <a:pos x="8785" y="1017"/>
                  </a:cxn>
                  <a:cxn ang="0">
                    <a:pos x="8979" y="994"/>
                  </a:cxn>
                  <a:cxn ang="0">
                    <a:pos x="9149" y="830"/>
                  </a:cxn>
                </a:cxnLst>
                <a:rect l="0" t="0" r="r" b="b"/>
                <a:pathLst>
                  <a:path w="11818" h="7829">
                    <a:moveTo>
                      <a:pt x="9186" y="754"/>
                    </a:moveTo>
                    <a:lnTo>
                      <a:pt x="9603" y="537"/>
                    </a:lnTo>
                    <a:lnTo>
                      <a:pt x="10004" y="367"/>
                    </a:lnTo>
                    <a:lnTo>
                      <a:pt x="10207" y="312"/>
                    </a:lnTo>
                    <a:lnTo>
                      <a:pt x="10300" y="302"/>
                    </a:lnTo>
                    <a:lnTo>
                      <a:pt x="10382" y="277"/>
                    </a:lnTo>
                    <a:lnTo>
                      <a:pt x="10564" y="210"/>
                    </a:lnTo>
                    <a:lnTo>
                      <a:pt x="10738" y="181"/>
                    </a:lnTo>
                    <a:lnTo>
                      <a:pt x="11015" y="104"/>
                    </a:lnTo>
                    <a:lnTo>
                      <a:pt x="11143" y="84"/>
                    </a:lnTo>
                    <a:lnTo>
                      <a:pt x="11292" y="50"/>
                    </a:lnTo>
                    <a:lnTo>
                      <a:pt x="11427" y="2"/>
                    </a:lnTo>
                    <a:lnTo>
                      <a:pt x="11427" y="0"/>
                    </a:lnTo>
                    <a:lnTo>
                      <a:pt x="11480" y="117"/>
                    </a:lnTo>
                    <a:lnTo>
                      <a:pt x="11550" y="277"/>
                    </a:lnTo>
                    <a:lnTo>
                      <a:pt x="11612" y="434"/>
                    </a:lnTo>
                    <a:lnTo>
                      <a:pt x="11660" y="610"/>
                    </a:lnTo>
                    <a:lnTo>
                      <a:pt x="11691" y="807"/>
                    </a:lnTo>
                    <a:lnTo>
                      <a:pt x="11745" y="1206"/>
                    </a:lnTo>
                    <a:lnTo>
                      <a:pt x="11782" y="1457"/>
                    </a:lnTo>
                    <a:lnTo>
                      <a:pt x="11818" y="1839"/>
                    </a:lnTo>
                    <a:lnTo>
                      <a:pt x="11778" y="2258"/>
                    </a:lnTo>
                    <a:lnTo>
                      <a:pt x="11749" y="2389"/>
                    </a:lnTo>
                    <a:lnTo>
                      <a:pt x="11687" y="2499"/>
                    </a:lnTo>
                    <a:lnTo>
                      <a:pt x="11600" y="2559"/>
                    </a:lnTo>
                    <a:lnTo>
                      <a:pt x="11525" y="2597"/>
                    </a:lnTo>
                    <a:lnTo>
                      <a:pt x="11415" y="2619"/>
                    </a:lnTo>
                    <a:lnTo>
                      <a:pt x="11334" y="2654"/>
                    </a:lnTo>
                    <a:lnTo>
                      <a:pt x="11263" y="2707"/>
                    </a:lnTo>
                    <a:lnTo>
                      <a:pt x="11210" y="2767"/>
                    </a:lnTo>
                    <a:lnTo>
                      <a:pt x="11050" y="2974"/>
                    </a:lnTo>
                    <a:lnTo>
                      <a:pt x="10880" y="3190"/>
                    </a:lnTo>
                    <a:lnTo>
                      <a:pt x="10784" y="3314"/>
                    </a:lnTo>
                    <a:lnTo>
                      <a:pt x="10759" y="3402"/>
                    </a:lnTo>
                    <a:lnTo>
                      <a:pt x="10738" y="3499"/>
                    </a:lnTo>
                    <a:lnTo>
                      <a:pt x="10705" y="3942"/>
                    </a:lnTo>
                    <a:lnTo>
                      <a:pt x="10697" y="4042"/>
                    </a:lnTo>
                    <a:lnTo>
                      <a:pt x="10660" y="4115"/>
                    </a:lnTo>
                    <a:lnTo>
                      <a:pt x="10599" y="4179"/>
                    </a:lnTo>
                    <a:lnTo>
                      <a:pt x="10373" y="4320"/>
                    </a:lnTo>
                    <a:lnTo>
                      <a:pt x="10282" y="4382"/>
                    </a:lnTo>
                    <a:lnTo>
                      <a:pt x="10205" y="4445"/>
                    </a:lnTo>
                    <a:lnTo>
                      <a:pt x="10145" y="4520"/>
                    </a:lnTo>
                    <a:lnTo>
                      <a:pt x="10060" y="4584"/>
                    </a:lnTo>
                    <a:lnTo>
                      <a:pt x="9952" y="4617"/>
                    </a:lnTo>
                    <a:lnTo>
                      <a:pt x="9867" y="4625"/>
                    </a:lnTo>
                    <a:lnTo>
                      <a:pt x="9599" y="4744"/>
                    </a:lnTo>
                    <a:lnTo>
                      <a:pt x="9530" y="4785"/>
                    </a:lnTo>
                    <a:lnTo>
                      <a:pt x="9449" y="4837"/>
                    </a:lnTo>
                    <a:lnTo>
                      <a:pt x="9356" y="4932"/>
                    </a:lnTo>
                    <a:lnTo>
                      <a:pt x="9265" y="5042"/>
                    </a:lnTo>
                    <a:lnTo>
                      <a:pt x="9215" y="5094"/>
                    </a:lnTo>
                    <a:lnTo>
                      <a:pt x="9111" y="5152"/>
                    </a:lnTo>
                    <a:lnTo>
                      <a:pt x="7924" y="5545"/>
                    </a:lnTo>
                    <a:lnTo>
                      <a:pt x="4250" y="7312"/>
                    </a:lnTo>
                    <a:lnTo>
                      <a:pt x="3941" y="7447"/>
                    </a:lnTo>
                    <a:lnTo>
                      <a:pt x="3756" y="7487"/>
                    </a:lnTo>
                    <a:lnTo>
                      <a:pt x="3443" y="7522"/>
                    </a:lnTo>
                    <a:lnTo>
                      <a:pt x="2590" y="7439"/>
                    </a:lnTo>
                    <a:lnTo>
                      <a:pt x="2440" y="7439"/>
                    </a:lnTo>
                    <a:lnTo>
                      <a:pt x="2343" y="7454"/>
                    </a:lnTo>
                    <a:lnTo>
                      <a:pt x="1995" y="7730"/>
                    </a:lnTo>
                    <a:lnTo>
                      <a:pt x="1855" y="7777"/>
                    </a:lnTo>
                    <a:lnTo>
                      <a:pt x="1615" y="7819"/>
                    </a:lnTo>
                    <a:lnTo>
                      <a:pt x="1507" y="7829"/>
                    </a:lnTo>
                    <a:lnTo>
                      <a:pt x="1430" y="7790"/>
                    </a:lnTo>
                    <a:lnTo>
                      <a:pt x="1268" y="7642"/>
                    </a:lnTo>
                    <a:lnTo>
                      <a:pt x="1120" y="7518"/>
                    </a:lnTo>
                    <a:lnTo>
                      <a:pt x="967" y="7457"/>
                    </a:lnTo>
                    <a:lnTo>
                      <a:pt x="207" y="7339"/>
                    </a:lnTo>
                    <a:lnTo>
                      <a:pt x="0" y="7298"/>
                    </a:lnTo>
                    <a:lnTo>
                      <a:pt x="31" y="7084"/>
                    </a:lnTo>
                    <a:lnTo>
                      <a:pt x="54" y="6957"/>
                    </a:lnTo>
                    <a:lnTo>
                      <a:pt x="97" y="6832"/>
                    </a:lnTo>
                    <a:lnTo>
                      <a:pt x="162" y="6717"/>
                    </a:lnTo>
                    <a:lnTo>
                      <a:pt x="220" y="6622"/>
                    </a:lnTo>
                    <a:lnTo>
                      <a:pt x="332" y="6422"/>
                    </a:lnTo>
                    <a:lnTo>
                      <a:pt x="394" y="6364"/>
                    </a:lnTo>
                    <a:lnTo>
                      <a:pt x="450" y="6339"/>
                    </a:lnTo>
                    <a:lnTo>
                      <a:pt x="647" y="6217"/>
                    </a:lnTo>
                    <a:lnTo>
                      <a:pt x="685" y="6180"/>
                    </a:lnTo>
                    <a:lnTo>
                      <a:pt x="727" y="6127"/>
                    </a:lnTo>
                    <a:lnTo>
                      <a:pt x="795" y="6099"/>
                    </a:lnTo>
                    <a:lnTo>
                      <a:pt x="1087" y="6020"/>
                    </a:lnTo>
                    <a:lnTo>
                      <a:pt x="1195" y="6007"/>
                    </a:lnTo>
                    <a:lnTo>
                      <a:pt x="1297" y="5992"/>
                    </a:lnTo>
                    <a:lnTo>
                      <a:pt x="1395" y="5987"/>
                    </a:lnTo>
                    <a:lnTo>
                      <a:pt x="1832" y="5980"/>
                    </a:lnTo>
                    <a:lnTo>
                      <a:pt x="1932" y="5964"/>
                    </a:lnTo>
                    <a:lnTo>
                      <a:pt x="2035" y="5957"/>
                    </a:lnTo>
                    <a:lnTo>
                      <a:pt x="2130" y="5929"/>
                    </a:lnTo>
                    <a:lnTo>
                      <a:pt x="2200" y="5904"/>
                    </a:lnTo>
                    <a:lnTo>
                      <a:pt x="2258" y="5862"/>
                    </a:lnTo>
                    <a:lnTo>
                      <a:pt x="2302" y="5785"/>
                    </a:lnTo>
                    <a:lnTo>
                      <a:pt x="2868" y="4787"/>
                    </a:lnTo>
                    <a:lnTo>
                      <a:pt x="2920" y="4694"/>
                    </a:lnTo>
                    <a:lnTo>
                      <a:pt x="2957" y="4559"/>
                    </a:lnTo>
                    <a:lnTo>
                      <a:pt x="3153" y="3987"/>
                    </a:lnTo>
                    <a:lnTo>
                      <a:pt x="3385" y="3302"/>
                    </a:lnTo>
                    <a:lnTo>
                      <a:pt x="3437" y="3192"/>
                    </a:lnTo>
                    <a:lnTo>
                      <a:pt x="3495" y="3090"/>
                    </a:lnTo>
                    <a:lnTo>
                      <a:pt x="3563" y="3002"/>
                    </a:lnTo>
                    <a:lnTo>
                      <a:pt x="3618" y="2927"/>
                    </a:lnTo>
                    <a:lnTo>
                      <a:pt x="3683" y="2870"/>
                    </a:lnTo>
                    <a:lnTo>
                      <a:pt x="4055" y="2490"/>
                    </a:lnTo>
                    <a:lnTo>
                      <a:pt x="4107" y="2405"/>
                    </a:lnTo>
                    <a:lnTo>
                      <a:pt x="4136" y="2339"/>
                    </a:lnTo>
                    <a:lnTo>
                      <a:pt x="4151" y="2264"/>
                    </a:lnTo>
                    <a:lnTo>
                      <a:pt x="4176" y="2157"/>
                    </a:lnTo>
                    <a:lnTo>
                      <a:pt x="4290" y="1137"/>
                    </a:lnTo>
                    <a:lnTo>
                      <a:pt x="4373" y="260"/>
                    </a:lnTo>
                    <a:lnTo>
                      <a:pt x="4373" y="262"/>
                    </a:lnTo>
                    <a:lnTo>
                      <a:pt x="4462" y="318"/>
                    </a:lnTo>
                    <a:lnTo>
                      <a:pt x="4715" y="497"/>
                    </a:lnTo>
                    <a:lnTo>
                      <a:pt x="5636" y="1152"/>
                    </a:lnTo>
                    <a:lnTo>
                      <a:pt x="6419" y="1694"/>
                    </a:lnTo>
                    <a:lnTo>
                      <a:pt x="6523" y="1747"/>
                    </a:lnTo>
                    <a:lnTo>
                      <a:pt x="6629" y="1760"/>
                    </a:lnTo>
                    <a:lnTo>
                      <a:pt x="6731" y="1752"/>
                    </a:lnTo>
                    <a:lnTo>
                      <a:pt x="6806" y="1731"/>
                    </a:lnTo>
                    <a:lnTo>
                      <a:pt x="6976" y="1685"/>
                    </a:lnTo>
                    <a:lnTo>
                      <a:pt x="7141" y="1640"/>
                    </a:lnTo>
                    <a:lnTo>
                      <a:pt x="7341" y="1597"/>
                    </a:lnTo>
                    <a:lnTo>
                      <a:pt x="7611" y="1552"/>
                    </a:lnTo>
                    <a:lnTo>
                      <a:pt x="7822" y="1462"/>
                    </a:lnTo>
                    <a:lnTo>
                      <a:pt x="7967" y="1372"/>
                    </a:lnTo>
                    <a:lnTo>
                      <a:pt x="8364" y="1175"/>
                    </a:lnTo>
                    <a:lnTo>
                      <a:pt x="8721" y="1034"/>
                    </a:lnTo>
                    <a:lnTo>
                      <a:pt x="8785" y="1017"/>
                    </a:lnTo>
                    <a:lnTo>
                      <a:pt x="8862" y="1011"/>
                    </a:lnTo>
                    <a:lnTo>
                      <a:pt x="8920" y="1011"/>
                    </a:lnTo>
                    <a:lnTo>
                      <a:pt x="8979" y="994"/>
                    </a:lnTo>
                    <a:lnTo>
                      <a:pt x="9042" y="955"/>
                    </a:lnTo>
                    <a:lnTo>
                      <a:pt x="9107" y="882"/>
                    </a:lnTo>
                    <a:lnTo>
                      <a:pt x="9149" y="830"/>
                    </a:lnTo>
                    <a:lnTo>
                      <a:pt x="9186" y="754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45" name="Freeform 13"/>
              <p:cNvSpPr>
                <a:spLocks/>
              </p:cNvSpPr>
              <p:nvPr/>
            </p:nvSpPr>
            <p:spPr bwMode="auto">
              <a:xfrm>
                <a:off x="3998" y="-1042"/>
                <a:ext cx="2456" cy="1885"/>
              </a:xfrm>
              <a:custGeom>
                <a:avLst/>
                <a:gdLst/>
                <a:ahLst/>
                <a:cxnLst>
                  <a:cxn ang="0">
                    <a:pos x="4703" y="118"/>
                  </a:cxn>
                  <a:cxn ang="0">
                    <a:pos x="4496" y="2923"/>
                  </a:cxn>
                  <a:cxn ang="0">
                    <a:pos x="5967" y="2660"/>
                  </a:cxn>
                  <a:cxn ang="0">
                    <a:pos x="6544" y="2409"/>
                  </a:cxn>
                  <a:cxn ang="0">
                    <a:pos x="7245" y="2098"/>
                  </a:cxn>
                  <a:cxn ang="0">
                    <a:pos x="9352" y="1467"/>
                  </a:cxn>
                  <a:cxn ang="0">
                    <a:pos x="8105" y="3123"/>
                  </a:cxn>
                  <a:cxn ang="0">
                    <a:pos x="9381" y="2801"/>
                  </a:cxn>
                  <a:cxn ang="0">
                    <a:pos x="9593" y="2870"/>
                  </a:cxn>
                  <a:cxn ang="0">
                    <a:pos x="9688" y="2895"/>
                  </a:cxn>
                  <a:cxn ang="0">
                    <a:pos x="9881" y="2895"/>
                  </a:cxn>
                  <a:cxn ang="0">
                    <a:pos x="10375" y="3245"/>
                  </a:cxn>
                  <a:cxn ang="0">
                    <a:pos x="10418" y="3355"/>
                  </a:cxn>
                  <a:cxn ang="0">
                    <a:pos x="10550" y="3420"/>
                  </a:cxn>
                  <a:cxn ang="0">
                    <a:pos x="10851" y="3380"/>
                  </a:cxn>
                  <a:cxn ang="0">
                    <a:pos x="11818" y="3500"/>
                  </a:cxn>
                  <a:cxn ang="0">
                    <a:pos x="12216" y="3530"/>
                  </a:cxn>
                  <a:cxn ang="0">
                    <a:pos x="12083" y="3758"/>
                  </a:cxn>
                  <a:cxn ang="0">
                    <a:pos x="11931" y="3932"/>
                  </a:cxn>
                  <a:cxn ang="0">
                    <a:pos x="11648" y="4188"/>
                  </a:cxn>
                  <a:cxn ang="0">
                    <a:pos x="10848" y="4770"/>
                  </a:cxn>
                  <a:cxn ang="0">
                    <a:pos x="8553" y="5718"/>
                  </a:cxn>
                  <a:cxn ang="0">
                    <a:pos x="6072" y="7113"/>
                  </a:cxn>
                  <a:cxn ang="0">
                    <a:pos x="5716" y="7285"/>
                  </a:cxn>
                  <a:cxn ang="0">
                    <a:pos x="5427" y="7441"/>
                  </a:cxn>
                  <a:cxn ang="0">
                    <a:pos x="5232" y="7571"/>
                  </a:cxn>
                  <a:cxn ang="0">
                    <a:pos x="5037" y="7675"/>
                  </a:cxn>
                  <a:cxn ang="0">
                    <a:pos x="4644" y="7898"/>
                  </a:cxn>
                  <a:cxn ang="0">
                    <a:pos x="4298" y="8128"/>
                  </a:cxn>
                  <a:cxn ang="0">
                    <a:pos x="3931" y="8395"/>
                  </a:cxn>
                  <a:cxn ang="0">
                    <a:pos x="3791" y="8553"/>
                  </a:cxn>
                  <a:cxn ang="0">
                    <a:pos x="3696" y="8813"/>
                  </a:cxn>
                  <a:cxn ang="0">
                    <a:pos x="3674" y="8918"/>
                  </a:cxn>
                  <a:cxn ang="0">
                    <a:pos x="3518" y="9005"/>
                  </a:cxn>
                  <a:cxn ang="0">
                    <a:pos x="3391" y="9098"/>
                  </a:cxn>
                  <a:cxn ang="0">
                    <a:pos x="3266" y="9258"/>
                  </a:cxn>
                  <a:cxn ang="0">
                    <a:pos x="2981" y="9362"/>
                  </a:cxn>
                  <a:cxn ang="0">
                    <a:pos x="2839" y="9385"/>
                  </a:cxn>
                  <a:cxn ang="0">
                    <a:pos x="2806" y="8763"/>
                  </a:cxn>
                  <a:cxn ang="0">
                    <a:pos x="2781" y="8178"/>
                  </a:cxn>
                  <a:cxn ang="0">
                    <a:pos x="2829" y="7963"/>
                  </a:cxn>
                  <a:cxn ang="0">
                    <a:pos x="2873" y="7851"/>
                  </a:cxn>
                  <a:cxn ang="0">
                    <a:pos x="2926" y="7785"/>
                  </a:cxn>
                  <a:cxn ang="0">
                    <a:pos x="693" y="7818"/>
                  </a:cxn>
                  <a:cxn ang="0">
                    <a:pos x="471" y="7878"/>
                  </a:cxn>
                  <a:cxn ang="0">
                    <a:pos x="0" y="8080"/>
                  </a:cxn>
                  <a:cxn ang="0">
                    <a:pos x="390" y="7596"/>
                  </a:cxn>
                  <a:cxn ang="0">
                    <a:pos x="700" y="7096"/>
                  </a:cxn>
                  <a:cxn ang="0">
                    <a:pos x="1065" y="6458"/>
                  </a:cxn>
                  <a:cxn ang="0">
                    <a:pos x="1728" y="2135"/>
                  </a:cxn>
                  <a:cxn ang="0">
                    <a:pos x="1733" y="1953"/>
                  </a:cxn>
                  <a:cxn ang="0">
                    <a:pos x="1063" y="1145"/>
                  </a:cxn>
                  <a:cxn ang="0">
                    <a:pos x="4701" y="0"/>
                  </a:cxn>
                </a:cxnLst>
                <a:rect l="0" t="0" r="r" b="b"/>
                <a:pathLst>
                  <a:path w="12283" h="9423">
                    <a:moveTo>
                      <a:pt x="4701" y="0"/>
                    </a:moveTo>
                    <a:lnTo>
                      <a:pt x="4703" y="118"/>
                    </a:lnTo>
                    <a:lnTo>
                      <a:pt x="4481" y="2903"/>
                    </a:lnTo>
                    <a:lnTo>
                      <a:pt x="4496" y="2923"/>
                    </a:lnTo>
                    <a:lnTo>
                      <a:pt x="5707" y="2720"/>
                    </a:lnTo>
                    <a:lnTo>
                      <a:pt x="5967" y="2660"/>
                    </a:lnTo>
                    <a:lnTo>
                      <a:pt x="6542" y="2411"/>
                    </a:lnTo>
                    <a:lnTo>
                      <a:pt x="6544" y="2409"/>
                    </a:lnTo>
                    <a:lnTo>
                      <a:pt x="7242" y="2100"/>
                    </a:lnTo>
                    <a:lnTo>
                      <a:pt x="7245" y="2098"/>
                    </a:lnTo>
                    <a:lnTo>
                      <a:pt x="8635" y="1463"/>
                    </a:lnTo>
                    <a:lnTo>
                      <a:pt x="9352" y="1467"/>
                    </a:lnTo>
                    <a:lnTo>
                      <a:pt x="9360" y="2231"/>
                    </a:lnTo>
                    <a:lnTo>
                      <a:pt x="8105" y="3123"/>
                    </a:lnTo>
                    <a:lnTo>
                      <a:pt x="8318" y="3430"/>
                    </a:lnTo>
                    <a:lnTo>
                      <a:pt x="9381" y="2801"/>
                    </a:lnTo>
                    <a:lnTo>
                      <a:pt x="9431" y="2763"/>
                    </a:lnTo>
                    <a:lnTo>
                      <a:pt x="9593" y="2870"/>
                    </a:lnTo>
                    <a:lnTo>
                      <a:pt x="9618" y="2886"/>
                    </a:lnTo>
                    <a:lnTo>
                      <a:pt x="9688" y="2895"/>
                    </a:lnTo>
                    <a:lnTo>
                      <a:pt x="9765" y="2901"/>
                    </a:lnTo>
                    <a:lnTo>
                      <a:pt x="9881" y="2895"/>
                    </a:lnTo>
                    <a:lnTo>
                      <a:pt x="10251" y="2828"/>
                    </a:lnTo>
                    <a:lnTo>
                      <a:pt x="10375" y="3245"/>
                    </a:lnTo>
                    <a:lnTo>
                      <a:pt x="10385" y="3308"/>
                    </a:lnTo>
                    <a:lnTo>
                      <a:pt x="10418" y="3355"/>
                    </a:lnTo>
                    <a:lnTo>
                      <a:pt x="10471" y="3390"/>
                    </a:lnTo>
                    <a:lnTo>
                      <a:pt x="10550" y="3420"/>
                    </a:lnTo>
                    <a:lnTo>
                      <a:pt x="10626" y="3420"/>
                    </a:lnTo>
                    <a:lnTo>
                      <a:pt x="10851" y="3380"/>
                    </a:lnTo>
                    <a:lnTo>
                      <a:pt x="11305" y="3301"/>
                    </a:lnTo>
                    <a:lnTo>
                      <a:pt x="11818" y="3500"/>
                    </a:lnTo>
                    <a:lnTo>
                      <a:pt x="12283" y="3386"/>
                    </a:lnTo>
                    <a:lnTo>
                      <a:pt x="12216" y="3530"/>
                    </a:lnTo>
                    <a:lnTo>
                      <a:pt x="12156" y="3643"/>
                    </a:lnTo>
                    <a:lnTo>
                      <a:pt x="12083" y="3758"/>
                    </a:lnTo>
                    <a:lnTo>
                      <a:pt x="11996" y="3870"/>
                    </a:lnTo>
                    <a:lnTo>
                      <a:pt x="11931" y="3932"/>
                    </a:lnTo>
                    <a:lnTo>
                      <a:pt x="11838" y="4017"/>
                    </a:lnTo>
                    <a:lnTo>
                      <a:pt x="11648" y="4188"/>
                    </a:lnTo>
                    <a:lnTo>
                      <a:pt x="11488" y="4320"/>
                    </a:lnTo>
                    <a:lnTo>
                      <a:pt x="10848" y="4770"/>
                    </a:lnTo>
                    <a:lnTo>
                      <a:pt x="10471" y="4886"/>
                    </a:lnTo>
                    <a:lnTo>
                      <a:pt x="8553" y="5718"/>
                    </a:lnTo>
                    <a:lnTo>
                      <a:pt x="7320" y="6443"/>
                    </a:lnTo>
                    <a:lnTo>
                      <a:pt x="6072" y="7113"/>
                    </a:lnTo>
                    <a:lnTo>
                      <a:pt x="5882" y="7202"/>
                    </a:lnTo>
                    <a:lnTo>
                      <a:pt x="5716" y="7285"/>
                    </a:lnTo>
                    <a:lnTo>
                      <a:pt x="5569" y="7358"/>
                    </a:lnTo>
                    <a:lnTo>
                      <a:pt x="5427" y="7441"/>
                    </a:lnTo>
                    <a:lnTo>
                      <a:pt x="5324" y="7513"/>
                    </a:lnTo>
                    <a:lnTo>
                      <a:pt x="5232" y="7571"/>
                    </a:lnTo>
                    <a:lnTo>
                      <a:pt x="5149" y="7611"/>
                    </a:lnTo>
                    <a:lnTo>
                      <a:pt x="5037" y="7675"/>
                    </a:lnTo>
                    <a:lnTo>
                      <a:pt x="5031" y="7678"/>
                    </a:lnTo>
                    <a:lnTo>
                      <a:pt x="4644" y="7898"/>
                    </a:lnTo>
                    <a:lnTo>
                      <a:pt x="4526" y="7978"/>
                    </a:lnTo>
                    <a:lnTo>
                      <a:pt x="4298" y="8128"/>
                    </a:lnTo>
                    <a:lnTo>
                      <a:pt x="4076" y="8283"/>
                    </a:lnTo>
                    <a:lnTo>
                      <a:pt x="3931" y="8395"/>
                    </a:lnTo>
                    <a:lnTo>
                      <a:pt x="3841" y="8474"/>
                    </a:lnTo>
                    <a:lnTo>
                      <a:pt x="3791" y="8553"/>
                    </a:lnTo>
                    <a:lnTo>
                      <a:pt x="3688" y="8779"/>
                    </a:lnTo>
                    <a:lnTo>
                      <a:pt x="3696" y="8813"/>
                    </a:lnTo>
                    <a:lnTo>
                      <a:pt x="3696" y="8873"/>
                    </a:lnTo>
                    <a:lnTo>
                      <a:pt x="3674" y="8918"/>
                    </a:lnTo>
                    <a:lnTo>
                      <a:pt x="3563" y="8988"/>
                    </a:lnTo>
                    <a:lnTo>
                      <a:pt x="3518" y="9005"/>
                    </a:lnTo>
                    <a:lnTo>
                      <a:pt x="3436" y="9061"/>
                    </a:lnTo>
                    <a:lnTo>
                      <a:pt x="3391" y="9098"/>
                    </a:lnTo>
                    <a:lnTo>
                      <a:pt x="3319" y="9208"/>
                    </a:lnTo>
                    <a:lnTo>
                      <a:pt x="3266" y="9258"/>
                    </a:lnTo>
                    <a:lnTo>
                      <a:pt x="3061" y="9328"/>
                    </a:lnTo>
                    <a:lnTo>
                      <a:pt x="2981" y="9362"/>
                    </a:lnTo>
                    <a:lnTo>
                      <a:pt x="2908" y="9373"/>
                    </a:lnTo>
                    <a:lnTo>
                      <a:pt x="2839" y="9385"/>
                    </a:lnTo>
                    <a:lnTo>
                      <a:pt x="2733" y="9423"/>
                    </a:lnTo>
                    <a:lnTo>
                      <a:pt x="2806" y="8763"/>
                    </a:lnTo>
                    <a:lnTo>
                      <a:pt x="2868" y="8252"/>
                    </a:lnTo>
                    <a:lnTo>
                      <a:pt x="2781" y="8178"/>
                    </a:lnTo>
                    <a:lnTo>
                      <a:pt x="2818" y="8053"/>
                    </a:lnTo>
                    <a:lnTo>
                      <a:pt x="2829" y="7963"/>
                    </a:lnTo>
                    <a:lnTo>
                      <a:pt x="2846" y="7910"/>
                    </a:lnTo>
                    <a:lnTo>
                      <a:pt x="2873" y="7851"/>
                    </a:lnTo>
                    <a:lnTo>
                      <a:pt x="2893" y="7816"/>
                    </a:lnTo>
                    <a:lnTo>
                      <a:pt x="2926" y="7785"/>
                    </a:lnTo>
                    <a:lnTo>
                      <a:pt x="2953" y="7468"/>
                    </a:lnTo>
                    <a:lnTo>
                      <a:pt x="693" y="7818"/>
                    </a:lnTo>
                    <a:lnTo>
                      <a:pt x="691" y="7808"/>
                    </a:lnTo>
                    <a:lnTo>
                      <a:pt x="471" y="7878"/>
                    </a:lnTo>
                    <a:lnTo>
                      <a:pt x="297" y="7949"/>
                    </a:lnTo>
                    <a:lnTo>
                      <a:pt x="0" y="8080"/>
                    </a:lnTo>
                    <a:lnTo>
                      <a:pt x="235" y="7803"/>
                    </a:lnTo>
                    <a:lnTo>
                      <a:pt x="390" y="7596"/>
                    </a:lnTo>
                    <a:lnTo>
                      <a:pt x="608" y="7263"/>
                    </a:lnTo>
                    <a:lnTo>
                      <a:pt x="700" y="7096"/>
                    </a:lnTo>
                    <a:lnTo>
                      <a:pt x="1038" y="6501"/>
                    </a:lnTo>
                    <a:lnTo>
                      <a:pt x="1065" y="6458"/>
                    </a:lnTo>
                    <a:lnTo>
                      <a:pt x="1465" y="4216"/>
                    </a:lnTo>
                    <a:lnTo>
                      <a:pt x="1728" y="2135"/>
                    </a:lnTo>
                    <a:lnTo>
                      <a:pt x="1733" y="2046"/>
                    </a:lnTo>
                    <a:lnTo>
                      <a:pt x="1733" y="1953"/>
                    </a:lnTo>
                    <a:lnTo>
                      <a:pt x="1465" y="1610"/>
                    </a:lnTo>
                    <a:lnTo>
                      <a:pt x="1063" y="1145"/>
                    </a:lnTo>
                    <a:lnTo>
                      <a:pt x="4074" y="188"/>
                    </a:lnTo>
                    <a:lnTo>
                      <a:pt x="4701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46" name="Freeform 14"/>
              <p:cNvSpPr>
                <a:spLocks/>
              </p:cNvSpPr>
              <p:nvPr/>
            </p:nvSpPr>
            <p:spPr bwMode="auto">
              <a:xfrm>
                <a:off x="4417" y="1570"/>
                <a:ext cx="628" cy="616"/>
              </a:xfrm>
              <a:custGeom>
                <a:avLst/>
                <a:gdLst/>
                <a:ahLst/>
                <a:cxnLst>
                  <a:cxn ang="0">
                    <a:pos x="953" y="97"/>
                  </a:cxn>
                  <a:cxn ang="0">
                    <a:pos x="1216" y="203"/>
                  </a:cxn>
                  <a:cxn ang="0">
                    <a:pos x="1405" y="404"/>
                  </a:cxn>
                  <a:cxn ang="0">
                    <a:pos x="1123" y="697"/>
                  </a:cxn>
                  <a:cxn ang="0">
                    <a:pos x="818" y="1078"/>
                  </a:cxn>
                  <a:cxn ang="0">
                    <a:pos x="627" y="1448"/>
                  </a:cxn>
                  <a:cxn ang="0">
                    <a:pos x="555" y="1848"/>
                  </a:cxn>
                  <a:cxn ang="0">
                    <a:pos x="640" y="1927"/>
                  </a:cxn>
                  <a:cxn ang="0">
                    <a:pos x="695" y="2052"/>
                  </a:cxn>
                  <a:cxn ang="0">
                    <a:pos x="758" y="2153"/>
                  </a:cxn>
                  <a:cxn ang="0">
                    <a:pos x="851" y="2165"/>
                  </a:cxn>
                  <a:cxn ang="0">
                    <a:pos x="990" y="2153"/>
                  </a:cxn>
                  <a:cxn ang="0">
                    <a:pos x="1103" y="2172"/>
                  </a:cxn>
                  <a:cxn ang="0">
                    <a:pos x="1800" y="2475"/>
                  </a:cxn>
                  <a:cxn ang="0">
                    <a:pos x="1941" y="2518"/>
                  </a:cxn>
                  <a:cxn ang="0">
                    <a:pos x="2036" y="2433"/>
                  </a:cxn>
                  <a:cxn ang="0">
                    <a:pos x="2634" y="1500"/>
                  </a:cxn>
                  <a:cxn ang="0">
                    <a:pos x="2908" y="1637"/>
                  </a:cxn>
                  <a:cxn ang="0">
                    <a:pos x="3078" y="1902"/>
                  </a:cxn>
                  <a:cxn ang="0">
                    <a:pos x="3134" y="2058"/>
                  </a:cxn>
                  <a:cxn ang="0">
                    <a:pos x="3084" y="2110"/>
                  </a:cxn>
                  <a:cxn ang="0">
                    <a:pos x="2939" y="2193"/>
                  </a:cxn>
                  <a:cxn ang="0">
                    <a:pos x="2281" y="2355"/>
                  </a:cxn>
                  <a:cxn ang="0">
                    <a:pos x="2194" y="2427"/>
                  </a:cxn>
                  <a:cxn ang="0">
                    <a:pos x="2101" y="2647"/>
                  </a:cxn>
                  <a:cxn ang="0">
                    <a:pos x="1978" y="2743"/>
                  </a:cxn>
                  <a:cxn ang="0">
                    <a:pos x="1816" y="2738"/>
                  </a:cxn>
                  <a:cxn ang="0">
                    <a:pos x="1225" y="2635"/>
                  </a:cxn>
                  <a:cxn ang="0">
                    <a:pos x="1140" y="2680"/>
                  </a:cxn>
                  <a:cxn ang="0">
                    <a:pos x="976" y="3080"/>
                  </a:cxn>
                  <a:cxn ang="0">
                    <a:pos x="255" y="2915"/>
                  </a:cxn>
                  <a:cxn ang="0">
                    <a:pos x="110" y="2435"/>
                  </a:cxn>
                  <a:cxn ang="0">
                    <a:pos x="50" y="2137"/>
                  </a:cxn>
                  <a:cxn ang="0">
                    <a:pos x="27" y="1600"/>
                  </a:cxn>
                  <a:cxn ang="0">
                    <a:pos x="143" y="622"/>
                  </a:cxn>
                </a:cxnLst>
                <a:rect l="0" t="0" r="r" b="b"/>
                <a:pathLst>
                  <a:path w="3136" h="3080">
                    <a:moveTo>
                      <a:pt x="225" y="0"/>
                    </a:moveTo>
                    <a:lnTo>
                      <a:pt x="953" y="97"/>
                    </a:lnTo>
                    <a:lnTo>
                      <a:pt x="1123" y="157"/>
                    </a:lnTo>
                    <a:lnTo>
                      <a:pt x="1216" y="203"/>
                    </a:lnTo>
                    <a:lnTo>
                      <a:pt x="1308" y="292"/>
                    </a:lnTo>
                    <a:lnTo>
                      <a:pt x="1405" y="404"/>
                    </a:lnTo>
                    <a:lnTo>
                      <a:pt x="1256" y="562"/>
                    </a:lnTo>
                    <a:lnTo>
                      <a:pt x="1123" y="697"/>
                    </a:lnTo>
                    <a:lnTo>
                      <a:pt x="945" y="890"/>
                    </a:lnTo>
                    <a:lnTo>
                      <a:pt x="818" y="1078"/>
                    </a:lnTo>
                    <a:lnTo>
                      <a:pt x="708" y="1255"/>
                    </a:lnTo>
                    <a:lnTo>
                      <a:pt x="627" y="1448"/>
                    </a:lnTo>
                    <a:lnTo>
                      <a:pt x="436" y="1753"/>
                    </a:lnTo>
                    <a:lnTo>
                      <a:pt x="555" y="1848"/>
                    </a:lnTo>
                    <a:lnTo>
                      <a:pt x="602" y="1885"/>
                    </a:lnTo>
                    <a:lnTo>
                      <a:pt x="640" y="1927"/>
                    </a:lnTo>
                    <a:lnTo>
                      <a:pt x="670" y="1987"/>
                    </a:lnTo>
                    <a:lnTo>
                      <a:pt x="695" y="2052"/>
                    </a:lnTo>
                    <a:lnTo>
                      <a:pt x="712" y="2103"/>
                    </a:lnTo>
                    <a:lnTo>
                      <a:pt x="758" y="2153"/>
                    </a:lnTo>
                    <a:lnTo>
                      <a:pt x="805" y="2168"/>
                    </a:lnTo>
                    <a:lnTo>
                      <a:pt x="851" y="2165"/>
                    </a:lnTo>
                    <a:lnTo>
                      <a:pt x="930" y="2160"/>
                    </a:lnTo>
                    <a:lnTo>
                      <a:pt x="990" y="2153"/>
                    </a:lnTo>
                    <a:lnTo>
                      <a:pt x="1055" y="2155"/>
                    </a:lnTo>
                    <a:lnTo>
                      <a:pt x="1103" y="2172"/>
                    </a:lnTo>
                    <a:lnTo>
                      <a:pt x="1138" y="2172"/>
                    </a:lnTo>
                    <a:lnTo>
                      <a:pt x="1800" y="2475"/>
                    </a:lnTo>
                    <a:lnTo>
                      <a:pt x="1873" y="2506"/>
                    </a:lnTo>
                    <a:lnTo>
                      <a:pt x="1941" y="2518"/>
                    </a:lnTo>
                    <a:lnTo>
                      <a:pt x="2008" y="2473"/>
                    </a:lnTo>
                    <a:lnTo>
                      <a:pt x="2036" y="2433"/>
                    </a:lnTo>
                    <a:lnTo>
                      <a:pt x="2516" y="1452"/>
                    </a:lnTo>
                    <a:lnTo>
                      <a:pt x="2634" y="1500"/>
                    </a:lnTo>
                    <a:lnTo>
                      <a:pt x="2791" y="1547"/>
                    </a:lnTo>
                    <a:lnTo>
                      <a:pt x="2908" y="1637"/>
                    </a:lnTo>
                    <a:lnTo>
                      <a:pt x="3011" y="1778"/>
                    </a:lnTo>
                    <a:lnTo>
                      <a:pt x="3078" y="1902"/>
                    </a:lnTo>
                    <a:lnTo>
                      <a:pt x="3130" y="2015"/>
                    </a:lnTo>
                    <a:lnTo>
                      <a:pt x="3134" y="2058"/>
                    </a:lnTo>
                    <a:lnTo>
                      <a:pt x="3136" y="2083"/>
                    </a:lnTo>
                    <a:lnTo>
                      <a:pt x="3084" y="2110"/>
                    </a:lnTo>
                    <a:lnTo>
                      <a:pt x="2956" y="2172"/>
                    </a:lnTo>
                    <a:lnTo>
                      <a:pt x="2939" y="2193"/>
                    </a:lnTo>
                    <a:lnTo>
                      <a:pt x="2358" y="2330"/>
                    </a:lnTo>
                    <a:lnTo>
                      <a:pt x="2281" y="2355"/>
                    </a:lnTo>
                    <a:lnTo>
                      <a:pt x="2246" y="2380"/>
                    </a:lnTo>
                    <a:lnTo>
                      <a:pt x="2194" y="2427"/>
                    </a:lnTo>
                    <a:lnTo>
                      <a:pt x="2136" y="2585"/>
                    </a:lnTo>
                    <a:lnTo>
                      <a:pt x="2101" y="2647"/>
                    </a:lnTo>
                    <a:lnTo>
                      <a:pt x="2048" y="2705"/>
                    </a:lnTo>
                    <a:lnTo>
                      <a:pt x="1978" y="2743"/>
                    </a:lnTo>
                    <a:lnTo>
                      <a:pt x="1883" y="2740"/>
                    </a:lnTo>
                    <a:lnTo>
                      <a:pt x="1816" y="2738"/>
                    </a:lnTo>
                    <a:lnTo>
                      <a:pt x="1285" y="2637"/>
                    </a:lnTo>
                    <a:lnTo>
                      <a:pt x="1225" y="2635"/>
                    </a:lnTo>
                    <a:lnTo>
                      <a:pt x="1168" y="2650"/>
                    </a:lnTo>
                    <a:lnTo>
                      <a:pt x="1140" y="2680"/>
                    </a:lnTo>
                    <a:lnTo>
                      <a:pt x="1118" y="2728"/>
                    </a:lnTo>
                    <a:lnTo>
                      <a:pt x="976" y="3080"/>
                    </a:lnTo>
                    <a:lnTo>
                      <a:pt x="695" y="3012"/>
                    </a:lnTo>
                    <a:lnTo>
                      <a:pt x="255" y="2915"/>
                    </a:lnTo>
                    <a:lnTo>
                      <a:pt x="255" y="2910"/>
                    </a:lnTo>
                    <a:lnTo>
                      <a:pt x="110" y="2435"/>
                    </a:lnTo>
                    <a:lnTo>
                      <a:pt x="63" y="2300"/>
                    </a:lnTo>
                    <a:lnTo>
                      <a:pt x="50" y="2137"/>
                    </a:lnTo>
                    <a:lnTo>
                      <a:pt x="0" y="1852"/>
                    </a:lnTo>
                    <a:lnTo>
                      <a:pt x="27" y="1600"/>
                    </a:lnTo>
                    <a:lnTo>
                      <a:pt x="27" y="1597"/>
                    </a:lnTo>
                    <a:lnTo>
                      <a:pt x="143" y="622"/>
                    </a:lnTo>
                    <a:lnTo>
                      <a:pt x="225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47" name="Freeform 15"/>
              <p:cNvSpPr>
                <a:spLocks/>
              </p:cNvSpPr>
              <p:nvPr/>
            </p:nvSpPr>
            <p:spPr bwMode="auto">
              <a:xfrm>
                <a:off x="4645" y="1777"/>
                <a:ext cx="276" cy="297"/>
              </a:xfrm>
              <a:custGeom>
                <a:avLst/>
                <a:gdLst/>
                <a:ahLst/>
                <a:cxnLst>
                  <a:cxn ang="0">
                    <a:pos x="782" y="0"/>
                  </a:cxn>
                  <a:cxn ang="0">
                    <a:pos x="1015" y="197"/>
                  </a:cxn>
                  <a:cxn ang="0">
                    <a:pos x="1170" y="302"/>
                  </a:cxn>
                  <a:cxn ang="0">
                    <a:pos x="1315" y="394"/>
                  </a:cxn>
                  <a:cxn ang="0">
                    <a:pos x="1378" y="419"/>
                  </a:cxn>
                  <a:cxn ang="0">
                    <a:pos x="898" y="1400"/>
                  </a:cxn>
                  <a:cxn ang="0">
                    <a:pos x="870" y="1440"/>
                  </a:cxn>
                  <a:cxn ang="0">
                    <a:pos x="803" y="1485"/>
                  </a:cxn>
                  <a:cxn ang="0">
                    <a:pos x="735" y="1473"/>
                  </a:cxn>
                  <a:cxn ang="0">
                    <a:pos x="662" y="1442"/>
                  </a:cxn>
                  <a:cxn ang="0">
                    <a:pos x="0" y="1139"/>
                  </a:cxn>
                  <a:cxn ang="0">
                    <a:pos x="5" y="1139"/>
                  </a:cxn>
                  <a:cxn ang="0">
                    <a:pos x="35" y="1082"/>
                  </a:cxn>
                  <a:cxn ang="0">
                    <a:pos x="80" y="1019"/>
                  </a:cxn>
                  <a:cxn ang="0">
                    <a:pos x="120" y="969"/>
                  </a:cxn>
                  <a:cxn ang="0">
                    <a:pos x="433" y="612"/>
                  </a:cxn>
                  <a:cxn ang="0">
                    <a:pos x="330" y="502"/>
                  </a:cxn>
                  <a:cxn ang="0">
                    <a:pos x="782" y="0"/>
                  </a:cxn>
                </a:cxnLst>
                <a:rect l="0" t="0" r="r" b="b"/>
                <a:pathLst>
                  <a:path w="1378" h="1485">
                    <a:moveTo>
                      <a:pt x="782" y="0"/>
                    </a:moveTo>
                    <a:lnTo>
                      <a:pt x="1015" y="197"/>
                    </a:lnTo>
                    <a:lnTo>
                      <a:pt x="1170" y="302"/>
                    </a:lnTo>
                    <a:lnTo>
                      <a:pt x="1315" y="394"/>
                    </a:lnTo>
                    <a:lnTo>
                      <a:pt x="1378" y="419"/>
                    </a:lnTo>
                    <a:lnTo>
                      <a:pt x="898" y="1400"/>
                    </a:lnTo>
                    <a:lnTo>
                      <a:pt x="870" y="1440"/>
                    </a:lnTo>
                    <a:lnTo>
                      <a:pt x="803" y="1485"/>
                    </a:lnTo>
                    <a:lnTo>
                      <a:pt x="735" y="1473"/>
                    </a:lnTo>
                    <a:lnTo>
                      <a:pt x="662" y="1442"/>
                    </a:lnTo>
                    <a:lnTo>
                      <a:pt x="0" y="1139"/>
                    </a:lnTo>
                    <a:lnTo>
                      <a:pt x="5" y="1139"/>
                    </a:lnTo>
                    <a:lnTo>
                      <a:pt x="35" y="1082"/>
                    </a:lnTo>
                    <a:lnTo>
                      <a:pt x="80" y="1019"/>
                    </a:lnTo>
                    <a:lnTo>
                      <a:pt x="120" y="969"/>
                    </a:lnTo>
                    <a:lnTo>
                      <a:pt x="433" y="612"/>
                    </a:lnTo>
                    <a:lnTo>
                      <a:pt x="330" y="502"/>
                    </a:lnTo>
                    <a:lnTo>
                      <a:pt x="782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48" name="Freeform 16"/>
              <p:cNvSpPr>
                <a:spLocks/>
              </p:cNvSpPr>
              <p:nvPr/>
            </p:nvSpPr>
            <p:spPr bwMode="auto">
              <a:xfrm>
                <a:off x="4322" y="711"/>
                <a:ext cx="237" cy="258"/>
              </a:xfrm>
              <a:custGeom>
                <a:avLst/>
                <a:gdLst/>
                <a:ahLst/>
                <a:cxnLst>
                  <a:cxn ang="0">
                    <a:pos x="1183" y="0"/>
                  </a:cxn>
                  <a:cxn ang="0">
                    <a:pos x="1110" y="660"/>
                  </a:cxn>
                  <a:cxn ang="0">
                    <a:pos x="1110" y="665"/>
                  </a:cxn>
                  <a:cxn ang="0">
                    <a:pos x="1048" y="1275"/>
                  </a:cxn>
                  <a:cxn ang="0">
                    <a:pos x="1046" y="1290"/>
                  </a:cxn>
                  <a:cxn ang="0">
                    <a:pos x="0" y="736"/>
                  </a:cxn>
                  <a:cxn ang="0">
                    <a:pos x="4" y="732"/>
                  </a:cxn>
                  <a:cxn ang="0">
                    <a:pos x="593" y="277"/>
                  </a:cxn>
                  <a:cxn ang="0">
                    <a:pos x="650" y="223"/>
                  </a:cxn>
                  <a:cxn ang="0">
                    <a:pos x="691" y="182"/>
                  </a:cxn>
                  <a:cxn ang="0">
                    <a:pos x="735" y="128"/>
                  </a:cxn>
                  <a:cxn ang="0">
                    <a:pos x="783" y="97"/>
                  </a:cxn>
                  <a:cxn ang="0">
                    <a:pos x="845" y="90"/>
                  </a:cxn>
                  <a:cxn ang="0">
                    <a:pos x="932" y="99"/>
                  </a:cxn>
                  <a:cxn ang="0">
                    <a:pos x="963" y="110"/>
                  </a:cxn>
                  <a:cxn ang="0">
                    <a:pos x="1183" y="0"/>
                  </a:cxn>
                </a:cxnLst>
                <a:rect l="0" t="0" r="r" b="b"/>
                <a:pathLst>
                  <a:path w="1183" h="1290">
                    <a:moveTo>
                      <a:pt x="1183" y="0"/>
                    </a:moveTo>
                    <a:lnTo>
                      <a:pt x="1110" y="660"/>
                    </a:lnTo>
                    <a:lnTo>
                      <a:pt x="1110" y="665"/>
                    </a:lnTo>
                    <a:lnTo>
                      <a:pt x="1048" y="1275"/>
                    </a:lnTo>
                    <a:lnTo>
                      <a:pt x="1046" y="1290"/>
                    </a:lnTo>
                    <a:lnTo>
                      <a:pt x="0" y="736"/>
                    </a:lnTo>
                    <a:lnTo>
                      <a:pt x="4" y="732"/>
                    </a:lnTo>
                    <a:lnTo>
                      <a:pt x="593" y="277"/>
                    </a:lnTo>
                    <a:lnTo>
                      <a:pt x="650" y="223"/>
                    </a:lnTo>
                    <a:lnTo>
                      <a:pt x="691" y="182"/>
                    </a:lnTo>
                    <a:lnTo>
                      <a:pt x="735" y="128"/>
                    </a:lnTo>
                    <a:lnTo>
                      <a:pt x="783" y="97"/>
                    </a:lnTo>
                    <a:lnTo>
                      <a:pt x="845" y="90"/>
                    </a:lnTo>
                    <a:lnTo>
                      <a:pt x="932" y="99"/>
                    </a:lnTo>
                    <a:lnTo>
                      <a:pt x="963" y="110"/>
                    </a:lnTo>
                    <a:lnTo>
                      <a:pt x="1183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49" name="Freeform 17"/>
              <p:cNvSpPr>
                <a:spLocks/>
              </p:cNvSpPr>
              <p:nvPr/>
            </p:nvSpPr>
            <p:spPr bwMode="auto">
              <a:xfrm>
                <a:off x="4005" y="594"/>
                <a:ext cx="566" cy="402"/>
              </a:xfrm>
              <a:custGeom>
                <a:avLst/>
                <a:gdLst/>
                <a:ahLst/>
                <a:cxnLst>
                  <a:cxn ang="0">
                    <a:pos x="2744" y="0"/>
                  </a:cxn>
                  <a:cxn ang="0">
                    <a:pos x="2831" y="74"/>
                  </a:cxn>
                  <a:cxn ang="0">
                    <a:pos x="2769" y="585"/>
                  </a:cxn>
                  <a:cxn ang="0">
                    <a:pos x="2549" y="695"/>
                  </a:cxn>
                  <a:cxn ang="0">
                    <a:pos x="2518" y="684"/>
                  </a:cxn>
                  <a:cxn ang="0">
                    <a:pos x="2431" y="675"/>
                  </a:cxn>
                  <a:cxn ang="0">
                    <a:pos x="2369" y="682"/>
                  </a:cxn>
                  <a:cxn ang="0">
                    <a:pos x="2321" y="713"/>
                  </a:cxn>
                  <a:cxn ang="0">
                    <a:pos x="2277" y="767"/>
                  </a:cxn>
                  <a:cxn ang="0">
                    <a:pos x="2236" y="808"/>
                  </a:cxn>
                  <a:cxn ang="0">
                    <a:pos x="2179" y="862"/>
                  </a:cxn>
                  <a:cxn ang="0">
                    <a:pos x="1590" y="1317"/>
                  </a:cxn>
                  <a:cxn ang="0">
                    <a:pos x="1586" y="1321"/>
                  </a:cxn>
                  <a:cxn ang="0">
                    <a:pos x="726" y="2010"/>
                  </a:cxn>
                  <a:cxn ang="0">
                    <a:pos x="633" y="1945"/>
                  </a:cxn>
                  <a:cxn ang="0">
                    <a:pos x="521" y="1863"/>
                  </a:cxn>
                  <a:cxn ang="0">
                    <a:pos x="0" y="1480"/>
                  </a:cxn>
                  <a:cxn ang="0">
                    <a:pos x="494" y="1211"/>
                  </a:cxn>
                  <a:cxn ang="0">
                    <a:pos x="641" y="1135"/>
                  </a:cxn>
                  <a:cxn ang="0">
                    <a:pos x="2744" y="0"/>
                  </a:cxn>
                </a:cxnLst>
                <a:rect l="0" t="0" r="r" b="b"/>
                <a:pathLst>
                  <a:path w="2831" h="2010">
                    <a:moveTo>
                      <a:pt x="2744" y="0"/>
                    </a:moveTo>
                    <a:lnTo>
                      <a:pt x="2831" y="74"/>
                    </a:lnTo>
                    <a:lnTo>
                      <a:pt x="2769" y="585"/>
                    </a:lnTo>
                    <a:lnTo>
                      <a:pt x="2549" y="695"/>
                    </a:lnTo>
                    <a:lnTo>
                      <a:pt x="2518" y="684"/>
                    </a:lnTo>
                    <a:lnTo>
                      <a:pt x="2431" y="675"/>
                    </a:lnTo>
                    <a:lnTo>
                      <a:pt x="2369" y="682"/>
                    </a:lnTo>
                    <a:lnTo>
                      <a:pt x="2321" y="713"/>
                    </a:lnTo>
                    <a:lnTo>
                      <a:pt x="2277" y="767"/>
                    </a:lnTo>
                    <a:lnTo>
                      <a:pt x="2236" y="808"/>
                    </a:lnTo>
                    <a:lnTo>
                      <a:pt x="2179" y="862"/>
                    </a:lnTo>
                    <a:lnTo>
                      <a:pt x="1590" y="1317"/>
                    </a:lnTo>
                    <a:lnTo>
                      <a:pt x="1586" y="1321"/>
                    </a:lnTo>
                    <a:lnTo>
                      <a:pt x="726" y="2010"/>
                    </a:lnTo>
                    <a:lnTo>
                      <a:pt x="633" y="1945"/>
                    </a:lnTo>
                    <a:lnTo>
                      <a:pt x="521" y="1863"/>
                    </a:lnTo>
                    <a:lnTo>
                      <a:pt x="0" y="1480"/>
                    </a:lnTo>
                    <a:lnTo>
                      <a:pt x="494" y="1211"/>
                    </a:lnTo>
                    <a:lnTo>
                      <a:pt x="641" y="1135"/>
                    </a:lnTo>
                    <a:lnTo>
                      <a:pt x="2744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50" name="Freeform 18"/>
              <p:cNvSpPr>
                <a:spLocks/>
              </p:cNvSpPr>
              <p:nvPr/>
            </p:nvSpPr>
            <p:spPr bwMode="auto">
              <a:xfrm>
                <a:off x="4150" y="858"/>
                <a:ext cx="382" cy="351"/>
              </a:xfrm>
              <a:custGeom>
                <a:avLst/>
                <a:gdLst/>
                <a:ahLst/>
                <a:cxnLst>
                  <a:cxn ang="0">
                    <a:pos x="860" y="0"/>
                  </a:cxn>
                  <a:cxn ang="0">
                    <a:pos x="1906" y="554"/>
                  </a:cxn>
                  <a:cxn ang="0">
                    <a:pos x="1818" y="1269"/>
                  </a:cxn>
                  <a:cxn ang="0">
                    <a:pos x="1520" y="1737"/>
                  </a:cxn>
                  <a:cxn ang="0">
                    <a:pos x="1455" y="1754"/>
                  </a:cxn>
                  <a:cxn ang="0">
                    <a:pos x="1458" y="1734"/>
                  </a:cxn>
                  <a:cxn ang="0">
                    <a:pos x="0" y="689"/>
                  </a:cxn>
                  <a:cxn ang="0">
                    <a:pos x="860" y="0"/>
                  </a:cxn>
                </a:cxnLst>
                <a:rect l="0" t="0" r="r" b="b"/>
                <a:pathLst>
                  <a:path w="1906" h="1754">
                    <a:moveTo>
                      <a:pt x="860" y="0"/>
                    </a:moveTo>
                    <a:lnTo>
                      <a:pt x="1906" y="554"/>
                    </a:lnTo>
                    <a:lnTo>
                      <a:pt x="1818" y="1269"/>
                    </a:lnTo>
                    <a:lnTo>
                      <a:pt x="1520" y="1737"/>
                    </a:lnTo>
                    <a:lnTo>
                      <a:pt x="1455" y="1754"/>
                    </a:lnTo>
                    <a:lnTo>
                      <a:pt x="1458" y="1734"/>
                    </a:lnTo>
                    <a:lnTo>
                      <a:pt x="0" y="689"/>
                    </a:lnTo>
                    <a:lnTo>
                      <a:pt x="86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51" name="Freeform 19"/>
              <p:cNvSpPr>
                <a:spLocks/>
              </p:cNvSpPr>
              <p:nvPr/>
            </p:nvSpPr>
            <p:spPr bwMode="auto">
              <a:xfrm>
                <a:off x="3989" y="967"/>
                <a:ext cx="472" cy="412"/>
              </a:xfrm>
              <a:custGeom>
                <a:avLst/>
                <a:gdLst/>
                <a:ahLst/>
                <a:cxnLst>
                  <a:cxn ang="0">
                    <a:pos x="600" y="0"/>
                  </a:cxn>
                  <a:cxn ang="0">
                    <a:pos x="712" y="82"/>
                  </a:cxn>
                  <a:cxn ang="0">
                    <a:pos x="805" y="147"/>
                  </a:cxn>
                  <a:cxn ang="0">
                    <a:pos x="2263" y="1192"/>
                  </a:cxn>
                  <a:cxn ang="0">
                    <a:pos x="2260" y="1212"/>
                  </a:cxn>
                  <a:cxn ang="0">
                    <a:pos x="2235" y="1472"/>
                  </a:cxn>
                  <a:cxn ang="0">
                    <a:pos x="2186" y="1655"/>
                  </a:cxn>
                  <a:cxn ang="0">
                    <a:pos x="2186" y="1717"/>
                  </a:cxn>
                  <a:cxn ang="0">
                    <a:pos x="2190" y="1765"/>
                  </a:cxn>
                  <a:cxn ang="0">
                    <a:pos x="2208" y="1819"/>
                  </a:cxn>
                  <a:cxn ang="0">
                    <a:pos x="2230" y="1857"/>
                  </a:cxn>
                  <a:cxn ang="0">
                    <a:pos x="2267" y="1907"/>
                  </a:cxn>
                  <a:cxn ang="0">
                    <a:pos x="2310" y="1952"/>
                  </a:cxn>
                  <a:cxn ang="0">
                    <a:pos x="2327" y="1997"/>
                  </a:cxn>
                  <a:cxn ang="0">
                    <a:pos x="2352" y="2060"/>
                  </a:cxn>
                  <a:cxn ang="0">
                    <a:pos x="2356" y="2064"/>
                  </a:cxn>
                  <a:cxn ang="0">
                    <a:pos x="567" y="1797"/>
                  </a:cxn>
                  <a:cxn ang="0">
                    <a:pos x="430" y="1450"/>
                  </a:cxn>
                  <a:cxn ang="0">
                    <a:pos x="422" y="1440"/>
                  </a:cxn>
                  <a:cxn ang="0">
                    <a:pos x="0" y="627"/>
                  </a:cxn>
                  <a:cxn ang="0">
                    <a:pos x="600" y="0"/>
                  </a:cxn>
                </a:cxnLst>
                <a:rect l="0" t="0" r="r" b="b"/>
                <a:pathLst>
                  <a:path w="2356" h="2064">
                    <a:moveTo>
                      <a:pt x="600" y="0"/>
                    </a:moveTo>
                    <a:lnTo>
                      <a:pt x="712" y="82"/>
                    </a:lnTo>
                    <a:lnTo>
                      <a:pt x="805" y="147"/>
                    </a:lnTo>
                    <a:lnTo>
                      <a:pt x="2263" y="1192"/>
                    </a:lnTo>
                    <a:lnTo>
                      <a:pt x="2260" y="1212"/>
                    </a:lnTo>
                    <a:lnTo>
                      <a:pt x="2235" y="1472"/>
                    </a:lnTo>
                    <a:lnTo>
                      <a:pt x="2186" y="1655"/>
                    </a:lnTo>
                    <a:lnTo>
                      <a:pt x="2186" y="1717"/>
                    </a:lnTo>
                    <a:lnTo>
                      <a:pt x="2190" y="1765"/>
                    </a:lnTo>
                    <a:lnTo>
                      <a:pt x="2208" y="1819"/>
                    </a:lnTo>
                    <a:lnTo>
                      <a:pt x="2230" y="1857"/>
                    </a:lnTo>
                    <a:lnTo>
                      <a:pt x="2267" y="1907"/>
                    </a:lnTo>
                    <a:lnTo>
                      <a:pt x="2310" y="1952"/>
                    </a:lnTo>
                    <a:lnTo>
                      <a:pt x="2327" y="1997"/>
                    </a:lnTo>
                    <a:lnTo>
                      <a:pt x="2352" y="2060"/>
                    </a:lnTo>
                    <a:lnTo>
                      <a:pt x="2356" y="2064"/>
                    </a:lnTo>
                    <a:lnTo>
                      <a:pt x="567" y="1797"/>
                    </a:lnTo>
                    <a:lnTo>
                      <a:pt x="430" y="1450"/>
                    </a:lnTo>
                    <a:lnTo>
                      <a:pt x="422" y="1440"/>
                    </a:lnTo>
                    <a:lnTo>
                      <a:pt x="0" y="627"/>
                    </a:lnTo>
                    <a:lnTo>
                      <a:pt x="60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52" name="Freeform 20"/>
              <p:cNvSpPr>
                <a:spLocks/>
              </p:cNvSpPr>
              <p:nvPr/>
            </p:nvSpPr>
            <p:spPr bwMode="auto">
              <a:xfrm>
                <a:off x="4180" y="2286"/>
                <a:ext cx="194" cy="173"/>
              </a:xfrm>
              <a:custGeom>
                <a:avLst/>
                <a:gdLst/>
                <a:ahLst/>
                <a:cxnLst>
                  <a:cxn ang="0">
                    <a:pos x="287" y="30"/>
                  </a:cxn>
                  <a:cxn ang="0">
                    <a:pos x="967" y="0"/>
                  </a:cxn>
                  <a:cxn ang="0">
                    <a:pos x="824" y="866"/>
                  </a:cxn>
                  <a:cxn ang="0">
                    <a:pos x="0" y="847"/>
                  </a:cxn>
                  <a:cxn ang="0">
                    <a:pos x="0" y="845"/>
                  </a:cxn>
                  <a:cxn ang="0">
                    <a:pos x="20" y="617"/>
                  </a:cxn>
                  <a:cxn ang="0">
                    <a:pos x="40" y="545"/>
                  </a:cxn>
                  <a:cxn ang="0">
                    <a:pos x="70" y="488"/>
                  </a:cxn>
                  <a:cxn ang="0">
                    <a:pos x="160" y="385"/>
                  </a:cxn>
                  <a:cxn ang="0">
                    <a:pos x="225" y="315"/>
                  </a:cxn>
                  <a:cxn ang="0">
                    <a:pos x="268" y="258"/>
                  </a:cxn>
                  <a:cxn ang="0">
                    <a:pos x="303" y="173"/>
                  </a:cxn>
                  <a:cxn ang="0">
                    <a:pos x="307" y="105"/>
                  </a:cxn>
                  <a:cxn ang="0">
                    <a:pos x="290" y="34"/>
                  </a:cxn>
                  <a:cxn ang="0">
                    <a:pos x="287" y="30"/>
                  </a:cxn>
                </a:cxnLst>
                <a:rect l="0" t="0" r="r" b="b"/>
                <a:pathLst>
                  <a:path w="967" h="866">
                    <a:moveTo>
                      <a:pt x="287" y="30"/>
                    </a:moveTo>
                    <a:lnTo>
                      <a:pt x="967" y="0"/>
                    </a:lnTo>
                    <a:lnTo>
                      <a:pt x="824" y="866"/>
                    </a:lnTo>
                    <a:lnTo>
                      <a:pt x="0" y="847"/>
                    </a:lnTo>
                    <a:lnTo>
                      <a:pt x="0" y="845"/>
                    </a:lnTo>
                    <a:lnTo>
                      <a:pt x="20" y="617"/>
                    </a:lnTo>
                    <a:lnTo>
                      <a:pt x="40" y="545"/>
                    </a:lnTo>
                    <a:lnTo>
                      <a:pt x="70" y="488"/>
                    </a:lnTo>
                    <a:lnTo>
                      <a:pt x="160" y="385"/>
                    </a:lnTo>
                    <a:lnTo>
                      <a:pt x="225" y="315"/>
                    </a:lnTo>
                    <a:lnTo>
                      <a:pt x="268" y="258"/>
                    </a:lnTo>
                    <a:lnTo>
                      <a:pt x="303" y="173"/>
                    </a:lnTo>
                    <a:lnTo>
                      <a:pt x="307" y="105"/>
                    </a:lnTo>
                    <a:lnTo>
                      <a:pt x="290" y="34"/>
                    </a:lnTo>
                    <a:lnTo>
                      <a:pt x="287" y="3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53" name="Freeform 21"/>
              <p:cNvSpPr>
                <a:spLocks/>
              </p:cNvSpPr>
              <p:nvPr/>
            </p:nvSpPr>
            <p:spPr bwMode="auto">
              <a:xfrm>
                <a:off x="4046" y="1502"/>
                <a:ext cx="71" cy="148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352" y="35"/>
                  </a:cxn>
                  <a:cxn ang="0">
                    <a:pos x="262" y="740"/>
                  </a:cxn>
                  <a:cxn ang="0">
                    <a:pos x="0" y="707"/>
                  </a:cxn>
                  <a:cxn ang="0">
                    <a:pos x="72" y="0"/>
                  </a:cxn>
                </a:cxnLst>
                <a:rect l="0" t="0" r="r" b="b"/>
                <a:pathLst>
                  <a:path w="352" h="740">
                    <a:moveTo>
                      <a:pt x="72" y="0"/>
                    </a:moveTo>
                    <a:lnTo>
                      <a:pt x="352" y="35"/>
                    </a:lnTo>
                    <a:lnTo>
                      <a:pt x="262" y="740"/>
                    </a:lnTo>
                    <a:lnTo>
                      <a:pt x="0" y="707"/>
                    </a:lnTo>
                    <a:lnTo>
                      <a:pt x="72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54" name="Freeform 22"/>
              <p:cNvSpPr>
                <a:spLocks/>
              </p:cNvSpPr>
              <p:nvPr/>
            </p:nvSpPr>
            <p:spPr bwMode="auto">
              <a:xfrm>
                <a:off x="4110" y="1403"/>
                <a:ext cx="352" cy="13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88" y="11"/>
                  </a:cxn>
                  <a:cxn ang="0">
                    <a:pos x="388" y="56"/>
                  </a:cxn>
                  <a:cxn ang="0">
                    <a:pos x="430" y="90"/>
                  </a:cxn>
                  <a:cxn ang="0">
                    <a:pos x="663" y="125"/>
                  </a:cxn>
                  <a:cxn ang="0">
                    <a:pos x="1761" y="248"/>
                  </a:cxn>
                  <a:cxn ang="0">
                    <a:pos x="1711" y="675"/>
                  </a:cxn>
                  <a:cxn ang="0">
                    <a:pos x="268" y="415"/>
                  </a:cxn>
                  <a:cxn ang="0">
                    <a:pos x="141" y="175"/>
                  </a:cxn>
                  <a:cxn ang="0">
                    <a:pos x="88" y="193"/>
                  </a:cxn>
                  <a:cxn ang="0">
                    <a:pos x="0" y="0"/>
                  </a:cxn>
                </a:cxnLst>
                <a:rect l="0" t="0" r="r" b="b"/>
                <a:pathLst>
                  <a:path w="1761" h="675">
                    <a:moveTo>
                      <a:pt x="0" y="0"/>
                    </a:moveTo>
                    <a:lnTo>
                      <a:pt x="88" y="11"/>
                    </a:lnTo>
                    <a:lnTo>
                      <a:pt x="388" y="56"/>
                    </a:lnTo>
                    <a:lnTo>
                      <a:pt x="430" y="90"/>
                    </a:lnTo>
                    <a:lnTo>
                      <a:pt x="663" y="125"/>
                    </a:lnTo>
                    <a:lnTo>
                      <a:pt x="1761" y="248"/>
                    </a:lnTo>
                    <a:lnTo>
                      <a:pt x="1711" y="675"/>
                    </a:lnTo>
                    <a:lnTo>
                      <a:pt x="268" y="415"/>
                    </a:lnTo>
                    <a:lnTo>
                      <a:pt x="141" y="175"/>
                    </a:lnTo>
                    <a:lnTo>
                      <a:pt x="88" y="19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55" name="Freeform 23"/>
              <p:cNvSpPr>
                <a:spLocks/>
              </p:cNvSpPr>
              <p:nvPr/>
            </p:nvSpPr>
            <p:spPr bwMode="auto">
              <a:xfrm>
                <a:off x="4099" y="1509"/>
                <a:ext cx="363" cy="185"/>
              </a:xfrm>
              <a:custGeom>
                <a:avLst/>
                <a:gdLst/>
                <a:ahLst/>
                <a:cxnLst>
                  <a:cxn ang="0">
                    <a:pos x="90" y="0"/>
                  </a:cxn>
                  <a:cxn ang="0">
                    <a:pos x="140" y="8"/>
                  </a:cxn>
                  <a:cxn ang="0">
                    <a:pos x="1761" y="298"/>
                  </a:cxn>
                  <a:cxn ang="0">
                    <a:pos x="1818" y="305"/>
                  </a:cxn>
                  <a:cxn ang="0">
                    <a:pos x="1736" y="927"/>
                  </a:cxn>
                  <a:cxn ang="0">
                    <a:pos x="132" y="722"/>
                  </a:cxn>
                  <a:cxn ang="0">
                    <a:pos x="0" y="705"/>
                  </a:cxn>
                  <a:cxn ang="0">
                    <a:pos x="90" y="0"/>
                  </a:cxn>
                </a:cxnLst>
                <a:rect l="0" t="0" r="r" b="b"/>
                <a:pathLst>
                  <a:path w="1818" h="927">
                    <a:moveTo>
                      <a:pt x="90" y="0"/>
                    </a:moveTo>
                    <a:lnTo>
                      <a:pt x="140" y="8"/>
                    </a:lnTo>
                    <a:lnTo>
                      <a:pt x="1761" y="298"/>
                    </a:lnTo>
                    <a:lnTo>
                      <a:pt x="1818" y="305"/>
                    </a:lnTo>
                    <a:lnTo>
                      <a:pt x="1736" y="927"/>
                    </a:lnTo>
                    <a:lnTo>
                      <a:pt x="132" y="722"/>
                    </a:lnTo>
                    <a:lnTo>
                      <a:pt x="0" y="705"/>
                    </a:lnTo>
                    <a:lnTo>
                      <a:pt x="9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56" name="Freeform 24"/>
              <p:cNvSpPr>
                <a:spLocks/>
              </p:cNvSpPr>
              <p:nvPr/>
            </p:nvSpPr>
            <p:spPr bwMode="auto">
              <a:xfrm>
                <a:off x="3987" y="1637"/>
                <a:ext cx="459" cy="43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98" y="34"/>
                  </a:cxn>
                  <a:cxn ang="0">
                    <a:pos x="560" y="67"/>
                  </a:cxn>
                  <a:cxn ang="0">
                    <a:pos x="692" y="84"/>
                  </a:cxn>
                  <a:cxn ang="0">
                    <a:pos x="2296" y="289"/>
                  </a:cxn>
                  <a:cxn ang="0">
                    <a:pos x="2180" y="1264"/>
                  </a:cxn>
                  <a:cxn ang="0">
                    <a:pos x="991" y="2160"/>
                  </a:cxn>
                  <a:cxn ang="0">
                    <a:pos x="988" y="2162"/>
                  </a:cxn>
                  <a:cxn ang="0">
                    <a:pos x="673" y="1652"/>
                  </a:cxn>
                  <a:cxn ang="0">
                    <a:pos x="570" y="1557"/>
                  </a:cxn>
                  <a:cxn ang="0">
                    <a:pos x="478" y="1492"/>
                  </a:cxn>
                  <a:cxn ang="0">
                    <a:pos x="400" y="1407"/>
                  </a:cxn>
                  <a:cxn ang="0">
                    <a:pos x="337" y="1292"/>
                  </a:cxn>
                  <a:cxn ang="0">
                    <a:pos x="306" y="1204"/>
                  </a:cxn>
                  <a:cxn ang="0">
                    <a:pos x="157" y="822"/>
                  </a:cxn>
                  <a:cxn ang="0">
                    <a:pos x="20" y="389"/>
                  </a:cxn>
                  <a:cxn ang="0">
                    <a:pos x="0" y="214"/>
                  </a:cxn>
                  <a:cxn ang="0">
                    <a:pos x="0" y="0"/>
                  </a:cxn>
                </a:cxnLst>
                <a:rect l="0" t="0" r="r" b="b"/>
                <a:pathLst>
                  <a:path w="2296" h="2162">
                    <a:moveTo>
                      <a:pt x="0" y="0"/>
                    </a:moveTo>
                    <a:lnTo>
                      <a:pt x="298" y="34"/>
                    </a:lnTo>
                    <a:lnTo>
                      <a:pt x="560" y="67"/>
                    </a:lnTo>
                    <a:lnTo>
                      <a:pt x="692" y="84"/>
                    </a:lnTo>
                    <a:lnTo>
                      <a:pt x="2296" y="289"/>
                    </a:lnTo>
                    <a:lnTo>
                      <a:pt x="2180" y="1264"/>
                    </a:lnTo>
                    <a:lnTo>
                      <a:pt x="991" y="2160"/>
                    </a:lnTo>
                    <a:lnTo>
                      <a:pt x="988" y="2162"/>
                    </a:lnTo>
                    <a:lnTo>
                      <a:pt x="673" y="1652"/>
                    </a:lnTo>
                    <a:lnTo>
                      <a:pt x="570" y="1557"/>
                    </a:lnTo>
                    <a:lnTo>
                      <a:pt x="478" y="1492"/>
                    </a:lnTo>
                    <a:lnTo>
                      <a:pt x="400" y="1407"/>
                    </a:lnTo>
                    <a:lnTo>
                      <a:pt x="337" y="1292"/>
                    </a:lnTo>
                    <a:lnTo>
                      <a:pt x="306" y="1204"/>
                    </a:lnTo>
                    <a:lnTo>
                      <a:pt x="157" y="822"/>
                    </a:lnTo>
                    <a:lnTo>
                      <a:pt x="20" y="389"/>
                    </a:lnTo>
                    <a:lnTo>
                      <a:pt x="0" y="21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57" name="Freeform 25"/>
              <p:cNvSpPr>
                <a:spLocks/>
              </p:cNvSpPr>
              <p:nvPr/>
            </p:nvSpPr>
            <p:spPr bwMode="auto">
              <a:xfrm>
                <a:off x="4505" y="1651"/>
                <a:ext cx="296" cy="353"/>
              </a:xfrm>
              <a:custGeom>
                <a:avLst/>
                <a:gdLst/>
                <a:ahLst/>
                <a:cxnLst>
                  <a:cxn ang="0">
                    <a:pos x="969" y="0"/>
                  </a:cxn>
                  <a:cxn ang="0">
                    <a:pos x="1087" y="143"/>
                  </a:cxn>
                  <a:cxn ang="0">
                    <a:pos x="1237" y="344"/>
                  </a:cxn>
                  <a:cxn ang="0">
                    <a:pos x="1364" y="494"/>
                  </a:cxn>
                  <a:cxn ang="0">
                    <a:pos x="1484" y="629"/>
                  </a:cxn>
                  <a:cxn ang="0">
                    <a:pos x="1032" y="1131"/>
                  </a:cxn>
                  <a:cxn ang="0">
                    <a:pos x="1135" y="1241"/>
                  </a:cxn>
                  <a:cxn ang="0">
                    <a:pos x="822" y="1598"/>
                  </a:cxn>
                  <a:cxn ang="0">
                    <a:pos x="782" y="1648"/>
                  </a:cxn>
                  <a:cxn ang="0">
                    <a:pos x="737" y="1711"/>
                  </a:cxn>
                  <a:cxn ang="0">
                    <a:pos x="707" y="1768"/>
                  </a:cxn>
                  <a:cxn ang="0">
                    <a:pos x="702" y="1768"/>
                  </a:cxn>
                  <a:cxn ang="0">
                    <a:pos x="667" y="1768"/>
                  </a:cxn>
                  <a:cxn ang="0">
                    <a:pos x="619" y="1751"/>
                  </a:cxn>
                  <a:cxn ang="0">
                    <a:pos x="554" y="1749"/>
                  </a:cxn>
                  <a:cxn ang="0">
                    <a:pos x="494" y="1756"/>
                  </a:cxn>
                  <a:cxn ang="0">
                    <a:pos x="415" y="1761"/>
                  </a:cxn>
                  <a:cxn ang="0">
                    <a:pos x="369" y="1764"/>
                  </a:cxn>
                  <a:cxn ang="0">
                    <a:pos x="322" y="1749"/>
                  </a:cxn>
                  <a:cxn ang="0">
                    <a:pos x="276" y="1699"/>
                  </a:cxn>
                  <a:cxn ang="0">
                    <a:pos x="259" y="1648"/>
                  </a:cxn>
                  <a:cxn ang="0">
                    <a:pos x="234" y="1583"/>
                  </a:cxn>
                  <a:cxn ang="0">
                    <a:pos x="204" y="1523"/>
                  </a:cxn>
                  <a:cxn ang="0">
                    <a:pos x="166" y="1481"/>
                  </a:cxn>
                  <a:cxn ang="0">
                    <a:pos x="119" y="1444"/>
                  </a:cxn>
                  <a:cxn ang="0">
                    <a:pos x="0" y="1349"/>
                  </a:cxn>
                  <a:cxn ang="0">
                    <a:pos x="191" y="1044"/>
                  </a:cxn>
                  <a:cxn ang="0">
                    <a:pos x="272" y="851"/>
                  </a:cxn>
                  <a:cxn ang="0">
                    <a:pos x="382" y="674"/>
                  </a:cxn>
                  <a:cxn ang="0">
                    <a:pos x="509" y="486"/>
                  </a:cxn>
                  <a:cxn ang="0">
                    <a:pos x="687" y="293"/>
                  </a:cxn>
                  <a:cxn ang="0">
                    <a:pos x="820" y="158"/>
                  </a:cxn>
                  <a:cxn ang="0">
                    <a:pos x="969" y="0"/>
                  </a:cxn>
                </a:cxnLst>
                <a:rect l="0" t="0" r="r" b="b"/>
                <a:pathLst>
                  <a:path w="1484" h="1768">
                    <a:moveTo>
                      <a:pt x="969" y="0"/>
                    </a:moveTo>
                    <a:lnTo>
                      <a:pt x="1087" y="143"/>
                    </a:lnTo>
                    <a:lnTo>
                      <a:pt x="1237" y="344"/>
                    </a:lnTo>
                    <a:lnTo>
                      <a:pt x="1364" y="494"/>
                    </a:lnTo>
                    <a:lnTo>
                      <a:pt x="1484" y="629"/>
                    </a:lnTo>
                    <a:lnTo>
                      <a:pt x="1032" y="1131"/>
                    </a:lnTo>
                    <a:lnTo>
                      <a:pt x="1135" y="1241"/>
                    </a:lnTo>
                    <a:lnTo>
                      <a:pt x="822" y="1598"/>
                    </a:lnTo>
                    <a:lnTo>
                      <a:pt x="782" y="1648"/>
                    </a:lnTo>
                    <a:lnTo>
                      <a:pt x="737" y="1711"/>
                    </a:lnTo>
                    <a:lnTo>
                      <a:pt x="707" y="1768"/>
                    </a:lnTo>
                    <a:lnTo>
                      <a:pt x="702" y="1768"/>
                    </a:lnTo>
                    <a:lnTo>
                      <a:pt x="667" y="1768"/>
                    </a:lnTo>
                    <a:lnTo>
                      <a:pt x="619" y="1751"/>
                    </a:lnTo>
                    <a:lnTo>
                      <a:pt x="554" y="1749"/>
                    </a:lnTo>
                    <a:lnTo>
                      <a:pt x="494" y="1756"/>
                    </a:lnTo>
                    <a:lnTo>
                      <a:pt x="415" y="1761"/>
                    </a:lnTo>
                    <a:lnTo>
                      <a:pt x="369" y="1764"/>
                    </a:lnTo>
                    <a:lnTo>
                      <a:pt x="322" y="1749"/>
                    </a:lnTo>
                    <a:lnTo>
                      <a:pt x="276" y="1699"/>
                    </a:lnTo>
                    <a:lnTo>
                      <a:pt x="259" y="1648"/>
                    </a:lnTo>
                    <a:lnTo>
                      <a:pt x="234" y="1583"/>
                    </a:lnTo>
                    <a:lnTo>
                      <a:pt x="204" y="1523"/>
                    </a:lnTo>
                    <a:lnTo>
                      <a:pt x="166" y="1481"/>
                    </a:lnTo>
                    <a:lnTo>
                      <a:pt x="119" y="1444"/>
                    </a:lnTo>
                    <a:lnTo>
                      <a:pt x="0" y="1349"/>
                    </a:lnTo>
                    <a:lnTo>
                      <a:pt x="191" y="1044"/>
                    </a:lnTo>
                    <a:lnTo>
                      <a:pt x="272" y="851"/>
                    </a:lnTo>
                    <a:lnTo>
                      <a:pt x="382" y="674"/>
                    </a:lnTo>
                    <a:lnTo>
                      <a:pt x="509" y="486"/>
                    </a:lnTo>
                    <a:lnTo>
                      <a:pt x="687" y="293"/>
                    </a:lnTo>
                    <a:lnTo>
                      <a:pt x="820" y="158"/>
                    </a:lnTo>
                    <a:lnTo>
                      <a:pt x="969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58" name="Freeform 26"/>
              <p:cNvSpPr>
                <a:spLocks/>
              </p:cNvSpPr>
              <p:nvPr/>
            </p:nvSpPr>
            <p:spPr bwMode="auto">
              <a:xfrm>
                <a:off x="3456" y="2045"/>
                <a:ext cx="302" cy="340"/>
              </a:xfrm>
              <a:custGeom>
                <a:avLst/>
                <a:gdLst/>
                <a:ahLst/>
                <a:cxnLst>
                  <a:cxn ang="0">
                    <a:pos x="50" y="28"/>
                  </a:cxn>
                  <a:cxn ang="0">
                    <a:pos x="52" y="28"/>
                  </a:cxn>
                  <a:cxn ang="0">
                    <a:pos x="1061" y="0"/>
                  </a:cxn>
                  <a:cxn ang="0">
                    <a:pos x="1125" y="15"/>
                  </a:cxn>
                  <a:cxn ang="0">
                    <a:pos x="1179" y="28"/>
                  </a:cxn>
                  <a:cxn ang="0">
                    <a:pos x="1225" y="58"/>
                  </a:cxn>
                  <a:cxn ang="0">
                    <a:pos x="1278" y="93"/>
                  </a:cxn>
                  <a:cxn ang="0">
                    <a:pos x="1335" y="150"/>
                  </a:cxn>
                  <a:cxn ang="0">
                    <a:pos x="1389" y="216"/>
                  </a:cxn>
                  <a:cxn ang="0">
                    <a:pos x="1433" y="297"/>
                  </a:cxn>
                  <a:cxn ang="0">
                    <a:pos x="1463" y="376"/>
                  </a:cxn>
                  <a:cxn ang="0">
                    <a:pos x="1493" y="480"/>
                  </a:cxn>
                  <a:cxn ang="0">
                    <a:pos x="1509" y="568"/>
                  </a:cxn>
                  <a:cxn ang="0">
                    <a:pos x="1513" y="683"/>
                  </a:cxn>
                  <a:cxn ang="0">
                    <a:pos x="1496" y="795"/>
                  </a:cxn>
                  <a:cxn ang="0">
                    <a:pos x="1476" y="876"/>
                  </a:cxn>
                  <a:cxn ang="0">
                    <a:pos x="1438" y="980"/>
                  </a:cxn>
                  <a:cxn ang="0">
                    <a:pos x="1399" y="1081"/>
                  </a:cxn>
                  <a:cxn ang="0">
                    <a:pos x="1326" y="1212"/>
                  </a:cxn>
                  <a:cxn ang="0">
                    <a:pos x="1246" y="1326"/>
                  </a:cxn>
                  <a:cxn ang="0">
                    <a:pos x="1150" y="1428"/>
                  </a:cxn>
                  <a:cxn ang="0">
                    <a:pos x="1023" y="1533"/>
                  </a:cxn>
                  <a:cxn ang="0">
                    <a:pos x="936" y="1627"/>
                  </a:cxn>
                  <a:cxn ang="0">
                    <a:pos x="848" y="1700"/>
                  </a:cxn>
                  <a:cxn ang="0">
                    <a:pos x="123" y="1523"/>
                  </a:cxn>
                  <a:cxn ang="0">
                    <a:pos x="90" y="1223"/>
                  </a:cxn>
                  <a:cxn ang="0">
                    <a:pos x="63" y="1068"/>
                  </a:cxn>
                  <a:cxn ang="0">
                    <a:pos x="17" y="858"/>
                  </a:cxn>
                  <a:cxn ang="0">
                    <a:pos x="0" y="600"/>
                  </a:cxn>
                  <a:cxn ang="0">
                    <a:pos x="8" y="363"/>
                  </a:cxn>
                  <a:cxn ang="0">
                    <a:pos x="50" y="28"/>
                  </a:cxn>
                </a:cxnLst>
                <a:rect l="0" t="0" r="r" b="b"/>
                <a:pathLst>
                  <a:path w="1513" h="1700">
                    <a:moveTo>
                      <a:pt x="50" y="28"/>
                    </a:moveTo>
                    <a:lnTo>
                      <a:pt x="52" y="28"/>
                    </a:lnTo>
                    <a:lnTo>
                      <a:pt x="1061" y="0"/>
                    </a:lnTo>
                    <a:lnTo>
                      <a:pt x="1125" y="15"/>
                    </a:lnTo>
                    <a:lnTo>
                      <a:pt x="1179" y="28"/>
                    </a:lnTo>
                    <a:lnTo>
                      <a:pt x="1225" y="58"/>
                    </a:lnTo>
                    <a:lnTo>
                      <a:pt x="1278" y="93"/>
                    </a:lnTo>
                    <a:lnTo>
                      <a:pt x="1335" y="150"/>
                    </a:lnTo>
                    <a:lnTo>
                      <a:pt x="1389" y="216"/>
                    </a:lnTo>
                    <a:lnTo>
                      <a:pt x="1433" y="297"/>
                    </a:lnTo>
                    <a:lnTo>
                      <a:pt x="1463" y="376"/>
                    </a:lnTo>
                    <a:lnTo>
                      <a:pt x="1493" y="480"/>
                    </a:lnTo>
                    <a:lnTo>
                      <a:pt x="1509" y="568"/>
                    </a:lnTo>
                    <a:lnTo>
                      <a:pt x="1513" y="683"/>
                    </a:lnTo>
                    <a:lnTo>
                      <a:pt x="1496" y="795"/>
                    </a:lnTo>
                    <a:lnTo>
                      <a:pt x="1476" y="876"/>
                    </a:lnTo>
                    <a:lnTo>
                      <a:pt x="1438" y="980"/>
                    </a:lnTo>
                    <a:lnTo>
                      <a:pt x="1399" y="1081"/>
                    </a:lnTo>
                    <a:lnTo>
                      <a:pt x="1326" y="1212"/>
                    </a:lnTo>
                    <a:lnTo>
                      <a:pt x="1246" y="1326"/>
                    </a:lnTo>
                    <a:lnTo>
                      <a:pt x="1150" y="1428"/>
                    </a:lnTo>
                    <a:lnTo>
                      <a:pt x="1023" y="1533"/>
                    </a:lnTo>
                    <a:lnTo>
                      <a:pt x="936" y="1627"/>
                    </a:lnTo>
                    <a:lnTo>
                      <a:pt x="848" y="1700"/>
                    </a:lnTo>
                    <a:lnTo>
                      <a:pt x="123" y="1523"/>
                    </a:lnTo>
                    <a:lnTo>
                      <a:pt x="90" y="1223"/>
                    </a:lnTo>
                    <a:lnTo>
                      <a:pt x="63" y="1068"/>
                    </a:lnTo>
                    <a:lnTo>
                      <a:pt x="17" y="858"/>
                    </a:lnTo>
                    <a:lnTo>
                      <a:pt x="0" y="600"/>
                    </a:lnTo>
                    <a:lnTo>
                      <a:pt x="8" y="363"/>
                    </a:lnTo>
                    <a:lnTo>
                      <a:pt x="50" y="2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59" name="Freeform 27"/>
              <p:cNvSpPr>
                <a:spLocks/>
              </p:cNvSpPr>
              <p:nvPr/>
            </p:nvSpPr>
            <p:spPr bwMode="auto">
              <a:xfrm>
                <a:off x="4468" y="2153"/>
                <a:ext cx="134" cy="9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40" y="97"/>
                  </a:cxn>
                  <a:cxn ang="0">
                    <a:pos x="465" y="272"/>
                  </a:cxn>
                  <a:cxn ang="0">
                    <a:pos x="650" y="280"/>
                  </a:cxn>
                  <a:cxn ang="0">
                    <a:pos x="668" y="433"/>
                  </a:cxn>
                  <a:cxn ang="0">
                    <a:pos x="592" y="433"/>
                  </a:cxn>
                  <a:cxn ang="0">
                    <a:pos x="48" y="492"/>
                  </a:cxn>
                  <a:cxn ang="0">
                    <a:pos x="0" y="0"/>
                  </a:cxn>
                </a:cxnLst>
                <a:rect l="0" t="0" r="r" b="b"/>
                <a:pathLst>
                  <a:path w="668" h="492">
                    <a:moveTo>
                      <a:pt x="0" y="0"/>
                    </a:moveTo>
                    <a:lnTo>
                      <a:pt x="440" y="97"/>
                    </a:lnTo>
                    <a:lnTo>
                      <a:pt x="465" y="272"/>
                    </a:lnTo>
                    <a:lnTo>
                      <a:pt x="650" y="280"/>
                    </a:lnTo>
                    <a:lnTo>
                      <a:pt x="668" y="433"/>
                    </a:lnTo>
                    <a:lnTo>
                      <a:pt x="592" y="433"/>
                    </a:lnTo>
                    <a:lnTo>
                      <a:pt x="48" y="49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60" name="Freeform 28"/>
              <p:cNvSpPr>
                <a:spLocks/>
              </p:cNvSpPr>
              <p:nvPr/>
            </p:nvSpPr>
            <p:spPr bwMode="auto">
              <a:xfrm>
                <a:off x="4152" y="2164"/>
                <a:ext cx="239" cy="128"/>
              </a:xfrm>
              <a:custGeom>
                <a:avLst/>
                <a:gdLst/>
                <a:ahLst/>
                <a:cxnLst>
                  <a:cxn ang="0">
                    <a:pos x="96" y="125"/>
                  </a:cxn>
                  <a:cxn ang="0">
                    <a:pos x="351" y="200"/>
                  </a:cxn>
                  <a:cxn ang="0">
                    <a:pos x="411" y="192"/>
                  </a:cxn>
                  <a:cxn ang="0">
                    <a:pos x="486" y="185"/>
                  </a:cxn>
                  <a:cxn ang="0">
                    <a:pos x="536" y="148"/>
                  </a:cxn>
                  <a:cxn ang="0">
                    <a:pos x="604" y="105"/>
                  </a:cxn>
                  <a:cxn ang="0">
                    <a:pos x="683" y="67"/>
                  </a:cxn>
                  <a:cxn ang="0">
                    <a:pos x="739" y="63"/>
                  </a:cxn>
                  <a:cxn ang="0">
                    <a:pos x="1196" y="0"/>
                  </a:cxn>
                  <a:cxn ang="0">
                    <a:pos x="1108" y="610"/>
                  </a:cxn>
                  <a:cxn ang="0">
                    <a:pos x="428" y="640"/>
                  </a:cxn>
                  <a:cxn ang="0">
                    <a:pos x="363" y="522"/>
                  </a:cxn>
                  <a:cxn ang="0">
                    <a:pos x="291" y="447"/>
                  </a:cxn>
                  <a:cxn ang="0">
                    <a:pos x="0" y="258"/>
                  </a:cxn>
                  <a:cxn ang="0">
                    <a:pos x="96" y="125"/>
                  </a:cxn>
                </a:cxnLst>
                <a:rect l="0" t="0" r="r" b="b"/>
                <a:pathLst>
                  <a:path w="1196" h="640">
                    <a:moveTo>
                      <a:pt x="96" y="125"/>
                    </a:moveTo>
                    <a:lnTo>
                      <a:pt x="351" y="200"/>
                    </a:lnTo>
                    <a:lnTo>
                      <a:pt x="411" y="192"/>
                    </a:lnTo>
                    <a:lnTo>
                      <a:pt x="486" y="185"/>
                    </a:lnTo>
                    <a:lnTo>
                      <a:pt x="536" y="148"/>
                    </a:lnTo>
                    <a:lnTo>
                      <a:pt x="604" y="105"/>
                    </a:lnTo>
                    <a:lnTo>
                      <a:pt x="683" y="67"/>
                    </a:lnTo>
                    <a:lnTo>
                      <a:pt x="739" y="63"/>
                    </a:lnTo>
                    <a:lnTo>
                      <a:pt x="1196" y="0"/>
                    </a:lnTo>
                    <a:lnTo>
                      <a:pt x="1108" y="610"/>
                    </a:lnTo>
                    <a:lnTo>
                      <a:pt x="428" y="640"/>
                    </a:lnTo>
                    <a:lnTo>
                      <a:pt x="363" y="522"/>
                    </a:lnTo>
                    <a:lnTo>
                      <a:pt x="291" y="447"/>
                    </a:lnTo>
                    <a:lnTo>
                      <a:pt x="0" y="258"/>
                    </a:lnTo>
                    <a:lnTo>
                      <a:pt x="96" y="12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61" name="Freeform 29"/>
              <p:cNvSpPr>
                <a:spLocks/>
              </p:cNvSpPr>
              <p:nvPr/>
            </p:nvSpPr>
            <p:spPr bwMode="auto">
              <a:xfrm>
                <a:off x="3890" y="2216"/>
                <a:ext cx="335" cy="189"/>
              </a:xfrm>
              <a:custGeom>
                <a:avLst/>
                <a:gdLst/>
                <a:ahLst/>
                <a:cxnLst>
                  <a:cxn ang="0">
                    <a:pos x="1312" y="0"/>
                  </a:cxn>
                  <a:cxn ang="0">
                    <a:pos x="1603" y="189"/>
                  </a:cxn>
                  <a:cxn ang="0">
                    <a:pos x="1675" y="264"/>
                  </a:cxn>
                  <a:cxn ang="0">
                    <a:pos x="1135" y="660"/>
                  </a:cxn>
                  <a:cxn ang="0">
                    <a:pos x="810" y="947"/>
                  </a:cxn>
                  <a:cxn ang="0">
                    <a:pos x="0" y="720"/>
                  </a:cxn>
                  <a:cxn ang="0">
                    <a:pos x="617" y="498"/>
                  </a:cxn>
                  <a:cxn ang="0">
                    <a:pos x="687" y="459"/>
                  </a:cxn>
                  <a:cxn ang="0">
                    <a:pos x="772" y="417"/>
                  </a:cxn>
                  <a:cxn ang="0">
                    <a:pos x="1142" y="197"/>
                  </a:cxn>
                  <a:cxn ang="0">
                    <a:pos x="1181" y="174"/>
                  </a:cxn>
                  <a:cxn ang="0">
                    <a:pos x="1220" y="129"/>
                  </a:cxn>
                  <a:cxn ang="0">
                    <a:pos x="1260" y="77"/>
                  </a:cxn>
                  <a:cxn ang="0">
                    <a:pos x="1308" y="7"/>
                  </a:cxn>
                  <a:cxn ang="0">
                    <a:pos x="1312" y="0"/>
                  </a:cxn>
                </a:cxnLst>
                <a:rect l="0" t="0" r="r" b="b"/>
                <a:pathLst>
                  <a:path w="1675" h="947">
                    <a:moveTo>
                      <a:pt x="1312" y="0"/>
                    </a:moveTo>
                    <a:lnTo>
                      <a:pt x="1603" y="189"/>
                    </a:lnTo>
                    <a:lnTo>
                      <a:pt x="1675" y="264"/>
                    </a:lnTo>
                    <a:lnTo>
                      <a:pt x="1135" y="660"/>
                    </a:lnTo>
                    <a:lnTo>
                      <a:pt x="810" y="947"/>
                    </a:lnTo>
                    <a:lnTo>
                      <a:pt x="0" y="720"/>
                    </a:lnTo>
                    <a:lnTo>
                      <a:pt x="617" y="498"/>
                    </a:lnTo>
                    <a:lnTo>
                      <a:pt x="687" y="459"/>
                    </a:lnTo>
                    <a:lnTo>
                      <a:pt x="772" y="417"/>
                    </a:lnTo>
                    <a:lnTo>
                      <a:pt x="1142" y="197"/>
                    </a:lnTo>
                    <a:lnTo>
                      <a:pt x="1181" y="174"/>
                    </a:lnTo>
                    <a:lnTo>
                      <a:pt x="1220" y="129"/>
                    </a:lnTo>
                    <a:lnTo>
                      <a:pt x="1260" y="77"/>
                    </a:lnTo>
                    <a:lnTo>
                      <a:pt x="1308" y="7"/>
                    </a:lnTo>
                    <a:lnTo>
                      <a:pt x="1312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62" name="Freeform 30"/>
              <p:cNvSpPr>
                <a:spLocks/>
              </p:cNvSpPr>
              <p:nvPr/>
            </p:nvSpPr>
            <p:spPr bwMode="auto">
              <a:xfrm>
                <a:off x="4478" y="2240"/>
                <a:ext cx="109" cy="96"/>
              </a:xfrm>
              <a:custGeom>
                <a:avLst/>
                <a:gdLst/>
                <a:ahLst/>
                <a:cxnLst>
                  <a:cxn ang="0">
                    <a:pos x="0" y="59"/>
                  </a:cxn>
                  <a:cxn ang="0">
                    <a:pos x="544" y="0"/>
                  </a:cxn>
                  <a:cxn ang="0">
                    <a:pos x="544" y="185"/>
                  </a:cxn>
                  <a:cxn ang="0">
                    <a:pos x="370" y="222"/>
                  </a:cxn>
                  <a:cxn ang="0">
                    <a:pos x="397" y="430"/>
                  </a:cxn>
                  <a:cxn ang="0">
                    <a:pos x="70" y="480"/>
                  </a:cxn>
                  <a:cxn ang="0">
                    <a:pos x="0" y="65"/>
                  </a:cxn>
                  <a:cxn ang="0">
                    <a:pos x="0" y="59"/>
                  </a:cxn>
                </a:cxnLst>
                <a:rect l="0" t="0" r="r" b="b"/>
                <a:pathLst>
                  <a:path w="544" h="480">
                    <a:moveTo>
                      <a:pt x="0" y="59"/>
                    </a:moveTo>
                    <a:lnTo>
                      <a:pt x="544" y="0"/>
                    </a:lnTo>
                    <a:lnTo>
                      <a:pt x="544" y="185"/>
                    </a:lnTo>
                    <a:lnTo>
                      <a:pt x="370" y="222"/>
                    </a:lnTo>
                    <a:lnTo>
                      <a:pt x="397" y="430"/>
                    </a:lnTo>
                    <a:lnTo>
                      <a:pt x="70" y="480"/>
                    </a:lnTo>
                    <a:lnTo>
                      <a:pt x="0" y="65"/>
                    </a:lnTo>
                    <a:lnTo>
                      <a:pt x="0" y="59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63" name="Freeform 31"/>
              <p:cNvSpPr>
                <a:spLocks/>
              </p:cNvSpPr>
              <p:nvPr/>
            </p:nvSpPr>
            <p:spPr bwMode="auto">
              <a:xfrm>
                <a:off x="3890" y="2268"/>
                <a:ext cx="352" cy="248"/>
              </a:xfrm>
              <a:custGeom>
                <a:avLst/>
                <a:gdLst/>
                <a:ahLst/>
                <a:cxnLst>
                  <a:cxn ang="0">
                    <a:pos x="1675" y="0"/>
                  </a:cxn>
                  <a:cxn ang="0">
                    <a:pos x="1740" y="118"/>
                  </a:cxn>
                  <a:cxn ang="0">
                    <a:pos x="1743" y="122"/>
                  </a:cxn>
                  <a:cxn ang="0">
                    <a:pos x="1760" y="193"/>
                  </a:cxn>
                  <a:cxn ang="0">
                    <a:pos x="1756" y="261"/>
                  </a:cxn>
                  <a:cxn ang="0">
                    <a:pos x="1721" y="346"/>
                  </a:cxn>
                  <a:cxn ang="0">
                    <a:pos x="1678" y="403"/>
                  </a:cxn>
                  <a:cxn ang="0">
                    <a:pos x="1613" y="473"/>
                  </a:cxn>
                  <a:cxn ang="0">
                    <a:pos x="1523" y="576"/>
                  </a:cxn>
                  <a:cxn ang="0">
                    <a:pos x="1493" y="633"/>
                  </a:cxn>
                  <a:cxn ang="0">
                    <a:pos x="1473" y="705"/>
                  </a:cxn>
                  <a:cxn ang="0">
                    <a:pos x="1453" y="933"/>
                  </a:cxn>
                  <a:cxn ang="0">
                    <a:pos x="1453" y="935"/>
                  </a:cxn>
                  <a:cxn ang="0">
                    <a:pos x="1391" y="1126"/>
                  </a:cxn>
                  <a:cxn ang="0">
                    <a:pos x="1385" y="1133"/>
                  </a:cxn>
                  <a:cxn ang="0">
                    <a:pos x="1308" y="1238"/>
                  </a:cxn>
                  <a:cxn ang="0">
                    <a:pos x="1127" y="1138"/>
                  </a:cxn>
                  <a:cxn ang="0">
                    <a:pos x="645" y="805"/>
                  </a:cxn>
                  <a:cxn ang="0">
                    <a:pos x="503" y="927"/>
                  </a:cxn>
                  <a:cxn ang="0">
                    <a:pos x="258" y="1113"/>
                  </a:cxn>
                  <a:cxn ang="0">
                    <a:pos x="0" y="456"/>
                  </a:cxn>
                  <a:cxn ang="0">
                    <a:pos x="810" y="683"/>
                  </a:cxn>
                  <a:cxn ang="0">
                    <a:pos x="1135" y="396"/>
                  </a:cxn>
                  <a:cxn ang="0">
                    <a:pos x="1675" y="0"/>
                  </a:cxn>
                </a:cxnLst>
                <a:rect l="0" t="0" r="r" b="b"/>
                <a:pathLst>
                  <a:path w="1760" h="1238">
                    <a:moveTo>
                      <a:pt x="1675" y="0"/>
                    </a:moveTo>
                    <a:lnTo>
                      <a:pt x="1740" y="118"/>
                    </a:lnTo>
                    <a:lnTo>
                      <a:pt x="1743" y="122"/>
                    </a:lnTo>
                    <a:lnTo>
                      <a:pt x="1760" y="193"/>
                    </a:lnTo>
                    <a:lnTo>
                      <a:pt x="1756" y="261"/>
                    </a:lnTo>
                    <a:lnTo>
                      <a:pt x="1721" y="346"/>
                    </a:lnTo>
                    <a:lnTo>
                      <a:pt x="1678" y="403"/>
                    </a:lnTo>
                    <a:lnTo>
                      <a:pt x="1613" y="473"/>
                    </a:lnTo>
                    <a:lnTo>
                      <a:pt x="1523" y="576"/>
                    </a:lnTo>
                    <a:lnTo>
                      <a:pt x="1493" y="633"/>
                    </a:lnTo>
                    <a:lnTo>
                      <a:pt x="1473" y="705"/>
                    </a:lnTo>
                    <a:lnTo>
                      <a:pt x="1453" y="933"/>
                    </a:lnTo>
                    <a:lnTo>
                      <a:pt x="1453" y="935"/>
                    </a:lnTo>
                    <a:lnTo>
                      <a:pt x="1391" y="1126"/>
                    </a:lnTo>
                    <a:lnTo>
                      <a:pt x="1385" y="1133"/>
                    </a:lnTo>
                    <a:lnTo>
                      <a:pt x="1308" y="1238"/>
                    </a:lnTo>
                    <a:lnTo>
                      <a:pt x="1127" y="1138"/>
                    </a:lnTo>
                    <a:lnTo>
                      <a:pt x="645" y="805"/>
                    </a:lnTo>
                    <a:lnTo>
                      <a:pt x="503" y="927"/>
                    </a:lnTo>
                    <a:lnTo>
                      <a:pt x="258" y="1113"/>
                    </a:lnTo>
                    <a:lnTo>
                      <a:pt x="0" y="456"/>
                    </a:lnTo>
                    <a:lnTo>
                      <a:pt x="810" y="683"/>
                    </a:lnTo>
                    <a:lnTo>
                      <a:pt x="1135" y="396"/>
                    </a:lnTo>
                    <a:lnTo>
                      <a:pt x="1675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64" name="Freeform 32"/>
              <p:cNvSpPr>
                <a:spLocks/>
              </p:cNvSpPr>
              <p:nvPr/>
            </p:nvSpPr>
            <p:spPr bwMode="auto">
              <a:xfrm>
                <a:off x="3429" y="1940"/>
                <a:ext cx="1342" cy="1555"/>
              </a:xfrm>
              <a:custGeom>
                <a:avLst/>
                <a:gdLst/>
                <a:ahLst/>
                <a:cxnLst>
                  <a:cxn ang="0">
                    <a:pos x="4944" y="0"/>
                  </a:cxn>
                  <a:cxn ang="0">
                    <a:pos x="5054" y="583"/>
                  </a:cxn>
                  <a:cxn ang="0">
                    <a:pos x="5247" y="1555"/>
                  </a:cxn>
                  <a:cxn ang="0">
                    <a:pos x="5320" y="1978"/>
                  </a:cxn>
                  <a:cxn ang="0">
                    <a:pos x="5401" y="2490"/>
                  </a:cxn>
                  <a:cxn ang="0">
                    <a:pos x="5409" y="2628"/>
                  </a:cxn>
                  <a:cxn ang="0">
                    <a:pos x="5332" y="2851"/>
                  </a:cxn>
                  <a:cxn ang="0">
                    <a:pos x="5169" y="3011"/>
                  </a:cxn>
                  <a:cxn ang="0">
                    <a:pos x="5127" y="3391"/>
                  </a:cxn>
                  <a:cxn ang="0">
                    <a:pos x="5164" y="3468"/>
                  </a:cxn>
                  <a:cxn ang="0">
                    <a:pos x="5364" y="3526"/>
                  </a:cxn>
                  <a:cxn ang="0">
                    <a:pos x="5656" y="3424"/>
                  </a:cxn>
                  <a:cxn ang="0">
                    <a:pos x="6135" y="2760"/>
                  </a:cxn>
                  <a:cxn ang="0">
                    <a:pos x="6648" y="3411"/>
                  </a:cxn>
                  <a:cxn ang="0">
                    <a:pos x="6704" y="4068"/>
                  </a:cxn>
                  <a:cxn ang="0">
                    <a:pos x="6613" y="4295"/>
                  </a:cxn>
                  <a:cxn ang="0">
                    <a:pos x="6492" y="4540"/>
                  </a:cxn>
                  <a:cxn ang="0">
                    <a:pos x="5872" y="5178"/>
                  </a:cxn>
                  <a:cxn ang="0">
                    <a:pos x="5472" y="5398"/>
                  </a:cxn>
                  <a:cxn ang="0">
                    <a:pos x="5199" y="5508"/>
                  </a:cxn>
                  <a:cxn ang="0">
                    <a:pos x="4757" y="5593"/>
                  </a:cxn>
                  <a:cxn ang="0">
                    <a:pos x="5279" y="6835"/>
                  </a:cxn>
                  <a:cxn ang="0">
                    <a:pos x="3939" y="7001"/>
                  </a:cxn>
                  <a:cxn ang="0">
                    <a:pos x="3651" y="6848"/>
                  </a:cxn>
                  <a:cxn ang="0">
                    <a:pos x="3398" y="6663"/>
                  </a:cxn>
                  <a:cxn ang="0">
                    <a:pos x="2626" y="6451"/>
                  </a:cxn>
                  <a:cxn ang="0">
                    <a:pos x="2339" y="6360"/>
                  </a:cxn>
                  <a:cxn ang="0">
                    <a:pos x="2184" y="6258"/>
                  </a:cxn>
                  <a:cxn ang="0">
                    <a:pos x="1243" y="5086"/>
                  </a:cxn>
                  <a:cxn ang="0">
                    <a:pos x="976" y="4930"/>
                  </a:cxn>
                  <a:cxn ang="0">
                    <a:pos x="440" y="4837"/>
                  </a:cxn>
                  <a:cxn ang="0">
                    <a:pos x="305" y="4675"/>
                  </a:cxn>
                  <a:cxn ang="0">
                    <a:pos x="250" y="4455"/>
                  </a:cxn>
                  <a:cxn ang="0">
                    <a:pos x="75" y="3841"/>
                  </a:cxn>
                  <a:cxn ang="0">
                    <a:pos x="23" y="3448"/>
                  </a:cxn>
                  <a:cxn ang="0">
                    <a:pos x="11" y="3243"/>
                  </a:cxn>
                  <a:cxn ang="0">
                    <a:pos x="658" y="3534"/>
                  </a:cxn>
                  <a:cxn ang="0">
                    <a:pos x="1186" y="3863"/>
                  </a:cxn>
                  <a:cxn ang="0">
                    <a:pos x="1561" y="4115"/>
                  </a:cxn>
                  <a:cxn ang="0">
                    <a:pos x="1756" y="4213"/>
                  </a:cxn>
                  <a:cxn ang="0">
                    <a:pos x="2258" y="4453"/>
                  </a:cxn>
                  <a:cxn ang="0">
                    <a:pos x="3016" y="4608"/>
                  </a:cxn>
                  <a:cxn ang="0">
                    <a:pos x="3379" y="4743"/>
                  </a:cxn>
                  <a:cxn ang="0">
                    <a:pos x="3529" y="4803"/>
                  </a:cxn>
                  <a:cxn ang="0">
                    <a:pos x="5067" y="4800"/>
                  </a:cxn>
                  <a:cxn ang="0">
                    <a:pos x="4990" y="4656"/>
                  </a:cxn>
                  <a:cxn ang="0">
                    <a:pos x="4739" y="4551"/>
                  </a:cxn>
                  <a:cxn ang="0">
                    <a:pos x="4369" y="4401"/>
                  </a:cxn>
                  <a:cxn ang="0">
                    <a:pos x="4367" y="3883"/>
                  </a:cxn>
                  <a:cxn ang="0">
                    <a:pos x="4726" y="1728"/>
                  </a:cxn>
                </a:cxnLst>
                <a:rect l="0" t="0" r="r" b="b"/>
                <a:pathLst>
                  <a:path w="6712" h="7771">
                    <a:moveTo>
                      <a:pt x="4934" y="78"/>
                    </a:moveTo>
                    <a:lnTo>
                      <a:pt x="4944" y="5"/>
                    </a:lnTo>
                    <a:lnTo>
                      <a:pt x="4944" y="0"/>
                    </a:lnTo>
                    <a:lnTo>
                      <a:pt x="4994" y="285"/>
                    </a:lnTo>
                    <a:lnTo>
                      <a:pt x="5007" y="448"/>
                    </a:lnTo>
                    <a:lnTo>
                      <a:pt x="5054" y="583"/>
                    </a:lnTo>
                    <a:lnTo>
                      <a:pt x="5199" y="1058"/>
                    </a:lnTo>
                    <a:lnTo>
                      <a:pt x="5199" y="1063"/>
                    </a:lnTo>
                    <a:lnTo>
                      <a:pt x="5247" y="1555"/>
                    </a:lnTo>
                    <a:lnTo>
                      <a:pt x="5247" y="1561"/>
                    </a:lnTo>
                    <a:lnTo>
                      <a:pt x="5317" y="1976"/>
                    </a:lnTo>
                    <a:lnTo>
                      <a:pt x="5320" y="1978"/>
                    </a:lnTo>
                    <a:lnTo>
                      <a:pt x="5349" y="2152"/>
                    </a:lnTo>
                    <a:lnTo>
                      <a:pt x="5351" y="2163"/>
                    </a:lnTo>
                    <a:lnTo>
                      <a:pt x="5401" y="2490"/>
                    </a:lnTo>
                    <a:lnTo>
                      <a:pt x="5405" y="2536"/>
                    </a:lnTo>
                    <a:lnTo>
                      <a:pt x="5407" y="2561"/>
                    </a:lnTo>
                    <a:lnTo>
                      <a:pt x="5409" y="2628"/>
                    </a:lnTo>
                    <a:lnTo>
                      <a:pt x="5394" y="2706"/>
                    </a:lnTo>
                    <a:lnTo>
                      <a:pt x="5364" y="2781"/>
                    </a:lnTo>
                    <a:lnTo>
                      <a:pt x="5332" y="2851"/>
                    </a:lnTo>
                    <a:lnTo>
                      <a:pt x="5282" y="2918"/>
                    </a:lnTo>
                    <a:lnTo>
                      <a:pt x="5222" y="2963"/>
                    </a:lnTo>
                    <a:lnTo>
                      <a:pt x="5169" y="3011"/>
                    </a:lnTo>
                    <a:lnTo>
                      <a:pt x="5147" y="3026"/>
                    </a:lnTo>
                    <a:lnTo>
                      <a:pt x="5124" y="3335"/>
                    </a:lnTo>
                    <a:lnTo>
                      <a:pt x="5127" y="3391"/>
                    </a:lnTo>
                    <a:lnTo>
                      <a:pt x="5135" y="3430"/>
                    </a:lnTo>
                    <a:lnTo>
                      <a:pt x="5139" y="3436"/>
                    </a:lnTo>
                    <a:lnTo>
                      <a:pt x="5164" y="3468"/>
                    </a:lnTo>
                    <a:lnTo>
                      <a:pt x="5197" y="3490"/>
                    </a:lnTo>
                    <a:lnTo>
                      <a:pt x="5282" y="3515"/>
                    </a:lnTo>
                    <a:lnTo>
                      <a:pt x="5364" y="3526"/>
                    </a:lnTo>
                    <a:lnTo>
                      <a:pt x="5477" y="3515"/>
                    </a:lnTo>
                    <a:lnTo>
                      <a:pt x="5579" y="3482"/>
                    </a:lnTo>
                    <a:lnTo>
                      <a:pt x="5656" y="3424"/>
                    </a:lnTo>
                    <a:lnTo>
                      <a:pt x="5712" y="3310"/>
                    </a:lnTo>
                    <a:lnTo>
                      <a:pt x="5714" y="3306"/>
                    </a:lnTo>
                    <a:lnTo>
                      <a:pt x="6135" y="2760"/>
                    </a:lnTo>
                    <a:lnTo>
                      <a:pt x="6625" y="3318"/>
                    </a:lnTo>
                    <a:lnTo>
                      <a:pt x="6640" y="3358"/>
                    </a:lnTo>
                    <a:lnTo>
                      <a:pt x="6648" y="3411"/>
                    </a:lnTo>
                    <a:lnTo>
                      <a:pt x="6712" y="3908"/>
                    </a:lnTo>
                    <a:lnTo>
                      <a:pt x="6710" y="3983"/>
                    </a:lnTo>
                    <a:lnTo>
                      <a:pt x="6704" y="4068"/>
                    </a:lnTo>
                    <a:lnTo>
                      <a:pt x="6679" y="4146"/>
                    </a:lnTo>
                    <a:lnTo>
                      <a:pt x="6660" y="4218"/>
                    </a:lnTo>
                    <a:lnTo>
                      <a:pt x="6613" y="4295"/>
                    </a:lnTo>
                    <a:lnTo>
                      <a:pt x="6577" y="4351"/>
                    </a:lnTo>
                    <a:lnTo>
                      <a:pt x="6547" y="4463"/>
                    </a:lnTo>
                    <a:lnTo>
                      <a:pt x="6492" y="4540"/>
                    </a:lnTo>
                    <a:lnTo>
                      <a:pt x="6125" y="4998"/>
                    </a:lnTo>
                    <a:lnTo>
                      <a:pt x="5997" y="5115"/>
                    </a:lnTo>
                    <a:lnTo>
                      <a:pt x="5872" y="5178"/>
                    </a:lnTo>
                    <a:lnTo>
                      <a:pt x="5749" y="5218"/>
                    </a:lnTo>
                    <a:lnTo>
                      <a:pt x="5619" y="5296"/>
                    </a:lnTo>
                    <a:lnTo>
                      <a:pt x="5472" y="5398"/>
                    </a:lnTo>
                    <a:lnTo>
                      <a:pt x="5369" y="5458"/>
                    </a:lnTo>
                    <a:lnTo>
                      <a:pt x="5307" y="5488"/>
                    </a:lnTo>
                    <a:lnTo>
                      <a:pt x="5199" y="5508"/>
                    </a:lnTo>
                    <a:lnTo>
                      <a:pt x="5067" y="5526"/>
                    </a:lnTo>
                    <a:lnTo>
                      <a:pt x="4899" y="5555"/>
                    </a:lnTo>
                    <a:lnTo>
                      <a:pt x="4757" y="5593"/>
                    </a:lnTo>
                    <a:lnTo>
                      <a:pt x="4701" y="5623"/>
                    </a:lnTo>
                    <a:lnTo>
                      <a:pt x="5332" y="6775"/>
                    </a:lnTo>
                    <a:lnTo>
                      <a:pt x="5279" y="6835"/>
                    </a:lnTo>
                    <a:lnTo>
                      <a:pt x="5174" y="6945"/>
                    </a:lnTo>
                    <a:lnTo>
                      <a:pt x="4606" y="7771"/>
                    </a:lnTo>
                    <a:lnTo>
                      <a:pt x="3939" y="7001"/>
                    </a:lnTo>
                    <a:lnTo>
                      <a:pt x="3873" y="6966"/>
                    </a:lnTo>
                    <a:lnTo>
                      <a:pt x="3728" y="6893"/>
                    </a:lnTo>
                    <a:lnTo>
                      <a:pt x="3651" y="6848"/>
                    </a:lnTo>
                    <a:lnTo>
                      <a:pt x="3558" y="6777"/>
                    </a:lnTo>
                    <a:lnTo>
                      <a:pt x="3494" y="6725"/>
                    </a:lnTo>
                    <a:lnTo>
                      <a:pt x="3398" y="6663"/>
                    </a:lnTo>
                    <a:lnTo>
                      <a:pt x="2816" y="6501"/>
                    </a:lnTo>
                    <a:lnTo>
                      <a:pt x="2723" y="6478"/>
                    </a:lnTo>
                    <a:lnTo>
                      <a:pt x="2626" y="6451"/>
                    </a:lnTo>
                    <a:lnTo>
                      <a:pt x="2528" y="6428"/>
                    </a:lnTo>
                    <a:lnTo>
                      <a:pt x="2446" y="6403"/>
                    </a:lnTo>
                    <a:lnTo>
                      <a:pt x="2339" y="6360"/>
                    </a:lnTo>
                    <a:lnTo>
                      <a:pt x="2279" y="6335"/>
                    </a:lnTo>
                    <a:lnTo>
                      <a:pt x="2228" y="6293"/>
                    </a:lnTo>
                    <a:lnTo>
                      <a:pt x="2184" y="6258"/>
                    </a:lnTo>
                    <a:lnTo>
                      <a:pt x="1443" y="5323"/>
                    </a:lnTo>
                    <a:lnTo>
                      <a:pt x="1335" y="5178"/>
                    </a:lnTo>
                    <a:lnTo>
                      <a:pt x="1243" y="5086"/>
                    </a:lnTo>
                    <a:lnTo>
                      <a:pt x="1153" y="5020"/>
                    </a:lnTo>
                    <a:lnTo>
                      <a:pt x="1063" y="4968"/>
                    </a:lnTo>
                    <a:lnTo>
                      <a:pt x="976" y="4930"/>
                    </a:lnTo>
                    <a:lnTo>
                      <a:pt x="665" y="4860"/>
                    </a:lnTo>
                    <a:lnTo>
                      <a:pt x="525" y="4856"/>
                    </a:lnTo>
                    <a:lnTo>
                      <a:pt x="440" y="4837"/>
                    </a:lnTo>
                    <a:lnTo>
                      <a:pt x="388" y="4783"/>
                    </a:lnTo>
                    <a:lnTo>
                      <a:pt x="335" y="4723"/>
                    </a:lnTo>
                    <a:lnTo>
                      <a:pt x="305" y="4675"/>
                    </a:lnTo>
                    <a:lnTo>
                      <a:pt x="280" y="4605"/>
                    </a:lnTo>
                    <a:lnTo>
                      <a:pt x="268" y="4532"/>
                    </a:lnTo>
                    <a:lnTo>
                      <a:pt x="250" y="4455"/>
                    </a:lnTo>
                    <a:lnTo>
                      <a:pt x="123" y="4036"/>
                    </a:lnTo>
                    <a:lnTo>
                      <a:pt x="90" y="3933"/>
                    </a:lnTo>
                    <a:lnTo>
                      <a:pt x="75" y="3841"/>
                    </a:lnTo>
                    <a:lnTo>
                      <a:pt x="42" y="3675"/>
                    </a:lnTo>
                    <a:lnTo>
                      <a:pt x="33" y="3555"/>
                    </a:lnTo>
                    <a:lnTo>
                      <a:pt x="23" y="3448"/>
                    </a:lnTo>
                    <a:lnTo>
                      <a:pt x="25" y="3348"/>
                    </a:lnTo>
                    <a:lnTo>
                      <a:pt x="28" y="3281"/>
                    </a:lnTo>
                    <a:lnTo>
                      <a:pt x="11" y="3243"/>
                    </a:lnTo>
                    <a:lnTo>
                      <a:pt x="0" y="3210"/>
                    </a:lnTo>
                    <a:lnTo>
                      <a:pt x="500" y="3455"/>
                    </a:lnTo>
                    <a:lnTo>
                      <a:pt x="658" y="3534"/>
                    </a:lnTo>
                    <a:lnTo>
                      <a:pt x="768" y="3592"/>
                    </a:lnTo>
                    <a:lnTo>
                      <a:pt x="1175" y="3851"/>
                    </a:lnTo>
                    <a:lnTo>
                      <a:pt x="1186" y="3863"/>
                    </a:lnTo>
                    <a:lnTo>
                      <a:pt x="1370" y="4001"/>
                    </a:lnTo>
                    <a:lnTo>
                      <a:pt x="1478" y="4063"/>
                    </a:lnTo>
                    <a:lnTo>
                      <a:pt x="1561" y="4115"/>
                    </a:lnTo>
                    <a:lnTo>
                      <a:pt x="1656" y="4165"/>
                    </a:lnTo>
                    <a:lnTo>
                      <a:pt x="1754" y="4213"/>
                    </a:lnTo>
                    <a:lnTo>
                      <a:pt x="1756" y="4213"/>
                    </a:lnTo>
                    <a:lnTo>
                      <a:pt x="1926" y="4281"/>
                    </a:lnTo>
                    <a:lnTo>
                      <a:pt x="2024" y="4333"/>
                    </a:lnTo>
                    <a:lnTo>
                      <a:pt x="2258" y="4453"/>
                    </a:lnTo>
                    <a:lnTo>
                      <a:pt x="2666" y="4532"/>
                    </a:lnTo>
                    <a:lnTo>
                      <a:pt x="2844" y="4559"/>
                    </a:lnTo>
                    <a:lnTo>
                      <a:pt x="3016" y="4608"/>
                    </a:lnTo>
                    <a:lnTo>
                      <a:pt x="3166" y="4669"/>
                    </a:lnTo>
                    <a:lnTo>
                      <a:pt x="3276" y="4713"/>
                    </a:lnTo>
                    <a:lnTo>
                      <a:pt x="3379" y="4743"/>
                    </a:lnTo>
                    <a:lnTo>
                      <a:pt x="3381" y="4746"/>
                    </a:lnTo>
                    <a:lnTo>
                      <a:pt x="3421" y="4756"/>
                    </a:lnTo>
                    <a:lnTo>
                      <a:pt x="3529" y="4803"/>
                    </a:lnTo>
                    <a:lnTo>
                      <a:pt x="3626" y="4831"/>
                    </a:lnTo>
                    <a:lnTo>
                      <a:pt x="5064" y="4978"/>
                    </a:lnTo>
                    <a:lnTo>
                      <a:pt x="5067" y="4800"/>
                    </a:lnTo>
                    <a:lnTo>
                      <a:pt x="5067" y="4740"/>
                    </a:lnTo>
                    <a:lnTo>
                      <a:pt x="5044" y="4700"/>
                    </a:lnTo>
                    <a:lnTo>
                      <a:pt x="4990" y="4656"/>
                    </a:lnTo>
                    <a:lnTo>
                      <a:pt x="4934" y="4625"/>
                    </a:lnTo>
                    <a:lnTo>
                      <a:pt x="4836" y="4576"/>
                    </a:lnTo>
                    <a:lnTo>
                      <a:pt x="4739" y="4551"/>
                    </a:lnTo>
                    <a:lnTo>
                      <a:pt x="4517" y="4468"/>
                    </a:lnTo>
                    <a:lnTo>
                      <a:pt x="4429" y="4433"/>
                    </a:lnTo>
                    <a:lnTo>
                      <a:pt x="4369" y="4401"/>
                    </a:lnTo>
                    <a:lnTo>
                      <a:pt x="4357" y="4345"/>
                    </a:lnTo>
                    <a:lnTo>
                      <a:pt x="4361" y="4288"/>
                    </a:lnTo>
                    <a:lnTo>
                      <a:pt x="4367" y="3883"/>
                    </a:lnTo>
                    <a:lnTo>
                      <a:pt x="4481" y="3308"/>
                    </a:lnTo>
                    <a:lnTo>
                      <a:pt x="4583" y="2594"/>
                    </a:lnTo>
                    <a:lnTo>
                      <a:pt x="4726" y="1728"/>
                    </a:lnTo>
                    <a:lnTo>
                      <a:pt x="4814" y="1118"/>
                    </a:lnTo>
                    <a:lnTo>
                      <a:pt x="4934" y="7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65" name="Freeform 33"/>
              <p:cNvSpPr>
                <a:spLocks/>
              </p:cNvSpPr>
              <p:nvPr/>
            </p:nvSpPr>
            <p:spPr bwMode="auto">
              <a:xfrm>
                <a:off x="3646" y="2360"/>
                <a:ext cx="295" cy="240"/>
              </a:xfrm>
              <a:custGeom>
                <a:avLst/>
                <a:gdLst/>
                <a:ahLst/>
                <a:cxnLst>
                  <a:cxn ang="0">
                    <a:pos x="214" y="305"/>
                  </a:cxn>
                  <a:cxn ang="0">
                    <a:pos x="384" y="262"/>
                  </a:cxn>
                  <a:cxn ang="0">
                    <a:pos x="699" y="162"/>
                  </a:cxn>
                  <a:cxn ang="0">
                    <a:pos x="1218" y="0"/>
                  </a:cxn>
                  <a:cxn ang="0">
                    <a:pos x="1220" y="0"/>
                  </a:cxn>
                  <a:cxn ang="0">
                    <a:pos x="1478" y="657"/>
                  </a:cxn>
                  <a:cxn ang="0">
                    <a:pos x="753" y="1204"/>
                  </a:cxn>
                  <a:cxn ang="0">
                    <a:pos x="542" y="984"/>
                  </a:cxn>
                  <a:cxn ang="0">
                    <a:pos x="438" y="892"/>
                  </a:cxn>
                  <a:cxn ang="0">
                    <a:pos x="347" y="780"/>
                  </a:cxn>
                  <a:cxn ang="0">
                    <a:pos x="290" y="660"/>
                  </a:cxn>
                  <a:cxn ang="0">
                    <a:pos x="164" y="490"/>
                  </a:cxn>
                  <a:cxn ang="0">
                    <a:pos x="107" y="417"/>
                  </a:cxn>
                  <a:cxn ang="0">
                    <a:pos x="0" y="305"/>
                  </a:cxn>
                  <a:cxn ang="0">
                    <a:pos x="210" y="305"/>
                  </a:cxn>
                  <a:cxn ang="0">
                    <a:pos x="212" y="305"/>
                  </a:cxn>
                  <a:cxn ang="0">
                    <a:pos x="214" y="305"/>
                  </a:cxn>
                </a:cxnLst>
                <a:rect l="0" t="0" r="r" b="b"/>
                <a:pathLst>
                  <a:path w="1478" h="1204">
                    <a:moveTo>
                      <a:pt x="214" y="305"/>
                    </a:moveTo>
                    <a:lnTo>
                      <a:pt x="384" y="262"/>
                    </a:lnTo>
                    <a:lnTo>
                      <a:pt x="699" y="162"/>
                    </a:lnTo>
                    <a:lnTo>
                      <a:pt x="1218" y="0"/>
                    </a:lnTo>
                    <a:lnTo>
                      <a:pt x="1220" y="0"/>
                    </a:lnTo>
                    <a:lnTo>
                      <a:pt x="1478" y="657"/>
                    </a:lnTo>
                    <a:lnTo>
                      <a:pt x="753" y="1204"/>
                    </a:lnTo>
                    <a:lnTo>
                      <a:pt x="542" y="984"/>
                    </a:lnTo>
                    <a:lnTo>
                      <a:pt x="438" y="892"/>
                    </a:lnTo>
                    <a:lnTo>
                      <a:pt x="347" y="780"/>
                    </a:lnTo>
                    <a:lnTo>
                      <a:pt x="290" y="660"/>
                    </a:lnTo>
                    <a:lnTo>
                      <a:pt x="164" y="490"/>
                    </a:lnTo>
                    <a:lnTo>
                      <a:pt x="107" y="417"/>
                    </a:lnTo>
                    <a:lnTo>
                      <a:pt x="0" y="305"/>
                    </a:lnTo>
                    <a:lnTo>
                      <a:pt x="210" y="305"/>
                    </a:lnTo>
                    <a:lnTo>
                      <a:pt x="212" y="305"/>
                    </a:lnTo>
                    <a:lnTo>
                      <a:pt x="214" y="30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66" name="Freeform 34"/>
              <p:cNvSpPr>
                <a:spLocks/>
              </p:cNvSpPr>
              <p:nvPr/>
            </p:nvSpPr>
            <p:spPr bwMode="auto">
              <a:xfrm>
                <a:off x="3990" y="2429"/>
                <a:ext cx="161" cy="253"/>
              </a:xfrm>
              <a:custGeom>
                <a:avLst/>
                <a:gdLst/>
                <a:ahLst/>
                <a:cxnLst>
                  <a:cxn ang="0">
                    <a:pos x="0" y="122"/>
                  </a:cxn>
                  <a:cxn ang="0">
                    <a:pos x="142" y="0"/>
                  </a:cxn>
                  <a:cxn ang="0">
                    <a:pos x="624" y="333"/>
                  </a:cxn>
                  <a:cxn ang="0">
                    <a:pos x="805" y="433"/>
                  </a:cxn>
                  <a:cxn ang="0">
                    <a:pos x="622" y="633"/>
                  </a:cxn>
                  <a:cxn ang="0">
                    <a:pos x="145" y="1265"/>
                  </a:cxn>
                  <a:cxn ang="0">
                    <a:pos x="35" y="1003"/>
                  </a:cxn>
                  <a:cxn ang="0">
                    <a:pos x="504" y="421"/>
                  </a:cxn>
                  <a:cxn ang="0">
                    <a:pos x="342" y="293"/>
                  </a:cxn>
                  <a:cxn ang="0">
                    <a:pos x="232" y="228"/>
                  </a:cxn>
                  <a:cxn ang="0">
                    <a:pos x="139" y="191"/>
                  </a:cxn>
                  <a:cxn ang="0">
                    <a:pos x="0" y="122"/>
                  </a:cxn>
                </a:cxnLst>
                <a:rect l="0" t="0" r="r" b="b"/>
                <a:pathLst>
                  <a:path w="805" h="1265">
                    <a:moveTo>
                      <a:pt x="0" y="122"/>
                    </a:moveTo>
                    <a:lnTo>
                      <a:pt x="142" y="0"/>
                    </a:lnTo>
                    <a:lnTo>
                      <a:pt x="624" y="333"/>
                    </a:lnTo>
                    <a:lnTo>
                      <a:pt x="805" y="433"/>
                    </a:lnTo>
                    <a:lnTo>
                      <a:pt x="622" y="633"/>
                    </a:lnTo>
                    <a:lnTo>
                      <a:pt x="145" y="1265"/>
                    </a:lnTo>
                    <a:lnTo>
                      <a:pt x="35" y="1003"/>
                    </a:lnTo>
                    <a:lnTo>
                      <a:pt x="504" y="421"/>
                    </a:lnTo>
                    <a:lnTo>
                      <a:pt x="342" y="293"/>
                    </a:lnTo>
                    <a:lnTo>
                      <a:pt x="232" y="228"/>
                    </a:lnTo>
                    <a:lnTo>
                      <a:pt x="139" y="191"/>
                    </a:lnTo>
                    <a:lnTo>
                      <a:pt x="0" y="122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67" name="Freeform 35"/>
              <p:cNvSpPr>
                <a:spLocks/>
              </p:cNvSpPr>
              <p:nvPr/>
            </p:nvSpPr>
            <p:spPr bwMode="auto">
              <a:xfrm>
                <a:off x="3941" y="2454"/>
                <a:ext cx="150" cy="176"/>
              </a:xfrm>
              <a:custGeom>
                <a:avLst/>
                <a:gdLst/>
                <a:ahLst/>
                <a:cxnLst>
                  <a:cxn ang="0">
                    <a:pos x="0" y="186"/>
                  </a:cxn>
                  <a:cxn ang="0">
                    <a:pos x="245" y="0"/>
                  </a:cxn>
                  <a:cxn ang="0">
                    <a:pos x="384" y="69"/>
                  </a:cxn>
                  <a:cxn ang="0">
                    <a:pos x="477" y="106"/>
                  </a:cxn>
                  <a:cxn ang="0">
                    <a:pos x="587" y="171"/>
                  </a:cxn>
                  <a:cxn ang="0">
                    <a:pos x="749" y="299"/>
                  </a:cxn>
                  <a:cxn ang="0">
                    <a:pos x="280" y="881"/>
                  </a:cxn>
                  <a:cxn ang="0">
                    <a:pos x="277" y="871"/>
                  </a:cxn>
                  <a:cxn ang="0">
                    <a:pos x="195" y="679"/>
                  </a:cxn>
                  <a:cxn ang="0">
                    <a:pos x="192" y="671"/>
                  </a:cxn>
                  <a:cxn ang="0">
                    <a:pos x="0" y="186"/>
                  </a:cxn>
                </a:cxnLst>
                <a:rect l="0" t="0" r="r" b="b"/>
                <a:pathLst>
                  <a:path w="749" h="881">
                    <a:moveTo>
                      <a:pt x="0" y="186"/>
                    </a:moveTo>
                    <a:lnTo>
                      <a:pt x="245" y="0"/>
                    </a:lnTo>
                    <a:lnTo>
                      <a:pt x="384" y="69"/>
                    </a:lnTo>
                    <a:lnTo>
                      <a:pt x="477" y="106"/>
                    </a:lnTo>
                    <a:lnTo>
                      <a:pt x="587" y="171"/>
                    </a:lnTo>
                    <a:lnTo>
                      <a:pt x="749" y="299"/>
                    </a:lnTo>
                    <a:lnTo>
                      <a:pt x="280" y="881"/>
                    </a:lnTo>
                    <a:lnTo>
                      <a:pt x="277" y="871"/>
                    </a:lnTo>
                    <a:lnTo>
                      <a:pt x="195" y="679"/>
                    </a:lnTo>
                    <a:lnTo>
                      <a:pt x="192" y="671"/>
                    </a:lnTo>
                    <a:lnTo>
                      <a:pt x="0" y="186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68" name="Freeform 36"/>
              <p:cNvSpPr>
                <a:spLocks/>
              </p:cNvSpPr>
              <p:nvPr/>
            </p:nvSpPr>
            <p:spPr bwMode="auto">
              <a:xfrm>
                <a:off x="4167" y="2455"/>
                <a:ext cx="178" cy="147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892" y="19"/>
                  </a:cxn>
                  <a:cxn ang="0">
                    <a:pos x="790" y="733"/>
                  </a:cxn>
                  <a:cxn ang="0">
                    <a:pos x="613" y="716"/>
                  </a:cxn>
                  <a:cxn ang="0">
                    <a:pos x="520" y="693"/>
                  </a:cxn>
                  <a:cxn ang="0">
                    <a:pos x="427" y="720"/>
                  </a:cxn>
                  <a:cxn ang="0">
                    <a:pos x="0" y="198"/>
                  </a:cxn>
                  <a:cxn ang="0">
                    <a:pos x="6" y="191"/>
                  </a:cxn>
                  <a:cxn ang="0">
                    <a:pos x="68" y="0"/>
                  </a:cxn>
                </a:cxnLst>
                <a:rect l="0" t="0" r="r" b="b"/>
                <a:pathLst>
                  <a:path w="892" h="733">
                    <a:moveTo>
                      <a:pt x="68" y="0"/>
                    </a:moveTo>
                    <a:lnTo>
                      <a:pt x="892" y="19"/>
                    </a:lnTo>
                    <a:lnTo>
                      <a:pt x="790" y="733"/>
                    </a:lnTo>
                    <a:lnTo>
                      <a:pt x="613" y="716"/>
                    </a:lnTo>
                    <a:lnTo>
                      <a:pt x="520" y="693"/>
                    </a:lnTo>
                    <a:lnTo>
                      <a:pt x="427" y="720"/>
                    </a:lnTo>
                    <a:lnTo>
                      <a:pt x="0" y="198"/>
                    </a:lnTo>
                    <a:lnTo>
                      <a:pt x="6" y="191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69" name="Freeform 37"/>
              <p:cNvSpPr>
                <a:spLocks/>
              </p:cNvSpPr>
              <p:nvPr/>
            </p:nvSpPr>
            <p:spPr bwMode="auto">
              <a:xfrm>
                <a:off x="3666" y="2491"/>
                <a:ext cx="314" cy="292"/>
              </a:xfrm>
              <a:custGeom>
                <a:avLst/>
                <a:gdLst/>
                <a:ahLst/>
                <a:cxnLst>
                  <a:cxn ang="0">
                    <a:pos x="1378" y="0"/>
                  </a:cxn>
                  <a:cxn ang="0">
                    <a:pos x="1570" y="485"/>
                  </a:cxn>
                  <a:cxn ang="0">
                    <a:pos x="894" y="1127"/>
                  </a:cxn>
                  <a:cxn ang="0">
                    <a:pos x="568" y="1460"/>
                  </a:cxn>
                  <a:cxn ang="0">
                    <a:pos x="470" y="1412"/>
                  </a:cxn>
                  <a:cxn ang="0">
                    <a:pos x="375" y="1362"/>
                  </a:cxn>
                  <a:cxn ang="0">
                    <a:pos x="292" y="1310"/>
                  </a:cxn>
                  <a:cxn ang="0">
                    <a:pos x="184" y="1248"/>
                  </a:cxn>
                  <a:cxn ang="0">
                    <a:pos x="0" y="1110"/>
                  </a:cxn>
                  <a:cxn ang="0">
                    <a:pos x="30" y="1100"/>
                  </a:cxn>
                  <a:cxn ang="0">
                    <a:pos x="653" y="547"/>
                  </a:cxn>
                  <a:cxn ang="0">
                    <a:pos x="1378" y="0"/>
                  </a:cxn>
                </a:cxnLst>
                <a:rect l="0" t="0" r="r" b="b"/>
                <a:pathLst>
                  <a:path w="1570" h="1460">
                    <a:moveTo>
                      <a:pt x="1378" y="0"/>
                    </a:moveTo>
                    <a:lnTo>
                      <a:pt x="1570" y="485"/>
                    </a:lnTo>
                    <a:lnTo>
                      <a:pt x="894" y="1127"/>
                    </a:lnTo>
                    <a:lnTo>
                      <a:pt x="568" y="1460"/>
                    </a:lnTo>
                    <a:lnTo>
                      <a:pt x="470" y="1412"/>
                    </a:lnTo>
                    <a:lnTo>
                      <a:pt x="375" y="1362"/>
                    </a:lnTo>
                    <a:lnTo>
                      <a:pt x="292" y="1310"/>
                    </a:lnTo>
                    <a:lnTo>
                      <a:pt x="184" y="1248"/>
                    </a:lnTo>
                    <a:lnTo>
                      <a:pt x="0" y="1110"/>
                    </a:lnTo>
                    <a:lnTo>
                      <a:pt x="30" y="1100"/>
                    </a:lnTo>
                    <a:lnTo>
                      <a:pt x="653" y="547"/>
                    </a:lnTo>
                    <a:lnTo>
                      <a:pt x="1378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70" name="Freeform 38"/>
              <p:cNvSpPr>
                <a:spLocks/>
              </p:cNvSpPr>
              <p:nvPr/>
            </p:nvSpPr>
            <p:spPr bwMode="auto">
              <a:xfrm>
                <a:off x="4019" y="2495"/>
                <a:ext cx="423" cy="441"/>
              </a:xfrm>
              <a:custGeom>
                <a:avLst/>
                <a:gdLst/>
                <a:ahLst/>
                <a:cxnLst>
                  <a:cxn ang="0">
                    <a:pos x="660" y="105"/>
                  </a:cxn>
                  <a:cxn ang="0">
                    <a:pos x="737" y="0"/>
                  </a:cxn>
                  <a:cxn ang="0">
                    <a:pos x="1164" y="522"/>
                  </a:cxn>
                  <a:cxn ang="0">
                    <a:pos x="1257" y="495"/>
                  </a:cxn>
                  <a:cxn ang="0">
                    <a:pos x="1350" y="518"/>
                  </a:cxn>
                  <a:cxn ang="0">
                    <a:pos x="1527" y="535"/>
                  </a:cxn>
                  <a:cxn ang="0">
                    <a:pos x="1413" y="1110"/>
                  </a:cxn>
                  <a:cxn ang="0">
                    <a:pos x="1407" y="1515"/>
                  </a:cxn>
                  <a:cxn ang="0">
                    <a:pos x="1403" y="1572"/>
                  </a:cxn>
                  <a:cxn ang="0">
                    <a:pos x="1415" y="1628"/>
                  </a:cxn>
                  <a:cxn ang="0">
                    <a:pos x="1475" y="1660"/>
                  </a:cxn>
                  <a:cxn ang="0">
                    <a:pos x="1563" y="1695"/>
                  </a:cxn>
                  <a:cxn ang="0">
                    <a:pos x="1785" y="1778"/>
                  </a:cxn>
                  <a:cxn ang="0">
                    <a:pos x="1882" y="1803"/>
                  </a:cxn>
                  <a:cxn ang="0">
                    <a:pos x="1980" y="1852"/>
                  </a:cxn>
                  <a:cxn ang="0">
                    <a:pos x="2036" y="1883"/>
                  </a:cxn>
                  <a:cxn ang="0">
                    <a:pos x="2090" y="1927"/>
                  </a:cxn>
                  <a:cxn ang="0">
                    <a:pos x="2113" y="1967"/>
                  </a:cxn>
                  <a:cxn ang="0">
                    <a:pos x="2113" y="2027"/>
                  </a:cxn>
                  <a:cxn ang="0">
                    <a:pos x="2110" y="2205"/>
                  </a:cxn>
                  <a:cxn ang="0">
                    <a:pos x="672" y="2058"/>
                  </a:cxn>
                  <a:cxn ang="0">
                    <a:pos x="575" y="2030"/>
                  </a:cxn>
                  <a:cxn ang="0">
                    <a:pos x="467" y="1983"/>
                  </a:cxn>
                  <a:cxn ang="0">
                    <a:pos x="427" y="1973"/>
                  </a:cxn>
                  <a:cxn ang="0">
                    <a:pos x="425" y="1970"/>
                  </a:cxn>
                  <a:cxn ang="0">
                    <a:pos x="58" y="1100"/>
                  </a:cxn>
                  <a:cxn ang="0">
                    <a:pos x="62" y="1097"/>
                  </a:cxn>
                  <a:cxn ang="0">
                    <a:pos x="58" y="1097"/>
                  </a:cxn>
                  <a:cxn ang="0">
                    <a:pos x="0" y="937"/>
                  </a:cxn>
                  <a:cxn ang="0">
                    <a:pos x="477" y="305"/>
                  </a:cxn>
                  <a:cxn ang="0">
                    <a:pos x="660" y="105"/>
                  </a:cxn>
                </a:cxnLst>
                <a:rect l="0" t="0" r="r" b="b"/>
                <a:pathLst>
                  <a:path w="2113" h="2205">
                    <a:moveTo>
                      <a:pt x="660" y="105"/>
                    </a:moveTo>
                    <a:lnTo>
                      <a:pt x="737" y="0"/>
                    </a:lnTo>
                    <a:lnTo>
                      <a:pt x="1164" y="522"/>
                    </a:lnTo>
                    <a:lnTo>
                      <a:pt x="1257" y="495"/>
                    </a:lnTo>
                    <a:lnTo>
                      <a:pt x="1350" y="518"/>
                    </a:lnTo>
                    <a:lnTo>
                      <a:pt x="1527" y="535"/>
                    </a:lnTo>
                    <a:lnTo>
                      <a:pt x="1413" y="1110"/>
                    </a:lnTo>
                    <a:lnTo>
                      <a:pt x="1407" y="1515"/>
                    </a:lnTo>
                    <a:lnTo>
                      <a:pt x="1403" y="1572"/>
                    </a:lnTo>
                    <a:lnTo>
                      <a:pt x="1415" y="1628"/>
                    </a:lnTo>
                    <a:lnTo>
                      <a:pt x="1475" y="1660"/>
                    </a:lnTo>
                    <a:lnTo>
                      <a:pt x="1563" y="1695"/>
                    </a:lnTo>
                    <a:lnTo>
                      <a:pt x="1785" y="1778"/>
                    </a:lnTo>
                    <a:lnTo>
                      <a:pt x="1882" y="1803"/>
                    </a:lnTo>
                    <a:lnTo>
                      <a:pt x="1980" y="1852"/>
                    </a:lnTo>
                    <a:lnTo>
                      <a:pt x="2036" y="1883"/>
                    </a:lnTo>
                    <a:lnTo>
                      <a:pt x="2090" y="1927"/>
                    </a:lnTo>
                    <a:lnTo>
                      <a:pt x="2113" y="1967"/>
                    </a:lnTo>
                    <a:lnTo>
                      <a:pt x="2113" y="2027"/>
                    </a:lnTo>
                    <a:lnTo>
                      <a:pt x="2110" y="2205"/>
                    </a:lnTo>
                    <a:lnTo>
                      <a:pt x="672" y="2058"/>
                    </a:lnTo>
                    <a:lnTo>
                      <a:pt x="575" y="2030"/>
                    </a:lnTo>
                    <a:lnTo>
                      <a:pt x="467" y="1983"/>
                    </a:lnTo>
                    <a:lnTo>
                      <a:pt x="427" y="1973"/>
                    </a:lnTo>
                    <a:lnTo>
                      <a:pt x="425" y="1970"/>
                    </a:lnTo>
                    <a:lnTo>
                      <a:pt x="58" y="1100"/>
                    </a:lnTo>
                    <a:lnTo>
                      <a:pt x="62" y="1097"/>
                    </a:lnTo>
                    <a:lnTo>
                      <a:pt x="58" y="1097"/>
                    </a:lnTo>
                    <a:lnTo>
                      <a:pt x="0" y="937"/>
                    </a:lnTo>
                    <a:lnTo>
                      <a:pt x="477" y="305"/>
                    </a:lnTo>
                    <a:lnTo>
                      <a:pt x="660" y="10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71" name="Freeform 39"/>
              <p:cNvSpPr>
                <a:spLocks/>
              </p:cNvSpPr>
              <p:nvPr/>
            </p:nvSpPr>
            <p:spPr bwMode="auto">
              <a:xfrm>
                <a:off x="3779" y="2588"/>
                <a:ext cx="325" cy="301"/>
              </a:xfrm>
              <a:custGeom>
                <a:avLst/>
                <a:gdLst/>
                <a:ahLst/>
                <a:cxnLst>
                  <a:cxn ang="0">
                    <a:pos x="1002" y="0"/>
                  </a:cxn>
                  <a:cxn ang="0">
                    <a:pos x="1005" y="8"/>
                  </a:cxn>
                  <a:cxn ang="0">
                    <a:pos x="1087" y="200"/>
                  </a:cxn>
                  <a:cxn ang="0">
                    <a:pos x="1090" y="210"/>
                  </a:cxn>
                  <a:cxn ang="0">
                    <a:pos x="1200" y="472"/>
                  </a:cxn>
                  <a:cxn ang="0">
                    <a:pos x="1258" y="632"/>
                  </a:cxn>
                  <a:cxn ang="0">
                    <a:pos x="1262" y="632"/>
                  </a:cxn>
                  <a:cxn ang="0">
                    <a:pos x="1258" y="635"/>
                  </a:cxn>
                  <a:cxn ang="0">
                    <a:pos x="1625" y="1505"/>
                  </a:cxn>
                  <a:cxn ang="0">
                    <a:pos x="1522" y="1475"/>
                  </a:cxn>
                  <a:cxn ang="0">
                    <a:pos x="1412" y="1431"/>
                  </a:cxn>
                  <a:cxn ang="0">
                    <a:pos x="1262" y="1370"/>
                  </a:cxn>
                  <a:cxn ang="0">
                    <a:pos x="1090" y="1321"/>
                  </a:cxn>
                  <a:cxn ang="0">
                    <a:pos x="912" y="1294"/>
                  </a:cxn>
                  <a:cxn ang="0">
                    <a:pos x="504" y="1215"/>
                  </a:cxn>
                  <a:cxn ang="0">
                    <a:pos x="270" y="1095"/>
                  </a:cxn>
                  <a:cxn ang="0">
                    <a:pos x="172" y="1043"/>
                  </a:cxn>
                  <a:cxn ang="0">
                    <a:pos x="2" y="975"/>
                  </a:cxn>
                  <a:cxn ang="0">
                    <a:pos x="0" y="975"/>
                  </a:cxn>
                  <a:cxn ang="0">
                    <a:pos x="326" y="642"/>
                  </a:cxn>
                  <a:cxn ang="0">
                    <a:pos x="1002" y="0"/>
                  </a:cxn>
                </a:cxnLst>
                <a:rect l="0" t="0" r="r" b="b"/>
                <a:pathLst>
                  <a:path w="1625" h="1505">
                    <a:moveTo>
                      <a:pt x="1002" y="0"/>
                    </a:moveTo>
                    <a:lnTo>
                      <a:pt x="1005" y="8"/>
                    </a:lnTo>
                    <a:lnTo>
                      <a:pt x="1087" y="200"/>
                    </a:lnTo>
                    <a:lnTo>
                      <a:pt x="1090" y="210"/>
                    </a:lnTo>
                    <a:lnTo>
                      <a:pt x="1200" y="472"/>
                    </a:lnTo>
                    <a:lnTo>
                      <a:pt x="1258" y="632"/>
                    </a:lnTo>
                    <a:lnTo>
                      <a:pt x="1262" y="632"/>
                    </a:lnTo>
                    <a:lnTo>
                      <a:pt x="1258" y="635"/>
                    </a:lnTo>
                    <a:lnTo>
                      <a:pt x="1625" y="1505"/>
                    </a:lnTo>
                    <a:lnTo>
                      <a:pt x="1522" y="1475"/>
                    </a:lnTo>
                    <a:lnTo>
                      <a:pt x="1412" y="1431"/>
                    </a:lnTo>
                    <a:lnTo>
                      <a:pt x="1262" y="1370"/>
                    </a:lnTo>
                    <a:lnTo>
                      <a:pt x="1090" y="1321"/>
                    </a:lnTo>
                    <a:lnTo>
                      <a:pt x="912" y="1294"/>
                    </a:lnTo>
                    <a:lnTo>
                      <a:pt x="504" y="1215"/>
                    </a:lnTo>
                    <a:lnTo>
                      <a:pt x="270" y="1095"/>
                    </a:lnTo>
                    <a:lnTo>
                      <a:pt x="172" y="1043"/>
                    </a:lnTo>
                    <a:lnTo>
                      <a:pt x="2" y="975"/>
                    </a:lnTo>
                    <a:lnTo>
                      <a:pt x="0" y="975"/>
                    </a:lnTo>
                    <a:lnTo>
                      <a:pt x="326" y="642"/>
                    </a:lnTo>
                    <a:lnTo>
                      <a:pt x="1002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72" name="Freeform 40"/>
              <p:cNvSpPr>
                <a:spLocks/>
              </p:cNvSpPr>
              <p:nvPr/>
            </p:nvSpPr>
            <p:spPr bwMode="auto">
              <a:xfrm>
                <a:off x="2892" y="2908"/>
                <a:ext cx="2280" cy="2067"/>
              </a:xfrm>
              <a:custGeom>
                <a:avLst/>
                <a:gdLst/>
                <a:ahLst/>
                <a:cxnLst>
                  <a:cxn ang="0">
                    <a:pos x="8206" y="1781"/>
                  </a:cxn>
                  <a:cxn ang="0">
                    <a:pos x="8949" y="1538"/>
                  </a:cxn>
                  <a:cxn ang="0">
                    <a:pos x="10070" y="1621"/>
                  </a:cxn>
                  <a:cxn ang="0">
                    <a:pos x="10200" y="1581"/>
                  </a:cxn>
                  <a:cxn ang="0">
                    <a:pos x="10362" y="1181"/>
                  </a:cxn>
                  <a:cxn ang="0">
                    <a:pos x="10485" y="1093"/>
                  </a:cxn>
                  <a:cxn ang="0">
                    <a:pos x="10732" y="1216"/>
                  </a:cxn>
                  <a:cxn ang="0">
                    <a:pos x="10855" y="1330"/>
                  </a:cxn>
                  <a:cxn ang="0">
                    <a:pos x="11320" y="1919"/>
                  </a:cxn>
                  <a:cxn ang="0">
                    <a:pos x="11118" y="2751"/>
                  </a:cxn>
                  <a:cxn ang="0">
                    <a:pos x="10380" y="3893"/>
                  </a:cxn>
                  <a:cxn ang="0">
                    <a:pos x="9645" y="3951"/>
                  </a:cxn>
                  <a:cxn ang="0">
                    <a:pos x="9045" y="4063"/>
                  </a:cxn>
                  <a:cxn ang="0">
                    <a:pos x="8700" y="4303"/>
                  </a:cxn>
                  <a:cxn ang="0">
                    <a:pos x="8412" y="4681"/>
                  </a:cxn>
                  <a:cxn ang="0">
                    <a:pos x="8250" y="5262"/>
                  </a:cxn>
                  <a:cxn ang="0">
                    <a:pos x="6666" y="5015"/>
                  </a:cxn>
                  <a:cxn ang="0">
                    <a:pos x="6112" y="5113"/>
                  </a:cxn>
                  <a:cxn ang="0">
                    <a:pos x="5684" y="5576"/>
                  </a:cxn>
                  <a:cxn ang="0">
                    <a:pos x="5193" y="6301"/>
                  </a:cxn>
                  <a:cxn ang="0">
                    <a:pos x="4198" y="7191"/>
                  </a:cxn>
                  <a:cxn ang="0">
                    <a:pos x="4226" y="7356"/>
                  </a:cxn>
                  <a:cxn ang="0">
                    <a:pos x="3746" y="8148"/>
                  </a:cxn>
                  <a:cxn ang="0">
                    <a:pos x="3561" y="8679"/>
                  </a:cxn>
                  <a:cxn ang="0">
                    <a:pos x="3435" y="8961"/>
                  </a:cxn>
                  <a:cxn ang="0">
                    <a:pos x="2218" y="9906"/>
                  </a:cxn>
                  <a:cxn ang="0">
                    <a:pos x="0" y="9688"/>
                  </a:cxn>
                  <a:cxn ang="0">
                    <a:pos x="740" y="9179"/>
                  </a:cxn>
                  <a:cxn ang="0">
                    <a:pos x="1083" y="8814"/>
                  </a:cxn>
                  <a:cxn ang="0">
                    <a:pos x="1290" y="8464"/>
                  </a:cxn>
                  <a:cxn ang="0">
                    <a:pos x="1413" y="8069"/>
                  </a:cxn>
                  <a:cxn ang="0">
                    <a:pos x="1407" y="7776"/>
                  </a:cxn>
                  <a:cxn ang="0">
                    <a:pos x="745" y="6258"/>
                  </a:cxn>
                  <a:cxn ang="0">
                    <a:pos x="2133" y="4491"/>
                  </a:cxn>
                  <a:cxn ang="0">
                    <a:pos x="2343" y="4256"/>
                  </a:cxn>
                  <a:cxn ang="0">
                    <a:pos x="2468" y="3899"/>
                  </a:cxn>
                  <a:cxn ang="0">
                    <a:pos x="2820" y="3353"/>
                  </a:cxn>
                  <a:cxn ang="0">
                    <a:pos x="3032" y="3038"/>
                  </a:cxn>
                  <a:cxn ang="0">
                    <a:pos x="3188" y="2643"/>
                  </a:cxn>
                  <a:cxn ang="0">
                    <a:pos x="3295" y="2261"/>
                  </a:cxn>
                  <a:cxn ang="0">
                    <a:pos x="3410" y="1106"/>
                  </a:cxn>
                  <a:cxn ang="0">
                    <a:pos x="3265" y="753"/>
                  </a:cxn>
                  <a:cxn ang="0">
                    <a:pos x="3163" y="129"/>
                  </a:cxn>
                  <a:cxn ang="0">
                    <a:pos x="3210" y="19"/>
                  </a:cxn>
                  <a:cxn ang="0">
                    <a:pos x="3838" y="183"/>
                  </a:cxn>
                  <a:cxn ang="0">
                    <a:pos x="4869" y="1421"/>
                  </a:cxn>
                  <a:cxn ang="0">
                    <a:pos x="5131" y="1566"/>
                  </a:cxn>
                  <a:cxn ang="0">
                    <a:pos x="5501" y="1664"/>
                  </a:cxn>
                  <a:cxn ang="0">
                    <a:pos x="6336" y="2011"/>
                  </a:cxn>
                  <a:cxn ang="0">
                    <a:pos x="7291" y="2934"/>
                  </a:cxn>
                </a:cxnLst>
                <a:rect l="0" t="0" r="r" b="b"/>
                <a:pathLst>
                  <a:path w="11403" h="10336">
                    <a:moveTo>
                      <a:pt x="8017" y="1938"/>
                    </a:moveTo>
                    <a:lnTo>
                      <a:pt x="8017" y="1936"/>
                    </a:lnTo>
                    <a:lnTo>
                      <a:pt x="8094" y="1866"/>
                    </a:lnTo>
                    <a:lnTo>
                      <a:pt x="8206" y="1781"/>
                    </a:lnTo>
                    <a:lnTo>
                      <a:pt x="8387" y="1686"/>
                    </a:lnTo>
                    <a:lnTo>
                      <a:pt x="8555" y="1606"/>
                    </a:lnTo>
                    <a:lnTo>
                      <a:pt x="8764" y="1564"/>
                    </a:lnTo>
                    <a:lnTo>
                      <a:pt x="8949" y="1538"/>
                    </a:lnTo>
                    <a:lnTo>
                      <a:pt x="9097" y="1508"/>
                    </a:lnTo>
                    <a:lnTo>
                      <a:pt x="9260" y="1504"/>
                    </a:lnTo>
                    <a:lnTo>
                      <a:pt x="9383" y="1508"/>
                    </a:lnTo>
                    <a:lnTo>
                      <a:pt x="10070" y="1621"/>
                    </a:lnTo>
                    <a:lnTo>
                      <a:pt x="10135" y="1631"/>
                    </a:lnTo>
                    <a:lnTo>
                      <a:pt x="10172" y="1626"/>
                    </a:lnTo>
                    <a:lnTo>
                      <a:pt x="10195" y="1614"/>
                    </a:lnTo>
                    <a:lnTo>
                      <a:pt x="10200" y="1581"/>
                    </a:lnTo>
                    <a:lnTo>
                      <a:pt x="10265" y="1249"/>
                    </a:lnTo>
                    <a:lnTo>
                      <a:pt x="10285" y="1199"/>
                    </a:lnTo>
                    <a:lnTo>
                      <a:pt x="10327" y="1181"/>
                    </a:lnTo>
                    <a:lnTo>
                      <a:pt x="10362" y="1181"/>
                    </a:lnTo>
                    <a:lnTo>
                      <a:pt x="10433" y="1174"/>
                    </a:lnTo>
                    <a:lnTo>
                      <a:pt x="10440" y="1118"/>
                    </a:lnTo>
                    <a:lnTo>
                      <a:pt x="10460" y="1093"/>
                    </a:lnTo>
                    <a:lnTo>
                      <a:pt x="10485" y="1093"/>
                    </a:lnTo>
                    <a:lnTo>
                      <a:pt x="10693" y="1121"/>
                    </a:lnTo>
                    <a:lnTo>
                      <a:pt x="10722" y="1131"/>
                    </a:lnTo>
                    <a:lnTo>
                      <a:pt x="10725" y="1156"/>
                    </a:lnTo>
                    <a:lnTo>
                      <a:pt x="10732" y="1216"/>
                    </a:lnTo>
                    <a:lnTo>
                      <a:pt x="10798" y="1236"/>
                    </a:lnTo>
                    <a:lnTo>
                      <a:pt x="10840" y="1261"/>
                    </a:lnTo>
                    <a:lnTo>
                      <a:pt x="10857" y="1284"/>
                    </a:lnTo>
                    <a:lnTo>
                      <a:pt x="10855" y="1330"/>
                    </a:lnTo>
                    <a:lnTo>
                      <a:pt x="10803" y="1733"/>
                    </a:lnTo>
                    <a:lnTo>
                      <a:pt x="11080" y="1799"/>
                    </a:lnTo>
                    <a:lnTo>
                      <a:pt x="11135" y="1824"/>
                    </a:lnTo>
                    <a:lnTo>
                      <a:pt x="11320" y="1919"/>
                    </a:lnTo>
                    <a:lnTo>
                      <a:pt x="11403" y="1951"/>
                    </a:lnTo>
                    <a:lnTo>
                      <a:pt x="11207" y="2523"/>
                    </a:lnTo>
                    <a:lnTo>
                      <a:pt x="11170" y="2658"/>
                    </a:lnTo>
                    <a:lnTo>
                      <a:pt x="11118" y="2751"/>
                    </a:lnTo>
                    <a:lnTo>
                      <a:pt x="10552" y="3749"/>
                    </a:lnTo>
                    <a:lnTo>
                      <a:pt x="10508" y="3826"/>
                    </a:lnTo>
                    <a:lnTo>
                      <a:pt x="10450" y="3868"/>
                    </a:lnTo>
                    <a:lnTo>
                      <a:pt x="10380" y="3893"/>
                    </a:lnTo>
                    <a:lnTo>
                      <a:pt x="10285" y="3921"/>
                    </a:lnTo>
                    <a:lnTo>
                      <a:pt x="10182" y="3928"/>
                    </a:lnTo>
                    <a:lnTo>
                      <a:pt x="10082" y="3944"/>
                    </a:lnTo>
                    <a:lnTo>
                      <a:pt x="9645" y="3951"/>
                    </a:lnTo>
                    <a:lnTo>
                      <a:pt x="9547" y="3956"/>
                    </a:lnTo>
                    <a:lnTo>
                      <a:pt x="9445" y="3971"/>
                    </a:lnTo>
                    <a:lnTo>
                      <a:pt x="9337" y="3984"/>
                    </a:lnTo>
                    <a:lnTo>
                      <a:pt x="9045" y="4063"/>
                    </a:lnTo>
                    <a:lnTo>
                      <a:pt x="8977" y="4091"/>
                    </a:lnTo>
                    <a:lnTo>
                      <a:pt x="8935" y="4144"/>
                    </a:lnTo>
                    <a:lnTo>
                      <a:pt x="8897" y="4181"/>
                    </a:lnTo>
                    <a:lnTo>
                      <a:pt x="8700" y="4303"/>
                    </a:lnTo>
                    <a:lnTo>
                      <a:pt x="8644" y="4328"/>
                    </a:lnTo>
                    <a:lnTo>
                      <a:pt x="8582" y="4386"/>
                    </a:lnTo>
                    <a:lnTo>
                      <a:pt x="8470" y="4586"/>
                    </a:lnTo>
                    <a:lnTo>
                      <a:pt x="8412" y="4681"/>
                    </a:lnTo>
                    <a:lnTo>
                      <a:pt x="8347" y="4796"/>
                    </a:lnTo>
                    <a:lnTo>
                      <a:pt x="8304" y="4921"/>
                    </a:lnTo>
                    <a:lnTo>
                      <a:pt x="8281" y="5048"/>
                    </a:lnTo>
                    <a:lnTo>
                      <a:pt x="8250" y="5262"/>
                    </a:lnTo>
                    <a:lnTo>
                      <a:pt x="8057" y="5218"/>
                    </a:lnTo>
                    <a:lnTo>
                      <a:pt x="7299" y="5108"/>
                    </a:lnTo>
                    <a:lnTo>
                      <a:pt x="6799" y="5036"/>
                    </a:lnTo>
                    <a:lnTo>
                      <a:pt x="6666" y="5015"/>
                    </a:lnTo>
                    <a:lnTo>
                      <a:pt x="6662" y="5015"/>
                    </a:lnTo>
                    <a:lnTo>
                      <a:pt x="6286" y="5056"/>
                    </a:lnTo>
                    <a:lnTo>
                      <a:pt x="6191" y="5081"/>
                    </a:lnTo>
                    <a:lnTo>
                      <a:pt x="6112" y="5113"/>
                    </a:lnTo>
                    <a:lnTo>
                      <a:pt x="6044" y="5176"/>
                    </a:lnTo>
                    <a:lnTo>
                      <a:pt x="5929" y="5279"/>
                    </a:lnTo>
                    <a:lnTo>
                      <a:pt x="5821" y="5424"/>
                    </a:lnTo>
                    <a:lnTo>
                      <a:pt x="5684" y="5576"/>
                    </a:lnTo>
                    <a:lnTo>
                      <a:pt x="5543" y="5718"/>
                    </a:lnTo>
                    <a:lnTo>
                      <a:pt x="5458" y="5828"/>
                    </a:lnTo>
                    <a:lnTo>
                      <a:pt x="5298" y="6031"/>
                    </a:lnTo>
                    <a:lnTo>
                      <a:pt x="5193" y="6301"/>
                    </a:lnTo>
                    <a:lnTo>
                      <a:pt x="4981" y="6476"/>
                    </a:lnTo>
                    <a:lnTo>
                      <a:pt x="4721" y="6641"/>
                    </a:lnTo>
                    <a:lnTo>
                      <a:pt x="4244" y="7119"/>
                    </a:lnTo>
                    <a:lnTo>
                      <a:pt x="4198" y="7191"/>
                    </a:lnTo>
                    <a:lnTo>
                      <a:pt x="4180" y="7216"/>
                    </a:lnTo>
                    <a:lnTo>
                      <a:pt x="4184" y="7273"/>
                    </a:lnTo>
                    <a:lnTo>
                      <a:pt x="4206" y="7308"/>
                    </a:lnTo>
                    <a:lnTo>
                      <a:pt x="4226" y="7356"/>
                    </a:lnTo>
                    <a:lnTo>
                      <a:pt x="4226" y="7428"/>
                    </a:lnTo>
                    <a:lnTo>
                      <a:pt x="4196" y="7499"/>
                    </a:lnTo>
                    <a:lnTo>
                      <a:pt x="4146" y="7553"/>
                    </a:lnTo>
                    <a:lnTo>
                      <a:pt x="3746" y="8148"/>
                    </a:lnTo>
                    <a:lnTo>
                      <a:pt x="3609" y="8441"/>
                    </a:lnTo>
                    <a:lnTo>
                      <a:pt x="3576" y="8511"/>
                    </a:lnTo>
                    <a:lnTo>
                      <a:pt x="3563" y="8601"/>
                    </a:lnTo>
                    <a:lnTo>
                      <a:pt x="3561" y="8679"/>
                    </a:lnTo>
                    <a:lnTo>
                      <a:pt x="3553" y="8746"/>
                    </a:lnTo>
                    <a:lnTo>
                      <a:pt x="3530" y="8823"/>
                    </a:lnTo>
                    <a:lnTo>
                      <a:pt x="3511" y="8871"/>
                    </a:lnTo>
                    <a:lnTo>
                      <a:pt x="3435" y="8961"/>
                    </a:lnTo>
                    <a:lnTo>
                      <a:pt x="3391" y="9016"/>
                    </a:lnTo>
                    <a:lnTo>
                      <a:pt x="3341" y="9069"/>
                    </a:lnTo>
                    <a:lnTo>
                      <a:pt x="3328" y="9084"/>
                    </a:lnTo>
                    <a:lnTo>
                      <a:pt x="2218" y="9906"/>
                    </a:lnTo>
                    <a:lnTo>
                      <a:pt x="1409" y="10286"/>
                    </a:lnTo>
                    <a:lnTo>
                      <a:pt x="1299" y="10336"/>
                    </a:lnTo>
                    <a:lnTo>
                      <a:pt x="2" y="9692"/>
                    </a:lnTo>
                    <a:lnTo>
                      <a:pt x="0" y="9688"/>
                    </a:lnTo>
                    <a:lnTo>
                      <a:pt x="187" y="9621"/>
                    </a:lnTo>
                    <a:lnTo>
                      <a:pt x="253" y="9582"/>
                    </a:lnTo>
                    <a:lnTo>
                      <a:pt x="415" y="9472"/>
                    </a:lnTo>
                    <a:lnTo>
                      <a:pt x="740" y="9179"/>
                    </a:lnTo>
                    <a:lnTo>
                      <a:pt x="825" y="9098"/>
                    </a:lnTo>
                    <a:lnTo>
                      <a:pt x="919" y="9001"/>
                    </a:lnTo>
                    <a:lnTo>
                      <a:pt x="1010" y="8908"/>
                    </a:lnTo>
                    <a:lnTo>
                      <a:pt x="1083" y="8814"/>
                    </a:lnTo>
                    <a:lnTo>
                      <a:pt x="1147" y="8729"/>
                    </a:lnTo>
                    <a:lnTo>
                      <a:pt x="1205" y="8626"/>
                    </a:lnTo>
                    <a:lnTo>
                      <a:pt x="1243" y="8557"/>
                    </a:lnTo>
                    <a:lnTo>
                      <a:pt x="1290" y="8464"/>
                    </a:lnTo>
                    <a:lnTo>
                      <a:pt x="1338" y="8318"/>
                    </a:lnTo>
                    <a:lnTo>
                      <a:pt x="1370" y="8241"/>
                    </a:lnTo>
                    <a:lnTo>
                      <a:pt x="1392" y="8146"/>
                    </a:lnTo>
                    <a:lnTo>
                      <a:pt x="1413" y="8069"/>
                    </a:lnTo>
                    <a:lnTo>
                      <a:pt x="1420" y="7996"/>
                    </a:lnTo>
                    <a:lnTo>
                      <a:pt x="1425" y="7911"/>
                    </a:lnTo>
                    <a:lnTo>
                      <a:pt x="1422" y="7833"/>
                    </a:lnTo>
                    <a:lnTo>
                      <a:pt x="1407" y="7776"/>
                    </a:lnTo>
                    <a:lnTo>
                      <a:pt x="1382" y="7739"/>
                    </a:lnTo>
                    <a:lnTo>
                      <a:pt x="930" y="6883"/>
                    </a:lnTo>
                    <a:lnTo>
                      <a:pt x="742" y="6306"/>
                    </a:lnTo>
                    <a:lnTo>
                      <a:pt x="745" y="6258"/>
                    </a:lnTo>
                    <a:lnTo>
                      <a:pt x="1355" y="5393"/>
                    </a:lnTo>
                    <a:lnTo>
                      <a:pt x="1604" y="5038"/>
                    </a:lnTo>
                    <a:lnTo>
                      <a:pt x="1793" y="4803"/>
                    </a:lnTo>
                    <a:lnTo>
                      <a:pt x="2133" y="4491"/>
                    </a:lnTo>
                    <a:lnTo>
                      <a:pt x="2198" y="4436"/>
                    </a:lnTo>
                    <a:lnTo>
                      <a:pt x="2260" y="4381"/>
                    </a:lnTo>
                    <a:lnTo>
                      <a:pt x="2316" y="4326"/>
                    </a:lnTo>
                    <a:lnTo>
                      <a:pt x="2343" y="4256"/>
                    </a:lnTo>
                    <a:lnTo>
                      <a:pt x="2380" y="4158"/>
                    </a:lnTo>
                    <a:lnTo>
                      <a:pt x="2397" y="4069"/>
                    </a:lnTo>
                    <a:lnTo>
                      <a:pt x="2438" y="3988"/>
                    </a:lnTo>
                    <a:lnTo>
                      <a:pt x="2468" y="3899"/>
                    </a:lnTo>
                    <a:lnTo>
                      <a:pt x="2503" y="3814"/>
                    </a:lnTo>
                    <a:lnTo>
                      <a:pt x="2555" y="3714"/>
                    </a:lnTo>
                    <a:lnTo>
                      <a:pt x="2613" y="3629"/>
                    </a:lnTo>
                    <a:lnTo>
                      <a:pt x="2820" y="3353"/>
                    </a:lnTo>
                    <a:lnTo>
                      <a:pt x="2885" y="3276"/>
                    </a:lnTo>
                    <a:lnTo>
                      <a:pt x="2938" y="3204"/>
                    </a:lnTo>
                    <a:lnTo>
                      <a:pt x="2973" y="3123"/>
                    </a:lnTo>
                    <a:lnTo>
                      <a:pt x="3032" y="3038"/>
                    </a:lnTo>
                    <a:lnTo>
                      <a:pt x="3065" y="2948"/>
                    </a:lnTo>
                    <a:lnTo>
                      <a:pt x="3128" y="2826"/>
                    </a:lnTo>
                    <a:lnTo>
                      <a:pt x="3158" y="2733"/>
                    </a:lnTo>
                    <a:lnTo>
                      <a:pt x="3188" y="2643"/>
                    </a:lnTo>
                    <a:lnTo>
                      <a:pt x="3221" y="2548"/>
                    </a:lnTo>
                    <a:lnTo>
                      <a:pt x="3256" y="2448"/>
                    </a:lnTo>
                    <a:lnTo>
                      <a:pt x="3275" y="2368"/>
                    </a:lnTo>
                    <a:lnTo>
                      <a:pt x="3295" y="2261"/>
                    </a:lnTo>
                    <a:lnTo>
                      <a:pt x="3313" y="2133"/>
                    </a:lnTo>
                    <a:lnTo>
                      <a:pt x="3345" y="1552"/>
                    </a:lnTo>
                    <a:lnTo>
                      <a:pt x="3406" y="1191"/>
                    </a:lnTo>
                    <a:lnTo>
                      <a:pt x="3410" y="1106"/>
                    </a:lnTo>
                    <a:lnTo>
                      <a:pt x="3388" y="1036"/>
                    </a:lnTo>
                    <a:lnTo>
                      <a:pt x="3343" y="942"/>
                    </a:lnTo>
                    <a:lnTo>
                      <a:pt x="3295" y="857"/>
                    </a:lnTo>
                    <a:lnTo>
                      <a:pt x="3265" y="753"/>
                    </a:lnTo>
                    <a:lnTo>
                      <a:pt x="3235" y="649"/>
                    </a:lnTo>
                    <a:lnTo>
                      <a:pt x="3215" y="529"/>
                    </a:lnTo>
                    <a:lnTo>
                      <a:pt x="3198" y="446"/>
                    </a:lnTo>
                    <a:lnTo>
                      <a:pt x="3163" y="129"/>
                    </a:lnTo>
                    <a:lnTo>
                      <a:pt x="3146" y="61"/>
                    </a:lnTo>
                    <a:lnTo>
                      <a:pt x="3125" y="4"/>
                    </a:lnTo>
                    <a:lnTo>
                      <a:pt x="3125" y="0"/>
                    </a:lnTo>
                    <a:lnTo>
                      <a:pt x="3210" y="19"/>
                    </a:lnTo>
                    <a:lnTo>
                      <a:pt x="3350" y="23"/>
                    </a:lnTo>
                    <a:lnTo>
                      <a:pt x="3661" y="93"/>
                    </a:lnTo>
                    <a:lnTo>
                      <a:pt x="3748" y="131"/>
                    </a:lnTo>
                    <a:lnTo>
                      <a:pt x="3838" y="183"/>
                    </a:lnTo>
                    <a:lnTo>
                      <a:pt x="3928" y="249"/>
                    </a:lnTo>
                    <a:lnTo>
                      <a:pt x="4020" y="341"/>
                    </a:lnTo>
                    <a:lnTo>
                      <a:pt x="4128" y="486"/>
                    </a:lnTo>
                    <a:lnTo>
                      <a:pt x="4869" y="1421"/>
                    </a:lnTo>
                    <a:lnTo>
                      <a:pt x="4913" y="1456"/>
                    </a:lnTo>
                    <a:lnTo>
                      <a:pt x="4964" y="1498"/>
                    </a:lnTo>
                    <a:lnTo>
                      <a:pt x="5024" y="1523"/>
                    </a:lnTo>
                    <a:lnTo>
                      <a:pt x="5131" y="1566"/>
                    </a:lnTo>
                    <a:lnTo>
                      <a:pt x="5213" y="1591"/>
                    </a:lnTo>
                    <a:lnTo>
                      <a:pt x="5311" y="1614"/>
                    </a:lnTo>
                    <a:lnTo>
                      <a:pt x="5408" y="1641"/>
                    </a:lnTo>
                    <a:lnTo>
                      <a:pt x="5501" y="1664"/>
                    </a:lnTo>
                    <a:lnTo>
                      <a:pt x="6083" y="1826"/>
                    </a:lnTo>
                    <a:lnTo>
                      <a:pt x="6179" y="1888"/>
                    </a:lnTo>
                    <a:lnTo>
                      <a:pt x="6243" y="1940"/>
                    </a:lnTo>
                    <a:lnTo>
                      <a:pt x="6336" y="2011"/>
                    </a:lnTo>
                    <a:lnTo>
                      <a:pt x="6413" y="2056"/>
                    </a:lnTo>
                    <a:lnTo>
                      <a:pt x="6558" y="2129"/>
                    </a:lnTo>
                    <a:lnTo>
                      <a:pt x="6624" y="2164"/>
                    </a:lnTo>
                    <a:lnTo>
                      <a:pt x="7291" y="2934"/>
                    </a:lnTo>
                    <a:lnTo>
                      <a:pt x="7859" y="2108"/>
                    </a:lnTo>
                    <a:lnTo>
                      <a:pt x="7964" y="1998"/>
                    </a:lnTo>
                    <a:lnTo>
                      <a:pt x="8017" y="193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73" name="Freeform 41"/>
              <p:cNvSpPr>
                <a:spLocks/>
              </p:cNvSpPr>
              <p:nvPr/>
            </p:nvSpPr>
            <p:spPr bwMode="auto">
              <a:xfrm>
                <a:off x="4171" y="1956"/>
                <a:ext cx="244" cy="248"/>
              </a:xfrm>
              <a:custGeom>
                <a:avLst/>
                <a:gdLst/>
                <a:ahLst/>
                <a:cxnLst>
                  <a:cxn ang="0">
                    <a:pos x="1220" y="0"/>
                  </a:cxn>
                  <a:cxn ang="0">
                    <a:pos x="1100" y="1040"/>
                  </a:cxn>
                  <a:cxn ang="0">
                    <a:pos x="643" y="1103"/>
                  </a:cxn>
                  <a:cxn ang="0">
                    <a:pos x="587" y="1107"/>
                  </a:cxn>
                  <a:cxn ang="0">
                    <a:pos x="508" y="1145"/>
                  </a:cxn>
                  <a:cxn ang="0">
                    <a:pos x="440" y="1188"/>
                  </a:cxn>
                  <a:cxn ang="0">
                    <a:pos x="390" y="1225"/>
                  </a:cxn>
                  <a:cxn ang="0">
                    <a:pos x="315" y="1232"/>
                  </a:cxn>
                  <a:cxn ang="0">
                    <a:pos x="255" y="1240"/>
                  </a:cxn>
                  <a:cxn ang="0">
                    <a:pos x="0" y="1165"/>
                  </a:cxn>
                  <a:cxn ang="0">
                    <a:pos x="49" y="1005"/>
                  </a:cxn>
                  <a:cxn ang="0">
                    <a:pos x="72" y="930"/>
                  </a:cxn>
                  <a:cxn ang="0">
                    <a:pos x="103" y="870"/>
                  </a:cxn>
                  <a:cxn ang="0">
                    <a:pos x="147" y="820"/>
                  </a:cxn>
                  <a:cxn ang="0">
                    <a:pos x="207" y="775"/>
                  </a:cxn>
                  <a:cxn ang="0">
                    <a:pos x="530" y="555"/>
                  </a:cxn>
                  <a:cxn ang="0">
                    <a:pos x="607" y="500"/>
                  </a:cxn>
                  <a:cxn ang="0">
                    <a:pos x="676" y="439"/>
                  </a:cxn>
                  <a:cxn ang="0">
                    <a:pos x="718" y="408"/>
                  </a:cxn>
                  <a:cxn ang="0">
                    <a:pos x="757" y="362"/>
                  </a:cxn>
                  <a:cxn ang="0">
                    <a:pos x="782" y="335"/>
                  </a:cxn>
                  <a:cxn ang="0">
                    <a:pos x="923" y="138"/>
                  </a:cxn>
                  <a:cxn ang="0">
                    <a:pos x="983" y="93"/>
                  </a:cxn>
                  <a:cxn ang="0">
                    <a:pos x="1043" y="55"/>
                  </a:cxn>
                  <a:cxn ang="0">
                    <a:pos x="1220" y="0"/>
                  </a:cxn>
                </a:cxnLst>
                <a:rect l="0" t="0" r="r" b="b"/>
                <a:pathLst>
                  <a:path w="1220" h="1240">
                    <a:moveTo>
                      <a:pt x="1220" y="0"/>
                    </a:moveTo>
                    <a:lnTo>
                      <a:pt x="1100" y="1040"/>
                    </a:lnTo>
                    <a:lnTo>
                      <a:pt x="643" y="1103"/>
                    </a:lnTo>
                    <a:lnTo>
                      <a:pt x="587" y="1107"/>
                    </a:lnTo>
                    <a:lnTo>
                      <a:pt x="508" y="1145"/>
                    </a:lnTo>
                    <a:lnTo>
                      <a:pt x="440" y="1188"/>
                    </a:lnTo>
                    <a:lnTo>
                      <a:pt x="390" y="1225"/>
                    </a:lnTo>
                    <a:lnTo>
                      <a:pt x="315" y="1232"/>
                    </a:lnTo>
                    <a:lnTo>
                      <a:pt x="255" y="1240"/>
                    </a:lnTo>
                    <a:lnTo>
                      <a:pt x="0" y="1165"/>
                    </a:lnTo>
                    <a:lnTo>
                      <a:pt x="49" y="1005"/>
                    </a:lnTo>
                    <a:lnTo>
                      <a:pt x="72" y="930"/>
                    </a:lnTo>
                    <a:lnTo>
                      <a:pt x="103" y="870"/>
                    </a:lnTo>
                    <a:lnTo>
                      <a:pt x="147" y="820"/>
                    </a:lnTo>
                    <a:lnTo>
                      <a:pt x="207" y="775"/>
                    </a:lnTo>
                    <a:lnTo>
                      <a:pt x="530" y="555"/>
                    </a:lnTo>
                    <a:lnTo>
                      <a:pt x="607" y="500"/>
                    </a:lnTo>
                    <a:lnTo>
                      <a:pt x="676" y="439"/>
                    </a:lnTo>
                    <a:lnTo>
                      <a:pt x="718" y="408"/>
                    </a:lnTo>
                    <a:lnTo>
                      <a:pt x="757" y="362"/>
                    </a:lnTo>
                    <a:lnTo>
                      <a:pt x="782" y="335"/>
                    </a:lnTo>
                    <a:lnTo>
                      <a:pt x="923" y="138"/>
                    </a:lnTo>
                    <a:lnTo>
                      <a:pt x="983" y="93"/>
                    </a:lnTo>
                    <a:lnTo>
                      <a:pt x="1043" y="55"/>
                    </a:lnTo>
                    <a:lnTo>
                      <a:pt x="122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74" name="Freeform 42"/>
              <p:cNvSpPr>
                <a:spLocks/>
              </p:cNvSpPr>
              <p:nvPr/>
            </p:nvSpPr>
            <p:spPr bwMode="auto">
              <a:xfrm>
                <a:off x="3370" y="1562"/>
                <a:ext cx="814" cy="974"/>
              </a:xfrm>
              <a:custGeom>
                <a:avLst/>
                <a:gdLst/>
                <a:ahLst/>
                <a:cxnLst>
                  <a:cxn ang="0">
                    <a:pos x="383" y="13"/>
                  </a:cxn>
                  <a:cxn ang="0">
                    <a:pos x="2834" y="340"/>
                  </a:cxn>
                  <a:cxn ang="0">
                    <a:pos x="3086" y="371"/>
                  </a:cxn>
                  <a:cxn ang="0">
                    <a:pos x="3106" y="760"/>
                  </a:cxn>
                  <a:cxn ang="0">
                    <a:pos x="3392" y="1575"/>
                  </a:cxn>
                  <a:cxn ang="0">
                    <a:pos x="3486" y="1778"/>
                  </a:cxn>
                  <a:cxn ang="0">
                    <a:pos x="3656" y="1928"/>
                  </a:cxn>
                  <a:cxn ang="0">
                    <a:pos x="4074" y="2533"/>
                  </a:cxn>
                  <a:cxn ang="0">
                    <a:pos x="2155" y="3965"/>
                  </a:cxn>
                  <a:cxn ang="0">
                    <a:pos x="1593" y="4291"/>
                  </a:cxn>
                  <a:cxn ang="0">
                    <a:pos x="1381" y="4291"/>
                  </a:cxn>
                  <a:cxn ang="0">
                    <a:pos x="1223" y="4308"/>
                  </a:cxn>
                  <a:cxn ang="0">
                    <a:pos x="1057" y="4366"/>
                  </a:cxn>
                  <a:cxn ang="0">
                    <a:pos x="538" y="4866"/>
                  </a:cxn>
                  <a:cxn ang="0">
                    <a:pos x="731" y="4550"/>
                  </a:cxn>
                  <a:cxn ang="0">
                    <a:pos x="972" y="4313"/>
                  </a:cxn>
                  <a:cxn ang="0">
                    <a:pos x="1278" y="4115"/>
                  </a:cxn>
                  <a:cxn ang="0">
                    <a:pos x="1453" y="3948"/>
                  </a:cxn>
                  <a:cxn ang="0">
                    <a:pos x="1676" y="3741"/>
                  </a:cxn>
                  <a:cxn ang="0">
                    <a:pos x="1829" y="3496"/>
                  </a:cxn>
                  <a:cxn ang="0">
                    <a:pos x="1906" y="3291"/>
                  </a:cxn>
                  <a:cxn ang="0">
                    <a:pos x="1943" y="3098"/>
                  </a:cxn>
                  <a:cxn ang="0">
                    <a:pos x="1923" y="2895"/>
                  </a:cxn>
                  <a:cxn ang="0">
                    <a:pos x="1863" y="2712"/>
                  </a:cxn>
                  <a:cxn ang="0">
                    <a:pos x="1765" y="2565"/>
                  </a:cxn>
                  <a:cxn ang="0">
                    <a:pos x="1655" y="2473"/>
                  </a:cxn>
                  <a:cxn ang="0">
                    <a:pos x="1555" y="2430"/>
                  </a:cxn>
                  <a:cxn ang="0">
                    <a:pos x="482" y="2443"/>
                  </a:cxn>
                  <a:cxn ang="0">
                    <a:pos x="0" y="2511"/>
                  </a:cxn>
                  <a:cxn ang="0">
                    <a:pos x="103" y="2033"/>
                  </a:cxn>
                  <a:cxn ang="0">
                    <a:pos x="345" y="643"/>
                  </a:cxn>
                  <a:cxn ang="0">
                    <a:pos x="358" y="421"/>
                  </a:cxn>
                  <a:cxn ang="0">
                    <a:pos x="287" y="0"/>
                  </a:cxn>
                </a:cxnLst>
                <a:rect l="0" t="0" r="r" b="b"/>
                <a:pathLst>
                  <a:path w="4074" h="4866">
                    <a:moveTo>
                      <a:pt x="287" y="0"/>
                    </a:moveTo>
                    <a:lnTo>
                      <a:pt x="383" y="13"/>
                    </a:lnTo>
                    <a:lnTo>
                      <a:pt x="1388" y="148"/>
                    </a:lnTo>
                    <a:lnTo>
                      <a:pt x="2834" y="340"/>
                    </a:lnTo>
                    <a:lnTo>
                      <a:pt x="2983" y="357"/>
                    </a:lnTo>
                    <a:lnTo>
                      <a:pt x="3086" y="371"/>
                    </a:lnTo>
                    <a:lnTo>
                      <a:pt x="3086" y="585"/>
                    </a:lnTo>
                    <a:lnTo>
                      <a:pt x="3106" y="760"/>
                    </a:lnTo>
                    <a:lnTo>
                      <a:pt x="3243" y="1193"/>
                    </a:lnTo>
                    <a:lnTo>
                      <a:pt x="3392" y="1575"/>
                    </a:lnTo>
                    <a:lnTo>
                      <a:pt x="3423" y="1663"/>
                    </a:lnTo>
                    <a:lnTo>
                      <a:pt x="3486" y="1778"/>
                    </a:lnTo>
                    <a:lnTo>
                      <a:pt x="3564" y="1863"/>
                    </a:lnTo>
                    <a:lnTo>
                      <a:pt x="3656" y="1928"/>
                    </a:lnTo>
                    <a:lnTo>
                      <a:pt x="3759" y="2023"/>
                    </a:lnTo>
                    <a:lnTo>
                      <a:pt x="4074" y="2533"/>
                    </a:lnTo>
                    <a:lnTo>
                      <a:pt x="3751" y="2781"/>
                    </a:lnTo>
                    <a:lnTo>
                      <a:pt x="2155" y="3965"/>
                    </a:lnTo>
                    <a:lnTo>
                      <a:pt x="1595" y="4291"/>
                    </a:lnTo>
                    <a:lnTo>
                      <a:pt x="1593" y="4291"/>
                    </a:lnTo>
                    <a:lnTo>
                      <a:pt x="1591" y="4291"/>
                    </a:lnTo>
                    <a:lnTo>
                      <a:pt x="1381" y="4291"/>
                    </a:lnTo>
                    <a:lnTo>
                      <a:pt x="1333" y="4291"/>
                    </a:lnTo>
                    <a:lnTo>
                      <a:pt x="1223" y="4308"/>
                    </a:lnTo>
                    <a:lnTo>
                      <a:pt x="1140" y="4320"/>
                    </a:lnTo>
                    <a:lnTo>
                      <a:pt x="1057" y="4366"/>
                    </a:lnTo>
                    <a:lnTo>
                      <a:pt x="983" y="4423"/>
                    </a:lnTo>
                    <a:lnTo>
                      <a:pt x="538" y="4866"/>
                    </a:lnTo>
                    <a:lnTo>
                      <a:pt x="570" y="4793"/>
                    </a:lnTo>
                    <a:lnTo>
                      <a:pt x="731" y="4550"/>
                    </a:lnTo>
                    <a:lnTo>
                      <a:pt x="878" y="4399"/>
                    </a:lnTo>
                    <a:lnTo>
                      <a:pt x="972" y="4313"/>
                    </a:lnTo>
                    <a:lnTo>
                      <a:pt x="1275" y="4118"/>
                    </a:lnTo>
                    <a:lnTo>
                      <a:pt x="1278" y="4115"/>
                    </a:lnTo>
                    <a:lnTo>
                      <a:pt x="1366" y="4042"/>
                    </a:lnTo>
                    <a:lnTo>
                      <a:pt x="1453" y="3948"/>
                    </a:lnTo>
                    <a:lnTo>
                      <a:pt x="1580" y="3843"/>
                    </a:lnTo>
                    <a:lnTo>
                      <a:pt x="1676" y="3741"/>
                    </a:lnTo>
                    <a:lnTo>
                      <a:pt x="1756" y="3627"/>
                    </a:lnTo>
                    <a:lnTo>
                      <a:pt x="1829" y="3496"/>
                    </a:lnTo>
                    <a:lnTo>
                      <a:pt x="1868" y="3395"/>
                    </a:lnTo>
                    <a:lnTo>
                      <a:pt x="1906" y="3291"/>
                    </a:lnTo>
                    <a:lnTo>
                      <a:pt x="1926" y="3210"/>
                    </a:lnTo>
                    <a:lnTo>
                      <a:pt x="1943" y="3098"/>
                    </a:lnTo>
                    <a:lnTo>
                      <a:pt x="1939" y="2983"/>
                    </a:lnTo>
                    <a:lnTo>
                      <a:pt x="1923" y="2895"/>
                    </a:lnTo>
                    <a:lnTo>
                      <a:pt x="1893" y="2791"/>
                    </a:lnTo>
                    <a:lnTo>
                      <a:pt x="1863" y="2712"/>
                    </a:lnTo>
                    <a:lnTo>
                      <a:pt x="1819" y="2631"/>
                    </a:lnTo>
                    <a:lnTo>
                      <a:pt x="1765" y="2565"/>
                    </a:lnTo>
                    <a:lnTo>
                      <a:pt x="1708" y="2508"/>
                    </a:lnTo>
                    <a:lnTo>
                      <a:pt x="1655" y="2473"/>
                    </a:lnTo>
                    <a:lnTo>
                      <a:pt x="1609" y="2443"/>
                    </a:lnTo>
                    <a:lnTo>
                      <a:pt x="1555" y="2430"/>
                    </a:lnTo>
                    <a:lnTo>
                      <a:pt x="1491" y="2415"/>
                    </a:lnTo>
                    <a:lnTo>
                      <a:pt x="482" y="2443"/>
                    </a:lnTo>
                    <a:lnTo>
                      <a:pt x="480" y="2443"/>
                    </a:lnTo>
                    <a:lnTo>
                      <a:pt x="0" y="2511"/>
                    </a:lnTo>
                    <a:lnTo>
                      <a:pt x="103" y="2038"/>
                    </a:lnTo>
                    <a:lnTo>
                      <a:pt x="103" y="2033"/>
                    </a:lnTo>
                    <a:lnTo>
                      <a:pt x="330" y="776"/>
                    </a:lnTo>
                    <a:lnTo>
                      <a:pt x="345" y="643"/>
                    </a:lnTo>
                    <a:lnTo>
                      <a:pt x="360" y="528"/>
                    </a:lnTo>
                    <a:lnTo>
                      <a:pt x="358" y="421"/>
                    </a:lnTo>
                    <a:lnTo>
                      <a:pt x="355" y="340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75" name="Freeform 43"/>
              <p:cNvSpPr>
                <a:spLocks/>
              </p:cNvSpPr>
              <p:nvPr/>
            </p:nvSpPr>
            <p:spPr bwMode="auto">
              <a:xfrm>
                <a:off x="3689" y="1889"/>
                <a:ext cx="734" cy="532"/>
              </a:xfrm>
              <a:custGeom>
                <a:avLst/>
                <a:gdLst/>
                <a:ahLst/>
                <a:cxnLst>
                  <a:cxn ang="0">
                    <a:pos x="3671" y="0"/>
                  </a:cxn>
                  <a:cxn ang="0">
                    <a:pos x="3671" y="3"/>
                  </a:cxn>
                  <a:cxn ang="0">
                    <a:pos x="3644" y="255"/>
                  </a:cxn>
                  <a:cxn ang="0">
                    <a:pos x="3644" y="260"/>
                  </a:cxn>
                  <a:cxn ang="0">
                    <a:pos x="3634" y="333"/>
                  </a:cxn>
                  <a:cxn ang="0">
                    <a:pos x="3457" y="388"/>
                  </a:cxn>
                  <a:cxn ang="0">
                    <a:pos x="3397" y="426"/>
                  </a:cxn>
                  <a:cxn ang="0">
                    <a:pos x="3337" y="471"/>
                  </a:cxn>
                  <a:cxn ang="0">
                    <a:pos x="3196" y="668"/>
                  </a:cxn>
                  <a:cxn ang="0">
                    <a:pos x="3171" y="695"/>
                  </a:cxn>
                  <a:cxn ang="0">
                    <a:pos x="3132" y="741"/>
                  </a:cxn>
                  <a:cxn ang="0">
                    <a:pos x="3090" y="772"/>
                  </a:cxn>
                  <a:cxn ang="0">
                    <a:pos x="3021" y="833"/>
                  </a:cxn>
                  <a:cxn ang="0">
                    <a:pos x="2944" y="888"/>
                  </a:cxn>
                  <a:cxn ang="0">
                    <a:pos x="2621" y="1108"/>
                  </a:cxn>
                  <a:cxn ang="0">
                    <a:pos x="2561" y="1153"/>
                  </a:cxn>
                  <a:cxn ang="0">
                    <a:pos x="2517" y="1203"/>
                  </a:cxn>
                  <a:cxn ang="0">
                    <a:pos x="2486" y="1263"/>
                  </a:cxn>
                  <a:cxn ang="0">
                    <a:pos x="2463" y="1338"/>
                  </a:cxn>
                  <a:cxn ang="0">
                    <a:pos x="2414" y="1498"/>
                  </a:cxn>
                  <a:cxn ang="0">
                    <a:pos x="2318" y="1631"/>
                  </a:cxn>
                  <a:cxn ang="0">
                    <a:pos x="2314" y="1638"/>
                  </a:cxn>
                  <a:cxn ang="0">
                    <a:pos x="2266" y="1708"/>
                  </a:cxn>
                  <a:cxn ang="0">
                    <a:pos x="2226" y="1760"/>
                  </a:cxn>
                  <a:cxn ang="0">
                    <a:pos x="2187" y="1805"/>
                  </a:cxn>
                  <a:cxn ang="0">
                    <a:pos x="2148" y="1828"/>
                  </a:cxn>
                  <a:cxn ang="0">
                    <a:pos x="1778" y="2048"/>
                  </a:cxn>
                  <a:cxn ang="0">
                    <a:pos x="1693" y="2090"/>
                  </a:cxn>
                  <a:cxn ang="0">
                    <a:pos x="1623" y="2129"/>
                  </a:cxn>
                  <a:cxn ang="0">
                    <a:pos x="1006" y="2351"/>
                  </a:cxn>
                  <a:cxn ang="0">
                    <a:pos x="1004" y="2351"/>
                  </a:cxn>
                  <a:cxn ang="0">
                    <a:pos x="485" y="2513"/>
                  </a:cxn>
                  <a:cxn ang="0">
                    <a:pos x="170" y="2613"/>
                  </a:cxn>
                  <a:cxn ang="0">
                    <a:pos x="0" y="2656"/>
                  </a:cxn>
                  <a:cxn ang="0">
                    <a:pos x="560" y="2330"/>
                  </a:cxn>
                  <a:cxn ang="0">
                    <a:pos x="2156" y="1146"/>
                  </a:cxn>
                  <a:cxn ang="0">
                    <a:pos x="2479" y="898"/>
                  </a:cxn>
                  <a:cxn ang="0">
                    <a:pos x="2482" y="896"/>
                  </a:cxn>
                  <a:cxn ang="0">
                    <a:pos x="3671" y="0"/>
                  </a:cxn>
                </a:cxnLst>
                <a:rect l="0" t="0" r="r" b="b"/>
                <a:pathLst>
                  <a:path w="3671" h="2656">
                    <a:moveTo>
                      <a:pt x="3671" y="0"/>
                    </a:moveTo>
                    <a:lnTo>
                      <a:pt x="3671" y="3"/>
                    </a:lnTo>
                    <a:lnTo>
                      <a:pt x="3644" y="255"/>
                    </a:lnTo>
                    <a:lnTo>
                      <a:pt x="3644" y="260"/>
                    </a:lnTo>
                    <a:lnTo>
                      <a:pt x="3634" y="333"/>
                    </a:lnTo>
                    <a:lnTo>
                      <a:pt x="3457" y="388"/>
                    </a:lnTo>
                    <a:lnTo>
                      <a:pt x="3397" y="426"/>
                    </a:lnTo>
                    <a:lnTo>
                      <a:pt x="3337" y="471"/>
                    </a:lnTo>
                    <a:lnTo>
                      <a:pt x="3196" y="668"/>
                    </a:lnTo>
                    <a:lnTo>
                      <a:pt x="3171" y="695"/>
                    </a:lnTo>
                    <a:lnTo>
                      <a:pt x="3132" y="741"/>
                    </a:lnTo>
                    <a:lnTo>
                      <a:pt x="3090" y="772"/>
                    </a:lnTo>
                    <a:lnTo>
                      <a:pt x="3021" y="833"/>
                    </a:lnTo>
                    <a:lnTo>
                      <a:pt x="2944" y="888"/>
                    </a:lnTo>
                    <a:lnTo>
                      <a:pt x="2621" y="1108"/>
                    </a:lnTo>
                    <a:lnTo>
                      <a:pt x="2561" y="1153"/>
                    </a:lnTo>
                    <a:lnTo>
                      <a:pt x="2517" y="1203"/>
                    </a:lnTo>
                    <a:lnTo>
                      <a:pt x="2486" y="1263"/>
                    </a:lnTo>
                    <a:lnTo>
                      <a:pt x="2463" y="1338"/>
                    </a:lnTo>
                    <a:lnTo>
                      <a:pt x="2414" y="1498"/>
                    </a:lnTo>
                    <a:lnTo>
                      <a:pt x="2318" y="1631"/>
                    </a:lnTo>
                    <a:lnTo>
                      <a:pt x="2314" y="1638"/>
                    </a:lnTo>
                    <a:lnTo>
                      <a:pt x="2266" y="1708"/>
                    </a:lnTo>
                    <a:lnTo>
                      <a:pt x="2226" y="1760"/>
                    </a:lnTo>
                    <a:lnTo>
                      <a:pt x="2187" y="1805"/>
                    </a:lnTo>
                    <a:lnTo>
                      <a:pt x="2148" y="1828"/>
                    </a:lnTo>
                    <a:lnTo>
                      <a:pt x="1778" y="2048"/>
                    </a:lnTo>
                    <a:lnTo>
                      <a:pt x="1693" y="2090"/>
                    </a:lnTo>
                    <a:lnTo>
                      <a:pt x="1623" y="2129"/>
                    </a:lnTo>
                    <a:lnTo>
                      <a:pt x="1006" y="2351"/>
                    </a:lnTo>
                    <a:lnTo>
                      <a:pt x="1004" y="2351"/>
                    </a:lnTo>
                    <a:lnTo>
                      <a:pt x="485" y="2513"/>
                    </a:lnTo>
                    <a:lnTo>
                      <a:pt x="170" y="2613"/>
                    </a:lnTo>
                    <a:lnTo>
                      <a:pt x="0" y="2656"/>
                    </a:lnTo>
                    <a:lnTo>
                      <a:pt x="560" y="2330"/>
                    </a:lnTo>
                    <a:lnTo>
                      <a:pt x="2156" y="1146"/>
                    </a:lnTo>
                    <a:lnTo>
                      <a:pt x="2479" y="898"/>
                    </a:lnTo>
                    <a:lnTo>
                      <a:pt x="2482" y="896"/>
                    </a:lnTo>
                    <a:lnTo>
                      <a:pt x="3671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76" name="Freeform 44"/>
              <p:cNvSpPr>
                <a:spLocks/>
              </p:cNvSpPr>
              <p:nvPr/>
            </p:nvSpPr>
            <p:spPr bwMode="auto">
              <a:xfrm>
                <a:off x="3268" y="2051"/>
                <a:ext cx="357" cy="505"/>
              </a:xfrm>
              <a:custGeom>
                <a:avLst/>
                <a:gdLst/>
                <a:ahLst/>
                <a:cxnLst>
                  <a:cxn ang="0">
                    <a:pos x="508" y="68"/>
                  </a:cxn>
                  <a:cxn ang="0">
                    <a:pos x="988" y="0"/>
                  </a:cxn>
                  <a:cxn ang="0">
                    <a:pos x="946" y="335"/>
                  </a:cxn>
                  <a:cxn ang="0">
                    <a:pos x="938" y="572"/>
                  </a:cxn>
                  <a:cxn ang="0">
                    <a:pos x="955" y="830"/>
                  </a:cxn>
                  <a:cxn ang="0">
                    <a:pos x="1001" y="1040"/>
                  </a:cxn>
                  <a:cxn ang="0">
                    <a:pos x="1028" y="1195"/>
                  </a:cxn>
                  <a:cxn ang="0">
                    <a:pos x="1061" y="1495"/>
                  </a:cxn>
                  <a:cxn ang="0">
                    <a:pos x="1786" y="1672"/>
                  </a:cxn>
                  <a:cxn ang="0">
                    <a:pos x="1783" y="1675"/>
                  </a:cxn>
                  <a:cxn ang="0">
                    <a:pos x="1480" y="1870"/>
                  </a:cxn>
                  <a:cxn ang="0">
                    <a:pos x="1386" y="1956"/>
                  </a:cxn>
                  <a:cxn ang="0">
                    <a:pos x="1239" y="2107"/>
                  </a:cxn>
                  <a:cxn ang="0">
                    <a:pos x="1078" y="2350"/>
                  </a:cxn>
                  <a:cxn ang="0">
                    <a:pos x="1046" y="2423"/>
                  </a:cxn>
                  <a:cxn ang="0">
                    <a:pos x="1040" y="2429"/>
                  </a:cxn>
                  <a:cxn ang="0">
                    <a:pos x="855" y="2487"/>
                  </a:cxn>
                  <a:cxn ang="0">
                    <a:pos x="826" y="2500"/>
                  </a:cxn>
                  <a:cxn ang="0">
                    <a:pos x="781" y="2525"/>
                  </a:cxn>
                  <a:cxn ang="0">
                    <a:pos x="768" y="2497"/>
                  </a:cxn>
                  <a:cxn ang="0">
                    <a:pos x="0" y="1858"/>
                  </a:cxn>
                  <a:cxn ang="0">
                    <a:pos x="40" y="1805"/>
                  </a:cxn>
                  <a:cxn ang="0">
                    <a:pos x="56" y="1765"/>
                  </a:cxn>
                  <a:cxn ang="0">
                    <a:pos x="81" y="1713"/>
                  </a:cxn>
                  <a:cxn ang="0">
                    <a:pos x="106" y="1672"/>
                  </a:cxn>
                  <a:cxn ang="0">
                    <a:pos x="146" y="1597"/>
                  </a:cxn>
                  <a:cxn ang="0">
                    <a:pos x="166" y="1537"/>
                  </a:cxn>
                  <a:cxn ang="0">
                    <a:pos x="198" y="1465"/>
                  </a:cxn>
                  <a:cxn ang="0">
                    <a:pos x="508" y="72"/>
                  </a:cxn>
                  <a:cxn ang="0">
                    <a:pos x="508" y="68"/>
                  </a:cxn>
                </a:cxnLst>
                <a:rect l="0" t="0" r="r" b="b"/>
                <a:pathLst>
                  <a:path w="1786" h="2525">
                    <a:moveTo>
                      <a:pt x="508" y="68"/>
                    </a:moveTo>
                    <a:lnTo>
                      <a:pt x="988" y="0"/>
                    </a:lnTo>
                    <a:lnTo>
                      <a:pt x="946" y="335"/>
                    </a:lnTo>
                    <a:lnTo>
                      <a:pt x="938" y="572"/>
                    </a:lnTo>
                    <a:lnTo>
                      <a:pt x="955" y="830"/>
                    </a:lnTo>
                    <a:lnTo>
                      <a:pt x="1001" y="1040"/>
                    </a:lnTo>
                    <a:lnTo>
                      <a:pt x="1028" y="1195"/>
                    </a:lnTo>
                    <a:lnTo>
                      <a:pt x="1061" y="1495"/>
                    </a:lnTo>
                    <a:lnTo>
                      <a:pt x="1786" y="1672"/>
                    </a:lnTo>
                    <a:lnTo>
                      <a:pt x="1783" y="1675"/>
                    </a:lnTo>
                    <a:lnTo>
                      <a:pt x="1480" y="1870"/>
                    </a:lnTo>
                    <a:lnTo>
                      <a:pt x="1386" y="1956"/>
                    </a:lnTo>
                    <a:lnTo>
                      <a:pt x="1239" y="2107"/>
                    </a:lnTo>
                    <a:lnTo>
                      <a:pt x="1078" y="2350"/>
                    </a:lnTo>
                    <a:lnTo>
                      <a:pt x="1046" y="2423"/>
                    </a:lnTo>
                    <a:lnTo>
                      <a:pt x="1040" y="2429"/>
                    </a:lnTo>
                    <a:lnTo>
                      <a:pt x="855" y="2487"/>
                    </a:lnTo>
                    <a:lnTo>
                      <a:pt x="826" y="2500"/>
                    </a:lnTo>
                    <a:lnTo>
                      <a:pt x="781" y="2525"/>
                    </a:lnTo>
                    <a:lnTo>
                      <a:pt x="768" y="2497"/>
                    </a:lnTo>
                    <a:lnTo>
                      <a:pt x="0" y="1858"/>
                    </a:lnTo>
                    <a:lnTo>
                      <a:pt x="40" y="1805"/>
                    </a:lnTo>
                    <a:lnTo>
                      <a:pt x="56" y="1765"/>
                    </a:lnTo>
                    <a:lnTo>
                      <a:pt x="81" y="1713"/>
                    </a:lnTo>
                    <a:lnTo>
                      <a:pt x="106" y="1672"/>
                    </a:lnTo>
                    <a:lnTo>
                      <a:pt x="146" y="1597"/>
                    </a:lnTo>
                    <a:lnTo>
                      <a:pt x="166" y="1537"/>
                    </a:lnTo>
                    <a:lnTo>
                      <a:pt x="198" y="1465"/>
                    </a:lnTo>
                    <a:lnTo>
                      <a:pt x="508" y="72"/>
                    </a:lnTo>
                    <a:lnTo>
                      <a:pt x="508" y="6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77" name="Freeform 45"/>
              <p:cNvSpPr>
                <a:spLocks/>
              </p:cNvSpPr>
              <p:nvPr/>
            </p:nvSpPr>
            <p:spPr bwMode="auto">
              <a:xfrm>
                <a:off x="3568" y="1404"/>
                <a:ext cx="122" cy="145"/>
              </a:xfrm>
              <a:custGeom>
                <a:avLst/>
                <a:gdLst/>
                <a:ahLst/>
                <a:cxnLst>
                  <a:cxn ang="0">
                    <a:pos x="573" y="108"/>
                  </a:cxn>
                  <a:cxn ang="0">
                    <a:pos x="610" y="248"/>
                  </a:cxn>
                  <a:cxn ang="0">
                    <a:pos x="587" y="441"/>
                  </a:cxn>
                  <a:cxn ang="0">
                    <a:pos x="440" y="425"/>
                  </a:cxn>
                  <a:cxn ang="0">
                    <a:pos x="405" y="723"/>
                  </a:cxn>
                  <a:cxn ang="0">
                    <a:pos x="182" y="676"/>
                  </a:cxn>
                  <a:cxn ang="0">
                    <a:pos x="100" y="658"/>
                  </a:cxn>
                  <a:cxn ang="0">
                    <a:pos x="43" y="633"/>
                  </a:cxn>
                  <a:cxn ang="0">
                    <a:pos x="18" y="608"/>
                  </a:cxn>
                  <a:cxn ang="0">
                    <a:pos x="2" y="548"/>
                  </a:cxn>
                  <a:cxn ang="0">
                    <a:pos x="0" y="491"/>
                  </a:cxn>
                  <a:cxn ang="0">
                    <a:pos x="5" y="0"/>
                  </a:cxn>
                  <a:cxn ang="0">
                    <a:pos x="573" y="108"/>
                  </a:cxn>
                </a:cxnLst>
                <a:rect l="0" t="0" r="r" b="b"/>
                <a:pathLst>
                  <a:path w="610" h="723">
                    <a:moveTo>
                      <a:pt x="573" y="108"/>
                    </a:moveTo>
                    <a:lnTo>
                      <a:pt x="610" y="248"/>
                    </a:lnTo>
                    <a:lnTo>
                      <a:pt x="587" y="441"/>
                    </a:lnTo>
                    <a:lnTo>
                      <a:pt x="440" y="425"/>
                    </a:lnTo>
                    <a:lnTo>
                      <a:pt x="405" y="723"/>
                    </a:lnTo>
                    <a:lnTo>
                      <a:pt x="182" y="676"/>
                    </a:lnTo>
                    <a:lnTo>
                      <a:pt x="100" y="658"/>
                    </a:lnTo>
                    <a:lnTo>
                      <a:pt x="43" y="633"/>
                    </a:lnTo>
                    <a:lnTo>
                      <a:pt x="18" y="608"/>
                    </a:lnTo>
                    <a:lnTo>
                      <a:pt x="2" y="548"/>
                    </a:lnTo>
                    <a:lnTo>
                      <a:pt x="0" y="491"/>
                    </a:lnTo>
                    <a:lnTo>
                      <a:pt x="5" y="0"/>
                    </a:lnTo>
                    <a:lnTo>
                      <a:pt x="573" y="10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78" name="Freeform 46"/>
              <p:cNvSpPr>
                <a:spLocks/>
              </p:cNvSpPr>
              <p:nvPr/>
            </p:nvSpPr>
            <p:spPr bwMode="auto">
              <a:xfrm>
                <a:off x="3671" y="452"/>
                <a:ext cx="917" cy="438"/>
              </a:xfrm>
              <a:custGeom>
                <a:avLst/>
                <a:gdLst/>
                <a:ahLst/>
                <a:cxnLst>
                  <a:cxn ang="0">
                    <a:pos x="1633" y="612"/>
                  </a:cxn>
                  <a:cxn ang="0">
                    <a:pos x="1930" y="481"/>
                  </a:cxn>
                  <a:cxn ang="0">
                    <a:pos x="2104" y="410"/>
                  </a:cxn>
                  <a:cxn ang="0">
                    <a:pos x="2324" y="340"/>
                  </a:cxn>
                  <a:cxn ang="0">
                    <a:pos x="2326" y="350"/>
                  </a:cxn>
                  <a:cxn ang="0">
                    <a:pos x="4586" y="0"/>
                  </a:cxn>
                  <a:cxn ang="0">
                    <a:pos x="4559" y="317"/>
                  </a:cxn>
                  <a:cxn ang="0">
                    <a:pos x="4526" y="348"/>
                  </a:cxn>
                  <a:cxn ang="0">
                    <a:pos x="4506" y="383"/>
                  </a:cxn>
                  <a:cxn ang="0">
                    <a:pos x="4479" y="442"/>
                  </a:cxn>
                  <a:cxn ang="0">
                    <a:pos x="4462" y="495"/>
                  </a:cxn>
                  <a:cxn ang="0">
                    <a:pos x="4451" y="585"/>
                  </a:cxn>
                  <a:cxn ang="0">
                    <a:pos x="4414" y="710"/>
                  </a:cxn>
                  <a:cxn ang="0">
                    <a:pos x="2311" y="1845"/>
                  </a:cxn>
                  <a:cxn ang="0">
                    <a:pos x="2164" y="1921"/>
                  </a:cxn>
                  <a:cxn ang="0">
                    <a:pos x="1670" y="2190"/>
                  </a:cxn>
                  <a:cxn ang="0">
                    <a:pos x="1143" y="1780"/>
                  </a:cxn>
                  <a:cxn ang="0">
                    <a:pos x="793" y="1540"/>
                  </a:cxn>
                  <a:cxn ang="0">
                    <a:pos x="678" y="1500"/>
                  </a:cxn>
                  <a:cxn ang="0">
                    <a:pos x="473" y="1548"/>
                  </a:cxn>
                  <a:cxn ang="0">
                    <a:pos x="338" y="1589"/>
                  </a:cxn>
                  <a:cxn ang="0">
                    <a:pos x="0" y="1735"/>
                  </a:cxn>
                  <a:cxn ang="0">
                    <a:pos x="35" y="1653"/>
                  </a:cxn>
                  <a:cxn ang="0">
                    <a:pos x="97" y="1600"/>
                  </a:cxn>
                  <a:cxn ang="0">
                    <a:pos x="250" y="1483"/>
                  </a:cxn>
                  <a:cxn ang="0">
                    <a:pos x="630" y="1257"/>
                  </a:cxn>
                  <a:cxn ang="0">
                    <a:pos x="1550" y="707"/>
                  </a:cxn>
                  <a:cxn ang="0">
                    <a:pos x="1633" y="612"/>
                  </a:cxn>
                </a:cxnLst>
                <a:rect l="0" t="0" r="r" b="b"/>
                <a:pathLst>
                  <a:path w="4586" h="2190">
                    <a:moveTo>
                      <a:pt x="1633" y="612"/>
                    </a:moveTo>
                    <a:lnTo>
                      <a:pt x="1930" y="481"/>
                    </a:lnTo>
                    <a:lnTo>
                      <a:pt x="2104" y="410"/>
                    </a:lnTo>
                    <a:lnTo>
                      <a:pt x="2324" y="340"/>
                    </a:lnTo>
                    <a:lnTo>
                      <a:pt x="2326" y="350"/>
                    </a:lnTo>
                    <a:lnTo>
                      <a:pt x="4586" y="0"/>
                    </a:lnTo>
                    <a:lnTo>
                      <a:pt x="4559" y="317"/>
                    </a:lnTo>
                    <a:lnTo>
                      <a:pt x="4526" y="348"/>
                    </a:lnTo>
                    <a:lnTo>
                      <a:pt x="4506" y="383"/>
                    </a:lnTo>
                    <a:lnTo>
                      <a:pt x="4479" y="442"/>
                    </a:lnTo>
                    <a:lnTo>
                      <a:pt x="4462" y="495"/>
                    </a:lnTo>
                    <a:lnTo>
                      <a:pt x="4451" y="585"/>
                    </a:lnTo>
                    <a:lnTo>
                      <a:pt x="4414" y="710"/>
                    </a:lnTo>
                    <a:lnTo>
                      <a:pt x="2311" y="1845"/>
                    </a:lnTo>
                    <a:lnTo>
                      <a:pt x="2164" y="1921"/>
                    </a:lnTo>
                    <a:lnTo>
                      <a:pt x="1670" y="2190"/>
                    </a:lnTo>
                    <a:lnTo>
                      <a:pt x="1143" y="1780"/>
                    </a:lnTo>
                    <a:lnTo>
                      <a:pt x="793" y="1540"/>
                    </a:lnTo>
                    <a:lnTo>
                      <a:pt x="678" y="1500"/>
                    </a:lnTo>
                    <a:lnTo>
                      <a:pt x="473" y="1548"/>
                    </a:lnTo>
                    <a:lnTo>
                      <a:pt x="338" y="1589"/>
                    </a:lnTo>
                    <a:lnTo>
                      <a:pt x="0" y="1735"/>
                    </a:lnTo>
                    <a:lnTo>
                      <a:pt x="35" y="1653"/>
                    </a:lnTo>
                    <a:lnTo>
                      <a:pt x="97" y="1600"/>
                    </a:lnTo>
                    <a:lnTo>
                      <a:pt x="250" y="1483"/>
                    </a:lnTo>
                    <a:lnTo>
                      <a:pt x="630" y="1257"/>
                    </a:lnTo>
                    <a:lnTo>
                      <a:pt x="1550" y="707"/>
                    </a:lnTo>
                    <a:lnTo>
                      <a:pt x="1633" y="612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79" name="Freeform 47"/>
              <p:cNvSpPr>
                <a:spLocks/>
              </p:cNvSpPr>
              <p:nvPr/>
            </p:nvSpPr>
            <p:spPr bwMode="auto">
              <a:xfrm>
                <a:off x="3659" y="760"/>
                <a:ext cx="445" cy="568"/>
              </a:xfrm>
              <a:custGeom>
                <a:avLst/>
                <a:gdLst/>
                <a:ahLst/>
                <a:cxnLst>
                  <a:cxn ang="0">
                    <a:pos x="856" y="0"/>
                  </a:cxn>
                  <a:cxn ang="0">
                    <a:pos x="1358" y="1074"/>
                  </a:cxn>
                  <a:cxn ang="0">
                    <a:pos x="1654" y="1660"/>
                  </a:cxn>
                  <a:cxn ang="0">
                    <a:pos x="2076" y="2473"/>
                  </a:cxn>
                  <a:cxn ang="0">
                    <a:pos x="2084" y="2483"/>
                  </a:cxn>
                  <a:cxn ang="0">
                    <a:pos x="2221" y="2830"/>
                  </a:cxn>
                  <a:cxn ang="0">
                    <a:pos x="2227" y="2840"/>
                  </a:cxn>
                  <a:cxn ang="0">
                    <a:pos x="836" y="2620"/>
                  </a:cxn>
                  <a:cxn ang="0">
                    <a:pos x="0" y="2495"/>
                  </a:cxn>
                  <a:cxn ang="0">
                    <a:pos x="6" y="2462"/>
                  </a:cxn>
                  <a:cxn ang="0">
                    <a:pos x="79" y="1850"/>
                  </a:cxn>
                  <a:cxn ang="0">
                    <a:pos x="260" y="1200"/>
                  </a:cxn>
                  <a:cxn ang="0">
                    <a:pos x="531" y="582"/>
                  </a:cxn>
                  <a:cxn ang="0">
                    <a:pos x="856" y="0"/>
                  </a:cxn>
                </a:cxnLst>
                <a:rect l="0" t="0" r="r" b="b"/>
                <a:pathLst>
                  <a:path w="2227" h="2840">
                    <a:moveTo>
                      <a:pt x="856" y="0"/>
                    </a:moveTo>
                    <a:lnTo>
                      <a:pt x="1358" y="1074"/>
                    </a:lnTo>
                    <a:lnTo>
                      <a:pt x="1654" y="1660"/>
                    </a:lnTo>
                    <a:lnTo>
                      <a:pt x="2076" y="2473"/>
                    </a:lnTo>
                    <a:lnTo>
                      <a:pt x="2084" y="2483"/>
                    </a:lnTo>
                    <a:lnTo>
                      <a:pt x="2221" y="2830"/>
                    </a:lnTo>
                    <a:lnTo>
                      <a:pt x="2227" y="2840"/>
                    </a:lnTo>
                    <a:lnTo>
                      <a:pt x="836" y="2620"/>
                    </a:lnTo>
                    <a:lnTo>
                      <a:pt x="0" y="2495"/>
                    </a:lnTo>
                    <a:lnTo>
                      <a:pt x="6" y="2462"/>
                    </a:lnTo>
                    <a:lnTo>
                      <a:pt x="79" y="1850"/>
                    </a:lnTo>
                    <a:lnTo>
                      <a:pt x="260" y="1200"/>
                    </a:lnTo>
                    <a:lnTo>
                      <a:pt x="531" y="582"/>
                    </a:lnTo>
                    <a:lnTo>
                      <a:pt x="856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80" name="Freeform 48"/>
              <p:cNvSpPr>
                <a:spLocks/>
              </p:cNvSpPr>
              <p:nvPr/>
            </p:nvSpPr>
            <p:spPr bwMode="auto">
              <a:xfrm>
                <a:off x="3830" y="760"/>
                <a:ext cx="279" cy="33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50" y="240"/>
                  </a:cxn>
                  <a:cxn ang="0">
                    <a:pos x="877" y="650"/>
                  </a:cxn>
                  <a:cxn ang="0">
                    <a:pos x="1398" y="1033"/>
                  </a:cxn>
                  <a:cxn ang="0">
                    <a:pos x="798" y="1660"/>
                  </a:cxn>
                  <a:cxn ang="0">
                    <a:pos x="502" y="1074"/>
                  </a:cxn>
                  <a:cxn ang="0">
                    <a:pos x="0" y="0"/>
                  </a:cxn>
                </a:cxnLst>
                <a:rect l="0" t="0" r="r" b="b"/>
                <a:pathLst>
                  <a:path w="1398" h="1660">
                    <a:moveTo>
                      <a:pt x="0" y="0"/>
                    </a:moveTo>
                    <a:lnTo>
                      <a:pt x="350" y="240"/>
                    </a:lnTo>
                    <a:lnTo>
                      <a:pt x="877" y="650"/>
                    </a:lnTo>
                    <a:lnTo>
                      <a:pt x="1398" y="1033"/>
                    </a:lnTo>
                    <a:lnTo>
                      <a:pt x="798" y="1660"/>
                    </a:lnTo>
                    <a:lnTo>
                      <a:pt x="502" y="107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81" name="Freeform 49"/>
              <p:cNvSpPr>
                <a:spLocks/>
              </p:cNvSpPr>
              <p:nvPr/>
            </p:nvSpPr>
            <p:spPr bwMode="auto">
              <a:xfrm>
                <a:off x="2865" y="1152"/>
                <a:ext cx="1603" cy="440"/>
              </a:xfrm>
              <a:custGeom>
                <a:avLst/>
                <a:gdLst/>
                <a:ahLst/>
                <a:cxnLst>
                  <a:cxn ang="0">
                    <a:pos x="778" y="23"/>
                  </a:cxn>
                  <a:cxn ang="0">
                    <a:pos x="2598" y="322"/>
                  </a:cxn>
                  <a:cxn ang="0">
                    <a:pos x="3970" y="535"/>
                  </a:cxn>
                  <a:cxn ang="0">
                    <a:pos x="6197" y="880"/>
                  </a:cxn>
                  <a:cxn ang="0">
                    <a:pos x="7980" y="1137"/>
                  </a:cxn>
                  <a:cxn ang="0">
                    <a:pos x="7989" y="1505"/>
                  </a:cxn>
                  <a:cxn ang="0">
                    <a:pos x="6658" y="1347"/>
                  </a:cxn>
                  <a:cxn ang="0">
                    <a:pos x="6316" y="1268"/>
                  </a:cxn>
                  <a:cxn ang="0">
                    <a:pos x="5736" y="1191"/>
                  </a:cxn>
                  <a:cxn ang="0">
                    <a:pos x="4966" y="1075"/>
                  </a:cxn>
                  <a:cxn ang="0">
                    <a:pos x="3536" y="850"/>
                  </a:cxn>
                  <a:cxn ang="0">
                    <a:pos x="4686" y="1332"/>
                  </a:cxn>
                  <a:cxn ang="0">
                    <a:pos x="5191" y="1430"/>
                  </a:cxn>
                  <a:cxn ang="0">
                    <a:pos x="6314" y="1640"/>
                  </a:cxn>
                  <a:cxn ang="0">
                    <a:pos x="7939" y="1932"/>
                  </a:cxn>
                  <a:cxn ang="0">
                    <a:pos x="7932" y="2083"/>
                  </a:cxn>
                  <a:cxn ang="0">
                    <a:pos x="6261" y="1785"/>
                  </a:cxn>
                  <a:cxn ang="0">
                    <a:pos x="5583" y="1668"/>
                  </a:cxn>
                  <a:cxn ang="0">
                    <a:pos x="4091" y="1370"/>
                  </a:cxn>
                  <a:cxn ang="0">
                    <a:pos x="3518" y="1753"/>
                  </a:cxn>
                  <a:cxn ang="0">
                    <a:pos x="3536" y="1870"/>
                  </a:cxn>
                  <a:cxn ang="0">
                    <a:pos x="3618" y="1920"/>
                  </a:cxn>
                  <a:cxn ang="0">
                    <a:pos x="3923" y="1985"/>
                  </a:cxn>
                  <a:cxn ang="0">
                    <a:pos x="2908" y="2065"/>
                  </a:cxn>
                  <a:cxn ang="0">
                    <a:pos x="2800" y="2050"/>
                  </a:cxn>
                  <a:cxn ang="0">
                    <a:pos x="2530" y="2115"/>
                  </a:cxn>
                  <a:cxn ang="0">
                    <a:pos x="2468" y="1870"/>
                  </a:cxn>
                  <a:cxn ang="0">
                    <a:pos x="2422" y="1730"/>
                  </a:cxn>
                  <a:cxn ang="0">
                    <a:pos x="2355" y="1595"/>
                  </a:cxn>
                  <a:cxn ang="0">
                    <a:pos x="2240" y="1432"/>
                  </a:cxn>
                  <a:cxn ang="0">
                    <a:pos x="2040" y="1558"/>
                  </a:cxn>
                  <a:cxn ang="0">
                    <a:pos x="1925" y="1670"/>
                  </a:cxn>
                  <a:cxn ang="0">
                    <a:pos x="1825" y="1725"/>
                  </a:cxn>
                  <a:cxn ang="0">
                    <a:pos x="1730" y="1768"/>
                  </a:cxn>
                  <a:cxn ang="0">
                    <a:pos x="0" y="768"/>
                  </a:cxn>
                  <a:cxn ang="0">
                    <a:pos x="620" y="373"/>
                  </a:cxn>
                </a:cxnLst>
                <a:rect l="0" t="0" r="r" b="b"/>
                <a:pathLst>
                  <a:path w="8019" h="2200">
                    <a:moveTo>
                      <a:pt x="689" y="0"/>
                    </a:moveTo>
                    <a:lnTo>
                      <a:pt x="778" y="23"/>
                    </a:lnTo>
                    <a:lnTo>
                      <a:pt x="895" y="45"/>
                    </a:lnTo>
                    <a:lnTo>
                      <a:pt x="2598" y="322"/>
                    </a:lnTo>
                    <a:lnTo>
                      <a:pt x="3692" y="500"/>
                    </a:lnTo>
                    <a:lnTo>
                      <a:pt x="3970" y="535"/>
                    </a:lnTo>
                    <a:lnTo>
                      <a:pt x="4806" y="660"/>
                    </a:lnTo>
                    <a:lnTo>
                      <a:pt x="6197" y="880"/>
                    </a:lnTo>
                    <a:lnTo>
                      <a:pt x="6191" y="870"/>
                    </a:lnTo>
                    <a:lnTo>
                      <a:pt x="7980" y="1137"/>
                    </a:lnTo>
                    <a:lnTo>
                      <a:pt x="8019" y="1228"/>
                    </a:lnTo>
                    <a:lnTo>
                      <a:pt x="7989" y="1505"/>
                    </a:lnTo>
                    <a:lnTo>
                      <a:pt x="6891" y="1382"/>
                    </a:lnTo>
                    <a:lnTo>
                      <a:pt x="6658" y="1347"/>
                    </a:lnTo>
                    <a:lnTo>
                      <a:pt x="6616" y="1313"/>
                    </a:lnTo>
                    <a:lnTo>
                      <a:pt x="6316" y="1268"/>
                    </a:lnTo>
                    <a:lnTo>
                      <a:pt x="6228" y="1257"/>
                    </a:lnTo>
                    <a:lnTo>
                      <a:pt x="5736" y="1191"/>
                    </a:lnTo>
                    <a:lnTo>
                      <a:pt x="5734" y="1191"/>
                    </a:lnTo>
                    <a:lnTo>
                      <a:pt x="4966" y="1075"/>
                    </a:lnTo>
                    <a:lnTo>
                      <a:pt x="4960" y="1073"/>
                    </a:lnTo>
                    <a:lnTo>
                      <a:pt x="3536" y="850"/>
                    </a:lnTo>
                    <a:lnTo>
                      <a:pt x="3528" y="1102"/>
                    </a:lnTo>
                    <a:lnTo>
                      <a:pt x="4686" y="1332"/>
                    </a:lnTo>
                    <a:lnTo>
                      <a:pt x="5186" y="1430"/>
                    </a:lnTo>
                    <a:lnTo>
                      <a:pt x="5191" y="1430"/>
                    </a:lnTo>
                    <a:lnTo>
                      <a:pt x="5591" y="1502"/>
                    </a:lnTo>
                    <a:lnTo>
                      <a:pt x="6314" y="1640"/>
                    </a:lnTo>
                    <a:lnTo>
                      <a:pt x="6496" y="1672"/>
                    </a:lnTo>
                    <a:lnTo>
                      <a:pt x="7939" y="1932"/>
                    </a:lnTo>
                    <a:lnTo>
                      <a:pt x="7939" y="1938"/>
                    </a:lnTo>
                    <a:lnTo>
                      <a:pt x="7932" y="2083"/>
                    </a:lnTo>
                    <a:lnTo>
                      <a:pt x="6311" y="1793"/>
                    </a:lnTo>
                    <a:lnTo>
                      <a:pt x="6261" y="1785"/>
                    </a:lnTo>
                    <a:lnTo>
                      <a:pt x="5981" y="1750"/>
                    </a:lnTo>
                    <a:lnTo>
                      <a:pt x="5583" y="1668"/>
                    </a:lnTo>
                    <a:lnTo>
                      <a:pt x="4099" y="1372"/>
                    </a:lnTo>
                    <a:lnTo>
                      <a:pt x="4091" y="1370"/>
                    </a:lnTo>
                    <a:lnTo>
                      <a:pt x="3523" y="1262"/>
                    </a:lnTo>
                    <a:lnTo>
                      <a:pt x="3518" y="1753"/>
                    </a:lnTo>
                    <a:lnTo>
                      <a:pt x="3520" y="1810"/>
                    </a:lnTo>
                    <a:lnTo>
                      <a:pt x="3536" y="1870"/>
                    </a:lnTo>
                    <a:lnTo>
                      <a:pt x="3561" y="1895"/>
                    </a:lnTo>
                    <a:lnTo>
                      <a:pt x="3618" y="1920"/>
                    </a:lnTo>
                    <a:lnTo>
                      <a:pt x="3700" y="1938"/>
                    </a:lnTo>
                    <a:lnTo>
                      <a:pt x="3923" y="1985"/>
                    </a:lnTo>
                    <a:lnTo>
                      <a:pt x="3913" y="2200"/>
                    </a:lnTo>
                    <a:lnTo>
                      <a:pt x="2908" y="2065"/>
                    </a:lnTo>
                    <a:lnTo>
                      <a:pt x="2812" y="2052"/>
                    </a:lnTo>
                    <a:lnTo>
                      <a:pt x="2800" y="2050"/>
                    </a:lnTo>
                    <a:lnTo>
                      <a:pt x="2770" y="2060"/>
                    </a:lnTo>
                    <a:lnTo>
                      <a:pt x="2530" y="2115"/>
                    </a:lnTo>
                    <a:lnTo>
                      <a:pt x="2498" y="1955"/>
                    </a:lnTo>
                    <a:lnTo>
                      <a:pt x="2468" y="1870"/>
                    </a:lnTo>
                    <a:lnTo>
                      <a:pt x="2445" y="1803"/>
                    </a:lnTo>
                    <a:lnTo>
                      <a:pt x="2422" y="1730"/>
                    </a:lnTo>
                    <a:lnTo>
                      <a:pt x="2388" y="1660"/>
                    </a:lnTo>
                    <a:lnTo>
                      <a:pt x="2355" y="1595"/>
                    </a:lnTo>
                    <a:lnTo>
                      <a:pt x="2285" y="1485"/>
                    </a:lnTo>
                    <a:lnTo>
                      <a:pt x="2240" y="1432"/>
                    </a:lnTo>
                    <a:lnTo>
                      <a:pt x="2190" y="1395"/>
                    </a:lnTo>
                    <a:lnTo>
                      <a:pt x="2040" y="1558"/>
                    </a:lnTo>
                    <a:lnTo>
                      <a:pt x="1978" y="1627"/>
                    </a:lnTo>
                    <a:lnTo>
                      <a:pt x="1925" y="1670"/>
                    </a:lnTo>
                    <a:lnTo>
                      <a:pt x="1882" y="1697"/>
                    </a:lnTo>
                    <a:lnTo>
                      <a:pt x="1825" y="1725"/>
                    </a:lnTo>
                    <a:lnTo>
                      <a:pt x="1778" y="1747"/>
                    </a:lnTo>
                    <a:lnTo>
                      <a:pt x="1730" y="1768"/>
                    </a:lnTo>
                    <a:lnTo>
                      <a:pt x="1152" y="1938"/>
                    </a:lnTo>
                    <a:lnTo>
                      <a:pt x="0" y="768"/>
                    </a:lnTo>
                    <a:lnTo>
                      <a:pt x="460" y="465"/>
                    </a:lnTo>
                    <a:lnTo>
                      <a:pt x="620" y="373"/>
                    </a:lnTo>
                    <a:lnTo>
                      <a:pt x="689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82" name="Freeform 50"/>
              <p:cNvSpPr>
                <a:spLocks/>
              </p:cNvSpPr>
              <p:nvPr/>
            </p:nvSpPr>
            <p:spPr bwMode="auto">
              <a:xfrm>
                <a:off x="3570" y="1322"/>
                <a:ext cx="333" cy="116"/>
              </a:xfrm>
              <a:custGeom>
                <a:avLst/>
                <a:gdLst/>
                <a:ahLst/>
                <a:cxnLst>
                  <a:cxn ang="0">
                    <a:pos x="1432" y="223"/>
                  </a:cxn>
                  <a:cxn ang="0">
                    <a:pos x="1495" y="390"/>
                  </a:cxn>
                  <a:cxn ang="0">
                    <a:pos x="1563" y="368"/>
                  </a:cxn>
                  <a:cxn ang="0">
                    <a:pos x="1663" y="580"/>
                  </a:cxn>
                  <a:cxn ang="0">
                    <a:pos x="1658" y="580"/>
                  </a:cxn>
                  <a:cxn ang="0">
                    <a:pos x="1158" y="482"/>
                  </a:cxn>
                  <a:cxn ang="0">
                    <a:pos x="0" y="252"/>
                  </a:cxn>
                  <a:cxn ang="0">
                    <a:pos x="8" y="0"/>
                  </a:cxn>
                  <a:cxn ang="0">
                    <a:pos x="1432" y="223"/>
                  </a:cxn>
                </a:cxnLst>
                <a:rect l="0" t="0" r="r" b="b"/>
                <a:pathLst>
                  <a:path w="1663" h="580">
                    <a:moveTo>
                      <a:pt x="1432" y="223"/>
                    </a:moveTo>
                    <a:lnTo>
                      <a:pt x="1495" y="390"/>
                    </a:lnTo>
                    <a:lnTo>
                      <a:pt x="1563" y="368"/>
                    </a:lnTo>
                    <a:lnTo>
                      <a:pt x="1663" y="580"/>
                    </a:lnTo>
                    <a:lnTo>
                      <a:pt x="1658" y="580"/>
                    </a:lnTo>
                    <a:lnTo>
                      <a:pt x="1158" y="482"/>
                    </a:lnTo>
                    <a:lnTo>
                      <a:pt x="0" y="252"/>
                    </a:lnTo>
                    <a:lnTo>
                      <a:pt x="8" y="0"/>
                    </a:lnTo>
                    <a:lnTo>
                      <a:pt x="1432" y="223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83" name="Freeform 51"/>
              <p:cNvSpPr>
                <a:spLocks/>
              </p:cNvSpPr>
              <p:nvPr/>
            </p:nvSpPr>
            <p:spPr bwMode="auto">
              <a:xfrm>
                <a:off x="3857" y="1367"/>
                <a:ext cx="155" cy="8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2"/>
                  </a:cxn>
                  <a:cxn ang="0">
                    <a:pos x="774" y="118"/>
                  </a:cxn>
                  <a:cxn ang="0">
                    <a:pos x="776" y="118"/>
                  </a:cxn>
                  <a:cxn ang="0">
                    <a:pos x="631" y="429"/>
                  </a:cxn>
                  <a:cxn ang="0">
                    <a:pos x="231" y="357"/>
                  </a:cxn>
                  <a:cxn ang="0">
                    <a:pos x="131" y="145"/>
                  </a:cxn>
                  <a:cxn ang="0">
                    <a:pos x="63" y="167"/>
                  </a:cxn>
                  <a:cxn ang="0">
                    <a:pos x="0" y="0"/>
                  </a:cxn>
                </a:cxnLst>
                <a:rect l="0" t="0" r="r" b="b"/>
                <a:pathLst>
                  <a:path w="776" h="429">
                    <a:moveTo>
                      <a:pt x="0" y="0"/>
                    </a:moveTo>
                    <a:lnTo>
                      <a:pt x="6" y="2"/>
                    </a:lnTo>
                    <a:lnTo>
                      <a:pt x="774" y="118"/>
                    </a:lnTo>
                    <a:lnTo>
                      <a:pt x="776" y="118"/>
                    </a:lnTo>
                    <a:lnTo>
                      <a:pt x="631" y="429"/>
                    </a:lnTo>
                    <a:lnTo>
                      <a:pt x="231" y="357"/>
                    </a:lnTo>
                    <a:lnTo>
                      <a:pt x="131" y="145"/>
                    </a:lnTo>
                    <a:lnTo>
                      <a:pt x="63" y="1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84" name="Freeform 52"/>
              <p:cNvSpPr>
                <a:spLocks/>
              </p:cNvSpPr>
              <p:nvPr/>
            </p:nvSpPr>
            <p:spPr bwMode="auto">
              <a:xfrm>
                <a:off x="3983" y="1390"/>
                <a:ext cx="181" cy="96"/>
              </a:xfrm>
              <a:custGeom>
                <a:avLst/>
                <a:gdLst/>
                <a:ahLst/>
                <a:cxnLst>
                  <a:cxn ang="0">
                    <a:pos x="145" y="0"/>
                  </a:cxn>
                  <a:cxn ang="0">
                    <a:pos x="637" y="66"/>
                  </a:cxn>
                  <a:cxn ang="0">
                    <a:pos x="725" y="259"/>
                  </a:cxn>
                  <a:cxn ang="0">
                    <a:pos x="778" y="241"/>
                  </a:cxn>
                  <a:cxn ang="0">
                    <a:pos x="905" y="481"/>
                  </a:cxn>
                  <a:cxn ang="0">
                    <a:pos x="723" y="449"/>
                  </a:cxn>
                  <a:cxn ang="0">
                    <a:pos x="0" y="311"/>
                  </a:cxn>
                  <a:cxn ang="0">
                    <a:pos x="145" y="0"/>
                  </a:cxn>
                </a:cxnLst>
                <a:rect l="0" t="0" r="r" b="b"/>
                <a:pathLst>
                  <a:path w="905" h="481">
                    <a:moveTo>
                      <a:pt x="145" y="0"/>
                    </a:moveTo>
                    <a:lnTo>
                      <a:pt x="637" y="66"/>
                    </a:lnTo>
                    <a:lnTo>
                      <a:pt x="725" y="259"/>
                    </a:lnTo>
                    <a:lnTo>
                      <a:pt x="778" y="241"/>
                    </a:lnTo>
                    <a:lnTo>
                      <a:pt x="905" y="481"/>
                    </a:lnTo>
                    <a:lnTo>
                      <a:pt x="723" y="449"/>
                    </a:lnTo>
                    <a:lnTo>
                      <a:pt x="0" y="311"/>
                    </a:lnTo>
                    <a:lnTo>
                      <a:pt x="145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85" name="Freeform 53"/>
              <p:cNvSpPr>
                <a:spLocks/>
              </p:cNvSpPr>
              <p:nvPr/>
            </p:nvSpPr>
            <p:spPr bwMode="auto">
              <a:xfrm>
                <a:off x="3647" y="1426"/>
                <a:ext cx="334" cy="208"/>
              </a:xfrm>
              <a:custGeom>
                <a:avLst/>
                <a:gdLst/>
                <a:ahLst/>
                <a:cxnLst>
                  <a:cxn ang="0">
                    <a:pos x="178" y="0"/>
                  </a:cxn>
                  <a:cxn ang="0">
                    <a:pos x="186" y="2"/>
                  </a:cxn>
                  <a:cxn ang="0">
                    <a:pos x="1670" y="298"/>
                  </a:cxn>
                  <a:cxn ang="0">
                    <a:pos x="1595" y="1039"/>
                  </a:cxn>
                  <a:cxn ang="0">
                    <a:pos x="1446" y="1022"/>
                  </a:cxn>
                  <a:cxn ang="0">
                    <a:pos x="0" y="830"/>
                  </a:cxn>
                  <a:cxn ang="0">
                    <a:pos x="10" y="615"/>
                  </a:cxn>
                  <a:cxn ang="0">
                    <a:pos x="45" y="317"/>
                  </a:cxn>
                  <a:cxn ang="0">
                    <a:pos x="192" y="333"/>
                  </a:cxn>
                  <a:cxn ang="0">
                    <a:pos x="215" y="140"/>
                  </a:cxn>
                  <a:cxn ang="0">
                    <a:pos x="178" y="0"/>
                  </a:cxn>
                </a:cxnLst>
                <a:rect l="0" t="0" r="r" b="b"/>
                <a:pathLst>
                  <a:path w="1670" h="1039">
                    <a:moveTo>
                      <a:pt x="178" y="0"/>
                    </a:moveTo>
                    <a:lnTo>
                      <a:pt x="186" y="2"/>
                    </a:lnTo>
                    <a:lnTo>
                      <a:pt x="1670" y="298"/>
                    </a:lnTo>
                    <a:lnTo>
                      <a:pt x="1595" y="1039"/>
                    </a:lnTo>
                    <a:lnTo>
                      <a:pt x="1446" y="1022"/>
                    </a:lnTo>
                    <a:lnTo>
                      <a:pt x="0" y="830"/>
                    </a:lnTo>
                    <a:lnTo>
                      <a:pt x="10" y="615"/>
                    </a:lnTo>
                    <a:lnTo>
                      <a:pt x="45" y="317"/>
                    </a:lnTo>
                    <a:lnTo>
                      <a:pt x="192" y="333"/>
                    </a:lnTo>
                    <a:lnTo>
                      <a:pt x="215" y="140"/>
                    </a:lnTo>
                    <a:lnTo>
                      <a:pt x="178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86" name="Freeform 54"/>
              <p:cNvSpPr>
                <a:spLocks/>
              </p:cNvSpPr>
              <p:nvPr/>
            </p:nvSpPr>
            <p:spPr bwMode="auto">
              <a:xfrm>
                <a:off x="3966" y="1486"/>
                <a:ext cx="95" cy="157"/>
              </a:xfrm>
              <a:custGeom>
                <a:avLst/>
                <a:gdLst/>
                <a:ahLst/>
                <a:cxnLst>
                  <a:cxn ang="0">
                    <a:pos x="75" y="0"/>
                  </a:cxn>
                  <a:cxn ang="0">
                    <a:pos x="473" y="82"/>
                  </a:cxn>
                  <a:cxn ang="0">
                    <a:pos x="401" y="789"/>
                  </a:cxn>
                  <a:cxn ang="0">
                    <a:pos x="103" y="755"/>
                  </a:cxn>
                  <a:cxn ang="0">
                    <a:pos x="0" y="741"/>
                  </a:cxn>
                  <a:cxn ang="0">
                    <a:pos x="75" y="0"/>
                  </a:cxn>
                </a:cxnLst>
                <a:rect l="0" t="0" r="r" b="b"/>
                <a:pathLst>
                  <a:path w="473" h="789">
                    <a:moveTo>
                      <a:pt x="75" y="0"/>
                    </a:moveTo>
                    <a:lnTo>
                      <a:pt x="473" y="82"/>
                    </a:lnTo>
                    <a:lnTo>
                      <a:pt x="401" y="789"/>
                    </a:lnTo>
                    <a:lnTo>
                      <a:pt x="103" y="755"/>
                    </a:lnTo>
                    <a:lnTo>
                      <a:pt x="0" y="741"/>
                    </a:lnTo>
                    <a:lnTo>
                      <a:pt x="75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87" name="Freeform 55"/>
              <p:cNvSpPr>
                <a:spLocks/>
              </p:cNvSpPr>
              <p:nvPr/>
            </p:nvSpPr>
            <p:spPr bwMode="auto">
              <a:xfrm>
                <a:off x="2359" y="-817"/>
                <a:ext cx="1985" cy="1698"/>
              </a:xfrm>
              <a:custGeom>
                <a:avLst/>
                <a:gdLst/>
                <a:ahLst/>
                <a:cxnLst>
                  <a:cxn ang="0">
                    <a:pos x="7067" y="6631"/>
                  </a:cxn>
                  <a:cxn ang="0">
                    <a:pos x="6243" y="6940"/>
                  </a:cxn>
                  <a:cxn ang="0">
                    <a:pos x="7428" y="7237"/>
                  </a:cxn>
                  <a:cxn ang="0">
                    <a:pos x="9169" y="0"/>
                  </a:cxn>
                  <a:cxn ang="0">
                    <a:pos x="3015" y="7417"/>
                  </a:cxn>
                  <a:cxn ang="0">
                    <a:pos x="2547" y="7040"/>
                  </a:cxn>
                  <a:cxn ang="0">
                    <a:pos x="1654" y="6457"/>
                  </a:cxn>
                  <a:cxn ang="0">
                    <a:pos x="1027" y="6172"/>
                  </a:cxn>
                  <a:cxn ang="0">
                    <a:pos x="550" y="6087"/>
                  </a:cxn>
                  <a:cxn ang="0">
                    <a:pos x="465" y="6098"/>
                  </a:cxn>
                  <a:cxn ang="0">
                    <a:pos x="372" y="6235"/>
                  </a:cxn>
                  <a:cxn ang="0">
                    <a:pos x="374" y="6305"/>
                  </a:cxn>
                  <a:cxn ang="0">
                    <a:pos x="639" y="6407"/>
                  </a:cxn>
                  <a:cxn ang="0">
                    <a:pos x="1293" y="6683"/>
                  </a:cxn>
                  <a:cxn ang="0">
                    <a:pos x="1797" y="6965"/>
                  </a:cxn>
                  <a:cxn ang="0">
                    <a:pos x="2052" y="7100"/>
                  </a:cxn>
                  <a:cxn ang="0">
                    <a:pos x="2245" y="7193"/>
                  </a:cxn>
                  <a:cxn ang="0">
                    <a:pos x="2570" y="7432"/>
                  </a:cxn>
                  <a:cxn ang="0">
                    <a:pos x="2800" y="7656"/>
                  </a:cxn>
                  <a:cxn ang="0">
                    <a:pos x="2885" y="7668"/>
                  </a:cxn>
                  <a:cxn ang="0">
                    <a:pos x="3020" y="7560"/>
                  </a:cxn>
                  <a:cxn ang="0">
                    <a:pos x="3045" y="7500"/>
                  </a:cxn>
                  <a:cxn ang="0">
                    <a:pos x="3035" y="7450"/>
                  </a:cxn>
                  <a:cxn ang="0">
                    <a:pos x="9169" y="0"/>
                  </a:cxn>
                  <a:cxn ang="0">
                    <a:pos x="9257" y="22"/>
                  </a:cxn>
                  <a:cxn ang="0">
                    <a:pos x="9927" y="830"/>
                  </a:cxn>
                  <a:cxn ang="0">
                    <a:pos x="9922" y="1012"/>
                  </a:cxn>
                  <a:cxn ang="0">
                    <a:pos x="9259" y="5335"/>
                  </a:cxn>
                  <a:cxn ang="0">
                    <a:pos x="8894" y="5973"/>
                  </a:cxn>
                  <a:cxn ang="0">
                    <a:pos x="8584" y="6473"/>
                  </a:cxn>
                  <a:cxn ang="0">
                    <a:pos x="8194" y="6957"/>
                  </a:cxn>
                  <a:cxn ang="0">
                    <a:pos x="7191" y="7602"/>
                  </a:cxn>
                  <a:cxn ang="0">
                    <a:pos x="6658" y="7945"/>
                  </a:cxn>
                  <a:cxn ang="0">
                    <a:pos x="6561" y="8080"/>
                  </a:cxn>
                  <a:cxn ang="0">
                    <a:pos x="3246" y="8090"/>
                  </a:cxn>
                  <a:cxn ang="0">
                    <a:pos x="2613" y="7538"/>
                  </a:cxn>
                  <a:cxn ang="0">
                    <a:pos x="2397" y="7353"/>
                  </a:cxn>
                  <a:cxn ang="0">
                    <a:pos x="2173" y="7187"/>
                  </a:cxn>
                  <a:cxn ang="0">
                    <a:pos x="1849" y="7033"/>
                  </a:cxn>
                  <a:cxn ang="0">
                    <a:pos x="1235" y="6687"/>
                  </a:cxn>
                  <a:cxn ang="0">
                    <a:pos x="902" y="6552"/>
                  </a:cxn>
                  <a:cxn ang="0">
                    <a:pos x="0" y="6225"/>
                  </a:cxn>
                  <a:cxn ang="0">
                    <a:pos x="1820" y="5301"/>
                  </a:cxn>
                  <a:cxn ang="0">
                    <a:pos x="1967" y="5359"/>
                  </a:cxn>
                  <a:cxn ang="0">
                    <a:pos x="2105" y="5347"/>
                  </a:cxn>
                  <a:cxn ang="0">
                    <a:pos x="2250" y="5280"/>
                  </a:cxn>
                  <a:cxn ang="0">
                    <a:pos x="4363" y="3517"/>
                  </a:cxn>
                  <a:cxn ang="0">
                    <a:pos x="4703" y="2805"/>
                  </a:cxn>
                  <a:cxn ang="0">
                    <a:pos x="5136" y="1962"/>
                  </a:cxn>
                  <a:cxn ang="0">
                    <a:pos x="5205" y="1873"/>
                  </a:cxn>
                  <a:cxn ang="0">
                    <a:pos x="6774" y="1332"/>
                  </a:cxn>
                  <a:cxn ang="0">
                    <a:pos x="6884" y="1255"/>
                  </a:cxn>
                  <a:cxn ang="0">
                    <a:pos x="7212" y="618"/>
                  </a:cxn>
                  <a:cxn ang="0">
                    <a:pos x="8115" y="325"/>
                  </a:cxn>
                  <a:cxn ang="0">
                    <a:pos x="9111" y="10"/>
                  </a:cxn>
                </a:cxnLst>
                <a:rect l="0" t="0" r="r" b="b"/>
                <a:pathLst>
                  <a:path w="9927" h="8490">
                    <a:moveTo>
                      <a:pt x="9169" y="0"/>
                    </a:moveTo>
                    <a:lnTo>
                      <a:pt x="7067" y="6631"/>
                    </a:lnTo>
                    <a:lnTo>
                      <a:pt x="6994" y="6507"/>
                    </a:lnTo>
                    <a:lnTo>
                      <a:pt x="6243" y="6940"/>
                    </a:lnTo>
                    <a:lnTo>
                      <a:pt x="6708" y="7755"/>
                    </a:lnTo>
                    <a:lnTo>
                      <a:pt x="7428" y="7237"/>
                    </a:lnTo>
                    <a:lnTo>
                      <a:pt x="7067" y="6631"/>
                    </a:lnTo>
                    <a:lnTo>
                      <a:pt x="9169" y="0"/>
                    </a:lnTo>
                    <a:lnTo>
                      <a:pt x="3030" y="7442"/>
                    </a:lnTo>
                    <a:lnTo>
                      <a:pt x="3015" y="7417"/>
                    </a:lnTo>
                    <a:lnTo>
                      <a:pt x="2995" y="7400"/>
                    </a:lnTo>
                    <a:lnTo>
                      <a:pt x="2547" y="7040"/>
                    </a:lnTo>
                    <a:lnTo>
                      <a:pt x="1930" y="6631"/>
                    </a:lnTo>
                    <a:lnTo>
                      <a:pt x="1654" y="6457"/>
                    </a:lnTo>
                    <a:lnTo>
                      <a:pt x="1310" y="6272"/>
                    </a:lnTo>
                    <a:lnTo>
                      <a:pt x="1027" y="6172"/>
                    </a:lnTo>
                    <a:lnTo>
                      <a:pt x="592" y="6098"/>
                    </a:lnTo>
                    <a:lnTo>
                      <a:pt x="550" y="6087"/>
                    </a:lnTo>
                    <a:lnTo>
                      <a:pt x="510" y="6087"/>
                    </a:lnTo>
                    <a:lnTo>
                      <a:pt x="465" y="6098"/>
                    </a:lnTo>
                    <a:lnTo>
                      <a:pt x="434" y="6123"/>
                    </a:lnTo>
                    <a:lnTo>
                      <a:pt x="372" y="6235"/>
                    </a:lnTo>
                    <a:lnTo>
                      <a:pt x="365" y="6278"/>
                    </a:lnTo>
                    <a:lnTo>
                      <a:pt x="374" y="6305"/>
                    </a:lnTo>
                    <a:lnTo>
                      <a:pt x="397" y="6330"/>
                    </a:lnTo>
                    <a:lnTo>
                      <a:pt x="639" y="6407"/>
                    </a:lnTo>
                    <a:lnTo>
                      <a:pt x="1035" y="6565"/>
                    </a:lnTo>
                    <a:lnTo>
                      <a:pt x="1293" y="6683"/>
                    </a:lnTo>
                    <a:lnTo>
                      <a:pt x="1579" y="6838"/>
                    </a:lnTo>
                    <a:lnTo>
                      <a:pt x="1797" y="6965"/>
                    </a:lnTo>
                    <a:lnTo>
                      <a:pt x="1938" y="7033"/>
                    </a:lnTo>
                    <a:lnTo>
                      <a:pt x="2052" y="7100"/>
                    </a:lnTo>
                    <a:lnTo>
                      <a:pt x="2162" y="7156"/>
                    </a:lnTo>
                    <a:lnTo>
                      <a:pt x="2245" y="7193"/>
                    </a:lnTo>
                    <a:lnTo>
                      <a:pt x="2322" y="7255"/>
                    </a:lnTo>
                    <a:lnTo>
                      <a:pt x="2570" y="7432"/>
                    </a:lnTo>
                    <a:lnTo>
                      <a:pt x="2754" y="7620"/>
                    </a:lnTo>
                    <a:lnTo>
                      <a:pt x="2800" y="7656"/>
                    </a:lnTo>
                    <a:lnTo>
                      <a:pt x="2840" y="7673"/>
                    </a:lnTo>
                    <a:lnTo>
                      <a:pt x="2885" y="7668"/>
                    </a:lnTo>
                    <a:lnTo>
                      <a:pt x="2916" y="7656"/>
                    </a:lnTo>
                    <a:lnTo>
                      <a:pt x="3020" y="7560"/>
                    </a:lnTo>
                    <a:lnTo>
                      <a:pt x="3043" y="7530"/>
                    </a:lnTo>
                    <a:lnTo>
                      <a:pt x="3045" y="7500"/>
                    </a:lnTo>
                    <a:lnTo>
                      <a:pt x="3040" y="7473"/>
                    </a:lnTo>
                    <a:lnTo>
                      <a:pt x="3035" y="7450"/>
                    </a:lnTo>
                    <a:lnTo>
                      <a:pt x="3030" y="7442"/>
                    </a:lnTo>
                    <a:lnTo>
                      <a:pt x="9169" y="0"/>
                    </a:lnTo>
                    <a:lnTo>
                      <a:pt x="9180" y="12"/>
                    </a:lnTo>
                    <a:lnTo>
                      <a:pt x="9257" y="22"/>
                    </a:lnTo>
                    <a:lnTo>
                      <a:pt x="9659" y="487"/>
                    </a:lnTo>
                    <a:lnTo>
                      <a:pt x="9927" y="830"/>
                    </a:lnTo>
                    <a:lnTo>
                      <a:pt x="9927" y="923"/>
                    </a:lnTo>
                    <a:lnTo>
                      <a:pt x="9922" y="1012"/>
                    </a:lnTo>
                    <a:lnTo>
                      <a:pt x="9659" y="3093"/>
                    </a:lnTo>
                    <a:lnTo>
                      <a:pt x="9259" y="5335"/>
                    </a:lnTo>
                    <a:lnTo>
                      <a:pt x="9232" y="5378"/>
                    </a:lnTo>
                    <a:lnTo>
                      <a:pt x="8894" y="5973"/>
                    </a:lnTo>
                    <a:lnTo>
                      <a:pt x="8802" y="6140"/>
                    </a:lnTo>
                    <a:lnTo>
                      <a:pt x="8584" y="6473"/>
                    </a:lnTo>
                    <a:lnTo>
                      <a:pt x="8429" y="6680"/>
                    </a:lnTo>
                    <a:lnTo>
                      <a:pt x="8194" y="6957"/>
                    </a:lnTo>
                    <a:lnTo>
                      <a:pt x="8111" y="7052"/>
                    </a:lnTo>
                    <a:lnTo>
                      <a:pt x="7191" y="7602"/>
                    </a:lnTo>
                    <a:lnTo>
                      <a:pt x="6811" y="7828"/>
                    </a:lnTo>
                    <a:lnTo>
                      <a:pt x="6658" y="7945"/>
                    </a:lnTo>
                    <a:lnTo>
                      <a:pt x="6596" y="7998"/>
                    </a:lnTo>
                    <a:lnTo>
                      <a:pt x="6561" y="8080"/>
                    </a:lnTo>
                    <a:lnTo>
                      <a:pt x="5913" y="8490"/>
                    </a:lnTo>
                    <a:lnTo>
                      <a:pt x="3246" y="8090"/>
                    </a:lnTo>
                    <a:lnTo>
                      <a:pt x="3235" y="8083"/>
                    </a:lnTo>
                    <a:lnTo>
                      <a:pt x="2613" y="7538"/>
                    </a:lnTo>
                    <a:lnTo>
                      <a:pt x="2517" y="7453"/>
                    </a:lnTo>
                    <a:lnTo>
                      <a:pt x="2397" y="7353"/>
                    </a:lnTo>
                    <a:lnTo>
                      <a:pt x="2289" y="7265"/>
                    </a:lnTo>
                    <a:lnTo>
                      <a:pt x="2173" y="7187"/>
                    </a:lnTo>
                    <a:lnTo>
                      <a:pt x="2034" y="7133"/>
                    </a:lnTo>
                    <a:lnTo>
                      <a:pt x="1849" y="7033"/>
                    </a:lnTo>
                    <a:lnTo>
                      <a:pt x="1562" y="6870"/>
                    </a:lnTo>
                    <a:lnTo>
                      <a:pt x="1235" y="6687"/>
                    </a:lnTo>
                    <a:lnTo>
                      <a:pt x="1054" y="6612"/>
                    </a:lnTo>
                    <a:lnTo>
                      <a:pt x="902" y="6552"/>
                    </a:lnTo>
                    <a:lnTo>
                      <a:pt x="522" y="6423"/>
                    </a:lnTo>
                    <a:lnTo>
                      <a:pt x="0" y="6225"/>
                    </a:lnTo>
                    <a:lnTo>
                      <a:pt x="982" y="4803"/>
                    </a:lnTo>
                    <a:lnTo>
                      <a:pt x="1820" y="5301"/>
                    </a:lnTo>
                    <a:lnTo>
                      <a:pt x="1895" y="5335"/>
                    </a:lnTo>
                    <a:lnTo>
                      <a:pt x="1967" y="5359"/>
                    </a:lnTo>
                    <a:lnTo>
                      <a:pt x="2027" y="5363"/>
                    </a:lnTo>
                    <a:lnTo>
                      <a:pt x="2105" y="5347"/>
                    </a:lnTo>
                    <a:lnTo>
                      <a:pt x="2185" y="5328"/>
                    </a:lnTo>
                    <a:lnTo>
                      <a:pt x="2250" y="5280"/>
                    </a:lnTo>
                    <a:lnTo>
                      <a:pt x="2314" y="5220"/>
                    </a:lnTo>
                    <a:lnTo>
                      <a:pt x="4363" y="3517"/>
                    </a:lnTo>
                    <a:lnTo>
                      <a:pt x="4595" y="3037"/>
                    </a:lnTo>
                    <a:lnTo>
                      <a:pt x="4703" y="2805"/>
                    </a:lnTo>
                    <a:lnTo>
                      <a:pt x="4938" y="2345"/>
                    </a:lnTo>
                    <a:lnTo>
                      <a:pt x="5136" y="1962"/>
                    </a:lnTo>
                    <a:lnTo>
                      <a:pt x="5183" y="1892"/>
                    </a:lnTo>
                    <a:lnTo>
                      <a:pt x="5205" y="1873"/>
                    </a:lnTo>
                    <a:lnTo>
                      <a:pt x="6019" y="1595"/>
                    </a:lnTo>
                    <a:lnTo>
                      <a:pt x="6774" y="1332"/>
                    </a:lnTo>
                    <a:lnTo>
                      <a:pt x="6847" y="1305"/>
                    </a:lnTo>
                    <a:lnTo>
                      <a:pt x="6884" y="1255"/>
                    </a:lnTo>
                    <a:lnTo>
                      <a:pt x="7063" y="937"/>
                    </a:lnTo>
                    <a:lnTo>
                      <a:pt x="7212" y="618"/>
                    </a:lnTo>
                    <a:lnTo>
                      <a:pt x="7219" y="615"/>
                    </a:lnTo>
                    <a:lnTo>
                      <a:pt x="8115" y="325"/>
                    </a:lnTo>
                    <a:lnTo>
                      <a:pt x="8952" y="62"/>
                    </a:lnTo>
                    <a:lnTo>
                      <a:pt x="9111" y="10"/>
                    </a:lnTo>
                    <a:lnTo>
                      <a:pt x="9169" y="0"/>
                    </a:lnTo>
                    <a:close/>
                  </a:path>
                </a:pathLst>
              </a:custGeom>
              <a:solidFill>
                <a:srgbClr val="FFF4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88" name="Freeform 56"/>
              <p:cNvSpPr>
                <a:spLocks/>
              </p:cNvSpPr>
              <p:nvPr/>
            </p:nvSpPr>
            <p:spPr bwMode="auto">
              <a:xfrm>
                <a:off x="2359" y="-817"/>
                <a:ext cx="1985" cy="1698"/>
              </a:xfrm>
              <a:custGeom>
                <a:avLst/>
                <a:gdLst/>
                <a:ahLst/>
                <a:cxnLst>
                  <a:cxn ang="0">
                    <a:pos x="9180" y="12"/>
                  </a:cxn>
                  <a:cxn ang="0">
                    <a:pos x="9659" y="487"/>
                  </a:cxn>
                  <a:cxn ang="0">
                    <a:pos x="9927" y="923"/>
                  </a:cxn>
                  <a:cxn ang="0">
                    <a:pos x="9659" y="3093"/>
                  </a:cxn>
                  <a:cxn ang="0">
                    <a:pos x="9232" y="5378"/>
                  </a:cxn>
                  <a:cxn ang="0">
                    <a:pos x="8802" y="6140"/>
                  </a:cxn>
                  <a:cxn ang="0">
                    <a:pos x="8429" y="6680"/>
                  </a:cxn>
                  <a:cxn ang="0">
                    <a:pos x="8111" y="7052"/>
                  </a:cxn>
                  <a:cxn ang="0">
                    <a:pos x="6811" y="7828"/>
                  </a:cxn>
                  <a:cxn ang="0">
                    <a:pos x="6596" y="7998"/>
                  </a:cxn>
                  <a:cxn ang="0">
                    <a:pos x="5913" y="8490"/>
                  </a:cxn>
                  <a:cxn ang="0">
                    <a:pos x="3235" y="8083"/>
                  </a:cxn>
                  <a:cxn ang="0">
                    <a:pos x="2517" y="7453"/>
                  </a:cxn>
                  <a:cxn ang="0">
                    <a:pos x="2289" y="7265"/>
                  </a:cxn>
                  <a:cxn ang="0">
                    <a:pos x="2034" y="7133"/>
                  </a:cxn>
                  <a:cxn ang="0">
                    <a:pos x="1562" y="6870"/>
                  </a:cxn>
                  <a:cxn ang="0">
                    <a:pos x="1054" y="6612"/>
                  </a:cxn>
                  <a:cxn ang="0">
                    <a:pos x="522" y="6423"/>
                  </a:cxn>
                  <a:cxn ang="0">
                    <a:pos x="982" y="4803"/>
                  </a:cxn>
                  <a:cxn ang="0">
                    <a:pos x="1895" y="5335"/>
                  </a:cxn>
                  <a:cxn ang="0">
                    <a:pos x="2027" y="5363"/>
                  </a:cxn>
                  <a:cxn ang="0">
                    <a:pos x="2185" y="5328"/>
                  </a:cxn>
                  <a:cxn ang="0">
                    <a:pos x="2314" y="5220"/>
                  </a:cxn>
                  <a:cxn ang="0">
                    <a:pos x="4595" y="3037"/>
                  </a:cxn>
                  <a:cxn ang="0">
                    <a:pos x="4938" y="2345"/>
                  </a:cxn>
                  <a:cxn ang="0">
                    <a:pos x="5183" y="1892"/>
                  </a:cxn>
                  <a:cxn ang="0">
                    <a:pos x="6019" y="1595"/>
                  </a:cxn>
                  <a:cxn ang="0">
                    <a:pos x="6847" y="1305"/>
                  </a:cxn>
                  <a:cxn ang="0">
                    <a:pos x="7063" y="937"/>
                  </a:cxn>
                  <a:cxn ang="0">
                    <a:pos x="7219" y="615"/>
                  </a:cxn>
                  <a:cxn ang="0">
                    <a:pos x="8952" y="62"/>
                  </a:cxn>
                  <a:cxn ang="0">
                    <a:pos x="9169" y="0"/>
                  </a:cxn>
                </a:cxnLst>
                <a:rect l="0" t="0" r="r" b="b"/>
                <a:pathLst>
                  <a:path w="9927" h="8490">
                    <a:moveTo>
                      <a:pt x="9169" y="0"/>
                    </a:moveTo>
                    <a:lnTo>
                      <a:pt x="9180" y="12"/>
                    </a:lnTo>
                    <a:lnTo>
                      <a:pt x="9257" y="22"/>
                    </a:lnTo>
                    <a:lnTo>
                      <a:pt x="9659" y="487"/>
                    </a:lnTo>
                    <a:lnTo>
                      <a:pt x="9927" y="830"/>
                    </a:lnTo>
                    <a:lnTo>
                      <a:pt x="9927" y="923"/>
                    </a:lnTo>
                    <a:lnTo>
                      <a:pt x="9922" y="1012"/>
                    </a:lnTo>
                    <a:lnTo>
                      <a:pt x="9659" y="3093"/>
                    </a:lnTo>
                    <a:lnTo>
                      <a:pt x="9259" y="5335"/>
                    </a:lnTo>
                    <a:lnTo>
                      <a:pt x="9232" y="5378"/>
                    </a:lnTo>
                    <a:lnTo>
                      <a:pt x="8894" y="5973"/>
                    </a:lnTo>
                    <a:lnTo>
                      <a:pt x="8802" y="6140"/>
                    </a:lnTo>
                    <a:lnTo>
                      <a:pt x="8584" y="6473"/>
                    </a:lnTo>
                    <a:lnTo>
                      <a:pt x="8429" y="6680"/>
                    </a:lnTo>
                    <a:lnTo>
                      <a:pt x="8194" y="6957"/>
                    </a:lnTo>
                    <a:lnTo>
                      <a:pt x="8111" y="7052"/>
                    </a:lnTo>
                    <a:lnTo>
                      <a:pt x="7191" y="7602"/>
                    </a:lnTo>
                    <a:lnTo>
                      <a:pt x="6811" y="7828"/>
                    </a:lnTo>
                    <a:lnTo>
                      <a:pt x="6658" y="7945"/>
                    </a:lnTo>
                    <a:lnTo>
                      <a:pt x="6596" y="7998"/>
                    </a:lnTo>
                    <a:lnTo>
                      <a:pt x="6561" y="8080"/>
                    </a:lnTo>
                    <a:lnTo>
                      <a:pt x="5913" y="8490"/>
                    </a:lnTo>
                    <a:lnTo>
                      <a:pt x="3246" y="8090"/>
                    </a:lnTo>
                    <a:lnTo>
                      <a:pt x="3235" y="8083"/>
                    </a:lnTo>
                    <a:lnTo>
                      <a:pt x="2613" y="7538"/>
                    </a:lnTo>
                    <a:lnTo>
                      <a:pt x="2517" y="7453"/>
                    </a:lnTo>
                    <a:lnTo>
                      <a:pt x="2397" y="7353"/>
                    </a:lnTo>
                    <a:lnTo>
                      <a:pt x="2289" y="7265"/>
                    </a:lnTo>
                    <a:lnTo>
                      <a:pt x="2173" y="7187"/>
                    </a:lnTo>
                    <a:lnTo>
                      <a:pt x="2034" y="7133"/>
                    </a:lnTo>
                    <a:lnTo>
                      <a:pt x="1849" y="7033"/>
                    </a:lnTo>
                    <a:lnTo>
                      <a:pt x="1562" y="6870"/>
                    </a:lnTo>
                    <a:lnTo>
                      <a:pt x="1235" y="6687"/>
                    </a:lnTo>
                    <a:lnTo>
                      <a:pt x="1054" y="6612"/>
                    </a:lnTo>
                    <a:lnTo>
                      <a:pt x="902" y="6552"/>
                    </a:lnTo>
                    <a:lnTo>
                      <a:pt x="522" y="6423"/>
                    </a:lnTo>
                    <a:lnTo>
                      <a:pt x="0" y="6225"/>
                    </a:lnTo>
                    <a:lnTo>
                      <a:pt x="982" y="4803"/>
                    </a:lnTo>
                    <a:lnTo>
                      <a:pt x="1820" y="5301"/>
                    </a:lnTo>
                    <a:lnTo>
                      <a:pt x="1895" y="5335"/>
                    </a:lnTo>
                    <a:lnTo>
                      <a:pt x="1967" y="5359"/>
                    </a:lnTo>
                    <a:lnTo>
                      <a:pt x="2027" y="5363"/>
                    </a:lnTo>
                    <a:lnTo>
                      <a:pt x="2105" y="5347"/>
                    </a:lnTo>
                    <a:lnTo>
                      <a:pt x="2185" y="5328"/>
                    </a:lnTo>
                    <a:lnTo>
                      <a:pt x="2250" y="5280"/>
                    </a:lnTo>
                    <a:lnTo>
                      <a:pt x="2314" y="5220"/>
                    </a:lnTo>
                    <a:lnTo>
                      <a:pt x="4363" y="3517"/>
                    </a:lnTo>
                    <a:lnTo>
                      <a:pt x="4595" y="3037"/>
                    </a:lnTo>
                    <a:lnTo>
                      <a:pt x="4703" y="2805"/>
                    </a:lnTo>
                    <a:lnTo>
                      <a:pt x="4938" y="2345"/>
                    </a:lnTo>
                    <a:lnTo>
                      <a:pt x="5136" y="1962"/>
                    </a:lnTo>
                    <a:lnTo>
                      <a:pt x="5183" y="1892"/>
                    </a:lnTo>
                    <a:lnTo>
                      <a:pt x="5205" y="1873"/>
                    </a:lnTo>
                    <a:lnTo>
                      <a:pt x="6019" y="1595"/>
                    </a:lnTo>
                    <a:lnTo>
                      <a:pt x="6774" y="1332"/>
                    </a:lnTo>
                    <a:lnTo>
                      <a:pt x="6847" y="1305"/>
                    </a:lnTo>
                    <a:lnTo>
                      <a:pt x="6884" y="1255"/>
                    </a:lnTo>
                    <a:lnTo>
                      <a:pt x="7063" y="937"/>
                    </a:lnTo>
                    <a:lnTo>
                      <a:pt x="7212" y="618"/>
                    </a:lnTo>
                    <a:lnTo>
                      <a:pt x="7219" y="615"/>
                    </a:lnTo>
                    <a:lnTo>
                      <a:pt x="8115" y="325"/>
                    </a:lnTo>
                    <a:lnTo>
                      <a:pt x="8952" y="62"/>
                    </a:lnTo>
                    <a:lnTo>
                      <a:pt x="9111" y="10"/>
                    </a:lnTo>
                    <a:lnTo>
                      <a:pt x="9169" y="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89" name="Freeform 57"/>
              <p:cNvSpPr>
                <a:spLocks/>
              </p:cNvSpPr>
              <p:nvPr/>
            </p:nvSpPr>
            <p:spPr bwMode="auto">
              <a:xfrm>
                <a:off x="2432" y="400"/>
                <a:ext cx="536" cy="318"/>
              </a:xfrm>
              <a:custGeom>
                <a:avLst/>
                <a:gdLst/>
                <a:ahLst/>
                <a:cxnLst>
                  <a:cxn ang="0">
                    <a:pos x="2475" y="1586"/>
                  </a:cxn>
                  <a:cxn ang="0">
                    <a:pos x="2520" y="1581"/>
                  </a:cxn>
                  <a:cxn ang="0">
                    <a:pos x="2551" y="1569"/>
                  </a:cxn>
                  <a:cxn ang="0">
                    <a:pos x="2655" y="1473"/>
                  </a:cxn>
                  <a:cxn ang="0">
                    <a:pos x="2678" y="1443"/>
                  </a:cxn>
                  <a:cxn ang="0">
                    <a:pos x="2680" y="1413"/>
                  </a:cxn>
                  <a:cxn ang="0">
                    <a:pos x="2675" y="1386"/>
                  </a:cxn>
                  <a:cxn ang="0">
                    <a:pos x="2670" y="1363"/>
                  </a:cxn>
                  <a:cxn ang="0">
                    <a:pos x="2650" y="1330"/>
                  </a:cxn>
                  <a:cxn ang="0">
                    <a:pos x="2630" y="1313"/>
                  </a:cxn>
                  <a:cxn ang="0">
                    <a:pos x="2182" y="953"/>
                  </a:cxn>
                  <a:cxn ang="0">
                    <a:pos x="1565" y="544"/>
                  </a:cxn>
                  <a:cxn ang="0">
                    <a:pos x="1289" y="370"/>
                  </a:cxn>
                  <a:cxn ang="0">
                    <a:pos x="945" y="185"/>
                  </a:cxn>
                  <a:cxn ang="0">
                    <a:pos x="662" y="85"/>
                  </a:cxn>
                  <a:cxn ang="0">
                    <a:pos x="227" y="11"/>
                  </a:cxn>
                  <a:cxn ang="0">
                    <a:pos x="185" y="0"/>
                  </a:cxn>
                  <a:cxn ang="0">
                    <a:pos x="145" y="0"/>
                  </a:cxn>
                  <a:cxn ang="0">
                    <a:pos x="100" y="11"/>
                  </a:cxn>
                  <a:cxn ang="0">
                    <a:pos x="69" y="36"/>
                  </a:cxn>
                  <a:cxn ang="0">
                    <a:pos x="7" y="148"/>
                  </a:cxn>
                  <a:cxn ang="0">
                    <a:pos x="0" y="191"/>
                  </a:cxn>
                  <a:cxn ang="0">
                    <a:pos x="9" y="218"/>
                  </a:cxn>
                  <a:cxn ang="0">
                    <a:pos x="32" y="243"/>
                  </a:cxn>
                  <a:cxn ang="0">
                    <a:pos x="274" y="320"/>
                  </a:cxn>
                  <a:cxn ang="0">
                    <a:pos x="670" y="478"/>
                  </a:cxn>
                  <a:cxn ang="0">
                    <a:pos x="928" y="596"/>
                  </a:cxn>
                  <a:cxn ang="0">
                    <a:pos x="1214" y="751"/>
                  </a:cxn>
                  <a:cxn ang="0">
                    <a:pos x="1432" y="878"/>
                  </a:cxn>
                  <a:cxn ang="0">
                    <a:pos x="1573" y="946"/>
                  </a:cxn>
                  <a:cxn ang="0">
                    <a:pos x="1687" y="1013"/>
                  </a:cxn>
                  <a:cxn ang="0">
                    <a:pos x="1797" y="1069"/>
                  </a:cxn>
                  <a:cxn ang="0">
                    <a:pos x="1880" y="1106"/>
                  </a:cxn>
                  <a:cxn ang="0">
                    <a:pos x="1957" y="1168"/>
                  </a:cxn>
                  <a:cxn ang="0">
                    <a:pos x="2205" y="1345"/>
                  </a:cxn>
                  <a:cxn ang="0">
                    <a:pos x="2389" y="1533"/>
                  </a:cxn>
                  <a:cxn ang="0">
                    <a:pos x="2435" y="1569"/>
                  </a:cxn>
                  <a:cxn ang="0">
                    <a:pos x="2475" y="1586"/>
                  </a:cxn>
                </a:cxnLst>
                <a:rect l="0" t="0" r="r" b="b"/>
                <a:pathLst>
                  <a:path w="2680" h="1586">
                    <a:moveTo>
                      <a:pt x="2475" y="1586"/>
                    </a:moveTo>
                    <a:lnTo>
                      <a:pt x="2520" y="1581"/>
                    </a:lnTo>
                    <a:lnTo>
                      <a:pt x="2551" y="1569"/>
                    </a:lnTo>
                    <a:lnTo>
                      <a:pt x="2655" y="1473"/>
                    </a:lnTo>
                    <a:lnTo>
                      <a:pt x="2678" y="1443"/>
                    </a:lnTo>
                    <a:lnTo>
                      <a:pt x="2680" y="1413"/>
                    </a:lnTo>
                    <a:lnTo>
                      <a:pt x="2675" y="1386"/>
                    </a:lnTo>
                    <a:lnTo>
                      <a:pt x="2670" y="1363"/>
                    </a:lnTo>
                    <a:lnTo>
                      <a:pt x="2650" y="1330"/>
                    </a:lnTo>
                    <a:lnTo>
                      <a:pt x="2630" y="1313"/>
                    </a:lnTo>
                    <a:lnTo>
                      <a:pt x="2182" y="953"/>
                    </a:lnTo>
                    <a:lnTo>
                      <a:pt x="1565" y="544"/>
                    </a:lnTo>
                    <a:lnTo>
                      <a:pt x="1289" y="370"/>
                    </a:lnTo>
                    <a:lnTo>
                      <a:pt x="945" y="185"/>
                    </a:lnTo>
                    <a:lnTo>
                      <a:pt x="662" y="85"/>
                    </a:lnTo>
                    <a:lnTo>
                      <a:pt x="227" y="11"/>
                    </a:lnTo>
                    <a:lnTo>
                      <a:pt x="185" y="0"/>
                    </a:lnTo>
                    <a:lnTo>
                      <a:pt x="145" y="0"/>
                    </a:lnTo>
                    <a:lnTo>
                      <a:pt x="100" y="11"/>
                    </a:lnTo>
                    <a:lnTo>
                      <a:pt x="69" y="36"/>
                    </a:lnTo>
                    <a:lnTo>
                      <a:pt x="7" y="148"/>
                    </a:lnTo>
                    <a:lnTo>
                      <a:pt x="0" y="191"/>
                    </a:lnTo>
                    <a:lnTo>
                      <a:pt x="9" y="218"/>
                    </a:lnTo>
                    <a:lnTo>
                      <a:pt x="32" y="243"/>
                    </a:lnTo>
                    <a:lnTo>
                      <a:pt x="274" y="320"/>
                    </a:lnTo>
                    <a:lnTo>
                      <a:pt x="670" y="478"/>
                    </a:lnTo>
                    <a:lnTo>
                      <a:pt x="928" y="596"/>
                    </a:lnTo>
                    <a:lnTo>
                      <a:pt x="1214" y="751"/>
                    </a:lnTo>
                    <a:lnTo>
                      <a:pt x="1432" y="878"/>
                    </a:lnTo>
                    <a:lnTo>
                      <a:pt x="1573" y="946"/>
                    </a:lnTo>
                    <a:lnTo>
                      <a:pt x="1687" y="1013"/>
                    </a:lnTo>
                    <a:lnTo>
                      <a:pt x="1797" y="1069"/>
                    </a:lnTo>
                    <a:lnTo>
                      <a:pt x="1880" y="1106"/>
                    </a:lnTo>
                    <a:lnTo>
                      <a:pt x="1957" y="1168"/>
                    </a:lnTo>
                    <a:lnTo>
                      <a:pt x="2205" y="1345"/>
                    </a:lnTo>
                    <a:lnTo>
                      <a:pt x="2389" y="1533"/>
                    </a:lnTo>
                    <a:lnTo>
                      <a:pt x="2435" y="1569"/>
                    </a:lnTo>
                    <a:lnTo>
                      <a:pt x="2475" y="1586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90" name="Freeform 58"/>
              <p:cNvSpPr>
                <a:spLocks/>
              </p:cNvSpPr>
              <p:nvPr/>
            </p:nvSpPr>
            <p:spPr bwMode="auto">
              <a:xfrm>
                <a:off x="3608" y="484"/>
                <a:ext cx="237" cy="250"/>
              </a:xfrm>
              <a:custGeom>
                <a:avLst/>
                <a:gdLst/>
                <a:ahLst/>
                <a:cxnLst>
                  <a:cxn ang="0">
                    <a:pos x="465" y="1248"/>
                  </a:cxn>
                  <a:cxn ang="0">
                    <a:pos x="1185" y="730"/>
                  </a:cxn>
                  <a:cxn ang="0">
                    <a:pos x="751" y="0"/>
                  </a:cxn>
                  <a:cxn ang="0">
                    <a:pos x="0" y="433"/>
                  </a:cxn>
                  <a:cxn ang="0">
                    <a:pos x="465" y="1248"/>
                  </a:cxn>
                </a:cxnLst>
                <a:rect l="0" t="0" r="r" b="b"/>
                <a:pathLst>
                  <a:path w="1185" h="1248">
                    <a:moveTo>
                      <a:pt x="465" y="1248"/>
                    </a:moveTo>
                    <a:lnTo>
                      <a:pt x="1185" y="730"/>
                    </a:lnTo>
                    <a:lnTo>
                      <a:pt x="751" y="0"/>
                    </a:lnTo>
                    <a:lnTo>
                      <a:pt x="0" y="433"/>
                    </a:lnTo>
                    <a:lnTo>
                      <a:pt x="465" y="1248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91" name="Freeform 59"/>
              <p:cNvSpPr>
                <a:spLocks/>
              </p:cNvSpPr>
              <p:nvPr/>
            </p:nvSpPr>
            <p:spPr bwMode="auto">
              <a:xfrm>
                <a:off x="2653" y="1306"/>
                <a:ext cx="718" cy="383"/>
              </a:xfrm>
              <a:custGeom>
                <a:avLst/>
                <a:gdLst/>
                <a:ahLst/>
                <a:cxnLst>
                  <a:cxn ang="0">
                    <a:pos x="0" y="695"/>
                  </a:cxn>
                  <a:cxn ang="0">
                    <a:pos x="1059" y="0"/>
                  </a:cxn>
                  <a:cxn ang="0">
                    <a:pos x="2211" y="1170"/>
                  </a:cxn>
                  <a:cxn ang="0">
                    <a:pos x="2789" y="1000"/>
                  </a:cxn>
                  <a:cxn ang="0">
                    <a:pos x="2837" y="979"/>
                  </a:cxn>
                  <a:cxn ang="0">
                    <a:pos x="2884" y="957"/>
                  </a:cxn>
                  <a:cxn ang="0">
                    <a:pos x="2941" y="929"/>
                  </a:cxn>
                  <a:cxn ang="0">
                    <a:pos x="2984" y="902"/>
                  </a:cxn>
                  <a:cxn ang="0">
                    <a:pos x="3037" y="859"/>
                  </a:cxn>
                  <a:cxn ang="0">
                    <a:pos x="3099" y="790"/>
                  </a:cxn>
                  <a:cxn ang="0">
                    <a:pos x="3249" y="627"/>
                  </a:cxn>
                  <a:cxn ang="0">
                    <a:pos x="3299" y="664"/>
                  </a:cxn>
                  <a:cxn ang="0">
                    <a:pos x="3344" y="717"/>
                  </a:cxn>
                  <a:cxn ang="0">
                    <a:pos x="3414" y="827"/>
                  </a:cxn>
                  <a:cxn ang="0">
                    <a:pos x="3447" y="892"/>
                  </a:cxn>
                  <a:cxn ang="0">
                    <a:pos x="3481" y="962"/>
                  </a:cxn>
                  <a:cxn ang="0">
                    <a:pos x="3504" y="1035"/>
                  </a:cxn>
                  <a:cxn ang="0">
                    <a:pos x="3527" y="1102"/>
                  </a:cxn>
                  <a:cxn ang="0">
                    <a:pos x="3557" y="1187"/>
                  </a:cxn>
                  <a:cxn ang="0">
                    <a:pos x="3589" y="1347"/>
                  </a:cxn>
                  <a:cxn ang="0">
                    <a:pos x="1756" y="1767"/>
                  </a:cxn>
                  <a:cxn ang="0">
                    <a:pos x="1754" y="1770"/>
                  </a:cxn>
                  <a:cxn ang="0">
                    <a:pos x="1191" y="1907"/>
                  </a:cxn>
                  <a:cxn ang="0">
                    <a:pos x="1141" y="1919"/>
                  </a:cxn>
                  <a:cxn ang="0">
                    <a:pos x="0" y="695"/>
                  </a:cxn>
                </a:cxnLst>
                <a:rect l="0" t="0" r="r" b="b"/>
                <a:pathLst>
                  <a:path w="3589" h="1919">
                    <a:moveTo>
                      <a:pt x="0" y="695"/>
                    </a:moveTo>
                    <a:lnTo>
                      <a:pt x="1059" y="0"/>
                    </a:lnTo>
                    <a:lnTo>
                      <a:pt x="2211" y="1170"/>
                    </a:lnTo>
                    <a:lnTo>
                      <a:pt x="2789" y="1000"/>
                    </a:lnTo>
                    <a:lnTo>
                      <a:pt x="2837" y="979"/>
                    </a:lnTo>
                    <a:lnTo>
                      <a:pt x="2884" y="957"/>
                    </a:lnTo>
                    <a:lnTo>
                      <a:pt x="2941" y="929"/>
                    </a:lnTo>
                    <a:lnTo>
                      <a:pt x="2984" y="902"/>
                    </a:lnTo>
                    <a:lnTo>
                      <a:pt x="3037" y="859"/>
                    </a:lnTo>
                    <a:lnTo>
                      <a:pt x="3099" y="790"/>
                    </a:lnTo>
                    <a:lnTo>
                      <a:pt x="3249" y="627"/>
                    </a:lnTo>
                    <a:lnTo>
                      <a:pt x="3299" y="664"/>
                    </a:lnTo>
                    <a:lnTo>
                      <a:pt x="3344" y="717"/>
                    </a:lnTo>
                    <a:lnTo>
                      <a:pt x="3414" y="827"/>
                    </a:lnTo>
                    <a:lnTo>
                      <a:pt x="3447" y="892"/>
                    </a:lnTo>
                    <a:lnTo>
                      <a:pt x="3481" y="962"/>
                    </a:lnTo>
                    <a:lnTo>
                      <a:pt x="3504" y="1035"/>
                    </a:lnTo>
                    <a:lnTo>
                      <a:pt x="3527" y="1102"/>
                    </a:lnTo>
                    <a:lnTo>
                      <a:pt x="3557" y="1187"/>
                    </a:lnTo>
                    <a:lnTo>
                      <a:pt x="3589" y="1347"/>
                    </a:lnTo>
                    <a:lnTo>
                      <a:pt x="1756" y="1767"/>
                    </a:lnTo>
                    <a:lnTo>
                      <a:pt x="1754" y="1770"/>
                    </a:lnTo>
                    <a:lnTo>
                      <a:pt x="1191" y="1907"/>
                    </a:lnTo>
                    <a:lnTo>
                      <a:pt x="1141" y="1919"/>
                    </a:lnTo>
                    <a:lnTo>
                      <a:pt x="0" y="69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92" name="Freeform 60"/>
              <p:cNvSpPr>
                <a:spLocks/>
              </p:cNvSpPr>
              <p:nvPr/>
            </p:nvSpPr>
            <p:spPr bwMode="auto">
              <a:xfrm>
                <a:off x="3008" y="752"/>
                <a:ext cx="822" cy="507"/>
              </a:xfrm>
              <a:custGeom>
                <a:avLst/>
                <a:gdLst/>
                <a:ahLst/>
                <a:cxnLst>
                  <a:cxn ang="0">
                    <a:pos x="3315" y="235"/>
                  </a:cxn>
                  <a:cxn ang="0">
                    <a:pos x="3653" y="89"/>
                  </a:cxn>
                  <a:cxn ang="0">
                    <a:pos x="3788" y="48"/>
                  </a:cxn>
                  <a:cxn ang="0">
                    <a:pos x="3993" y="0"/>
                  </a:cxn>
                  <a:cxn ang="0">
                    <a:pos x="4108" y="40"/>
                  </a:cxn>
                  <a:cxn ang="0">
                    <a:pos x="3783" y="622"/>
                  </a:cxn>
                  <a:cxn ang="0">
                    <a:pos x="3512" y="1240"/>
                  </a:cxn>
                  <a:cxn ang="0">
                    <a:pos x="3331" y="1890"/>
                  </a:cxn>
                  <a:cxn ang="0">
                    <a:pos x="3258" y="2502"/>
                  </a:cxn>
                  <a:cxn ang="0">
                    <a:pos x="3252" y="2535"/>
                  </a:cxn>
                  <a:cxn ang="0">
                    <a:pos x="2974" y="2500"/>
                  </a:cxn>
                  <a:cxn ang="0">
                    <a:pos x="1880" y="2322"/>
                  </a:cxn>
                  <a:cxn ang="0">
                    <a:pos x="1785" y="1782"/>
                  </a:cxn>
                  <a:cxn ang="0">
                    <a:pos x="1727" y="1612"/>
                  </a:cxn>
                  <a:cxn ang="0">
                    <a:pos x="1652" y="1510"/>
                  </a:cxn>
                  <a:cxn ang="0">
                    <a:pos x="1555" y="1395"/>
                  </a:cxn>
                  <a:cxn ang="0">
                    <a:pos x="1477" y="1334"/>
                  </a:cxn>
                  <a:cxn ang="0">
                    <a:pos x="1317" y="1253"/>
                  </a:cxn>
                  <a:cxn ang="0">
                    <a:pos x="915" y="1002"/>
                  </a:cxn>
                  <a:cxn ang="0">
                    <a:pos x="826" y="967"/>
                  </a:cxn>
                  <a:cxn ang="0">
                    <a:pos x="767" y="935"/>
                  </a:cxn>
                  <a:cxn ang="0">
                    <a:pos x="729" y="902"/>
                  </a:cxn>
                  <a:cxn ang="0">
                    <a:pos x="274" y="490"/>
                  </a:cxn>
                  <a:cxn ang="0">
                    <a:pos x="0" y="245"/>
                  </a:cxn>
                  <a:cxn ang="0">
                    <a:pos x="2667" y="645"/>
                  </a:cxn>
                  <a:cxn ang="0">
                    <a:pos x="3315" y="235"/>
                  </a:cxn>
                </a:cxnLst>
                <a:rect l="0" t="0" r="r" b="b"/>
                <a:pathLst>
                  <a:path w="4108" h="2535">
                    <a:moveTo>
                      <a:pt x="3315" y="235"/>
                    </a:moveTo>
                    <a:lnTo>
                      <a:pt x="3653" y="89"/>
                    </a:lnTo>
                    <a:lnTo>
                      <a:pt x="3788" y="48"/>
                    </a:lnTo>
                    <a:lnTo>
                      <a:pt x="3993" y="0"/>
                    </a:lnTo>
                    <a:lnTo>
                      <a:pt x="4108" y="40"/>
                    </a:lnTo>
                    <a:lnTo>
                      <a:pt x="3783" y="622"/>
                    </a:lnTo>
                    <a:lnTo>
                      <a:pt x="3512" y="1240"/>
                    </a:lnTo>
                    <a:lnTo>
                      <a:pt x="3331" y="1890"/>
                    </a:lnTo>
                    <a:lnTo>
                      <a:pt x="3258" y="2502"/>
                    </a:lnTo>
                    <a:lnTo>
                      <a:pt x="3252" y="2535"/>
                    </a:lnTo>
                    <a:lnTo>
                      <a:pt x="2974" y="2500"/>
                    </a:lnTo>
                    <a:lnTo>
                      <a:pt x="1880" y="2322"/>
                    </a:lnTo>
                    <a:lnTo>
                      <a:pt x="1785" y="1782"/>
                    </a:lnTo>
                    <a:lnTo>
                      <a:pt x="1727" y="1612"/>
                    </a:lnTo>
                    <a:lnTo>
                      <a:pt x="1652" y="1510"/>
                    </a:lnTo>
                    <a:lnTo>
                      <a:pt x="1555" y="1395"/>
                    </a:lnTo>
                    <a:lnTo>
                      <a:pt x="1477" y="1334"/>
                    </a:lnTo>
                    <a:lnTo>
                      <a:pt x="1317" y="1253"/>
                    </a:lnTo>
                    <a:lnTo>
                      <a:pt x="915" y="1002"/>
                    </a:lnTo>
                    <a:lnTo>
                      <a:pt x="826" y="967"/>
                    </a:lnTo>
                    <a:lnTo>
                      <a:pt x="767" y="935"/>
                    </a:lnTo>
                    <a:lnTo>
                      <a:pt x="729" y="902"/>
                    </a:lnTo>
                    <a:lnTo>
                      <a:pt x="274" y="490"/>
                    </a:lnTo>
                    <a:lnTo>
                      <a:pt x="0" y="245"/>
                    </a:lnTo>
                    <a:lnTo>
                      <a:pt x="2667" y="645"/>
                    </a:lnTo>
                    <a:lnTo>
                      <a:pt x="3315" y="23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93" name="Freeform 61"/>
              <p:cNvSpPr>
                <a:spLocks/>
              </p:cNvSpPr>
              <p:nvPr/>
            </p:nvSpPr>
            <p:spPr bwMode="auto">
              <a:xfrm>
                <a:off x="2642" y="774"/>
                <a:ext cx="421" cy="378"/>
              </a:xfrm>
              <a:custGeom>
                <a:avLst/>
                <a:gdLst/>
                <a:ahLst/>
                <a:cxnLst>
                  <a:cxn ang="0">
                    <a:pos x="1818" y="130"/>
                  </a:cxn>
                  <a:cxn ang="0">
                    <a:pos x="1829" y="137"/>
                  </a:cxn>
                  <a:cxn ang="0">
                    <a:pos x="2103" y="382"/>
                  </a:cxn>
                  <a:cxn ang="0">
                    <a:pos x="1800" y="1892"/>
                  </a:cxn>
                  <a:cxn ang="0">
                    <a:pos x="1748" y="1880"/>
                  </a:cxn>
                  <a:cxn ang="0">
                    <a:pos x="1568" y="1799"/>
                  </a:cxn>
                  <a:cxn ang="0">
                    <a:pos x="1413" y="1714"/>
                  </a:cxn>
                  <a:cxn ang="0">
                    <a:pos x="1306" y="1620"/>
                  </a:cxn>
                  <a:cxn ang="0">
                    <a:pos x="1040" y="1363"/>
                  </a:cxn>
                  <a:cxn ang="0">
                    <a:pos x="965" y="1302"/>
                  </a:cxn>
                  <a:cxn ang="0">
                    <a:pos x="851" y="1217"/>
                  </a:cxn>
                  <a:cxn ang="0">
                    <a:pos x="756" y="1167"/>
                  </a:cxn>
                  <a:cxn ang="0">
                    <a:pos x="608" y="1092"/>
                  </a:cxn>
                  <a:cxn ang="0">
                    <a:pos x="457" y="1060"/>
                  </a:cxn>
                  <a:cxn ang="0">
                    <a:pos x="300" y="1035"/>
                  </a:cxn>
                  <a:cxn ang="0">
                    <a:pos x="125" y="1035"/>
                  </a:cxn>
                  <a:cxn ang="0">
                    <a:pos x="58" y="1045"/>
                  </a:cxn>
                  <a:cxn ang="0">
                    <a:pos x="0" y="554"/>
                  </a:cxn>
                  <a:cxn ang="0">
                    <a:pos x="457" y="135"/>
                  </a:cxn>
                  <a:cxn ang="0">
                    <a:pos x="515" y="85"/>
                  </a:cxn>
                  <a:cxn ang="0">
                    <a:pos x="578" y="52"/>
                  </a:cxn>
                  <a:cxn ang="0">
                    <a:pos x="688" y="14"/>
                  </a:cxn>
                  <a:cxn ang="0">
                    <a:pos x="768" y="0"/>
                  </a:cxn>
                  <a:cxn ang="0">
                    <a:pos x="860" y="0"/>
                  </a:cxn>
                  <a:cxn ang="0">
                    <a:pos x="933" y="2"/>
                  </a:cxn>
                  <a:cxn ang="0">
                    <a:pos x="1818" y="130"/>
                  </a:cxn>
                </a:cxnLst>
                <a:rect l="0" t="0" r="r" b="b"/>
                <a:pathLst>
                  <a:path w="2103" h="1892">
                    <a:moveTo>
                      <a:pt x="1818" y="130"/>
                    </a:moveTo>
                    <a:lnTo>
                      <a:pt x="1829" y="137"/>
                    </a:lnTo>
                    <a:lnTo>
                      <a:pt x="2103" y="382"/>
                    </a:lnTo>
                    <a:lnTo>
                      <a:pt x="1800" y="1892"/>
                    </a:lnTo>
                    <a:lnTo>
                      <a:pt x="1748" y="1880"/>
                    </a:lnTo>
                    <a:lnTo>
                      <a:pt x="1568" y="1799"/>
                    </a:lnTo>
                    <a:lnTo>
                      <a:pt x="1413" y="1714"/>
                    </a:lnTo>
                    <a:lnTo>
                      <a:pt x="1306" y="1620"/>
                    </a:lnTo>
                    <a:lnTo>
                      <a:pt x="1040" y="1363"/>
                    </a:lnTo>
                    <a:lnTo>
                      <a:pt x="965" y="1302"/>
                    </a:lnTo>
                    <a:lnTo>
                      <a:pt x="851" y="1217"/>
                    </a:lnTo>
                    <a:lnTo>
                      <a:pt x="756" y="1167"/>
                    </a:lnTo>
                    <a:lnTo>
                      <a:pt x="608" y="1092"/>
                    </a:lnTo>
                    <a:lnTo>
                      <a:pt x="457" y="1060"/>
                    </a:lnTo>
                    <a:lnTo>
                      <a:pt x="300" y="1035"/>
                    </a:lnTo>
                    <a:lnTo>
                      <a:pt x="125" y="1035"/>
                    </a:lnTo>
                    <a:lnTo>
                      <a:pt x="58" y="1045"/>
                    </a:lnTo>
                    <a:lnTo>
                      <a:pt x="0" y="554"/>
                    </a:lnTo>
                    <a:lnTo>
                      <a:pt x="457" y="135"/>
                    </a:lnTo>
                    <a:lnTo>
                      <a:pt x="515" y="85"/>
                    </a:lnTo>
                    <a:lnTo>
                      <a:pt x="578" y="52"/>
                    </a:lnTo>
                    <a:lnTo>
                      <a:pt x="688" y="14"/>
                    </a:lnTo>
                    <a:lnTo>
                      <a:pt x="768" y="0"/>
                    </a:lnTo>
                    <a:lnTo>
                      <a:pt x="860" y="0"/>
                    </a:lnTo>
                    <a:lnTo>
                      <a:pt x="933" y="2"/>
                    </a:lnTo>
                    <a:lnTo>
                      <a:pt x="1818" y="13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94" name="Freeform 62"/>
              <p:cNvSpPr>
                <a:spLocks/>
              </p:cNvSpPr>
              <p:nvPr/>
            </p:nvSpPr>
            <p:spPr bwMode="auto">
              <a:xfrm>
                <a:off x="3002" y="850"/>
                <a:ext cx="382" cy="366"/>
              </a:xfrm>
              <a:custGeom>
                <a:avLst/>
                <a:gdLst/>
                <a:ahLst/>
                <a:cxnLst>
                  <a:cxn ang="0">
                    <a:pos x="0" y="1510"/>
                  </a:cxn>
                  <a:cxn ang="0">
                    <a:pos x="303" y="0"/>
                  </a:cxn>
                  <a:cxn ang="0">
                    <a:pos x="758" y="412"/>
                  </a:cxn>
                  <a:cxn ang="0">
                    <a:pos x="796" y="445"/>
                  </a:cxn>
                  <a:cxn ang="0">
                    <a:pos x="855" y="477"/>
                  </a:cxn>
                  <a:cxn ang="0">
                    <a:pos x="944" y="512"/>
                  </a:cxn>
                  <a:cxn ang="0">
                    <a:pos x="1346" y="763"/>
                  </a:cxn>
                  <a:cxn ang="0">
                    <a:pos x="1506" y="844"/>
                  </a:cxn>
                  <a:cxn ang="0">
                    <a:pos x="1584" y="905"/>
                  </a:cxn>
                  <a:cxn ang="0">
                    <a:pos x="1681" y="1020"/>
                  </a:cxn>
                  <a:cxn ang="0">
                    <a:pos x="1756" y="1122"/>
                  </a:cxn>
                  <a:cxn ang="0">
                    <a:pos x="1814" y="1292"/>
                  </a:cxn>
                  <a:cxn ang="0">
                    <a:pos x="1909" y="1832"/>
                  </a:cxn>
                  <a:cxn ang="0">
                    <a:pos x="206" y="1555"/>
                  </a:cxn>
                  <a:cxn ang="0">
                    <a:pos x="89" y="1533"/>
                  </a:cxn>
                  <a:cxn ang="0">
                    <a:pos x="0" y="1510"/>
                  </a:cxn>
                </a:cxnLst>
                <a:rect l="0" t="0" r="r" b="b"/>
                <a:pathLst>
                  <a:path w="1909" h="1832">
                    <a:moveTo>
                      <a:pt x="0" y="1510"/>
                    </a:moveTo>
                    <a:lnTo>
                      <a:pt x="303" y="0"/>
                    </a:lnTo>
                    <a:lnTo>
                      <a:pt x="758" y="412"/>
                    </a:lnTo>
                    <a:lnTo>
                      <a:pt x="796" y="445"/>
                    </a:lnTo>
                    <a:lnTo>
                      <a:pt x="855" y="477"/>
                    </a:lnTo>
                    <a:lnTo>
                      <a:pt x="944" y="512"/>
                    </a:lnTo>
                    <a:lnTo>
                      <a:pt x="1346" y="763"/>
                    </a:lnTo>
                    <a:lnTo>
                      <a:pt x="1506" y="844"/>
                    </a:lnTo>
                    <a:lnTo>
                      <a:pt x="1584" y="905"/>
                    </a:lnTo>
                    <a:lnTo>
                      <a:pt x="1681" y="1020"/>
                    </a:lnTo>
                    <a:lnTo>
                      <a:pt x="1756" y="1122"/>
                    </a:lnTo>
                    <a:lnTo>
                      <a:pt x="1814" y="1292"/>
                    </a:lnTo>
                    <a:lnTo>
                      <a:pt x="1909" y="1832"/>
                    </a:lnTo>
                    <a:lnTo>
                      <a:pt x="206" y="1555"/>
                    </a:lnTo>
                    <a:lnTo>
                      <a:pt x="89" y="1533"/>
                    </a:lnTo>
                    <a:lnTo>
                      <a:pt x="0" y="151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95" name="Freeform 63"/>
              <p:cNvSpPr>
                <a:spLocks/>
              </p:cNvSpPr>
              <p:nvPr/>
            </p:nvSpPr>
            <p:spPr bwMode="auto">
              <a:xfrm>
                <a:off x="3004" y="1562"/>
                <a:ext cx="438" cy="408"/>
              </a:xfrm>
              <a:custGeom>
                <a:avLst/>
                <a:gdLst/>
                <a:ahLst/>
                <a:cxnLst>
                  <a:cxn ang="0">
                    <a:pos x="1835" y="65"/>
                  </a:cxn>
                  <a:cxn ang="0">
                    <a:pos x="2075" y="10"/>
                  </a:cxn>
                  <a:cxn ang="0">
                    <a:pos x="2105" y="0"/>
                  </a:cxn>
                  <a:cxn ang="0">
                    <a:pos x="2117" y="2"/>
                  </a:cxn>
                  <a:cxn ang="0">
                    <a:pos x="2185" y="342"/>
                  </a:cxn>
                  <a:cxn ang="0">
                    <a:pos x="2188" y="423"/>
                  </a:cxn>
                  <a:cxn ang="0">
                    <a:pos x="2190" y="530"/>
                  </a:cxn>
                  <a:cxn ang="0">
                    <a:pos x="2175" y="645"/>
                  </a:cxn>
                  <a:cxn ang="0">
                    <a:pos x="2160" y="778"/>
                  </a:cxn>
                  <a:cxn ang="0">
                    <a:pos x="1933" y="2035"/>
                  </a:cxn>
                  <a:cxn ang="0">
                    <a:pos x="1933" y="2040"/>
                  </a:cxn>
                  <a:cxn ang="0">
                    <a:pos x="349" y="900"/>
                  </a:cxn>
                  <a:cxn ang="0">
                    <a:pos x="372" y="859"/>
                  </a:cxn>
                  <a:cxn ang="0">
                    <a:pos x="392" y="828"/>
                  </a:cxn>
                  <a:cxn ang="0">
                    <a:pos x="0" y="488"/>
                  </a:cxn>
                  <a:cxn ang="0">
                    <a:pos x="2" y="485"/>
                  </a:cxn>
                  <a:cxn ang="0">
                    <a:pos x="1835" y="65"/>
                  </a:cxn>
                </a:cxnLst>
                <a:rect l="0" t="0" r="r" b="b"/>
                <a:pathLst>
                  <a:path w="2190" h="2040">
                    <a:moveTo>
                      <a:pt x="1835" y="65"/>
                    </a:moveTo>
                    <a:lnTo>
                      <a:pt x="2075" y="10"/>
                    </a:lnTo>
                    <a:lnTo>
                      <a:pt x="2105" y="0"/>
                    </a:lnTo>
                    <a:lnTo>
                      <a:pt x="2117" y="2"/>
                    </a:lnTo>
                    <a:lnTo>
                      <a:pt x="2185" y="342"/>
                    </a:lnTo>
                    <a:lnTo>
                      <a:pt x="2188" y="423"/>
                    </a:lnTo>
                    <a:lnTo>
                      <a:pt x="2190" y="530"/>
                    </a:lnTo>
                    <a:lnTo>
                      <a:pt x="2175" y="645"/>
                    </a:lnTo>
                    <a:lnTo>
                      <a:pt x="2160" y="778"/>
                    </a:lnTo>
                    <a:lnTo>
                      <a:pt x="1933" y="2035"/>
                    </a:lnTo>
                    <a:lnTo>
                      <a:pt x="1933" y="2040"/>
                    </a:lnTo>
                    <a:lnTo>
                      <a:pt x="349" y="900"/>
                    </a:lnTo>
                    <a:lnTo>
                      <a:pt x="372" y="859"/>
                    </a:lnTo>
                    <a:lnTo>
                      <a:pt x="392" y="828"/>
                    </a:lnTo>
                    <a:lnTo>
                      <a:pt x="0" y="488"/>
                    </a:lnTo>
                    <a:lnTo>
                      <a:pt x="2" y="485"/>
                    </a:lnTo>
                    <a:lnTo>
                      <a:pt x="1835" y="6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96" name="Freeform 64"/>
              <p:cNvSpPr>
                <a:spLocks/>
              </p:cNvSpPr>
              <p:nvPr/>
            </p:nvSpPr>
            <p:spPr bwMode="auto">
              <a:xfrm>
                <a:off x="2891" y="1660"/>
                <a:ext cx="191" cy="168"/>
              </a:xfrm>
              <a:custGeom>
                <a:avLst/>
                <a:gdLst/>
                <a:ahLst/>
                <a:cxnLst>
                  <a:cxn ang="0">
                    <a:pos x="0" y="137"/>
                  </a:cxn>
                  <a:cxn ang="0">
                    <a:pos x="563" y="0"/>
                  </a:cxn>
                  <a:cxn ang="0">
                    <a:pos x="955" y="340"/>
                  </a:cxn>
                  <a:cxn ang="0">
                    <a:pos x="935" y="371"/>
                  </a:cxn>
                  <a:cxn ang="0">
                    <a:pos x="912" y="412"/>
                  </a:cxn>
                  <a:cxn ang="0">
                    <a:pos x="910" y="415"/>
                  </a:cxn>
                  <a:cxn ang="0">
                    <a:pos x="895" y="454"/>
                  </a:cxn>
                  <a:cxn ang="0">
                    <a:pos x="891" y="502"/>
                  </a:cxn>
                  <a:cxn ang="0">
                    <a:pos x="903" y="535"/>
                  </a:cxn>
                  <a:cxn ang="0">
                    <a:pos x="573" y="840"/>
                  </a:cxn>
                  <a:cxn ang="0">
                    <a:pos x="235" y="535"/>
                  </a:cxn>
                  <a:cxn ang="0">
                    <a:pos x="303" y="440"/>
                  </a:cxn>
                  <a:cxn ang="0">
                    <a:pos x="0" y="137"/>
                  </a:cxn>
                </a:cxnLst>
                <a:rect l="0" t="0" r="r" b="b"/>
                <a:pathLst>
                  <a:path w="955" h="840">
                    <a:moveTo>
                      <a:pt x="0" y="137"/>
                    </a:moveTo>
                    <a:lnTo>
                      <a:pt x="563" y="0"/>
                    </a:lnTo>
                    <a:lnTo>
                      <a:pt x="955" y="340"/>
                    </a:lnTo>
                    <a:lnTo>
                      <a:pt x="935" y="371"/>
                    </a:lnTo>
                    <a:lnTo>
                      <a:pt x="912" y="412"/>
                    </a:lnTo>
                    <a:lnTo>
                      <a:pt x="910" y="415"/>
                    </a:lnTo>
                    <a:lnTo>
                      <a:pt x="895" y="454"/>
                    </a:lnTo>
                    <a:lnTo>
                      <a:pt x="891" y="502"/>
                    </a:lnTo>
                    <a:lnTo>
                      <a:pt x="903" y="535"/>
                    </a:lnTo>
                    <a:lnTo>
                      <a:pt x="573" y="840"/>
                    </a:lnTo>
                    <a:lnTo>
                      <a:pt x="235" y="535"/>
                    </a:lnTo>
                    <a:lnTo>
                      <a:pt x="303" y="440"/>
                    </a:lnTo>
                    <a:lnTo>
                      <a:pt x="0" y="137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97" name="Freeform 65"/>
              <p:cNvSpPr>
                <a:spLocks/>
              </p:cNvSpPr>
              <p:nvPr/>
            </p:nvSpPr>
            <p:spPr bwMode="auto">
              <a:xfrm>
                <a:off x="2771" y="1687"/>
                <a:ext cx="235" cy="190"/>
              </a:xfrm>
              <a:custGeom>
                <a:avLst/>
                <a:gdLst/>
                <a:ahLst/>
                <a:cxnLst>
                  <a:cxn ang="0">
                    <a:pos x="550" y="12"/>
                  </a:cxn>
                  <a:cxn ang="0">
                    <a:pos x="600" y="0"/>
                  </a:cxn>
                  <a:cxn ang="0">
                    <a:pos x="903" y="303"/>
                  </a:cxn>
                  <a:cxn ang="0">
                    <a:pos x="835" y="398"/>
                  </a:cxn>
                  <a:cxn ang="0">
                    <a:pos x="1173" y="703"/>
                  </a:cxn>
                  <a:cxn ang="0">
                    <a:pos x="920" y="948"/>
                  </a:cxn>
                  <a:cxn ang="0">
                    <a:pos x="0" y="145"/>
                  </a:cxn>
                  <a:cxn ang="0">
                    <a:pos x="550" y="12"/>
                  </a:cxn>
                </a:cxnLst>
                <a:rect l="0" t="0" r="r" b="b"/>
                <a:pathLst>
                  <a:path w="1173" h="948">
                    <a:moveTo>
                      <a:pt x="550" y="12"/>
                    </a:moveTo>
                    <a:lnTo>
                      <a:pt x="600" y="0"/>
                    </a:lnTo>
                    <a:lnTo>
                      <a:pt x="903" y="303"/>
                    </a:lnTo>
                    <a:lnTo>
                      <a:pt x="835" y="398"/>
                    </a:lnTo>
                    <a:lnTo>
                      <a:pt x="1173" y="703"/>
                    </a:lnTo>
                    <a:lnTo>
                      <a:pt x="920" y="948"/>
                    </a:lnTo>
                    <a:lnTo>
                      <a:pt x="0" y="145"/>
                    </a:lnTo>
                    <a:lnTo>
                      <a:pt x="550" y="12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98" name="Freeform 66"/>
              <p:cNvSpPr>
                <a:spLocks/>
              </p:cNvSpPr>
              <p:nvPr/>
            </p:nvSpPr>
            <p:spPr bwMode="auto">
              <a:xfrm>
                <a:off x="3424" y="2421"/>
                <a:ext cx="372" cy="292"/>
              </a:xfrm>
              <a:custGeom>
                <a:avLst/>
                <a:gdLst/>
                <a:ahLst/>
                <a:cxnLst>
                  <a:cxn ang="0">
                    <a:pos x="268" y="575"/>
                  </a:cxn>
                  <a:cxn ang="0">
                    <a:pos x="713" y="132"/>
                  </a:cxn>
                  <a:cxn ang="0">
                    <a:pos x="787" y="75"/>
                  </a:cxn>
                  <a:cxn ang="0">
                    <a:pos x="870" y="29"/>
                  </a:cxn>
                  <a:cxn ang="0">
                    <a:pos x="953" y="17"/>
                  </a:cxn>
                  <a:cxn ang="0">
                    <a:pos x="1063" y="0"/>
                  </a:cxn>
                  <a:cxn ang="0">
                    <a:pos x="1111" y="0"/>
                  </a:cxn>
                  <a:cxn ang="0">
                    <a:pos x="1218" y="112"/>
                  </a:cxn>
                  <a:cxn ang="0">
                    <a:pos x="1275" y="185"/>
                  </a:cxn>
                  <a:cxn ang="0">
                    <a:pos x="1401" y="355"/>
                  </a:cxn>
                  <a:cxn ang="0">
                    <a:pos x="1458" y="475"/>
                  </a:cxn>
                  <a:cxn ang="0">
                    <a:pos x="1549" y="587"/>
                  </a:cxn>
                  <a:cxn ang="0">
                    <a:pos x="1653" y="679"/>
                  </a:cxn>
                  <a:cxn ang="0">
                    <a:pos x="1864" y="899"/>
                  </a:cxn>
                  <a:cxn ang="0">
                    <a:pos x="1241" y="1452"/>
                  </a:cxn>
                  <a:cxn ang="0">
                    <a:pos x="1211" y="1462"/>
                  </a:cxn>
                  <a:cxn ang="0">
                    <a:pos x="1200" y="1450"/>
                  </a:cxn>
                  <a:cxn ang="0">
                    <a:pos x="793" y="1191"/>
                  </a:cxn>
                  <a:cxn ang="0">
                    <a:pos x="683" y="1133"/>
                  </a:cxn>
                  <a:cxn ang="0">
                    <a:pos x="525" y="1054"/>
                  </a:cxn>
                  <a:cxn ang="0">
                    <a:pos x="25" y="809"/>
                  </a:cxn>
                  <a:cxn ang="0">
                    <a:pos x="23" y="797"/>
                  </a:cxn>
                  <a:cxn ang="0">
                    <a:pos x="11" y="749"/>
                  </a:cxn>
                  <a:cxn ang="0">
                    <a:pos x="0" y="727"/>
                  </a:cxn>
                  <a:cxn ang="0">
                    <a:pos x="8" y="710"/>
                  </a:cxn>
                  <a:cxn ang="0">
                    <a:pos x="3" y="679"/>
                  </a:cxn>
                  <a:cxn ang="0">
                    <a:pos x="3" y="677"/>
                  </a:cxn>
                  <a:cxn ang="0">
                    <a:pos x="48" y="652"/>
                  </a:cxn>
                  <a:cxn ang="0">
                    <a:pos x="77" y="639"/>
                  </a:cxn>
                  <a:cxn ang="0">
                    <a:pos x="262" y="581"/>
                  </a:cxn>
                  <a:cxn ang="0">
                    <a:pos x="268" y="575"/>
                  </a:cxn>
                </a:cxnLst>
                <a:rect l="0" t="0" r="r" b="b"/>
                <a:pathLst>
                  <a:path w="1864" h="1462">
                    <a:moveTo>
                      <a:pt x="268" y="575"/>
                    </a:moveTo>
                    <a:lnTo>
                      <a:pt x="713" y="132"/>
                    </a:lnTo>
                    <a:lnTo>
                      <a:pt x="787" y="75"/>
                    </a:lnTo>
                    <a:lnTo>
                      <a:pt x="870" y="29"/>
                    </a:lnTo>
                    <a:lnTo>
                      <a:pt x="953" y="17"/>
                    </a:lnTo>
                    <a:lnTo>
                      <a:pt x="1063" y="0"/>
                    </a:lnTo>
                    <a:lnTo>
                      <a:pt x="1111" y="0"/>
                    </a:lnTo>
                    <a:lnTo>
                      <a:pt x="1218" y="112"/>
                    </a:lnTo>
                    <a:lnTo>
                      <a:pt x="1275" y="185"/>
                    </a:lnTo>
                    <a:lnTo>
                      <a:pt x="1401" y="355"/>
                    </a:lnTo>
                    <a:lnTo>
                      <a:pt x="1458" y="475"/>
                    </a:lnTo>
                    <a:lnTo>
                      <a:pt x="1549" y="587"/>
                    </a:lnTo>
                    <a:lnTo>
                      <a:pt x="1653" y="679"/>
                    </a:lnTo>
                    <a:lnTo>
                      <a:pt x="1864" y="899"/>
                    </a:lnTo>
                    <a:lnTo>
                      <a:pt x="1241" y="1452"/>
                    </a:lnTo>
                    <a:lnTo>
                      <a:pt x="1211" y="1462"/>
                    </a:lnTo>
                    <a:lnTo>
                      <a:pt x="1200" y="1450"/>
                    </a:lnTo>
                    <a:lnTo>
                      <a:pt x="793" y="1191"/>
                    </a:lnTo>
                    <a:lnTo>
                      <a:pt x="683" y="1133"/>
                    </a:lnTo>
                    <a:lnTo>
                      <a:pt x="525" y="1054"/>
                    </a:lnTo>
                    <a:lnTo>
                      <a:pt x="25" y="809"/>
                    </a:lnTo>
                    <a:lnTo>
                      <a:pt x="23" y="797"/>
                    </a:lnTo>
                    <a:lnTo>
                      <a:pt x="11" y="749"/>
                    </a:lnTo>
                    <a:lnTo>
                      <a:pt x="0" y="727"/>
                    </a:lnTo>
                    <a:lnTo>
                      <a:pt x="8" y="710"/>
                    </a:lnTo>
                    <a:lnTo>
                      <a:pt x="3" y="679"/>
                    </a:lnTo>
                    <a:lnTo>
                      <a:pt x="3" y="677"/>
                    </a:lnTo>
                    <a:lnTo>
                      <a:pt x="48" y="652"/>
                    </a:lnTo>
                    <a:lnTo>
                      <a:pt x="77" y="639"/>
                    </a:lnTo>
                    <a:lnTo>
                      <a:pt x="262" y="581"/>
                    </a:lnTo>
                    <a:lnTo>
                      <a:pt x="268" y="57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299" name="Freeform 67"/>
              <p:cNvSpPr>
                <a:spLocks/>
              </p:cNvSpPr>
              <p:nvPr/>
            </p:nvSpPr>
            <p:spPr bwMode="auto">
              <a:xfrm>
                <a:off x="2642" y="1716"/>
                <a:ext cx="609" cy="620"/>
              </a:xfrm>
              <a:custGeom>
                <a:avLst/>
                <a:gdLst/>
                <a:ahLst/>
                <a:cxnLst>
                  <a:cxn ang="0">
                    <a:pos x="0" y="158"/>
                  </a:cxn>
                  <a:cxn ang="0">
                    <a:pos x="643" y="0"/>
                  </a:cxn>
                  <a:cxn ang="0">
                    <a:pos x="1563" y="803"/>
                  </a:cxn>
                  <a:cxn ang="0">
                    <a:pos x="1410" y="955"/>
                  </a:cxn>
                  <a:cxn ang="0">
                    <a:pos x="1738" y="1162"/>
                  </a:cxn>
                  <a:cxn ang="0">
                    <a:pos x="1850" y="1224"/>
                  </a:cxn>
                  <a:cxn ang="0">
                    <a:pos x="1956" y="1303"/>
                  </a:cxn>
                  <a:cxn ang="0">
                    <a:pos x="2043" y="1400"/>
                  </a:cxn>
                  <a:cxn ang="0">
                    <a:pos x="2146" y="1502"/>
                  </a:cxn>
                  <a:cxn ang="0">
                    <a:pos x="2263" y="1413"/>
                  </a:cxn>
                  <a:cxn ang="0">
                    <a:pos x="2401" y="1535"/>
                  </a:cxn>
                  <a:cxn ang="0">
                    <a:pos x="2354" y="1639"/>
                  </a:cxn>
                  <a:cxn ang="0">
                    <a:pos x="2346" y="1670"/>
                  </a:cxn>
                  <a:cxn ang="0">
                    <a:pos x="2350" y="1705"/>
                  </a:cxn>
                  <a:cxn ang="0">
                    <a:pos x="2371" y="1749"/>
                  </a:cxn>
                  <a:cxn ang="0">
                    <a:pos x="2719" y="2175"/>
                  </a:cxn>
                  <a:cxn ang="0">
                    <a:pos x="2751" y="2225"/>
                  </a:cxn>
                  <a:cxn ang="0">
                    <a:pos x="2801" y="2260"/>
                  </a:cxn>
                  <a:cxn ang="0">
                    <a:pos x="2871" y="2285"/>
                  </a:cxn>
                  <a:cxn ang="0">
                    <a:pos x="2929" y="2305"/>
                  </a:cxn>
                  <a:cxn ang="0">
                    <a:pos x="3041" y="2332"/>
                  </a:cxn>
                  <a:cxn ang="0">
                    <a:pos x="2838" y="2820"/>
                  </a:cxn>
                  <a:cxn ang="0">
                    <a:pos x="2605" y="3098"/>
                  </a:cxn>
                  <a:cxn ang="0">
                    <a:pos x="1218" y="1940"/>
                  </a:cxn>
                  <a:cxn ang="0">
                    <a:pos x="1215" y="1938"/>
                  </a:cxn>
                  <a:cxn ang="0">
                    <a:pos x="415" y="1235"/>
                  </a:cxn>
                  <a:cxn ang="0">
                    <a:pos x="322" y="1150"/>
                  </a:cxn>
                  <a:cxn ang="0">
                    <a:pos x="280" y="1095"/>
                  </a:cxn>
                  <a:cxn ang="0">
                    <a:pos x="212" y="1027"/>
                  </a:cxn>
                  <a:cxn ang="0">
                    <a:pos x="160" y="977"/>
                  </a:cxn>
                  <a:cxn ang="0">
                    <a:pos x="121" y="902"/>
                  </a:cxn>
                  <a:cxn ang="0">
                    <a:pos x="88" y="845"/>
                  </a:cxn>
                  <a:cxn ang="0">
                    <a:pos x="67" y="788"/>
                  </a:cxn>
                  <a:cxn ang="0">
                    <a:pos x="58" y="730"/>
                  </a:cxn>
                  <a:cxn ang="0">
                    <a:pos x="0" y="158"/>
                  </a:cxn>
                </a:cxnLst>
                <a:rect l="0" t="0" r="r" b="b"/>
                <a:pathLst>
                  <a:path w="3041" h="3098">
                    <a:moveTo>
                      <a:pt x="0" y="158"/>
                    </a:moveTo>
                    <a:lnTo>
                      <a:pt x="643" y="0"/>
                    </a:lnTo>
                    <a:lnTo>
                      <a:pt x="1563" y="803"/>
                    </a:lnTo>
                    <a:lnTo>
                      <a:pt x="1410" y="955"/>
                    </a:lnTo>
                    <a:lnTo>
                      <a:pt x="1738" y="1162"/>
                    </a:lnTo>
                    <a:lnTo>
                      <a:pt x="1850" y="1224"/>
                    </a:lnTo>
                    <a:lnTo>
                      <a:pt x="1956" y="1303"/>
                    </a:lnTo>
                    <a:lnTo>
                      <a:pt x="2043" y="1400"/>
                    </a:lnTo>
                    <a:lnTo>
                      <a:pt x="2146" y="1502"/>
                    </a:lnTo>
                    <a:lnTo>
                      <a:pt x="2263" y="1413"/>
                    </a:lnTo>
                    <a:lnTo>
                      <a:pt x="2401" y="1535"/>
                    </a:lnTo>
                    <a:lnTo>
                      <a:pt x="2354" y="1639"/>
                    </a:lnTo>
                    <a:lnTo>
                      <a:pt x="2346" y="1670"/>
                    </a:lnTo>
                    <a:lnTo>
                      <a:pt x="2350" y="1705"/>
                    </a:lnTo>
                    <a:lnTo>
                      <a:pt x="2371" y="1749"/>
                    </a:lnTo>
                    <a:lnTo>
                      <a:pt x="2719" y="2175"/>
                    </a:lnTo>
                    <a:lnTo>
                      <a:pt x="2751" y="2225"/>
                    </a:lnTo>
                    <a:lnTo>
                      <a:pt x="2801" y="2260"/>
                    </a:lnTo>
                    <a:lnTo>
                      <a:pt x="2871" y="2285"/>
                    </a:lnTo>
                    <a:lnTo>
                      <a:pt x="2929" y="2305"/>
                    </a:lnTo>
                    <a:lnTo>
                      <a:pt x="3041" y="2332"/>
                    </a:lnTo>
                    <a:lnTo>
                      <a:pt x="2838" y="2820"/>
                    </a:lnTo>
                    <a:lnTo>
                      <a:pt x="2605" y="3098"/>
                    </a:lnTo>
                    <a:lnTo>
                      <a:pt x="1218" y="1940"/>
                    </a:lnTo>
                    <a:lnTo>
                      <a:pt x="1215" y="1938"/>
                    </a:lnTo>
                    <a:lnTo>
                      <a:pt x="415" y="1235"/>
                    </a:lnTo>
                    <a:lnTo>
                      <a:pt x="322" y="1150"/>
                    </a:lnTo>
                    <a:lnTo>
                      <a:pt x="280" y="1095"/>
                    </a:lnTo>
                    <a:lnTo>
                      <a:pt x="212" y="1027"/>
                    </a:lnTo>
                    <a:lnTo>
                      <a:pt x="160" y="977"/>
                    </a:lnTo>
                    <a:lnTo>
                      <a:pt x="121" y="902"/>
                    </a:lnTo>
                    <a:lnTo>
                      <a:pt x="88" y="845"/>
                    </a:lnTo>
                    <a:lnTo>
                      <a:pt x="67" y="788"/>
                    </a:lnTo>
                    <a:lnTo>
                      <a:pt x="58" y="730"/>
                    </a:lnTo>
                    <a:lnTo>
                      <a:pt x="0" y="15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00" name="Freeform 68"/>
              <p:cNvSpPr>
                <a:spLocks/>
              </p:cNvSpPr>
              <p:nvPr/>
            </p:nvSpPr>
            <p:spPr bwMode="auto">
              <a:xfrm>
                <a:off x="3069" y="1742"/>
                <a:ext cx="321" cy="681"/>
              </a:xfrm>
              <a:custGeom>
                <a:avLst/>
                <a:gdLst/>
                <a:ahLst/>
                <a:cxnLst>
                  <a:cxn ang="0">
                    <a:pos x="12" y="123"/>
                  </a:cxn>
                  <a:cxn ang="0">
                    <a:pos x="0" y="90"/>
                  </a:cxn>
                  <a:cxn ang="0">
                    <a:pos x="4" y="42"/>
                  </a:cxn>
                  <a:cxn ang="0">
                    <a:pos x="19" y="3"/>
                  </a:cxn>
                  <a:cxn ang="0">
                    <a:pos x="21" y="0"/>
                  </a:cxn>
                  <a:cxn ang="0">
                    <a:pos x="1605" y="1140"/>
                  </a:cxn>
                  <a:cxn ang="0">
                    <a:pos x="1502" y="1613"/>
                  </a:cxn>
                  <a:cxn ang="0">
                    <a:pos x="1502" y="1617"/>
                  </a:cxn>
                  <a:cxn ang="0">
                    <a:pos x="1192" y="3010"/>
                  </a:cxn>
                  <a:cxn ang="0">
                    <a:pos x="1160" y="3082"/>
                  </a:cxn>
                  <a:cxn ang="0">
                    <a:pos x="1140" y="3142"/>
                  </a:cxn>
                  <a:cxn ang="0">
                    <a:pos x="1100" y="3217"/>
                  </a:cxn>
                  <a:cxn ang="0">
                    <a:pos x="1075" y="3258"/>
                  </a:cxn>
                  <a:cxn ang="0">
                    <a:pos x="1050" y="3310"/>
                  </a:cxn>
                  <a:cxn ang="0">
                    <a:pos x="1034" y="3350"/>
                  </a:cxn>
                  <a:cxn ang="0">
                    <a:pos x="994" y="3403"/>
                  </a:cxn>
                  <a:cxn ang="0">
                    <a:pos x="471" y="2968"/>
                  </a:cxn>
                  <a:cxn ang="0">
                    <a:pos x="704" y="2690"/>
                  </a:cxn>
                  <a:cxn ang="0">
                    <a:pos x="907" y="2202"/>
                  </a:cxn>
                  <a:cxn ang="0">
                    <a:pos x="1052" y="1607"/>
                  </a:cxn>
                  <a:cxn ang="0">
                    <a:pos x="1057" y="1563"/>
                  </a:cxn>
                  <a:cxn ang="0">
                    <a:pos x="1054" y="1513"/>
                  </a:cxn>
                  <a:cxn ang="0">
                    <a:pos x="1027" y="1430"/>
                  </a:cxn>
                  <a:cxn ang="0">
                    <a:pos x="1005" y="1390"/>
                  </a:cxn>
                  <a:cxn ang="0">
                    <a:pos x="965" y="1350"/>
                  </a:cxn>
                  <a:cxn ang="0">
                    <a:pos x="930" y="1330"/>
                  </a:cxn>
                  <a:cxn ang="0">
                    <a:pos x="849" y="1277"/>
                  </a:cxn>
                  <a:cxn ang="0">
                    <a:pos x="361" y="780"/>
                  </a:cxn>
                  <a:cxn ang="0">
                    <a:pos x="276" y="675"/>
                  </a:cxn>
                  <a:cxn ang="0">
                    <a:pos x="204" y="580"/>
                  </a:cxn>
                  <a:cxn ang="0">
                    <a:pos x="139" y="490"/>
                  </a:cxn>
                  <a:cxn ang="0">
                    <a:pos x="89" y="413"/>
                  </a:cxn>
                  <a:cxn ang="0">
                    <a:pos x="54" y="333"/>
                  </a:cxn>
                  <a:cxn ang="0">
                    <a:pos x="31" y="243"/>
                  </a:cxn>
                  <a:cxn ang="0">
                    <a:pos x="12" y="123"/>
                  </a:cxn>
                </a:cxnLst>
                <a:rect l="0" t="0" r="r" b="b"/>
                <a:pathLst>
                  <a:path w="1605" h="3403">
                    <a:moveTo>
                      <a:pt x="12" y="123"/>
                    </a:moveTo>
                    <a:lnTo>
                      <a:pt x="0" y="90"/>
                    </a:lnTo>
                    <a:lnTo>
                      <a:pt x="4" y="42"/>
                    </a:lnTo>
                    <a:lnTo>
                      <a:pt x="19" y="3"/>
                    </a:lnTo>
                    <a:lnTo>
                      <a:pt x="21" y="0"/>
                    </a:lnTo>
                    <a:lnTo>
                      <a:pt x="1605" y="1140"/>
                    </a:lnTo>
                    <a:lnTo>
                      <a:pt x="1502" y="1613"/>
                    </a:lnTo>
                    <a:lnTo>
                      <a:pt x="1502" y="1617"/>
                    </a:lnTo>
                    <a:lnTo>
                      <a:pt x="1192" y="3010"/>
                    </a:lnTo>
                    <a:lnTo>
                      <a:pt x="1160" y="3082"/>
                    </a:lnTo>
                    <a:lnTo>
                      <a:pt x="1140" y="3142"/>
                    </a:lnTo>
                    <a:lnTo>
                      <a:pt x="1100" y="3217"/>
                    </a:lnTo>
                    <a:lnTo>
                      <a:pt x="1075" y="3258"/>
                    </a:lnTo>
                    <a:lnTo>
                      <a:pt x="1050" y="3310"/>
                    </a:lnTo>
                    <a:lnTo>
                      <a:pt x="1034" y="3350"/>
                    </a:lnTo>
                    <a:lnTo>
                      <a:pt x="994" y="3403"/>
                    </a:lnTo>
                    <a:lnTo>
                      <a:pt x="471" y="2968"/>
                    </a:lnTo>
                    <a:lnTo>
                      <a:pt x="704" y="2690"/>
                    </a:lnTo>
                    <a:lnTo>
                      <a:pt x="907" y="2202"/>
                    </a:lnTo>
                    <a:lnTo>
                      <a:pt x="1052" y="1607"/>
                    </a:lnTo>
                    <a:lnTo>
                      <a:pt x="1057" y="1563"/>
                    </a:lnTo>
                    <a:lnTo>
                      <a:pt x="1054" y="1513"/>
                    </a:lnTo>
                    <a:lnTo>
                      <a:pt x="1027" y="1430"/>
                    </a:lnTo>
                    <a:lnTo>
                      <a:pt x="1005" y="1390"/>
                    </a:lnTo>
                    <a:lnTo>
                      <a:pt x="965" y="1350"/>
                    </a:lnTo>
                    <a:lnTo>
                      <a:pt x="930" y="1330"/>
                    </a:lnTo>
                    <a:lnTo>
                      <a:pt x="849" y="1277"/>
                    </a:lnTo>
                    <a:lnTo>
                      <a:pt x="361" y="780"/>
                    </a:lnTo>
                    <a:lnTo>
                      <a:pt x="276" y="675"/>
                    </a:lnTo>
                    <a:lnTo>
                      <a:pt x="204" y="580"/>
                    </a:lnTo>
                    <a:lnTo>
                      <a:pt x="139" y="490"/>
                    </a:lnTo>
                    <a:lnTo>
                      <a:pt x="89" y="413"/>
                    </a:lnTo>
                    <a:lnTo>
                      <a:pt x="54" y="333"/>
                    </a:lnTo>
                    <a:lnTo>
                      <a:pt x="31" y="243"/>
                    </a:lnTo>
                    <a:lnTo>
                      <a:pt x="12" y="123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01" name="Freeform 69"/>
              <p:cNvSpPr>
                <a:spLocks/>
              </p:cNvSpPr>
              <p:nvPr/>
            </p:nvSpPr>
            <p:spPr bwMode="auto">
              <a:xfrm>
                <a:off x="2924" y="1767"/>
                <a:ext cx="357" cy="415"/>
              </a:xfrm>
              <a:custGeom>
                <a:avLst/>
                <a:gdLst/>
                <a:ahLst/>
                <a:cxnLst>
                  <a:cxn ang="0">
                    <a:pos x="406" y="305"/>
                  </a:cxn>
                  <a:cxn ang="0">
                    <a:pos x="736" y="0"/>
                  </a:cxn>
                  <a:cxn ang="0">
                    <a:pos x="755" y="120"/>
                  </a:cxn>
                  <a:cxn ang="0">
                    <a:pos x="778" y="210"/>
                  </a:cxn>
                  <a:cxn ang="0">
                    <a:pos x="813" y="290"/>
                  </a:cxn>
                  <a:cxn ang="0">
                    <a:pos x="863" y="367"/>
                  </a:cxn>
                  <a:cxn ang="0">
                    <a:pos x="928" y="457"/>
                  </a:cxn>
                  <a:cxn ang="0">
                    <a:pos x="1000" y="552"/>
                  </a:cxn>
                  <a:cxn ang="0">
                    <a:pos x="1085" y="657"/>
                  </a:cxn>
                  <a:cxn ang="0">
                    <a:pos x="1573" y="1154"/>
                  </a:cxn>
                  <a:cxn ang="0">
                    <a:pos x="1654" y="1207"/>
                  </a:cxn>
                  <a:cxn ang="0">
                    <a:pos x="1689" y="1227"/>
                  </a:cxn>
                  <a:cxn ang="0">
                    <a:pos x="1729" y="1267"/>
                  </a:cxn>
                  <a:cxn ang="0">
                    <a:pos x="1751" y="1307"/>
                  </a:cxn>
                  <a:cxn ang="0">
                    <a:pos x="1778" y="1390"/>
                  </a:cxn>
                  <a:cxn ang="0">
                    <a:pos x="1781" y="1440"/>
                  </a:cxn>
                  <a:cxn ang="0">
                    <a:pos x="1776" y="1484"/>
                  </a:cxn>
                  <a:cxn ang="0">
                    <a:pos x="1631" y="2079"/>
                  </a:cxn>
                  <a:cxn ang="0">
                    <a:pos x="1519" y="2052"/>
                  </a:cxn>
                  <a:cxn ang="0">
                    <a:pos x="1461" y="2032"/>
                  </a:cxn>
                  <a:cxn ang="0">
                    <a:pos x="1391" y="2007"/>
                  </a:cxn>
                  <a:cxn ang="0">
                    <a:pos x="1341" y="1972"/>
                  </a:cxn>
                  <a:cxn ang="0">
                    <a:pos x="1309" y="1922"/>
                  </a:cxn>
                  <a:cxn ang="0">
                    <a:pos x="961" y="1496"/>
                  </a:cxn>
                  <a:cxn ang="0">
                    <a:pos x="940" y="1452"/>
                  </a:cxn>
                  <a:cxn ang="0">
                    <a:pos x="936" y="1417"/>
                  </a:cxn>
                  <a:cxn ang="0">
                    <a:pos x="944" y="1386"/>
                  </a:cxn>
                  <a:cxn ang="0">
                    <a:pos x="991" y="1282"/>
                  </a:cxn>
                  <a:cxn ang="0">
                    <a:pos x="853" y="1160"/>
                  </a:cxn>
                  <a:cxn ang="0">
                    <a:pos x="736" y="1249"/>
                  </a:cxn>
                  <a:cxn ang="0">
                    <a:pos x="633" y="1147"/>
                  </a:cxn>
                  <a:cxn ang="0">
                    <a:pos x="546" y="1050"/>
                  </a:cxn>
                  <a:cxn ang="0">
                    <a:pos x="440" y="971"/>
                  </a:cxn>
                  <a:cxn ang="0">
                    <a:pos x="328" y="909"/>
                  </a:cxn>
                  <a:cxn ang="0">
                    <a:pos x="0" y="702"/>
                  </a:cxn>
                  <a:cxn ang="0">
                    <a:pos x="153" y="550"/>
                  </a:cxn>
                  <a:cxn ang="0">
                    <a:pos x="406" y="305"/>
                  </a:cxn>
                </a:cxnLst>
                <a:rect l="0" t="0" r="r" b="b"/>
                <a:pathLst>
                  <a:path w="1781" h="2079">
                    <a:moveTo>
                      <a:pt x="406" y="305"/>
                    </a:moveTo>
                    <a:lnTo>
                      <a:pt x="736" y="0"/>
                    </a:lnTo>
                    <a:lnTo>
                      <a:pt x="755" y="120"/>
                    </a:lnTo>
                    <a:lnTo>
                      <a:pt x="778" y="210"/>
                    </a:lnTo>
                    <a:lnTo>
                      <a:pt x="813" y="290"/>
                    </a:lnTo>
                    <a:lnTo>
                      <a:pt x="863" y="367"/>
                    </a:lnTo>
                    <a:lnTo>
                      <a:pt x="928" y="457"/>
                    </a:lnTo>
                    <a:lnTo>
                      <a:pt x="1000" y="552"/>
                    </a:lnTo>
                    <a:lnTo>
                      <a:pt x="1085" y="657"/>
                    </a:lnTo>
                    <a:lnTo>
                      <a:pt x="1573" y="1154"/>
                    </a:lnTo>
                    <a:lnTo>
                      <a:pt x="1654" y="1207"/>
                    </a:lnTo>
                    <a:lnTo>
                      <a:pt x="1689" y="1227"/>
                    </a:lnTo>
                    <a:lnTo>
                      <a:pt x="1729" y="1267"/>
                    </a:lnTo>
                    <a:lnTo>
                      <a:pt x="1751" y="1307"/>
                    </a:lnTo>
                    <a:lnTo>
                      <a:pt x="1778" y="1390"/>
                    </a:lnTo>
                    <a:lnTo>
                      <a:pt x="1781" y="1440"/>
                    </a:lnTo>
                    <a:lnTo>
                      <a:pt x="1776" y="1484"/>
                    </a:lnTo>
                    <a:lnTo>
                      <a:pt x="1631" y="2079"/>
                    </a:lnTo>
                    <a:lnTo>
                      <a:pt x="1519" y="2052"/>
                    </a:lnTo>
                    <a:lnTo>
                      <a:pt x="1461" y="2032"/>
                    </a:lnTo>
                    <a:lnTo>
                      <a:pt x="1391" y="2007"/>
                    </a:lnTo>
                    <a:lnTo>
                      <a:pt x="1341" y="1972"/>
                    </a:lnTo>
                    <a:lnTo>
                      <a:pt x="1309" y="1922"/>
                    </a:lnTo>
                    <a:lnTo>
                      <a:pt x="961" y="1496"/>
                    </a:lnTo>
                    <a:lnTo>
                      <a:pt x="940" y="1452"/>
                    </a:lnTo>
                    <a:lnTo>
                      <a:pt x="936" y="1417"/>
                    </a:lnTo>
                    <a:lnTo>
                      <a:pt x="944" y="1386"/>
                    </a:lnTo>
                    <a:lnTo>
                      <a:pt x="991" y="1282"/>
                    </a:lnTo>
                    <a:lnTo>
                      <a:pt x="853" y="1160"/>
                    </a:lnTo>
                    <a:lnTo>
                      <a:pt x="736" y="1249"/>
                    </a:lnTo>
                    <a:lnTo>
                      <a:pt x="633" y="1147"/>
                    </a:lnTo>
                    <a:lnTo>
                      <a:pt x="546" y="1050"/>
                    </a:lnTo>
                    <a:lnTo>
                      <a:pt x="440" y="971"/>
                    </a:lnTo>
                    <a:lnTo>
                      <a:pt x="328" y="909"/>
                    </a:lnTo>
                    <a:lnTo>
                      <a:pt x="0" y="702"/>
                    </a:lnTo>
                    <a:lnTo>
                      <a:pt x="153" y="550"/>
                    </a:lnTo>
                    <a:lnTo>
                      <a:pt x="406" y="30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02" name="Freeform 70"/>
              <p:cNvSpPr>
                <a:spLocks/>
              </p:cNvSpPr>
              <p:nvPr/>
            </p:nvSpPr>
            <p:spPr bwMode="auto">
              <a:xfrm>
                <a:off x="2811" y="2104"/>
                <a:ext cx="614" cy="760"/>
              </a:xfrm>
              <a:custGeom>
                <a:avLst/>
                <a:gdLst/>
                <a:ahLst/>
                <a:cxnLst>
                  <a:cxn ang="0">
                    <a:pos x="0" y="350"/>
                  </a:cxn>
                  <a:cxn ang="0">
                    <a:pos x="373" y="0"/>
                  </a:cxn>
                  <a:cxn ang="0">
                    <a:pos x="1760" y="1158"/>
                  </a:cxn>
                  <a:cxn ang="0">
                    <a:pos x="2283" y="1593"/>
                  </a:cxn>
                  <a:cxn ang="0">
                    <a:pos x="3051" y="2232"/>
                  </a:cxn>
                  <a:cxn ang="0">
                    <a:pos x="3064" y="2260"/>
                  </a:cxn>
                  <a:cxn ang="0">
                    <a:pos x="3064" y="2262"/>
                  </a:cxn>
                  <a:cxn ang="0">
                    <a:pos x="3069" y="2293"/>
                  </a:cxn>
                  <a:cxn ang="0">
                    <a:pos x="3061" y="2310"/>
                  </a:cxn>
                  <a:cxn ang="0">
                    <a:pos x="3056" y="2322"/>
                  </a:cxn>
                  <a:cxn ang="0">
                    <a:pos x="3034" y="2359"/>
                  </a:cxn>
                  <a:cxn ang="0">
                    <a:pos x="2987" y="2390"/>
                  </a:cxn>
                  <a:cxn ang="0">
                    <a:pos x="2628" y="2703"/>
                  </a:cxn>
                  <a:cxn ang="0">
                    <a:pos x="2591" y="2725"/>
                  </a:cxn>
                  <a:cxn ang="0">
                    <a:pos x="2531" y="2765"/>
                  </a:cxn>
                  <a:cxn ang="0">
                    <a:pos x="2459" y="2807"/>
                  </a:cxn>
                  <a:cxn ang="0">
                    <a:pos x="2418" y="2818"/>
                  </a:cxn>
                  <a:cxn ang="0">
                    <a:pos x="2356" y="2832"/>
                  </a:cxn>
                  <a:cxn ang="0">
                    <a:pos x="1779" y="3005"/>
                  </a:cxn>
                  <a:cxn ang="0">
                    <a:pos x="1729" y="3033"/>
                  </a:cxn>
                  <a:cxn ang="0">
                    <a:pos x="1661" y="3060"/>
                  </a:cxn>
                  <a:cxn ang="0">
                    <a:pos x="1573" y="3115"/>
                  </a:cxn>
                  <a:cxn ang="0">
                    <a:pos x="1496" y="3175"/>
                  </a:cxn>
                  <a:cxn ang="0">
                    <a:pos x="1366" y="3285"/>
                  </a:cxn>
                  <a:cxn ang="0">
                    <a:pos x="955" y="3640"/>
                  </a:cxn>
                  <a:cxn ang="0">
                    <a:pos x="845" y="3710"/>
                  </a:cxn>
                  <a:cxn ang="0">
                    <a:pos x="781" y="3758"/>
                  </a:cxn>
                  <a:cxn ang="0">
                    <a:pos x="735" y="3799"/>
                  </a:cxn>
                  <a:cxn ang="0">
                    <a:pos x="401" y="3255"/>
                  </a:cxn>
                  <a:cxn ang="0">
                    <a:pos x="368" y="3160"/>
                  </a:cxn>
                  <a:cxn ang="0">
                    <a:pos x="351" y="3100"/>
                  </a:cxn>
                  <a:cxn ang="0">
                    <a:pos x="348" y="3050"/>
                  </a:cxn>
                  <a:cxn ang="0">
                    <a:pos x="343" y="3002"/>
                  </a:cxn>
                  <a:cxn ang="0">
                    <a:pos x="348" y="2957"/>
                  </a:cxn>
                  <a:cxn ang="0">
                    <a:pos x="370" y="2903"/>
                  </a:cxn>
                  <a:cxn ang="0">
                    <a:pos x="396" y="2853"/>
                  </a:cxn>
                  <a:cxn ang="0">
                    <a:pos x="423" y="2793"/>
                  </a:cxn>
                  <a:cxn ang="0">
                    <a:pos x="483" y="2465"/>
                  </a:cxn>
                  <a:cxn ang="0">
                    <a:pos x="490" y="2417"/>
                  </a:cxn>
                  <a:cxn ang="0">
                    <a:pos x="533" y="2342"/>
                  </a:cxn>
                  <a:cxn ang="0">
                    <a:pos x="568" y="2274"/>
                  </a:cxn>
                  <a:cxn ang="0">
                    <a:pos x="596" y="2210"/>
                  </a:cxn>
                  <a:cxn ang="0">
                    <a:pos x="606" y="2158"/>
                  </a:cxn>
                  <a:cxn ang="0">
                    <a:pos x="616" y="2090"/>
                  </a:cxn>
                  <a:cxn ang="0">
                    <a:pos x="621" y="2033"/>
                  </a:cxn>
                  <a:cxn ang="0">
                    <a:pos x="618" y="1965"/>
                  </a:cxn>
                  <a:cxn ang="0">
                    <a:pos x="613" y="1895"/>
                  </a:cxn>
                  <a:cxn ang="0">
                    <a:pos x="613" y="1890"/>
                  </a:cxn>
                  <a:cxn ang="0">
                    <a:pos x="608" y="1820"/>
                  </a:cxn>
                  <a:cxn ang="0">
                    <a:pos x="604" y="1770"/>
                  </a:cxn>
                  <a:cxn ang="0">
                    <a:pos x="575" y="1693"/>
                  </a:cxn>
                  <a:cxn ang="0">
                    <a:pos x="556" y="1635"/>
                  </a:cxn>
                  <a:cxn ang="0">
                    <a:pos x="540" y="1583"/>
                  </a:cxn>
                  <a:cxn ang="0">
                    <a:pos x="0" y="350"/>
                  </a:cxn>
                </a:cxnLst>
                <a:rect l="0" t="0" r="r" b="b"/>
                <a:pathLst>
                  <a:path w="3069" h="3799">
                    <a:moveTo>
                      <a:pt x="0" y="350"/>
                    </a:moveTo>
                    <a:lnTo>
                      <a:pt x="373" y="0"/>
                    </a:lnTo>
                    <a:lnTo>
                      <a:pt x="1760" y="1158"/>
                    </a:lnTo>
                    <a:lnTo>
                      <a:pt x="2283" y="1593"/>
                    </a:lnTo>
                    <a:lnTo>
                      <a:pt x="3051" y="2232"/>
                    </a:lnTo>
                    <a:lnTo>
                      <a:pt x="3064" y="2260"/>
                    </a:lnTo>
                    <a:lnTo>
                      <a:pt x="3064" y="2262"/>
                    </a:lnTo>
                    <a:lnTo>
                      <a:pt x="3069" y="2293"/>
                    </a:lnTo>
                    <a:lnTo>
                      <a:pt x="3061" y="2310"/>
                    </a:lnTo>
                    <a:lnTo>
                      <a:pt x="3056" y="2322"/>
                    </a:lnTo>
                    <a:lnTo>
                      <a:pt x="3034" y="2359"/>
                    </a:lnTo>
                    <a:lnTo>
                      <a:pt x="2987" y="2390"/>
                    </a:lnTo>
                    <a:lnTo>
                      <a:pt x="2628" y="2703"/>
                    </a:lnTo>
                    <a:lnTo>
                      <a:pt x="2591" y="2725"/>
                    </a:lnTo>
                    <a:lnTo>
                      <a:pt x="2531" y="2765"/>
                    </a:lnTo>
                    <a:lnTo>
                      <a:pt x="2459" y="2807"/>
                    </a:lnTo>
                    <a:lnTo>
                      <a:pt x="2418" y="2818"/>
                    </a:lnTo>
                    <a:lnTo>
                      <a:pt x="2356" y="2832"/>
                    </a:lnTo>
                    <a:lnTo>
                      <a:pt x="1779" y="3005"/>
                    </a:lnTo>
                    <a:lnTo>
                      <a:pt x="1729" y="3033"/>
                    </a:lnTo>
                    <a:lnTo>
                      <a:pt x="1661" y="3060"/>
                    </a:lnTo>
                    <a:lnTo>
                      <a:pt x="1573" y="3115"/>
                    </a:lnTo>
                    <a:lnTo>
                      <a:pt x="1496" y="3175"/>
                    </a:lnTo>
                    <a:lnTo>
                      <a:pt x="1366" y="3285"/>
                    </a:lnTo>
                    <a:lnTo>
                      <a:pt x="955" y="3640"/>
                    </a:lnTo>
                    <a:lnTo>
                      <a:pt x="845" y="3710"/>
                    </a:lnTo>
                    <a:lnTo>
                      <a:pt x="781" y="3758"/>
                    </a:lnTo>
                    <a:lnTo>
                      <a:pt x="735" y="3799"/>
                    </a:lnTo>
                    <a:lnTo>
                      <a:pt x="401" y="3255"/>
                    </a:lnTo>
                    <a:lnTo>
                      <a:pt x="368" y="3160"/>
                    </a:lnTo>
                    <a:lnTo>
                      <a:pt x="351" y="3100"/>
                    </a:lnTo>
                    <a:lnTo>
                      <a:pt x="348" y="3050"/>
                    </a:lnTo>
                    <a:lnTo>
                      <a:pt x="343" y="3002"/>
                    </a:lnTo>
                    <a:lnTo>
                      <a:pt x="348" y="2957"/>
                    </a:lnTo>
                    <a:lnTo>
                      <a:pt x="370" y="2903"/>
                    </a:lnTo>
                    <a:lnTo>
                      <a:pt x="396" y="2853"/>
                    </a:lnTo>
                    <a:lnTo>
                      <a:pt x="423" y="2793"/>
                    </a:lnTo>
                    <a:lnTo>
                      <a:pt x="483" y="2465"/>
                    </a:lnTo>
                    <a:lnTo>
                      <a:pt x="490" y="2417"/>
                    </a:lnTo>
                    <a:lnTo>
                      <a:pt x="533" y="2342"/>
                    </a:lnTo>
                    <a:lnTo>
                      <a:pt x="568" y="2274"/>
                    </a:lnTo>
                    <a:lnTo>
                      <a:pt x="596" y="2210"/>
                    </a:lnTo>
                    <a:lnTo>
                      <a:pt x="606" y="2158"/>
                    </a:lnTo>
                    <a:lnTo>
                      <a:pt x="616" y="2090"/>
                    </a:lnTo>
                    <a:lnTo>
                      <a:pt x="621" y="2033"/>
                    </a:lnTo>
                    <a:lnTo>
                      <a:pt x="618" y="1965"/>
                    </a:lnTo>
                    <a:lnTo>
                      <a:pt x="613" y="1895"/>
                    </a:lnTo>
                    <a:lnTo>
                      <a:pt x="613" y="1890"/>
                    </a:lnTo>
                    <a:lnTo>
                      <a:pt x="608" y="1820"/>
                    </a:lnTo>
                    <a:lnTo>
                      <a:pt x="604" y="1770"/>
                    </a:lnTo>
                    <a:lnTo>
                      <a:pt x="575" y="1693"/>
                    </a:lnTo>
                    <a:lnTo>
                      <a:pt x="556" y="1635"/>
                    </a:lnTo>
                    <a:lnTo>
                      <a:pt x="540" y="1583"/>
                    </a:lnTo>
                    <a:lnTo>
                      <a:pt x="0" y="35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03" name="Freeform 71"/>
              <p:cNvSpPr>
                <a:spLocks/>
              </p:cNvSpPr>
              <p:nvPr/>
            </p:nvSpPr>
            <p:spPr bwMode="auto">
              <a:xfrm>
                <a:off x="2685" y="2174"/>
                <a:ext cx="249" cy="385"/>
              </a:xfrm>
              <a:custGeom>
                <a:avLst/>
                <a:gdLst/>
                <a:ahLst/>
                <a:cxnLst>
                  <a:cxn ang="0">
                    <a:pos x="256" y="777"/>
                  </a:cxn>
                  <a:cxn ang="0">
                    <a:pos x="513" y="65"/>
                  </a:cxn>
                  <a:cxn ang="0">
                    <a:pos x="631" y="3"/>
                  </a:cxn>
                  <a:cxn ang="0">
                    <a:pos x="633" y="0"/>
                  </a:cxn>
                  <a:cxn ang="0">
                    <a:pos x="1173" y="1233"/>
                  </a:cxn>
                  <a:cxn ang="0">
                    <a:pos x="1189" y="1285"/>
                  </a:cxn>
                  <a:cxn ang="0">
                    <a:pos x="1208" y="1343"/>
                  </a:cxn>
                  <a:cxn ang="0">
                    <a:pos x="1237" y="1420"/>
                  </a:cxn>
                  <a:cxn ang="0">
                    <a:pos x="1241" y="1470"/>
                  </a:cxn>
                  <a:cxn ang="0">
                    <a:pos x="1246" y="1540"/>
                  </a:cxn>
                  <a:cxn ang="0">
                    <a:pos x="195" y="1924"/>
                  </a:cxn>
                  <a:cxn ang="0">
                    <a:pos x="0" y="1450"/>
                  </a:cxn>
                  <a:cxn ang="0">
                    <a:pos x="23" y="1420"/>
                  </a:cxn>
                  <a:cxn ang="0">
                    <a:pos x="50" y="1385"/>
                  </a:cxn>
                  <a:cxn ang="0">
                    <a:pos x="71" y="1350"/>
                  </a:cxn>
                  <a:cxn ang="0">
                    <a:pos x="81" y="1314"/>
                  </a:cxn>
                  <a:cxn ang="0">
                    <a:pos x="98" y="1272"/>
                  </a:cxn>
                  <a:cxn ang="0">
                    <a:pos x="256" y="777"/>
                  </a:cxn>
                </a:cxnLst>
                <a:rect l="0" t="0" r="r" b="b"/>
                <a:pathLst>
                  <a:path w="1246" h="1924">
                    <a:moveTo>
                      <a:pt x="256" y="777"/>
                    </a:moveTo>
                    <a:lnTo>
                      <a:pt x="513" y="65"/>
                    </a:lnTo>
                    <a:lnTo>
                      <a:pt x="631" y="3"/>
                    </a:lnTo>
                    <a:lnTo>
                      <a:pt x="633" y="0"/>
                    </a:lnTo>
                    <a:lnTo>
                      <a:pt x="1173" y="1233"/>
                    </a:lnTo>
                    <a:lnTo>
                      <a:pt x="1189" y="1285"/>
                    </a:lnTo>
                    <a:lnTo>
                      <a:pt x="1208" y="1343"/>
                    </a:lnTo>
                    <a:lnTo>
                      <a:pt x="1237" y="1420"/>
                    </a:lnTo>
                    <a:lnTo>
                      <a:pt x="1241" y="1470"/>
                    </a:lnTo>
                    <a:lnTo>
                      <a:pt x="1246" y="1540"/>
                    </a:lnTo>
                    <a:lnTo>
                      <a:pt x="195" y="1924"/>
                    </a:lnTo>
                    <a:lnTo>
                      <a:pt x="0" y="1450"/>
                    </a:lnTo>
                    <a:lnTo>
                      <a:pt x="23" y="1420"/>
                    </a:lnTo>
                    <a:lnTo>
                      <a:pt x="50" y="1385"/>
                    </a:lnTo>
                    <a:lnTo>
                      <a:pt x="71" y="1350"/>
                    </a:lnTo>
                    <a:lnTo>
                      <a:pt x="81" y="1314"/>
                    </a:lnTo>
                    <a:lnTo>
                      <a:pt x="98" y="1272"/>
                    </a:lnTo>
                    <a:lnTo>
                      <a:pt x="256" y="777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04" name="Freeform 72"/>
              <p:cNvSpPr>
                <a:spLocks/>
              </p:cNvSpPr>
              <p:nvPr/>
            </p:nvSpPr>
            <p:spPr bwMode="auto">
              <a:xfrm>
                <a:off x="2716" y="2566"/>
                <a:ext cx="858" cy="1432"/>
              </a:xfrm>
              <a:custGeom>
                <a:avLst/>
                <a:gdLst/>
                <a:ahLst/>
                <a:cxnLst>
                  <a:cxn ang="0">
                    <a:pos x="3559" y="70"/>
                  </a:cxn>
                  <a:cxn ang="0">
                    <a:pos x="3589" y="153"/>
                  </a:cxn>
                  <a:cxn ang="0">
                    <a:pos x="3594" y="427"/>
                  </a:cxn>
                  <a:cxn ang="0">
                    <a:pos x="3651" y="805"/>
                  </a:cxn>
                  <a:cxn ang="0">
                    <a:pos x="3829" y="1404"/>
                  </a:cxn>
                  <a:cxn ang="0">
                    <a:pos x="3896" y="1595"/>
                  </a:cxn>
                  <a:cxn ang="0">
                    <a:pos x="4001" y="1713"/>
                  </a:cxn>
                  <a:cxn ang="0">
                    <a:pos x="4074" y="2155"/>
                  </a:cxn>
                  <a:cxn ang="0">
                    <a:pos x="4141" y="2462"/>
                  </a:cxn>
                  <a:cxn ang="0">
                    <a:pos x="4264" y="2745"/>
                  </a:cxn>
                  <a:cxn ang="0">
                    <a:pos x="4221" y="3261"/>
                  </a:cxn>
                  <a:cxn ang="0">
                    <a:pos x="4151" y="4077"/>
                  </a:cxn>
                  <a:cxn ang="0">
                    <a:pos x="4064" y="4352"/>
                  </a:cxn>
                  <a:cxn ang="0">
                    <a:pos x="3941" y="4657"/>
                  </a:cxn>
                  <a:cxn ang="0">
                    <a:pos x="3814" y="4913"/>
                  </a:cxn>
                  <a:cxn ang="0">
                    <a:pos x="3489" y="5338"/>
                  </a:cxn>
                  <a:cxn ang="0">
                    <a:pos x="3344" y="5608"/>
                  </a:cxn>
                  <a:cxn ang="0">
                    <a:pos x="3256" y="5867"/>
                  </a:cxn>
                  <a:cxn ang="0">
                    <a:pos x="3136" y="6090"/>
                  </a:cxn>
                  <a:cxn ang="0">
                    <a:pos x="2669" y="6512"/>
                  </a:cxn>
                  <a:cxn ang="0">
                    <a:pos x="2161" y="7122"/>
                  </a:cxn>
                  <a:cxn ang="0">
                    <a:pos x="1946" y="7160"/>
                  </a:cxn>
                  <a:cxn ang="0">
                    <a:pos x="1701" y="7102"/>
                  </a:cxn>
                  <a:cxn ang="0">
                    <a:pos x="1131" y="7118"/>
                  </a:cxn>
                  <a:cxn ang="0">
                    <a:pos x="1031" y="6740"/>
                  </a:cxn>
                  <a:cxn ang="0">
                    <a:pos x="1023" y="6471"/>
                  </a:cxn>
                  <a:cxn ang="0">
                    <a:pos x="975" y="6253"/>
                  </a:cxn>
                  <a:cxn ang="0">
                    <a:pos x="903" y="5873"/>
                  </a:cxn>
                  <a:cxn ang="0">
                    <a:pos x="780" y="5504"/>
                  </a:cxn>
                  <a:cxn ang="0">
                    <a:pos x="625" y="5280"/>
                  </a:cxn>
                  <a:cxn ang="0">
                    <a:pos x="552" y="5075"/>
                  </a:cxn>
                  <a:cxn ang="0">
                    <a:pos x="623" y="4910"/>
                  </a:cxn>
                  <a:cxn ang="0">
                    <a:pos x="683" y="4637"/>
                  </a:cxn>
                  <a:cxn ang="0">
                    <a:pos x="533" y="4455"/>
                  </a:cxn>
                  <a:cxn ang="0">
                    <a:pos x="301" y="4396"/>
                  </a:cxn>
                  <a:cxn ang="0">
                    <a:pos x="158" y="3973"/>
                  </a:cxn>
                  <a:cxn ang="0">
                    <a:pos x="340" y="3848"/>
                  </a:cxn>
                  <a:cxn ang="0">
                    <a:pos x="656" y="3425"/>
                  </a:cxn>
                  <a:cxn ang="0">
                    <a:pos x="758" y="3170"/>
                  </a:cxn>
                  <a:cxn ang="0">
                    <a:pos x="778" y="2910"/>
                  </a:cxn>
                  <a:cxn ang="0">
                    <a:pos x="1068" y="1848"/>
                  </a:cxn>
                  <a:cxn ang="0">
                    <a:pos x="1210" y="1489"/>
                  </a:cxn>
                  <a:cxn ang="0">
                    <a:pos x="1430" y="1330"/>
                  </a:cxn>
                  <a:cxn ang="0">
                    <a:pos x="2048" y="805"/>
                  </a:cxn>
                  <a:cxn ang="0">
                    <a:pos x="2254" y="695"/>
                  </a:cxn>
                  <a:cxn ang="0">
                    <a:pos x="2934" y="497"/>
                  </a:cxn>
                  <a:cxn ang="0">
                    <a:pos x="3103" y="393"/>
                  </a:cxn>
                  <a:cxn ang="0">
                    <a:pos x="3531" y="12"/>
                  </a:cxn>
                </a:cxnLst>
                <a:rect l="0" t="0" r="r" b="b"/>
                <a:pathLst>
                  <a:path w="4286" h="7162">
                    <a:moveTo>
                      <a:pt x="3536" y="0"/>
                    </a:moveTo>
                    <a:lnTo>
                      <a:pt x="3547" y="22"/>
                    </a:lnTo>
                    <a:lnTo>
                      <a:pt x="3559" y="70"/>
                    </a:lnTo>
                    <a:lnTo>
                      <a:pt x="3561" y="82"/>
                    </a:lnTo>
                    <a:lnTo>
                      <a:pt x="3572" y="115"/>
                    </a:lnTo>
                    <a:lnTo>
                      <a:pt x="3589" y="153"/>
                    </a:lnTo>
                    <a:lnTo>
                      <a:pt x="3586" y="220"/>
                    </a:lnTo>
                    <a:lnTo>
                      <a:pt x="3584" y="320"/>
                    </a:lnTo>
                    <a:lnTo>
                      <a:pt x="3594" y="427"/>
                    </a:lnTo>
                    <a:lnTo>
                      <a:pt x="3603" y="547"/>
                    </a:lnTo>
                    <a:lnTo>
                      <a:pt x="3636" y="713"/>
                    </a:lnTo>
                    <a:lnTo>
                      <a:pt x="3651" y="805"/>
                    </a:lnTo>
                    <a:lnTo>
                      <a:pt x="3684" y="908"/>
                    </a:lnTo>
                    <a:lnTo>
                      <a:pt x="3811" y="1327"/>
                    </a:lnTo>
                    <a:lnTo>
                      <a:pt x="3829" y="1404"/>
                    </a:lnTo>
                    <a:lnTo>
                      <a:pt x="3841" y="1477"/>
                    </a:lnTo>
                    <a:lnTo>
                      <a:pt x="3866" y="1547"/>
                    </a:lnTo>
                    <a:lnTo>
                      <a:pt x="3896" y="1595"/>
                    </a:lnTo>
                    <a:lnTo>
                      <a:pt x="3949" y="1655"/>
                    </a:lnTo>
                    <a:lnTo>
                      <a:pt x="4001" y="1709"/>
                    </a:lnTo>
                    <a:lnTo>
                      <a:pt x="4001" y="1713"/>
                    </a:lnTo>
                    <a:lnTo>
                      <a:pt x="4022" y="1770"/>
                    </a:lnTo>
                    <a:lnTo>
                      <a:pt x="4039" y="1838"/>
                    </a:lnTo>
                    <a:lnTo>
                      <a:pt x="4074" y="2155"/>
                    </a:lnTo>
                    <a:lnTo>
                      <a:pt x="4091" y="2238"/>
                    </a:lnTo>
                    <a:lnTo>
                      <a:pt x="4111" y="2358"/>
                    </a:lnTo>
                    <a:lnTo>
                      <a:pt x="4141" y="2462"/>
                    </a:lnTo>
                    <a:lnTo>
                      <a:pt x="4171" y="2566"/>
                    </a:lnTo>
                    <a:lnTo>
                      <a:pt x="4219" y="2651"/>
                    </a:lnTo>
                    <a:lnTo>
                      <a:pt x="4264" y="2745"/>
                    </a:lnTo>
                    <a:lnTo>
                      <a:pt x="4286" y="2815"/>
                    </a:lnTo>
                    <a:lnTo>
                      <a:pt x="4282" y="2900"/>
                    </a:lnTo>
                    <a:lnTo>
                      <a:pt x="4221" y="3261"/>
                    </a:lnTo>
                    <a:lnTo>
                      <a:pt x="4189" y="3842"/>
                    </a:lnTo>
                    <a:lnTo>
                      <a:pt x="4171" y="3970"/>
                    </a:lnTo>
                    <a:lnTo>
                      <a:pt x="4151" y="4077"/>
                    </a:lnTo>
                    <a:lnTo>
                      <a:pt x="4132" y="4157"/>
                    </a:lnTo>
                    <a:lnTo>
                      <a:pt x="4097" y="4257"/>
                    </a:lnTo>
                    <a:lnTo>
                      <a:pt x="4064" y="4352"/>
                    </a:lnTo>
                    <a:lnTo>
                      <a:pt x="4034" y="4442"/>
                    </a:lnTo>
                    <a:lnTo>
                      <a:pt x="4004" y="4535"/>
                    </a:lnTo>
                    <a:lnTo>
                      <a:pt x="3941" y="4657"/>
                    </a:lnTo>
                    <a:lnTo>
                      <a:pt x="3908" y="4747"/>
                    </a:lnTo>
                    <a:lnTo>
                      <a:pt x="3849" y="4832"/>
                    </a:lnTo>
                    <a:lnTo>
                      <a:pt x="3814" y="4913"/>
                    </a:lnTo>
                    <a:lnTo>
                      <a:pt x="3761" y="4985"/>
                    </a:lnTo>
                    <a:lnTo>
                      <a:pt x="3696" y="5062"/>
                    </a:lnTo>
                    <a:lnTo>
                      <a:pt x="3489" y="5338"/>
                    </a:lnTo>
                    <a:lnTo>
                      <a:pt x="3431" y="5423"/>
                    </a:lnTo>
                    <a:lnTo>
                      <a:pt x="3379" y="5523"/>
                    </a:lnTo>
                    <a:lnTo>
                      <a:pt x="3344" y="5608"/>
                    </a:lnTo>
                    <a:lnTo>
                      <a:pt x="3314" y="5697"/>
                    </a:lnTo>
                    <a:lnTo>
                      <a:pt x="3273" y="5778"/>
                    </a:lnTo>
                    <a:lnTo>
                      <a:pt x="3256" y="5867"/>
                    </a:lnTo>
                    <a:lnTo>
                      <a:pt x="3219" y="5965"/>
                    </a:lnTo>
                    <a:lnTo>
                      <a:pt x="3192" y="6035"/>
                    </a:lnTo>
                    <a:lnTo>
                      <a:pt x="3136" y="6090"/>
                    </a:lnTo>
                    <a:lnTo>
                      <a:pt x="3074" y="6145"/>
                    </a:lnTo>
                    <a:lnTo>
                      <a:pt x="3009" y="6200"/>
                    </a:lnTo>
                    <a:lnTo>
                      <a:pt x="2669" y="6512"/>
                    </a:lnTo>
                    <a:lnTo>
                      <a:pt x="2480" y="6747"/>
                    </a:lnTo>
                    <a:lnTo>
                      <a:pt x="2231" y="7102"/>
                    </a:lnTo>
                    <a:lnTo>
                      <a:pt x="2161" y="7122"/>
                    </a:lnTo>
                    <a:lnTo>
                      <a:pt x="2086" y="7152"/>
                    </a:lnTo>
                    <a:lnTo>
                      <a:pt x="2031" y="7162"/>
                    </a:lnTo>
                    <a:lnTo>
                      <a:pt x="1946" y="7160"/>
                    </a:lnTo>
                    <a:lnTo>
                      <a:pt x="1853" y="7147"/>
                    </a:lnTo>
                    <a:lnTo>
                      <a:pt x="1785" y="7118"/>
                    </a:lnTo>
                    <a:lnTo>
                      <a:pt x="1701" y="7102"/>
                    </a:lnTo>
                    <a:lnTo>
                      <a:pt x="1596" y="7108"/>
                    </a:lnTo>
                    <a:lnTo>
                      <a:pt x="1511" y="7118"/>
                    </a:lnTo>
                    <a:lnTo>
                      <a:pt x="1131" y="7118"/>
                    </a:lnTo>
                    <a:lnTo>
                      <a:pt x="1073" y="6855"/>
                    </a:lnTo>
                    <a:lnTo>
                      <a:pt x="1053" y="6788"/>
                    </a:lnTo>
                    <a:lnTo>
                      <a:pt x="1031" y="6740"/>
                    </a:lnTo>
                    <a:lnTo>
                      <a:pt x="1011" y="6705"/>
                    </a:lnTo>
                    <a:lnTo>
                      <a:pt x="1013" y="6675"/>
                    </a:lnTo>
                    <a:lnTo>
                      <a:pt x="1023" y="6471"/>
                    </a:lnTo>
                    <a:lnTo>
                      <a:pt x="1025" y="6402"/>
                    </a:lnTo>
                    <a:lnTo>
                      <a:pt x="1003" y="6320"/>
                    </a:lnTo>
                    <a:lnTo>
                      <a:pt x="975" y="6253"/>
                    </a:lnTo>
                    <a:lnTo>
                      <a:pt x="953" y="6178"/>
                    </a:lnTo>
                    <a:lnTo>
                      <a:pt x="923" y="5990"/>
                    </a:lnTo>
                    <a:lnTo>
                      <a:pt x="903" y="5873"/>
                    </a:lnTo>
                    <a:lnTo>
                      <a:pt x="880" y="5712"/>
                    </a:lnTo>
                    <a:lnTo>
                      <a:pt x="855" y="5628"/>
                    </a:lnTo>
                    <a:lnTo>
                      <a:pt x="780" y="5504"/>
                    </a:lnTo>
                    <a:lnTo>
                      <a:pt x="728" y="5413"/>
                    </a:lnTo>
                    <a:lnTo>
                      <a:pt x="673" y="5338"/>
                    </a:lnTo>
                    <a:lnTo>
                      <a:pt x="625" y="5280"/>
                    </a:lnTo>
                    <a:lnTo>
                      <a:pt x="600" y="5222"/>
                    </a:lnTo>
                    <a:lnTo>
                      <a:pt x="556" y="5137"/>
                    </a:lnTo>
                    <a:lnTo>
                      <a:pt x="552" y="5075"/>
                    </a:lnTo>
                    <a:lnTo>
                      <a:pt x="563" y="5025"/>
                    </a:lnTo>
                    <a:lnTo>
                      <a:pt x="593" y="4958"/>
                    </a:lnTo>
                    <a:lnTo>
                      <a:pt x="623" y="4910"/>
                    </a:lnTo>
                    <a:lnTo>
                      <a:pt x="668" y="4807"/>
                    </a:lnTo>
                    <a:lnTo>
                      <a:pt x="678" y="4718"/>
                    </a:lnTo>
                    <a:lnTo>
                      <a:pt x="683" y="4637"/>
                    </a:lnTo>
                    <a:lnTo>
                      <a:pt x="656" y="4558"/>
                    </a:lnTo>
                    <a:lnTo>
                      <a:pt x="606" y="4506"/>
                    </a:lnTo>
                    <a:lnTo>
                      <a:pt x="533" y="4455"/>
                    </a:lnTo>
                    <a:lnTo>
                      <a:pt x="448" y="4433"/>
                    </a:lnTo>
                    <a:lnTo>
                      <a:pt x="371" y="4423"/>
                    </a:lnTo>
                    <a:lnTo>
                      <a:pt x="301" y="4396"/>
                    </a:lnTo>
                    <a:lnTo>
                      <a:pt x="0" y="4058"/>
                    </a:lnTo>
                    <a:lnTo>
                      <a:pt x="108" y="4010"/>
                    </a:lnTo>
                    <a:lnTo>
                      <a:pt x="158" y="3973"/>
                    </a:lnTo>
                    <a:lnTo>
                      <a:pt x="228" y="3937"/>
                    </a:lnTo>
                    <a:lnTo>
                      <a:pt x="293" y="3890"/>
                    </a:lnTo>
                    <a:lnTo>
                      <a:pt x="340" y="3848"/>
                    </a:lnTo>
                    <a:lnTo>
                      <a:pt x="411" y="3778"/>
                    </a:lnTo>
                    <a:lnTo>
                      <a:pt x="608" y="3498"/>
                    </a:lnTo>
                    <a:lnTo>
                      <a:pt x="656" y="3425"/>
                    </a:lnTo>
                    <a:lnTo>
                      <a:pt x="698" y="3340"/>
                    </a:lnTo>
                    <a:lnTo>
                      <a:pt x="730" y="3265"/>
                    </a:lnTo>
                    <a:lnTo>
                      <a:pt x="758" y="3170"/>
                    </a:lnTo>
                    <a:lnTo>
                      <a:pt x="768" y="3087"/>
                    </a:lnTo>
                    <a:lnTo>
                      <a:pt x="768" y="3000"/>
                    </a:lnTo>
                    <a:lnTo>
                      <a:pt x="778" y="2910"/>
                    </a:lnTo>
                    <a:lnTo>
                      <a:pt x="793" y="2778"/>
                    </a:lnTo>
                    <a:lnTo>
                      <a:pt x="816" y="2682"/>
                    </a:lnTo>
                    <a:lnTo>
                      <a:pt x="1068" y="1848"/>
                    </a:lnTo>
                    <a:lnTo>
                      <a:pt x="1113" y="1690"/>
                    </a:lnTo>
                    <a:lnTo>
                      <a:pt x="1158" y="1597"/>
                    </a:lnTo>
                    <a:lnTo>
                      <a:pt x="1210" y="1489"/>
                    </a:lnTo>
                    <a:lnTo>
                      <a:pt x="1256" y="1448"/>
                    </a:lnTo>
                    <a:lnTo>
                      <a:pt x="1320" y="1400"/>
                    </a:lnTo>
                    <a:lnTo>
                      <a:pt x="1430" y="1330"/>
                    </a:lnTo>
                    <a:lnTo>
                      <a:pt x="1841" y="975"/>
                    </a:lnTo>
                    <a:lnTo>
                      <a:pt x="1971" y="865"/>
                    </a:lnTo>
                    <a:lnTo>
                      <a:pt x="2048" y="805"/>
                    </a:lnTo>
                    <a:lnTo>
                      <a:pt x="2136" y="750"/>
                    </a:lnTo>
                    <a:lnTo>
                      <a:pt x="2204" y="723"/>
                    </a:lnTo>
                    <a:lnTo>
                      <a:pt x="2254" y="695"/>
                    </a:lnTo>
                    <a:lnTo>
                      <a:pt x="2831" y="522"/>
                    </a:lnTo>
                    <a:lnTo>
                      <a:pt x="2893" y="508"/>
                    </a:lnTo>
                    <a:lnTo>
                      <a:pt x="2934" y="497"/>
                    </a:lnTo>
                    <a:lnTo>
                      <a:pt x="3006" y="455"/>
                    </a:lnTo>
                    <a:lnTo>
                      <a:pt x="3066" y="415"/>
                    </a:lnTo>
                    <a:lnTo>
                      <a:pt x="3103" y="393"/>
                    </a:lnTo>
                    <a:lnTo>
                      <a:pt x="3462" y="80"/>
                    </a:lnTo>
                    <a:lnTo>
                      <a:pt x="3509" y="49"/>
                    </a:lnTo>
                    <a:lnTo>
                      <a:pt x="3531" y="12"/>
                    </a:lnTo>
                    <a:lnTo>
                      <a:pt x="3536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05" name="Freeform 73"/>
              <p:cNvSpPr>
                <a:spLocks/>
              </p:cNvSpPr>
              <p:nvPr/>
            </p:nvSpPr>
            <p:spPr bwMode="auto">
              <a:xfrm>
                <a:off x="2117" y="428"/>
                <a:ext cx="889" cy="456"/>
              </a:xfrm>
              <a:custGeom>
                <a:avLst/>
                <a:gdLst/>
                <a:ahLst/>
                <a:cxnLst>
                  <a:cxn ang="0">
                    <a:pos x="275" y="1383"/>
                  </a:cxn>
                  <a:cxn ang="0">
                    <a:pos x="1211" y="0"/>
                  </a:cxn>
                  <a:cxn ang="0">
                    <a:pos x="1733" y="198"/>
                  </a:cxn>
                  <a:cxn ang="0">
                    <a:pos x="2113" y="327"/>
                  </a:cxn>
                  <a:cxn ang="0">
                    <a:pos x="2265" y="387"/>
                  </a:cxn>
                  <a:cxn ang="0">
                    <a:pos x="2446" y="462"/>
                  </a:cxn>
                  <a:cxn ang="0">
                    <a:pos x="2773" y="645"/>
                  </a:cxn>
                  <a:cxn ang="0">
                    <a:pos x="3060" y="808"/>
                  </a:cxn>
                  <a:cxn ang="0">
                    <a:pos x="3245" y="908"/>
                  </a:cxn>
                  <a:cxn ang="0">
                    <a:pos x="3384" y="962"/>
                  </a:cxn>
                  <a:cxn ang="0">
                    <a:pos x="3500" y="1040"/>
                  </a:cxn>
                  <a:cxn ang="0">
                    <a:pos x="3608" y="1128"/>
                  </a:cxn>
                  <a:cxn ang="0">
                    <a:pos x="3728" y="1228"/>
                  </a:cxn>
                  <a:cxn ang="0">
                    <a:pos x="3824" y="1313"/>
                  </a:cxn>
                  <a:cxn ang="0">
                    <a:pos x="4446" y="1858"/>
                  </a:cxn>
                  <a:cxn ang="0">
                    <a:pos x="3561" y="1730"/>
                  </a:cxn>
                  <a:cxn ang="0">
                    <a:pos x="3488" y="1728"/>
                  </a:cxn>
                  <a:cxn ang="0">
                    <a:pos x="3396" y="1728"/>
                  </a:cxn>
                  <a:cxn ang="0">
                    <a:pos x="3316" y="1742"/>
                  </a:cxn>
                  <a:cxn ang="0">
                    <a:pos x="3206" y="1780"/>
                  </a:cxn>
                  <a:cxn ang="0">
                    <a:pos x="3143" y="1813"/>
                  </a:cxn>
                  <a:cxn ang="0">
                    <a:pos x="3085" y="1863"/>
                  </a:cxn>
                  <a:cxn ang="0">
                    <a:pos x="2628" y="2282"/>
                  </a:cxn>
                  <a:cxn ang="0">
                    <a:pos x="2551" y="1736"/>
                  </a:cxn>
                  <a:cxn ang="0">
                    <a:pos x="1118" y="2132"/>
                  </a:cxn>
                  <a:cxn ang="0">
                    <a:pos x="1033" y="1890"/>
                  </a:cxn>
                  <a:cxn ang="0">
                    <a:pos x="513" y="2027"/>
                  </a:cxn>
                  <a:cxn ang="0">
                    <a:pos x="38" y="2143"/>
                  </a:cxn>
                  <a:cxn ang="0">
                    <a:pos x="38" y="2100"/>
                  </a:cxn>
                  <a:cxn ang="0">
                    <a:pos x="28" y="1920"/>
                  </a:cxn>
                  <a:cxn ang="0">
                    <a:pos x="15" y="1865"/>
                  </a:cxn>
                  <a:cxn ang="0">
                    <a:pos x="0" y="1833"/>
                  </a:cxn>
                  <a:cxn ang="0">
                    <a:pos x="3" y="1798"/>
                  </a:cxn>
                  <a:cxn ang="0">
                    <a:pos x="13" y="1770"/>
                  </a:cxn>
                  <a:cxn ang="0">
                    <a:pos x="275" y="1383"/>
                  </a:cxn>
                </a:cxnLst>
                <a:rect l="0" t="0" r="r" b="b"/>
                <a:pathLst>
                  <a:path w="4446" h="2282">
                    <a:moveTo>
                      <a:pt x="275" y="1383"/>
                    </a:moveTo>
                    <a:lnTo>
                      <a:pt x="1211" y="0"/>
                    </a:lnTo>
                    <a:lnTo>
                      <a:pt x="1733" y="198"/>
                    </a:lnTo>
                    <a:lnTo>
                      <a:pt x="2113" y="327"/>
                    </a:lnTo>
                    <a:lnTo>
                      <a:pt x="2265" y="387"/>
                    </a:lnTo>
                    <a:lnTo>
                      <a:pt x="2446" y="462"/>
                    </a:lnTo>
                    <a:lnTo>
                      <a:pt x="2773" y="645"/>
                    </a:lnTo>
                    <a:lnTo>
                      <a:pt x="3060" y="808"/>
                    </a:lnTo>
                    <a:lnTo>
                      <a:pt x="3245" y="908"/>
                    </a:lnTo>
                    <a:lnTo>
                      <a:pt x="3384" y="962"/>
                    </a:lnTo>
                    <a:lnTo>
                      <a:pt x="3500" y="1040"/>
                    </a:lnTo>
                    <a:lnTo>
                      <a:pt x="3608" y="1128"/>
                    </a:lnTo>
                    <a:lnTo>
                      <a:pt x="3728" y="1228"/>
                    </a:lnTo>
                    <a:lnTo>
                      <a:pt x="3824" y="1313"/>
                    </a:lnTo>
                    <a:lnTo>
                      <a:pt x="4446" y="1858"/>
                    </a:lnTo>
                    <a:lnTo>
                      <a:pt x="3561" y="1730"/>
                    </a:lnTo>
                    <a:lnTo>
                      <a:pt x="3488" y="1728"/>
                    </a:lnTo>
                    <a:lnTo>
                      <a:pt x="3396" y="1728"/>
                    </a:lnTo>
                    <a:lnTo>
                      <a:pt x="3316" y="1742"/>
                    </a:lnTo>
                    <a:lnTo>
                      <a:pt x="3206" y="1780"/>
                    </a:lnTo>
                    <a:lnTo>
                      <a:pt x="3143" y="1813"/>
                    </a:lnTo>
                    <a:lnTo>
                      <a:pt x="3085" y="1863"/>
                    </a:lnTo>
                    <a:lnTo>
                      <a:pt x="2628" y="2282"/>
                    </a:lnTo>
                    <a:lnTo>
                      <a:pt x="2551" y="1736"/>
                    </a:lnTo>
                    <a:lnTo>
                      <a:pt x="1118" y="2132"/>
                    </a:lnTo>
                    <a:lnTo>
                      <a:pt x="1033" y="1890"/>
                    </a:lnTo>
                    <a:lnTo>
                      <a:pt x="513" y="2027"/>
                    </a:lnTo>
                    <a:lnTo>
                      <a:pt x="38" y="2143"/>
                    </a:lnTo>
                    <a:lnTo>
                      <a:pt x="38" y="2100"/>
                    </a:lnTo>
                    <a:lnTo>
                      <a:pt x="28" y="1920"/>
                    </a:lnTo>
                    <a:lnTo>
                      <a:pt x="15" y="1865"/>
                    </a:lnTo>
                    <a:lnTo>
                      <a:pt x="0" y="1833"/>
                    </a:lnTo>
                    <a:lnTo>
                      <a:pt x="3" y="1798"/>
                    </a:lnTo>
                    <a:lnTo>
                      <a:pt x="13" y="1770"/>
                    </a:lnTo>
                    <a:lnTo>
                      <a:pt x="275" y="1383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06" name="Freeform 74"/>
              <p:cNvSpPr>
                <a:spLocks/>
              </p:cNvSpPr>
              <p:nvPr/>
            </p:nvSpPr>
            <p:spPr bwMode="auto">
              <a:xfrm>
                <a:off x="2307" y="775"/>
                <a:ext cx="347" cy="370"/>
              </a:xfrm>
              <a:custGeom>
                <a:avLst/>
                <a:gdLst/>
                <a:ahLst/>
                <a:cxnLst>
                  <a:cxn ang="0">
                    <a:pos x="168" y="396"/>
                  </a:cxn>
                  <a:cxn ang="0">
                    <a:pos x="1601" y="0"/>
                  </a:cxn>
                  <a:cxn ang="0">
                    <a:pos x="1678" y="546"/>
                  </a:cxn>
                  <a:cxn ang="0">
                    <a:pos x="1736" y="1037"/>
                  </a:cxn>
                  <a:cxn ang="0">
                    <a:pos x="1589" y="1062"/>
                  </a:cxn>
                  <a:cxn ang="0">
                    <a:pos x="1403" y="1137"/>
                  </a:cxn>
                  <a:cxn ang="0">
                    <a:pos x="1268" y="1206"/>
                  </a:cxn>
                  <a:cxn ang="0">
                    <a:pos x="1116" y="1286"/>
                  </a:cxn>
                  <a:cxn ang="0">
                    <a:pos x="165" y="1851"/>
                  </a:cxn>
                  <a:cxn ang="0">
                    <a:pos x="0" y="1359"/>
                  </a:cxn>
                  <a:cxn ang="0">
                    <a:pos x="8" y="1297"/>
                  </a:cxn>
                  <a:cxn ang="0">
                    <a:pos x="51" y="1184"/>
                  </a:cxn>
                  <a:cxn ang="0">
                    <a:pos x="110" y="1056"/>
                  </a:cxn>
                  <a:cxn ang="0">
                    <a:pos x="143" y="934"/>
                  </a:cxn>
                  <a:cxn ang="0">
                    <a:pos x="176" y="726"/>
                  </a:cxn>
                  <a:cxn ang="0">
                    <a:pos x="180" y="641"/>
                  </a:cxn>
                  <a:cxn ang="0">
                    <a:pos x="186" y="559"/>
                  </a:cxn>
                  <a:cxn ang="0">
                    <a:pos x="190" y="489"/>
                  </a:cxn>
                  <a:cxn ang="0">
                    <a:pos x="170" y="407"/>
                  </a:cxn>
                  <a:cxn ang="0">
                    <a:pos x="168" y="396"/>
                  </a:cxn>
                </a:cxnLst>
                <a:rect l="0" t="0" r="r" b="b"/>
                <a:pathLst>
                  <a:path w="1736" h="1851">
                    <a:moveTo>
                      <a:pt x="168" y="396"/>
                    </a:moveTo>
                    <a:lnTo>
                      <a:pt x="1601" y="0"/>
                    </a:lnTo>
                    <a:lnTo>
                      <a:pt x="1678" y="546"/>
                    </a:lnTo>
                    <a:lnTo>
                      <a:pt x="1736" y="1037"/>
                    </a:lnTo>
                    <a:lnTo>
                      <a:pt x="1589" y="1062"/>
                    </a:lnTo>
                    <a:lnTo>
                      <a:pt x="1403" y="1137"/>
                    </a:lnTo>
                    <a:lnTo>
                      <a:pt x="1268" y="1206"/>
                    </a:lnTo>
                    <a:lnTo>
                      <a:pt x="1116" y="1286"/>
                    </a:lnTo>
                    <a:lnTo>
                      <a:pt x="165" y="1851"/>
                    </a:lnTo>
                    <a:lnTo>
                      <a:pt x="0" y="1359"/>
                    </a:lnTo>
                    <a:lnTo>
                      <a:pt x="8" y="1297"/>
                    </a:lnTo>
                    <a:lnTo>
                      <a:pt x="51" y="1184"/>
                    </a:lnTo>
                    <a:lnTo>
                      <a:pt x="110" y="1056"/>
                    </a:lnTo>
                    <a:lnTo>
                      <a:pt x="143" y="934"/>
                    </a:lnTo>
                    <a:lnTo>
                      <a:pt x="176" y="726"/>
                    </a:lnTo>
                    <a:lnTo>
                      <a:pt x="180" y="641"/>
                    </a:lnTo>
                    <a:lnTo>
                      <a:pt x="186" y="559"/>
                    </a:lnTo>
                    <a:lnTo>
                      <a:pt x="190" y="489"/>
                    </a:lnTo>
                    <a:lnTo>
                      <a:pt x="170" y="407"/>
                    </a:lnTo>
                    <a:lnTo>
                      <a:pt x="168" y="396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07" name="Freeform 75"/>
              <p:cNvSpPr>
                <a:spLocks/>
              </p:cNvSpPr>
              <p:nvPr/>
            </p:nvSpPr>
            <p:spPr bwMode="auto">
              <a:xfrm>
                <a:off x="2566" y="981"/>
                <a:ext cx="436" cy="474"/>
              </a:xfrm>
              <a:custGeom>
                <a:avLst/>
                <a:gdLst/>
                <a:ahLst/>
                <a:cxnLst>
                  <a:cxn ang="0">
                    <a:pos x="107" y="110"/>
                  </a:cxn>
                  <a:cxn ang="0">
                    <a:pos x="293" y="35"/>
                  </a:cxn>
                  <a:cxn ang="0">
                    <a:pos x="440" y="10"/>
                  </a:cxn>
                  <a:cxn ang="0">
                    <a:pos x="507" y="0"/>
                  </a:cxn>
                  <a:cxn ang="0">
                    <a:pos x="682" y="0"/>
                  </a:cxn>
                  <a:cxn ang="0">
                    <a:pos x="839" y="25"/>
                  </a:cxn>
                  <a:cxn ang="0">
                    <a:pos x="990" y="57"/>
                  </a:cxn>
                  <a:cxn ang="0">
                    <a:pos x="1138" y="132"/>
                  </a:cxn>
                  <a:cxn ang="0">
                    <a:pos x="1233" y="182"/>
                  </a:cxn>
                  <a:cxn ang="0">
                    <a:pos x="1347" y="267"/>
                  </a:cxn>
                  <a:cxn ang="0">
                    <a:pos x="1422" y="328"/>
                  </a:cxn>
                  <a:cxn ang="0">
                    <a:pos x="1688" y="585"/>
                  </a:cxn>
                  <a:cxn ang="0">
                    <a:pos x="1795" y="679"/>
                  </a:cxn>
                  <a:cxn ang="0">
                    <a:pos x="1950" y="764"/>
                  </a:cxn>
                  <a:cxn ang="0">
                    <a:pos x="2130" y="845"/>
                  </a:cxn>
                  <a:cxn ang="0">
                    <a:pos x="2182" y="857"/>
                  </a:cxn>
                  <a:cxn ang="0">
                    <a:pos x="2113" y="1230"/>
                  </a:cxn>
                  <a:cxn ang="0">
                    <a:pos x="1953" y="1322"/>
                  </a:cxn>
                  <a:cxn ang="0">
                    <a:pos x="1493" y="1625"/>
                  </a:cxn>
                  <a:cxn ang="0">
                    <a:pos x="434" y="2320"/>
                  </a:cxn>
                  <a:cxn ang="0">
                    <a:pos x="422" y="2326"/>
                  </a:cxn>
                  <a:cxn ang="0">
                    <a:pos x="349" y="2370"/>
                  </a:cxn>
                  <a:cxn ang="0">
                    <a:pos x="202" y="2131"/>
                  </a:cxn>
                  <a:cxn ang="0">
                    <a:pos x="162" y="2082"/>
                  </a:cxn>
                  <a:cxn ang="0">
                    <a:pos x="160" y="2077"/>
                  </a:cxn>
                  <a:cxn ang="0">
                    <a:pos x="112" y="2027"/>
                  </a:cxn>
                  <a:cxn ang="0">
                    <a:pos x="0" y="1936"/>
                  </a:cxn>
                  <a:cxn ang="0">
                    <a:pos x="185" y="1677"/>
                  </a:cxn>
                  <a:cxn ang="0">
                    <a:pos x="210" y="1622"/>
                  </a:cxn>
                  <a:cxn ang="0">
                    <a:pos x="229" y="1562"/>
                  </a:cxn>
                  <a:cxn ang="0">
                    <a:pos x="229" y="1519"/>
                  </a:cxn>
                  <a:cxn ang="0">
                    <a:pos x="237" y="1459"/>
                  </a:cxn>
                  <a:cxn ang="0">
                    <a:pos x="220" y="1305"/>
                  </a:cxn>
                  <a:cxn ang="0">
                    <a:pos x="107" y="110"/>
                  </a:cxn>
                </a:cxnLst>
                <a:rect l="0" t="0" r="r" b="b"/>
                <a:pathLst>
                  <a:path w="2182" h="2370">
                    <a:moveTo>
                      <a:pt x="107" y="110"/>
                    </a:moveTo>
                    <a:lnTo>
                      <a:pt x="293" y="35"/>
                    </a:lnTo>
                    <a:lnTo>
                      <a:pt x="440" y="10"/>
                    </a:lnTo>
                    <a:lnTo>
                      <a:pt x="507" y="0"/>
                    </a:lnTo>
                    <a:lnTo>
                      <a:pt x="682" y="0"/>
                    </a:lnTo>
                    <a:lnTo>
                      <a:pt x="839" y="25"/>
                    </a:lnTo>
                    <a:lnTo>
                      <a:pt x="990" y="57"/>
                    </a:lnTo>
                    <a:lnTo>
                      <a:pt x="1138" y="132"/>
                    </a:lnTo>
                    <a:lnTo>
                      <a:pt x="1233" y="182"/>
                    </a:lnTo>
                    <a:lnTo>
                      <a:pt x="1347" y="267"/>
                    </a:lnTo>
                    <a:lnTo>
                      <a:pt x="1422" y="328"/>
                    </a:lnTo>
                    <a:lnTo>
                      <a:pt x="1688" y="585"/>
                    </a:lnTo>
                    <a:lnTo>
                      <a:pt x="1795" y="679"/>
                    </a:lnTo>
                    <a:lnTo>
                      <a:pt x="1950" y="764"/>
                    </a:lnTo>
                    <a:lnTo>
                      <a:pt x="2130" y="845"/>
                    </a:lnTo>
                    <a:lnTo>
                      <a:pt x="2182" y="857"/>
                    </a:lnTo>
                    <a:lnTo>
                      <a:pt x="2113" y="1230"/>
                    </a:lnTo>
                    <a:lnTo>
                      <a:pt x="1953" y="1322"/>
                    </a:lnTo>
                    <a:lnTo>
                      <a:pt x="1493" y="1625"/>
                    </a:lnTo>
                    <a:lnTo>
                      <a:pt x="434" y="2320"/>
                    </a:lnTo>
                    <a:lnTo>
                      <a:pt x="422" y="2326"/>
                    </a:lnTo>
                    <a:lnTo>
                      <a:pt x="349" y="2370"/>
                    </a:lnTo>
                    <a:lnTo>
                      <a:pt x="202" y="2131"/>
                    </a:lnTo>
                    <a:lnTo>
                      <a:pt x="162" y="2082"/>
                    </a:lnTo>
                    <a:lnTo>
                      <a:pt x="160" y="2077"/>
                    </a:lnTo>
                    <a:lnTo>
                      <a:pt x="112" y="2027"/>
                    </a:lnTo>
                    <a:lnTo>
                      <a:pt x="0" y="1936"/>
                    </a:lnTo>
                    <a:lnTo>
                      <a:pt x="185" y="1677"/>
                    </a:lnTo>
                    <a:lnTo>
                      <a:pt x="210" y="1622"/>
                    </a:lnTo>
                    <a:lnTo>
                      <a:pt x="229" y="1562"/>
                    </a:lnTo>
                    <a:lnTo>
                      <a:pt x="229" y="1519"/>
                    </a:lnTo>
                    <a:lnTo>
                      <a:pt x="237" y="1459"/>
                    </a:lnTo>
                    <a:lnTo>
                      <a:pt x="220" y="1305"/>
                    </a:lnTo>
                    <a:lnTo>
                      <a:pt x="107" y="11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08" name="Freeform 76"/>
              <p:cNvSpPr>
                <a:spLocks/>
              </p:cNvSpPr>
              <p:nvPr/>
            </p:nvSpPr>
            <p:spPr bwMode="auto">
              <a:xfrm>
                <a:off x="2340" y="1003"/>
                <a:ext cx="296" cy="511"/>
              </a:xfrm>
              <a:custGeom>
                <a:avLst/>
                <a:gdLst/>
                <a:ahLst/>
                <a:cxnLst>
                  <a:cxn ang="0">
                    <a:pos x="0" y="714"/>
                  </a:cxn>
                  <a:cxn ang="0">
                    <a:pos x="951" y="149"/>
                  </a:cxn>
                  <a:cxn ang="0">
                    <a:pos x="1103" y="69"/>
                  </a:cxn>
                  <a:cxn ang="0">
                    <a:pos x="1238" y="0"/>
                  </a:cxn>
                  <a:cxn ang="0">
                    <a:pos x="1351" y="1195"/>
                  </a:cxn>
                  <a:cxn ang="0">
                    <a:pos x="1368" y="1349"/>
                  </a:cxn>
                  <a:cxn ang="0">
                    <a:pos x="1360" y="1409"/>
                  </a:cxn>
                  <a:cxn ang="0">
                    <a:pos x="1360" y="1452"/>
                  </a:cxn>
                  <a:cxn ang="0">
                    <a:pos x="1341" y="1512"/>
                  </a:cxn>
                  <a:cxn ang="0">
                    <a:pos x="1316" y="1567"/>
                  </a:cxn>
                  <a:cxn ang="0">
                    <a:pos x="1131" y="1826"/>
                  </a:cxn>
                  <a:cxn ang="0">
                    <a:pos x="1243" y="1917"/>
                  </a:cxn>
                  <a:cxn ang="0">
                    <a:pos x="1291" y="1967"/>
                  </a:cxn>
                  <a:cxn ang="0">
                    <a:pos x="1293" y="1972"/>
                  </a:cxn>
                  <a:cxn ang="0">
                    <a:pos x="1333" y="2021"/>
                  </a:cxn>
                  <a:cxn ang="0">
                    <a:pos x="1480" y="2260"/>
                  </a:cxn>
                  <a:cxn ang="0">
                    <a:pos x="1003" y="2557"/>
                  </a:cxn>
                  <a:cxn ang="0">
                    <a:pos x="677" y="2212"/>
                  </a:cxn>
                  <a:cxn ang="0">
                    <a:pos x="258" y="1589"/>
                  </a:cxn>
                  <a:cxn ang="0">
                    <a:pos x="235" y="1425"/>
                  </a:cxn>
                  <a:cxn ang="0">
                    <a:pos x="85" y="969"/>
                  </a:cxn>
                  <a:cxn ang="0">
                    <a:pos x="42" y="837"/>
                  </a:cxn>
                  <a:cxn ang="0">
                    <a:pos x="0" y="714"/>
                  </a:cxn>
                </a:cxnLst>
                <a:rect l="0" t="0" r="r" b="b"/>
                <a:pathLst>
                  <a:path w="1480" h="2557">
                    <a:moveTo>
                      <a:pt x="0" y="714"/>
                    </a:moveTo>
                    <a:lnTo>
                      <a:pt x="951" y="149"/>
                    </a:lnTo>
                    <a:lnTo>
                      <a:pt x="1103" y="69"/>
                    </a:lnTo>
                    <a:lnTo>
                      <a:pt x="1238" y="0"/>
                    </a:lnTo>
                    <a:lnTo>
                      <a:pt x="1351" y="1195"/>
                    </a:lnTo>
                    <a:lnTo>
                      <a:pt x="1368" y="1349"/>
                    </a:lnTo>
                    <a:lnTo>
                      <a:pt x="1360" y="1409"/>
                    </a:lnTo>
                    <a:lnTo>
                      <a:pt x="1360" y="1452"/>
                    </a:lnTo>
                    <a:lnTo>
                      <a:pt x="1341" y="1512"/>
                    </a:lnTo>
                    <a:lnTo>
                      <a:pt x="1316" y="1567"/>
                    </a:lnTo>
                    <a:lnTo>
                      <a:pt x="1131" y="1826"/>
                    </a:lnTo>
                    <a:lnTo>
                      <a:pt x="1243" y="1917"/>
                    </a:lnTo>
                    <a:lnTo>
                      <a:pt x="1291" y="1967"/>
                    </a:lnTo>
                    <a:lnTo>
                      <a:pt x="1293" y="1972"/>
                    </a:lnTo>
                    <a:lnTo>
                      <a:pt x="1333" y="2021"/>
                    </a:lnTo>
                    <a:lnTo>
                      <a:pt x="1480" y="2260"/>
                    </a:lnTo>
                    <a:lnTo>
                      <a:pt x="1003" y="2557"/>
                    </a:lnTo>
                    <a:lnTo>
                      <a:pt x="677" y="2212"/>
                    </a:lnTo>
                    <a:lnTo>
                      <a:pt x="258" y="1589"/>
                    </a:lnTo>
                    <a:lnTo>
                      <a:pt x="235" y="1425"/>
                    </a:lnTo>
                    <a:lnTo>
                      <a:pt x="85" y="969"/>
                    </a:lnTo>
                    <a:lnTo>
                      <a:pt x="42" y="837"/>
                    </a:lnTo>
                    <a:lnTo>
                      <a:pt x="0" y="714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09" name="Freeform 77"/>
              <p:cNvSpPr>
                <a:spLocks/>
              </p:cNvSpPr>
              <p:nvPr/>
            </p:nvSpPr>
            <p:spPr bwMode="auto">
              <a:xfrm>
                <a:off x="2139" y="2418"/>
                <a:ext cx="328" cy="355"/>
              </a:xfrm>
              <a:custGeom>
                <a:avLst/>
                <a:gdLst/>
                <a:ahLst/>
                <a:cxnLst>
                  <a:cxn ang="0">
                    <a:pos x="1130" y="0"/>
                  </a:cxn>
                  <a:cxn ang="0">
                    <a:pos x="1643" y="938"/>
                  </a:cxn>
                  <a:cxn ang="0">
                    <a:pos x="1423" y="1190"/>
                  </a:cxn>
                  <a:cxn ang="0">
                    <a:pos x="1010" y="1390"/>
                  </a:cxn>
                  <a:cxn ang="0">
                    <a:pos x="1010" y="1393"/>
                  </a:cxn>
                  <a:cxn ang="0">
                    <a:pos x="1008" y="1393"/>
                  </a:cxn>
                  <a:cxn ang="0">
                    <a:pos x="213" y="1773"/>
                  </a:cxn>
                  <a:cxn ang="0">
                    <a:pos x="0" y="1432"/>
                  </a:cxn>
                  <a:cxn ang="0">
                    <a:pos x="38" y="1380"/>
                  </a:cxn>
                  <a:cxn ang="0">
                    <a:pos x="1130" y="0"/>
                  </a:cxn>
                </a:cxnLst>
                <a:rect l="0" t="0" r="r" b="b"/>
                <a:pathLst>
                  <a:path w="1643" h="1773">
                    <a:moveTo>
                      <a:pt x="1130" y="0"/>
                    </a:moveTo>
                    <a:lnTo>
                      <a:pt x="1643" y="938"/>
                    </a:lnTo>
                    <a:lnTo>
                      <a:pt x="1423" y="1190"/>
                    </a:lnTo>
                    <a:lnTo>
                      <a:pt x="1010" y="1390"/>
                    </a:lnTo>
                    <a:lnTo>
                      <a:pt x="1010" y="1393"/>
                    </a:lnTo>
                    <a:lnTo>
                      <a:pt x="1008" y="1393"/>
                    </a:lnTo>
                    <a:lnTo>
                      <a:pt x="213" y="1773"/>
                    </a:lnTo>
                    <a:lnTo>
                      <a:pt x="0" y="1432"/>
                    </a:lnTo>
                    <a:lnTo>
                      <a:pt x="38" y="1380"/>
                    </a:lnTo>
                    <a:lnTo>
                      <a:pt x="113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10" name="Freeform 78"/>
              <p:cNvSpPr>
                <a:spLocks/>
              </p:cNvSpPr>
              <p:nvPr/>
            </p:nvSpPr>
            <p:spPr bwMode="auto">
              <a:xfrm>
                <a:off x="2404" y="1445"/>
                <a:ext cx="477" cy="334"/>
              </a:xfrm>
              <a:custGeom>
                <a:avLst/>
                <a:gdLst/>
                <a:ahLst/>
                <a:cxnLst>
                  <a:cxn ang="0">
                    <a:pos x="1158" y="50"/>
                  </a:cxn>
                  <a:cxn ang="0">
                    <a:pos x="1231" y="6"/>
                  </a:cxn>
                  <a:cxn ang="0">
                    <a:pos x="1243" y="0"/>
                  </a:cxn>
                  <a:cxn ang="0">
                    <a:pos x="2384" y="1224"/>
                  </a:cxn>
                  <a:cxn ang="0">
                    <a:pos x="1834" y="1357"/>
                  </a:cxn>
                  <a:cxn ang="0">
                    <a:pos x="1191" y="1515"/>
                  </a:cxn>
                  <a:cxn ang="0">
                    <a:pos x="541" y="1672"/>
                  </a:cxn>
                  <a:cxn ang="0">
                    <a:pos x="451" y="1512"/>
                  </a:cxn>
                  <a:cxn ang="0">
                    <a:pos x="382" y="1402"/>
                  </a:cxn>
                  <a:cxn ang="0">
                    <a:pos x="270" y="1270"/>
                  </a:cxn>
                  <a:cxn ang="0">
                    <a:pos x="195" y="1180"/>
                  </a:cxn>
                  <a:cxn ang="0">
                    <a:pos x="108" y="1089"/>
                  </a:cxn>
                  <a:cxn ang="0">
                    <a:pos x="0" y="977"/>
                  </a:cxn>
                  <a:cxn ang="0">
                    <a:pos x="4" y="975"/>
                  </a:cxn>
                  <a:cxn ang="0">
                    <a:pos x="679" y="347"/>
                  </a:cxn>
                  <a:cxn ang="0">
                    <a:pos x="681" y="347"/>
                  </a:cxn>
                  <a:cxn ang="0">
                    <a:pos x="1158" y="50"/>
                  </a:cxn>
                </a:cxnLst>
                <a:rect l="0" t="0" r="r" b="b"/>
                <a:pathLst>
                  <a:path w="2384" h="1672">
                    <a:moveTo>
                      <a:pt x="1158" y="50"/>
                    </a:moveTo>
                    <a:lnTo>
                      <a:pt x="1231" y="6"/>
                    </a:lnTo>
                    <a:lnTo>
                      <a:pt x="1243" y="0"/>
                    </a:lnTo>
                    <a:lnTo>
                      <a:pt x="2384" y="1224"/>
                    </a:lnTo>
                    <a:lnTo>
                      <a:pt x="1834" y="1357"/>
                    </a:lnTo>
                    <a:lnTo>
                      <a:pt x="1191" y="1515"/>
                    </a:lnTo>
                    <a:lnTo>
                      <a:pt x="541" y="1672"/>
                    </a:lnTo>
                    <a:lnTo>
                      <a:pt x="451" y="1512"/>
                    </a:lnTo>
                    <a:lnTo>
                      <a:pt x="382" y="1402"/>
                    </a:lnTo>
                    <a:lnTo>
                      <a:pt x="270" y="1270"/>
                    </a:lnTo>
                    <a:lnTo>
                      <a:pt x="195" y="1180"/>
                    </a:lnTo>
                    <a:lnTo>
                      <a:pt x="108" y="1089"/>
                    </a:lnTo>
                    <a:lnTo>
                      <a:pt x="0" y="977"/>
                    </a:lnTo>
                    <a:lnTo>
                      <a:pt x="4" y="975"/>
                    </a:lnTo>
                    <a:lnTo>
                      <a:pt x="679" y="347"/>
                    </a:lnTo>
                    <a:lnTo>
                      <a:pt x="681" y="347"/>
                    </a:lnTo>
                    <a:lnTo>
                      <a:pt x="1158" y="5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11" name="Freeform 79"/>
              <p:cNvSpPr>
                <a:spLocks/>
              </p:cNvSpPr>
              <p:nvPr/>
            </p:nvSpPr>
            <p:spPr bwMode="auto">
              <a:xfrm>
                <a:off x="2241" y="1748"/>
                <a:ext cx="413" cy="261"/>
              </a:xfrm>
              <a:custGeom>
                <a:avLst/>
                <a:gdLst/>
                <a:ahLst/>
                <a:cxnLst>
                  <a:cxn ang="0">
                    <a:pos x="1358" y="157"/>
                  </a:cxn>
                  <a:cxn ang="0">
                    <a:pos x="2008" y="0"/>
                  </a:cxn>
                  <a:cxn ang="0">
                    <a:pos x="2066" y="572"/>
                  </a:cxn>
                  <a:cxn ang="0">
                    <a:pos x="1548" y="639"/>
                  </a:cxn>
                  <a:cxn ang="0">
                    <a:pos x="533" y="1309"/>
                  </a:cxn>
                  <a:cxn ang="0">
                    <a:pos x="0" y="777"/>
                  </a:cxn>
                  <a:cxn ang="0">
                    <a:pos x="402" y="392"/>
                  </a:cxn>
                  <a:cxn ang="0">
                    <a:pos x="1358" y="157"/>
                  </a:cxn>
                </a:cxnLst>
                <a:rect l="0" t="0" r="r" b="b"/>
                <a:pathLst>
                  <a:path w="2066" h="1309">
                    <a:moveTo>
                      <a:pt x="1358" y="157"/>
                    </a:moveTo>
                    <a:lnTo>
                      <a:pt x="2008" y="0"/>
                    </a:lnTo>
                    <a:lnTo>
                      <a:pt x="2066" y="572"/>
                    </a:lnTo>
                    <a:lnTo>
                      <a:pt x="1548" y="639"/>
                    </a:lnTo>
                    <a:lnTo>
                      <a:pt x="533" y="1309"/>
                    </a:lnTo>
                    <a:lnTo>
                      <a:pt x="0" y="777"/>
                    </a:lnTo>
                    <a:lnTo>
                      <a:pt x="402" y="392"/>
                    </a:lnTo>
                    <a:lnTo>
                      <a:pt x="1358" y="157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12" name="Freeform 80"/>
              <p:cNvSpPr>
                <a:spLocks/>
              </p:cNvSpPr>
              <p:nvPr/>
            </p:nvSpPr>
            <p:spPr bwMode="auto">
              <a:xfrm>
                <a:off x="2347" y="1862"/>
                <a:ext cx="378" cy="308"/>
              </a:xfrm>
              <a:custGeom>
                <a:avLst/>
                <a:gdLst/>
                <a:ahLst/>
                <a:cxnLst>
                  <a:cxn ang="0">
                    <a:pos x="1533" y="0"/>
                  </a:cxn>
                  <a:cxn ang="0">
                    <a:pos x="1542" y="58"/>
                  </a:cxn>
                  <a:cxn ang="0">
                    <a:pos x="1563" y="115"/>
                  </a:cxn>
                  <a:cxn ang="0">
                    <a:pos x="1596" y="172"/>
                  </a:cxn>
                  <a:cxn ang="0">
                    <a:pos x="1635" y="247"/>
                  </a:cxn>
                  <a:cxn ang="0">
                    <a:pos x="1687" y="297"/>
                  </a:cxn>
                  <a:cxn ang="0">
                    <a:pos x="1755" y="365"/>
                  </a:cxn>
                  <a:cxn ang="0">
                    <a:pos x="1797" y="420"/>
                  </a:cxn>
                  <a:cxn ang="0">
                    <a:pos x="1890" y="505"/>
                  </a:cxn>
                  <a:cxn ang="0">
                    <a:pos x="1060" y="1542"/>
                  </a:cxn>
                  <a:cxn ang="0">
                    <a:pos x="334" y="1080"/>
                  </a:cxn>
                  <a:cxn ang="0">
                    <a:pos x="0" y="741"/>
                  </a:cxn>
                  <a:cxn ang="0">
                    <a:pos x="0" y="737"/>
                  </a:cxn>
                  <a:cxn ang="0">
                    <a:pos x="1015" y="67"/>
                  </a:cxn>
                  <a:cxn ang="0">
                    <a:pos x="1533" y="0"/>
                  </a:cxn>
                </a:cxnLst>
                <a:rect l="0" t="0" r="r" b="b"/>
                <a:pathLst>
                  <a:path w="1890" h="1542">
                    <a:moveTo>
                      <a:pt x="1533" y="0"/>
                    </a:moveTo>
                    <a:lnTo>
                      <a:pt x="1542" y="58"/>
                    </a:lnTo>
                    <a:lnTo>
                      <a:pt x="1563" y="115"/>
                    </a:lnTo>
                    <a:lnTo>
                      <a:pt x="1596" y="172"/>
                    </a:lnTo>
                    <a:lnTo>
                      <a:pt x="1635" y="247"/>
                    </a:lnTo>
                    <a:lnTo>
                      <a:pt x="1687" y="297"/>
                    </a:lnTo>
                    <a:lnTo>
                      <a:pt x="1755" y="365"/>
                    </a:lnTo>
                    <a:lnTo>
                      <a:pt x="1797" y="420"/>
                    </a:lnTo>
                    <a:lnTo>
                      <a:pt x="1890" y="505"/>
                    </a:lnTo>
                    <a:lnTo>
                      <a:pt x="1060" y="1542"/>
                    </a:lnTo>
                    <a:lnTo>
                      <a:pt x="334" y="1080"/>
                    </a:lnTo>
                    <a:lnTo>
                      <a:pt x="0" y="741"/>
                    </a:lnTo>
                    <a:lnTo>
                      <a:pt x="0" y="737"/>
                    </a:lnTo>
                    <a:lnTo>
                      <a:pt x="1015" y="67"/>
                    </a:lnTo>
                    <a:lnTo>
                      <a:pt x="1533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13" name="Freeform 81"/>
              <p:cNvSpPr>
                <a:spLocks/>
              </p:cNvSpPr>
              <p:nvPr/>
            </p:nvSpPr>
            <p:spPr bwMode="auto">
              <a:xfrm>
                <a:off x="2070" y="1903"/>
                <a:ext cx="277" cy="303"/>
              </a:xfrm>
              <a:custGeom>
                <a:avLst/>
                <a:gdLst/>
                <a:ahLst/>
                <a:cxnLst>
                  <a:cxn ang="0">
                    <a:pos x="852" y="0"/>
                  </a:cxn>
                  <a:cxn ang="0">
                    <a:pos x="1385" y="532"/>
                  </a:cxn>
                  <a:cxn ang="0">
                    <a:pos x="324" y="1515"/>
                  </a:cxn>
                  <a:cxn ang="0">
                    <a:pos x="249" y="1245"/>
                  </a:cxn>
                  <a:cxn ang="0">
                    <a:pos x="214" y="1125"/>
                  </a:cxn>
                  <a:cxn ang="0">
                    <a:pos x="172" y="1017"/>
                  </a:cxn>
                  <a:cxn ang="0">
                    <a:pos x="117" y="940"/>
                  </a:cxn>
                  <a:cxn ang="0">
                    <a:pos x="0" y="808"/>
                  </a:cxn>
                  <a:cxn ang="0">
                    <a:pos x="119" y="708"/>
                  </a:cxn>
                  <a:cxn ang="0">
                    <a:pos x="852" y="0"/>
                  </a:cxn>
                </a:cxnLst>
                <a:rect l="0" t="0" r="r" b="b"/>
                <a:pathLst>
                  <a:path w="1385" h="1515">
                    <a:moveTo>
                      <a:pt x="852" y="0"/>
                    </a:moveTo>
                    <a:lnTo>
                      <a:pt x="1385" y="532"/>
                    </a:lnTo>
                    <a:lnTo>
                      <a:pt x="324" y="1515"/>
                    </a:lnTo>
                    <a:lnTo>
                      <a:pt x="249" y="1245"/>
                    </a:lnTo>
                    <a:lnTo>
                      <a:pt x="214" y="1125"/>
                    </a:lnTo>
                    <a:lnTo>
                      <a:pt x="172" y="1017"/>
                    </a:lnTo>
                    <a:lnTo>
                      <a:pt x="117" y="940"/>
                    </a:lnTo>
                    <a:lnTo>
                      <a:pt x="0" y="808"/>
                    </a:lnTo>
                    <a:lnTo>
                      <a:pt x="119" y="708"/>
                    </a:lnTo>
                    <a:lnTo>
                      <a:pt x="852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14" name="Freeform 82"/>
              <p:cNvSpPr>
                <a:spLocks/>
              </p:cNvSpPr>
              <p:nvPr/>
            </p:nvSpPr>
            <p:spPr bwMode="auto">
              <a:xfrm>
                <a:off x="2545" y="1963"/>
                <a:ext cx="341" cy="366"/>
              </a:xfrm>
              <a:custGeom>
                <a:avLst/>
                <a:gdLst/>
                <a:ahLst/>
                <a:cxnLst>
                  <a:cxn ang="0">
                    <a:pos x="900" y="0"/>
                  </a:cxn>
                  <a:cxn ang="0">
                    <a:pos x="1700" y="703"/>
                  </a:cxn>
                  <a:cxn ang="0">
                    <a:pos x="1703" y="705"/>
                  </a:cxn>
                  <a:cxn ang="0">
                    <a:pos x="1330" y="1055"/>
                  </a:cxn>
                  <a:cxn ang="0">
                    <a:pos x="1328" y="1058"/>
                  </a:cxn>
                  <a:cxn ang="0">
                    <a:pos x="1210" y="1120"/>
                  </a:cxn>
                  <a:cxn ang="0">
                    <a:pos x="953" y="1832"/>
                  </a:cxn>
                  <a:cxn ang="0">
                    <a:pos x="0" y="1128"/>
                  </a:cxn>
                  <a:cxn ang="0">
                    <a:pos x="70" y="1037"/>
                  </a:cxn>
                  <a:cxn ang="0">
                    <a:pos x="900" y="0"/>
                  </a:cxn>
                </a:cxnLst>
                <a:rect l="0" t="0" r="r" b="b"/>
                <a:pathLst>
                  <a:path w="1703" h="1832">
                    <a:moveTo>
                      <a:pt x="900" y="0"/>
                    </a:moveTo>
                    <a:lnTo>
                      <a:pt x="1700" y="703"/>
                    </a:lnTo>
                    <a:lnTo>
                      <a:pt x="1703" y="705"/>
                    </a:lnTo>
                    <a:lnTo>
                      <a:pt x="1330" y="1055"/>
                    </a:lnTo>
                    <a:lnTo>
                      <a:pt x="1328" y="1058"/>
                    </a:lnTo>
                    <a:lnTo>
                      <a:pt x="1210" y="1120"/>
                    </a:lnTo>
                    <a:lnTo>
                      <a:pt x="953" y="1832"/>
                    </a:lnTo>
                    <a:lnTo>
                      <a:pt x="0" y="1128"/>
                    </a:lnTo>
                    <a:lnTo>
                      <a:pt x="70" y="1037"/>
                    </a:lnTo>
                    <a:lnTo>
                      <a:pt x="90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15" name="Freeform 83"/>
              <p:cNvSpPr>
                <a:spLocks/>
              </p:cNvSpPr>
              <p:nvPr/>
            </p:nvSpPr>
            <p:spPr bwMode="auto">
              <a:xfrm>
                <a:off x="2135" y="2009"/>
                <a:ext cx="424" cy="293"/>
              </a:xfrm>
              <a:custGeom>
                <a:avLst/>
                <a:gdLst/>
                <a:ahLst/>
                <a:cxnLst>
                  <a:cxn ang="0">
                    <a:pos x="1061" y="0"/>
                  </a:cxn>
                  <a:cxn ang="0">
                    <a:pos x="1061" y="4"/>
                  </a:cxn>
                  <a:cxn ang="0">
                    <a:pos x="1395" y="343"/>
                  </a:cxn>
                  <a:cxn ang="0">
                    <a:pos x="2121" y="805"/>
                  </a:cxn>
                  <a:cxn ang="0">
                    <a:pos x="2051" y="896"/>
                  </a:cxn>
                  <a:cxn ang="0">
                    <a:pos x="1603" y="1463"/>
                  </a:cxn>
                  <a:cxn ang="0">
                    <a:pos x="1399" y="1318"/>
                  </a:cxn>
                  <a:cxn ang="0">
                    <a:pos x="1318" y="1261"/>
                  </a:cxn>
                  <a:cxn ang="0">
                    <a:pos x="1243" y="1218"/>
                  </a:cxn>
                  <a:cxn ang="0">
                    <a:pos x="1156" y="1195"/>
                  </a:cxn>
                  <a:cxn ang="0">
                    <a:pos x="1044" y="1180"/>
                  </a:cxn>
                  <a:cxn ang="0">
                    <a:pos x="795" y="1188"/>
                  </a:cxn>
                  <a:cxn ang="0">
                    <a:pos x="718" y="1197"/>
                  </a:cxn>
                  <a:cxn ang="0">
                    <a:pos x="710" y="1197"/>
                  </a:cxn>
                  <a:cxn ang="0">
                    <a:pos x="646" y="1213"/>
                  </a:cxn>
                  <a:cxn ang="0">
                    <a:pos x="553" y="1224"/>
                  </a:cxn>
                  <a:cxn ang="0">
                    <a:pos x="473" y="1224"/>
                  </a:cxn>
                  <a:cxn ang="0">
                    <a:pos x="390" y="1218"/>
                  </a:cxn>
                  <a:cxn ang="0">
                    <a:pos x="326" y="1203"/>
                  </a:cxn>
                  <a:cxn ang="0">
                    <a:pos x="255" y="1178"/>
                  </a:cxn>
                  <a:cxn ang="0">
                    <a:pos x="189" y="1145"/>
                  </a:cxn>
                  <a:cxn ang="0">
                    <a:pos x="131" y="1106"/>
                  </a:cxn>
                  <a:cxn ang="0">
                    <a:pos x="65" y="1048"/>
                  </a:cxn>
                  <a:cxn ang="0">
                    <a:pos x="0" y="983"/>
                  </a:cxn>
                  <a:cxn ang="0">
                    <a:pos x="1061" y="0"/>
                  </a:cxn>
                </a:cxnLst>
                <a:rect l="0" t="0" r="r" b="b"/>
                <a:pathLst>
                  <a:path w="2121" h="1463">
                    <a:moveTo>
                      <a:pt x="1061" y="0"/>
                    </a:moveTo>
                    <a:lnTo>
                      <a:pt x="1061" y="4"/>
                    </a:lnTo>
                    <a:lnTo>
                      <a:pt x="1395" y="343"/>
                    </a:lnTo>
                    <a:lnTo>
                      <a:pt x="2121" y="805"/>
                    </a:lnTo>
                    <a:lnTo>
                      <a:pt x="2051" y="896"/>
                    </a:lnTo>
                    <a:lnTo>
                      <a:pt x="1603" y="1463"/>
                    </a:lnTo>
                    <a:lnTo>
                      <a:pt x="1399" y="1318"/>
                    </a:lnTo>
                    <a:lnTo>
                      <a:pt x="1318" y="1261"/>
                    </a:lnTo>
                    <a:lnTo>
                      <a:pt x="1243" y="1218"/>
                    </a:lnTo>
                    <a:lnTo>
                      <a:pt x="1156" y="1195"/>
                    </a:lnTo>
                    <a:lnTo>
                      <a:pt x="1044" y="1180"/>
                    </a:lnTo>
                    <a:lnTo>
                      <a:pt x="795" y="1188"/>
                    </a:lnTo>
                    <a:lnTo>
                      <a:pt x="718" y="1197"/>
                    </a:lnTo>
                    <a:lnTo>
                      <a:pt x="710" y="1197"/>
                    </a:lnTo>
                    <a:lnTo>
                      <a:pt x="646" y="1213"/>
                    </a:lnTo>
                    <a:lnTo>
                      <a:pt x="553" y="1224"/>
                    </a:lnTo>
                    <a:lnTo>
                      <a:pt x="473" y="1224"/>
                    </a:lnTo>
                    <a:lnTo>
                      <a:pt x="390" y="1218"/>
                    </a:lnTo>
                    <a:lnTo>
                      <a:pt x="326" y="1203"/>
                    </a:lnTo>
                    <a:lnTo>
                      <a:pt x="255" y="1178"/>
                    </a:lnTo>
                    <a:lnTo>
                      <a:pt x="189" y="1145"/>
                    </a:lnTo>
                    <a:lnTo>
                      <a:pt x="131" y="1106"/>
                    </a:lnTo>
                    <a:lnTo>
                      <a:pt x="65" y="1048"/>
                    </a:lnTo>
                    <a:lnTo>
                      <a:pt x="0" y="983"/>
                    </a:lnTo>
                    <a:lnTo>
                      <a:pt x="1061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16" name="Freeform 84"/>
              <p:cNvSpPr>
                <a:spLocks/>
              </p:cNvSpPr>
              <p:nvPr/>
            </p:nvSpPr>
            <p:spPr bwMode="auto">
              <a:xfrm>
                <a:off x="2365" y="2189"/>
                <a:ext cx="371" cy="417"/>
              </a:xfrm>
              <a:custGeom>
                <a:avLst/>
                <a:gdLst/>
                <a:ahLst/>
                <a:cxnLst>
                  <a:cxn ang="0">
                    <a:pos x="455" y="567"/>
                  </a:cxn>
                  <a:cxn ang="0">
                    <a:pos x="903" y="0"/>
                  </a:cxn>
                  <a:cxn ang="0">
                    <a:pos x="1856" y="704"/>
                  </a:cxn>
                  <a:cxn ang="0">
                    <a:pos x="1698" y="1199"/>
                  </a:cxn>
                  <a:cxn ang="0">
                    <a:pos x="1681" y="1241"/>
                  </a:cxn>
                  <a:cxn ang="0">
                    <a:pos x="1671" y="1277"/>
                  </a:cxn>
                  <a:cxn ang="0">
                    <a:pos x="1650" y="1312"/>
                  </a:cxn>
                  <a:cxn ang="0">
                    <a:pos x="1623" y="1347"/>
                  </a:cxn>
                  <a:cxn ang="0">
                    <a:pos x="1600" y="1377"/>
                  </a:cxn>
                  <a:cxn ang="0">
                    <a:pos x="1561" y="1409"/>
                  </a:cxn>
                  <a:cxn ang="0">
                    <a:pos x="1513" y="1444"/>
                  </a:cxn>
                  <a:cxn ang="0">
                    <a:pos x="1443" y="1480"/>
                  </a:cxn>
                  <a:cxn ang="0">
                    <a:pos x="515" y="2082"/>
                  </a:cxn>
                  <a:cxn ang="0">
                    <a:pos x="513" y="2085"/>
                  </a:cxn>
                  <a:cxn ang="0">
                    <a:pos x="0" y="1147"/>
                  </a:cxn>
                  <a:cxn ang="0">
                    <a:pos x="455" y="567"/>
                  </a:cxn>
                </a:cxnLst>
                <a:rect l="0" t="0" r="r" b="b"/>
                <a:pathLst>
                  <a:path w="1856" h="2085">
                    <a:moveTo>
                      <a:pt x="455" y="567"/>
                    </a:moveTo>
                    <a:lnTo>
                      <a:pt x="903" y="0"/>
                    </a:lnTo>
                    <a:lnTo>
                      <a:pt x="1856" y="704"/>
                    </a:lnTo>
                    <a:lnTo>
                      <a:pt x="1698" y="1199"/>
                    </a:lnTo>
                    <a:lnTo>
                      <a:pt x="1681" y="1241"/>
                    </a:lnTo>
                    <a:lnTo>
                      <a:pt x="1671" y="1277"/>
                    </a:lnTo>
                    <a:lnTo>
                      <a:pt x="1650" y="1312"/>
                    </a:lnTo>
                    <a:lnTo>
                      <a:pt x="1623" y="1347"/>
                    </a:lnTo>
                    <a:lnTo>
                      <a:pt x="1600" y="1377"/>
                    </a:lnTo>
                    <a:lnTo>
                      <a:pt x="1561" y="1409"/>
                    </a:lnTo>
                    <a:lnTo>
                      <a:pt x="1513" y="1444"/>
                    </a:lnTo>
                    <a:lnTo>
                      <a:pt x="1443" y="1480"/>
                    </a:lnTo>
                    <a:lnTo>
                      <a:pt x="515" y="2082"/>
                    </a:lnTo>
                    <a:lnTo>
                      <a:pt x="513" y="2085"/>
                    </a:lnTo>
                    <a:lnTo>
                      <a:pt x="0" y="1147"/>
                    </a:lnTo>
                    <a:lnTo>
                      <a:pt x="455" y="567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17" name="Freeform 85"/>
              <p:cNvSpPr>
                <a:spLocks/>
              </p:cNvSpPr>
              <p:nvPr/>
            </p:nvSpPr>
            <p:spPr bwMode="auto">
              <a:xfrm>
                <a:off x="2031" y="2245"/>
                <a:ext cx="425" cy="459"/>
              </a:xfrm>
              <a:custGeom>
                <a:avLst/>
                <a:gdLst/>
                <a:ahLst/>
                <a:cxnLst>
                  <a:cxn ang="0">
                    <a:pos x="1233" y="17"/>
                  </a:cxn>
                  <a:cxn ang="0">
                    <a:pos x="1241" y="17"/>
                  </a:cxn>
                  <a:cxn ang="0">
                    <a:pos x="1318" y="8"/>
                  </a:cxn>
                  <a:cxn ang="0">
                    <a:pos x="1567" y="0"/>
                  </a:cxn>
                  <a:cxn ang="0">
                    <a:pos x="1679" y="15"/>
                  </a:cxn>
                  <a:cxn ang="0">
                    <a:pos x="1766" y="38"/>
                  </a:cxn>
                  <a:cxn ang="0">
                    <a:pos x="1841" y="81"/>
                  </a:cxn>
                  <a:cxn ang="0">
                    <a:pos x="1922" y="138"/>
                  </a:cxn>
                  <a:cxn ang="0">
                    <a:pos x="2126" y="283"/>
                  </a:cxn>
                  <a:cxn ang="0">
                    <a:pos x="1671" y="863"/>
                  </a:cxn>
                  <a:cxn ang="0">
                    <a:pos x="579" y="2243"/>
                  </a:cxn>
                  <a:cxn ang="0">
                    <a:pos x="541" y="2295"/>
                  </a:cxn>
                  <a:cxn ang="0">
                    <a:pos x="509" y="2241"/>
                  </a:cxn>
                  <a:cxn ang="0">
                    <a:pos x="289" y="1868"/>
                  </a:cxn>
                  <a:cxn ang="0">
                    <a:pos x="16" y="1436"/>
                  </a:cxn>
                  <a:cxn ang="0">
                    <a:pos x="0" y="1123"/>
                  </a:cxn>
                  <a:cxn ang="0">
                    <a:pos x="299" y="930"/>
                  </a:cxn>
                  <a:cxn ang="0">
                    <a:pos x="824" y="556"/>
                  </a:cxn>
                  <a:cxn ang="0">
                    <a:pos x="1233" y="17"/>
                  </a:cxn>
                </a:cxnLst>
                <a:rect l="0" t="0" r="r" b="b"/>
                <a:pathLst>
                  <a:path w="2126" h="2295">
                    <a:moveTo>
                      <a:pt x="1233" y="17"/>
                    </a:moveTo>
                    <a:lnTo>
                      <a:pt x="1241" y="17"/>
                    </a:lnTo>
                    <a:lnTo>
                      <a:pt x="1318" y="8"/>
                    </a:lnTo>
                    <a:lnTo>
                      <a:pt x="1567" y="0"/>
                    </a:lnTo>
                    <a:lnTo>
                      <a:pt x="1679" y="15"/>
                    </a:lnTo>
                    <a:lnTo>
                      <a:pt x="1766" y="38"/>
                    </a:lnTo>
                    <a:lnTo>
                      <a:pt x="1841" y="81"/>
                    </a:lnTo>
                    <a:lnTo>
                      <a:pt x="1922" y="138"/>
                    </a:lnTo>
                    <a:lnTo>
                      <a:pt x="2126" y="283"/>
                    </a:lnTo>
                    <a:lnTo>
                      <a:pt x="1671" y="863"/>
                    </a:lnTo>
                    <a:lnTo>
                      <a:pt x="579" y="2243"/>
                    </a:lnTo>
                    <a:lnTo>
                      <a:pt x="541" y="2295"/>
                    </a:lnTo>
                    <a:lnTo>
                      <a:pt x="509" y="2241"/>
                    </a:lnTo>
                    <a:lnTo>
                      <a:pt x="289" y="1868"/>
                    </a:lnTo>
                    <a:lnTo>
                      <a:pt x="16" y="1436"/>
                    </a:lnTo>
                    <a:lnTo>
                      <a:pt x="0" y="1123"/>
                    </a:lnTo>
                    <a:lnTo>
                      <a:pt x="299" y="930"/>
                    </a:lnTo>
                    <a:lnTo>
                      <a:pt x="824" y="556"/>
                    </a:lnTo>
                    <a:lnTo>
                      <a:pt x="1233" y="17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18" name="Freeform 86"/>
              <p:cNvSpPr>
                <a:spLocks/>
              </p:cNvSpPr>
              <p:nvPr/>
            </p:nvSpPr>
            <p:spPr bwMode="auto">
              <a:xfrm>
                <a:off x="2181" y="2464"/>
                <a:ext cx="777" cy="1016"/>
              </a:xfrm>
              <a:custGeom>
                <a:avLst/>
                <a:gdLst/>
                <a:ahLst/>
                <a:cxnLst>
                  <a:cxn ang="0">
                    <a:pos x="2712" y="474"/>
                  </a:cxn>
                  <a:cxn ang="0">
                    <a:pos x="3763" y="95"/>
                  </a:cxn>
                  <a:cxn ang="0">
                    <a:pos x="3771" y="233"/>
                  </a:cxn>
                  <a:cxn ang="0">
                    <a:pos x="3756" y="358"/>
                  </a:cxn>
                  <a:cxn ang="0">
                    <a:pos x="3718" y="474"/>
                  </a:cxn>
                  <a:cxn ang="0">
                    <a:pos x="3640" y="617"/>
                  </a:cxn>
                  <a:cxn ang="0">
                    <a:pos x="3573" y="993"/>
                  </a:cxn>
                  <a:cxn ang="0">
                    <a:pos x="3520" y="1103"/>
                  </a:cxn>
                  <a:cxn ang="0">
                    <a:pos x="3493" y="1202"/>
                  </a:cxn>
                  <a:cxn ang="0">
                    <a:pos x="3501" y="1300"/>
                  </a:cxn>
                  <a:cxn ang="0">
                    <a:pos x="3551" y="1455"/>
                  </a:cxn>
                  <a:cxn ang="0">
                    <a:pos x="3833" y="2107"/>
                  </a:cxn>
                  <a:cxn ang="0">
                    <a:pos x="3743" y="2358"/>
                  </a:cxn>
                  <a:cxn ang="0">
                    <a:pos x="3468" y="3288"/>
                  </a:cxn>
                  <a:cxn ang="0">
                    <a:pos x="3443" y="3510"/>
                  </a:cxn>
                  <a:cxn ang="0">
                    <a:pos x="3433" y="3680"/>
                  </a:cxn>
                  <a:cxn ang="0">
                    <a:pos x="3373" y="3850"/>
                  </a:cxn>
                  <a:cxn ang="0">
                    <a:pos x="3283" y="4008"/>
                  </a:cxn>
                  <a:cxn ang="0">
                    <a:pos x="3015" y="4358"/>
                  </a:cxn>
                  <a:cxn ang="0">
                    <a:pos x="2903" y="4447"/>
                  </a:cxn>
                  <a:cxn ang="0">
                    <a:pos x="2783" y="4520"/>
                  </a:cxn>
                  <a:cxn ang="0">
                    <a:pos x="2670" y="4568"/>
                  </a:cxn>
                  <a:cxn ang="0">
                    <a:pos x="2083" y="4735"/>
                  </a:cxn>
                  <a:cxn ang="0">
                    <a:pos x="1948" y="4792"/>
                  </a:cxn>
                  <a:cxn ang="0">
                    <a:pos x="1797" y="4902"/>
                  </a:cxn>
                  <a:cxn ang="0">
                    <a:pos x="1689" y="5037"/>
                  </a:cxn>
                  <a:cxn ang="0">
                    <a:pos x="1496" y="4135"/>
                  </a:cxn>
                  <a:cxn ang="0">
                    <a:pos x="1442" y="3918"/>
                  </a:cxn>
                  <a:cxn ang="0">
                    <a:pos x="533" y="2395"/>
                  </a:cxn>
                  <a:cxn ang="0">
                    <a:pos x="795" y="1163"/>
                  </a:cxn>
                  <a:cxn ang="0">
                    <a:pos x="797" y="1160"/>
                  </a:cxn>
                  <a:cxn ang="0">
                    <a:pos x="1430" y="708"/>
                  </a:cxn>
                  <a:cxn ang="0">
                    <a:pos x="2360" y="103"/>
                  </a:cxn>
                  <a:cxn ang="0">
                    <a:pos x="2478" y="32"/>
                  </a:cxn>
                </a:cxnLst>
                <a:rect l="0" t="0" r="r" b="b"/>
                <a:pathLst>
                  <a:path w="3885" h="5078">
                    <a:moveTo>
                      <a:pt x="2517" y="0"/>
                    </a:moveTo>
                    <a:lnTo>
                      <a:pt x="2712" y="474"/>
                    </a:lnTo>
                    <a:lnTo>
                      <a:pt x="3763" y="90"/>
                    </a:lnTo>
                    <a:lnTo>
                      <a:pt x="3763" y="95"/>
                    </a:lnTo>
                    <a:lnTo>
                      <a:pt x="3768" y="165"/>
                    </a:lnTo>
                    <a:lnTo>
                      <a:pt x="3771" y="233"/>
                    </a:lnTo>
                    <a:lnTo>
                      <a:pt x="3766" y="290"/>
                    </a:lnTo>
                    <a:lnTo>
                      <a:pt x="3756" y="358"/>
                    </a:lnTo>
                    <a:lnTo>
                      <a:pt x="3746" y="410"/>
                    </a:lnTo>
                    <a:lnTo>
                      <a:pt x="3718" y="474"/>
                    </a:lnTo>
                    <a:lnTo>
                      <a:pt x="3683" y="542"/>
                    </a:lnTo>
                    <a:lnTo>
                      <a:pt x="3640" y="617"/>
                    </a:lnTo>
                    <a:lnTo>
                      <a:pt x="3633" y="665"/>
                    </a:lnTo>
                    <a:lnTo>
                      <a:pt x="3573" y="993"/>
                    </a:lnTo>
                    <a:lnTo>
                      <a:pt x="3546" y="1053"/>
                    </a:lnTo>
                    <a:lnTo>
                      <a:pt x="3520" y="1103"/>
                    </a:lnTo>
                    <a:lnTo>
                      <a:pt x="3498" y="1157"/>
                    </a:lnTo>
                    <a:lnTo>
                      <a:pt x="3493" y="1202"/>
                    </a:lnTo>
                    <a:lnTo>
                      <a:pt x="3498" y="1250"/>
                    </a:lnTo>
                    <a:lnTo>
                      <a:pt x="3501" y="1300"/>
                    </a:lnTo>
                    <a:lnTo>
                      <a:pt x="3518" y="1360"/>
                    </a:lnTo>
                    <a:lnTo>
                      <a:pt x="3551" y="1455"/>
                    </a:lnTo>
                    <a:lnTo>
                      <a:pt x="3885" y="1999"/>
                    </a:lnTo>
                    <a:lnTo>
                      <a:pt x="3833" y="2107"/>
                    </a:lnTo>
                    <a:lnTo>
                      <a:pt x="3788" y="2200"/>
                    </a:lnTo>
                    <a:lnTo>
                      <a:pt x="3743" y="2358"/>
                    </a:lnTo>
                    <a:lnTo>
                      <a:pt x="3491" y="3192"/>
                    </a:lnTo>
                    <a:lnTo>
                      <a:pt x="3468" y="3288"/>
                    </a:lnTo>
                    <a:lnTo>
                      <a:pt x="3453" y="3420"/>
                    </a:lnTo>
                    <a:lnTo>
                      <a:pt x="3443" y="3510"/>
                    </a:lnTo>
                    <a:lnTo>
                      <a:pt x="3443" y="3597"/>
                    </a:lnTo>
                    <a:lnTo>
                      <a:pt x="3433" y="3680"/>
                    </a:lnTo>
                    <a:lnTo>
                      <a:pt x="3405" y="3775"/>
                    </a:lnTo>
                    <a:lnTo>
                      <a:pt x="3373" y="3850"/>
                    </a:lnTo>
                    <a:lnTo>
                      <a:pt x="3331" y="3935"/>
                    </a:lnTo>
                    <a:lnTo>
                      <a:pt x="3283" y="4008"/>
                    </a:lnTo>
                    <a:lnTo>
                      <a:pt x="3086" y="4288"/>
                    </a:lnTo>
                    <a:lnTo>
                      <a:pt x="3015" y="4358"/>
                    </a:lnTo>
                    <a:lnTo>
                      <a:pt x="2968" y="4400"/>
                    </a:lnTo>
                    <a:lnTo>
                      <a:pt x="2903" y="4447"/>
                    </a:lnTo>
                    <a:lnTo>
                      <a:pt x="2833" y="4483"/>
                    </a:lnTo>
                    <a:lnTo>
                      <a:pt x="2783" y="4520"/>
                    </a:lnTo>
                    <a:lnTo>
                      <a:pt x="2675" y="4568"/>
                    </a:lnTo>
                    <a:lnTo>
                      <a:pt x="2670" y="4568"/>
                    </a:lnTo>
                    <a:lnTo>
                      <a:pt x="2445" y="4618"/>
                    </a:lnTo>
                    <a:lnTo>
                      <a:pt x="2083" y="4735"/>
                    </a:lnTo>
                    <a:lnTo>
                      <a:pt x="1998" y="4767"/>
                    </a:lnTo>
                    <a:lnTo>
                      <a:pt x="1948" y="4792"/>
                    </a:lnTo>
                    <a:lnTo>
                      <a:pt x="1865" y="4850"/>
                    </a:lnTo>
                    <a:lnTo>
                      <a:pt x="1797" y="4902"/>
                    </a:lnTo>
                    <a:lnTo>
                      <a:pt x="1747" y="4962"/>
                    </a:lnTo>
                    <a:lnTo>
                      <a:pt x="1689" y="5037"/>
                    </a:lnTo>
                    <a:lnTo>
                      <a:pt x="1662" y="5078"/>
                    </a:lnTo>
                    <a:lnTo>
                      <a:pt x="1496" y="4135"/>
                    </a:lnTo>
                    <a:lnTo>
                      <a:pt x="1485" y="4045"/>
                    </a:lnTo>
                    <a:lnTo>
                      <a:pt x="1442" y="3918"/>
                    </a:lnTo>
                    <a:lnTo>
                      <a:pt x="1390" y="3820"/>
                    </a:lnTo>
                    <a:lnTo>
                      <a:pt x="533" y="2395"/>
                    </a:lnTo>
                    <a:lnTo>
                      <a:pt x="0" y="1543"/>
                    </a:lnTo>
                    <a:lnTo>
                      <a:pt x="795" y="1163"/>
                    </a:lnTo>
                    <a:lnTo>
                      <a:pt x="797" y="1163"/>
                    </a:lnTo>
                    <a:lnTo>
                      <a:pt x="797" y="1160"/>
                    </a:lnTo>
                    <a:lnTo>
                      <a:pt x="1210" y="960"/>
                    </a:lnTo>
                    <a:lnTo>
                      <a:pt x="1430" y="708"/>
                    </a:lnTo>
                    <a:lnTo>
                      <a:pt x="1432" y="705"/>
                    </a:lnTo>
                    <a:lnTo>
                      <a:pt x="2360" y="103"/>
                    </a:lnTo>
                    <a:lnTo>
                      <a:pt x="2430" y="67"/>
                    </a:lnTo>
                    <a:lnTo>
                      <a:pt x="2478" y="32"/>
                    </a:lnTo>
                    <a:lnTo>
                      <a:pt x="2517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19" name="Freeform 87"/>
              <p:cNvSpPr>
                <a:spLocks/>
              </p:cNvSpPr>
              <p:nvPr/>
            </p:nvSpPr>
            <p:spPr bwMode="auto">
              <a:xfrm>
                <a:off x="1733" y="2526"/>
                <a:ext cx="448" cy="310"/>
              </a:xfrm>
              <a:custGeom>
                <a:avLst/>
                <a:gdLst/>
                <a:ahLst/>
                <a:cxnLst>
                  <a:cxn ang="0">
                    <a:pos x="1482" y="0"/>
                  </a:cxn>
                  <a:cxn ang="0">
                    <a:pos x="1504" y="35"/>
                  </a:cxn>
                  <a:cxn ang="0">
                    <a:pos x="1777" y="467"/>
                  </a:cxn>
                  <a:cxn ang="0">
                    <a:pos x="1997" y="840"/>
                  </a:cxn>
                  <a:cxn ang="0">
                    <a:pos x="2029" y="894"/>
                  </a:cxn>
                  <a:cxn ang="0">
                    <a:pos x="2242" y="1235"/>
                  </a:cxn>
                  <a:cxn ang="0">
                    <a:pos x="1764" y="1465"/>
                  </a:cxn>
                  <a:cxn ang="0">
                    <a:pos x="1642" y="1540"/>
                  </a:cxn>
                  <a:cxn ang="0">
                    <a:pos x="1609" y="1547"/>
                  </a:cxn>
                  <a:cxn ang="0">
                    <a:pos x="1579" y="1550"/>
                  </a:cxn>
                  <a:cxn ang="0">
                    <a:pos x="1524" y="1547"/>
                  </a:cxn>
                  <a:cxn ang="0">
                    <a:pos x="761" y="1374"/>
                  </a:cxn>
                  <a:cxn ang="0">
                    <a:pos x="31" y="1199"/>
                  </a:cxn>
                  <a:cxn ang="0">
                    <a:pos x="13" y="822"/>
                  </a:cxn>
                  <a:cxn ang="0">
                    <a:pos x="0" y="507"/>
                  </a:cxn>
                  <a:cxn ang="0">
                    <a:pos x="353" y="419"/>
                  </a:cxn>
                  <a:cxn ang="0">
                    <a:pos x="1482" y="0"/>
                  </a:cxn>
                </a:cxnLst>
                <a:rect l="0" t="0" r="r" b="b"/>
                <a:pathLst>
                  <a:path w="2242" h="1550">
                    <a:moveTo>
                      <a:pt x="1482" y="0"/>
                    </a:moveTo>
                    <a:lnTo>
                      <a:pt x="1504" y="35"/>
                    </a:lnTo>
                    <a:lnTo>
                      <a:pt x="1777" y="467"/>
                    </a:lnTo>
                    <a:lnTo>
                      <a:pt x="1997" y="840"/>
                    </a:lnTo>
                    <a:lnTo>
                      <a:pt x="2029" y="894"/>
                    </a:lnTo>
                    <a:lnTo>
                      <a:pt x="2242" y="1235"/>
                    </a:lnTo>
                    <a:lnTo>
                      <a:pt x="1764" y="1465"/>
                    </a:lnTo>
                    <a:lnTo>
                      <a:pt x="1642" y="1540"/>
                    </a:lnTo>
                    <a:lnTo>
                      <a:pt x="1609" y="1547"/>
                    </a:lnTo>
                    <a:lnTo>
                      <a:pt x="1579" y="1550"/>
                    </a:lnTo>
                    <a:lnTo>
                      <a:pt x="1524" y="1547"/>
                    </a:lnTo>
                    <a:lnTo>
                      <a:pt x="761" y="1374"/>
                    </a:lnTo>
                    <a:lnTo>
                      <a:pt x="31" y="1199"/>
                    </a:lnTo>
                    <a:lnTo>
                      <a:pt x="13" y="822"/>
                    </a:lnTo>
                    <a:lnTo>
                      <a:pt x="0" y="507"/>
                    </a:lnTo>
                    <a:lnTo>
                      <a:pt x="353" y="419"/>
                    </a:lnTo>
                    <a:lnTo>
                      <a:pt x="1482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20" name="Freeform 88"/>
              <p:cNvSpPr>
                <a:spLocks/>
              </p:cNvSpPr>
              <p:nvPr/>
            </p:nvSpPr>
            <p:spPr bwMode="auto">
              <a:xfrm>
                <a:off x="2055" y="2773"/>
                <a:ext cx="459" cy="751"/>
              </a:xfrm>
              <a:custGeom>
                <a:avLst/>
                <a:gdLst/>
                <a:ahLst/>
                <a:cxnLst>
                  <a:cxn ang="0">
                    <a:pos x="0" y="312"/>
                  </a:cxn>
                  <a:cxn ang="0">
                    <a:pos x="33" y="305"/>
                  </a:cxn>
                  <a:cxn ang="0">
                    <a:pos x="155" y="230"/>
                  </a:cxn>
                  <a:cxn ang="0">
                    <a:pos x="633" y="0"/>
                  </a:cxn>
                  <a:cxn ang="0">
                    <a:pos x="1166" y="852"/>
                  </a:cxn>
                  <a:cxn ang="0">
                    <a:pos x="2023" y="2277"/>
                  </a:cxn>
                  <a:cxn ang="0">
                    <a:pos x="2075" y="2375"/>
                  </a:cxn>
                  <a:cxn ang="0">
                    <a:pos x="2118" y="2502"/>
                  </a:cxn>
                  <a:cxn ang="0">
                    <a:pos x="2129" y="2592"/>
                  </a:cxn>
                  <a:cxn ang="0">
                    <a:pos x="2295" y="3535"/>
                  </a:cxn>
                  <a:cxn ang="0">
                    <a:pos x="2156" y="3757"/>
                  </a:cxn>
                  <a:cxn ang="0">
                    <a:pos x="1662" y="3207"/>
                  </a:cxn>
                  <a:cxn ang="0">
                    <a:pos x="967" y="2402"/>
                  </a:cxn>
                  <a:cxn ang="0">
                    <a:pos x="1008" y="2362"/>
                  </a:cxn>
                  <a:cxn ang="0">
                    <a:pos x="836" y="2160"/>
                  </a:cxn>
                  <a:cxn ang="0">
                    <a:pos x="770" y="2082"/>
                  </a:cxn>
                  <a:cxn ang="0">
                    <a:pos x="703" y="2006"/>
                  </a:cxn>
                  <a:cxn ang="0">
                    <a:pos x="657" y="1935"/>
                  </a:cxn>
                  <a:cxn ang="0">
                    <a:pos x="603" y="1855"/>
                  </a:cxn>
                  <a:cxn ang="0">
                    <a:pos x="147" y="944"/>
                  </a:cxn>
                  <a:cxn ang="0">
                    <a:pos x="45" y="419"/>
                  </a:cxn>
                  <a:cxn ang="0">
                    <a:pos x="30" y="365"/>
                  </a:cxn>
                  <a:cxn ang="0">
                    <a:pos x="0" y="312"/>
                  </a:cxn>
                </a:cxnLst>
                <a:rect l="0" t="0" r="r" b="b"/>
                <a:pathLst>
                  <a:path w="2295" h="3757">
                    <a:moveTo>
                      <a:pt x="0" y="312"/>
                    </a:moveTo>
                    <a:lnTo>
                      <a:pt x="33" y="305"/>
                    </a:lnTo>
                    <a:lnTo>
                      <a:pt x="155" y="230"/>
                    </a:lnTo>
                    <a:lnTo>
                      <a:pt x="633" y="0"/>
                    </a:lnTo>
                    <a:lnTo>
                      <a:pt x="1166" y="852"/>
                    </a:lnTo>
                    <a:lnTo>
                      <a:pt x="2023" y="2277"/>
                    </a:lnTo>
                    <a:lnTo>
                      <a:pt x="2075" y="2375"/>
                    </a:lnTo>
                    <a:lnTo>
                      <a:pt x="2118" y="2502"/>
                    </a:lnTo>
                    <a:lnTo>
                      <a:pt x="2129" y="2592"/>
                    </a:lnTo>
                    <a:lnTo>
                      <a:pt x="2295" y="3535"/>
                    </a:lnTo>
                    <a:lnTo>
                      <a:pt x="2156" y="3757"/>
                    </a:lnTo>
                    <a:lnTo>
                      <a:pt x="1662" y="3207"/>
                    </a:lnTo>
                    <a:lnTo>
                      <a:pt x="967" y="2402"/>
                    </a:lnTo>
                    <a:lnTo>
                      <a:pt x="1008" y="2362"/>
                    </a:lnTo>
                    <a:lnTo>
                      <a:pt x="836" y="2160"/>
                    </a:lnTo>
                    <a:lnTo>
                      <a:pt x="770" y="2082"/>
                    </a:lnTo>
                    <a:lnTo>
                      <a:pt x="703" y="2006"/>
                    </a:lnTo>
                    <a:lnTo>
                      <a:pt x="657" y="1935"/>
                    </a:lnTo>
                    <a:lnTo>
                      <a:pt x="603" y="1855"/>
                    </a:lnTo>
                    <a:lnTo>
                      <a:pt x="147" y="944"/>
                    </a:lnTo>
                    <a:lnTo>
                      <a:pt x="45" y="419"/>
                    </a:lnTo>
                    <a:lnTo>
                      <a:pt x="30" y="365"/>
                    </a:lnTo>
                    <a:lnTo>
                      <a:pt x="0" y="312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21" name="Freeform 89"/>
              <p:cNvSpPr>
                <a:spLocks/>
              </p:cNvSpPr>
              <p:nvPr/>
            </p:nvSpPr>
            <p:spPr bwMode="auto">
              <a:xfrm>
                <a:off x="2075" y="3378"/>
                <a:ext cx="1102" cy="1467"/>
              </a:xfrm>
              <a:custGeom>
                <a:avLst/>
                <a:gdLst/>
                <a:ahLst/>
                <a:cxnLst>
                  <a:cxn ang="0">
                    <a:pos x="2281" y="394"/>
                  </a:cxn>
                  <a:cxn ang="0">
                    <a:pos x="2482" y="224"/>
                  </a:cxn>
                  <a:cxn ang="0">
                    <a:pos x="2979" y="50"/>
                  </a:cxn>
                  <a:cxn ang="0">
                    <a:pos x="3510" y="338"/>
                  </a:cxn>
                  <a:cxn ang="0">
                    <a:pos x="3742" y="397"/>
                  </a:cxn>
                  <a:cxn ang="0">
                    <a:pos x="3892" y="579"/>
                  </a:cxn>
                  <a:cxn ang="0">
                    <a:pos x="3832" y="852"/>
                  </a:cxn>
                  <a:cxn ang="0">
                    <a:pos x="3761" y="1017"/>
                  </a:cxn>
                  <a:cxn ang="0">
                    <a:pos x="3834" y="1222"/>
                  </a:cxn>
                  <a:cxn ang="0">
                    <a:pos x="3989" y="1446"/>
                  </a:cxn>
                  <a:cxn ang="0">
                    <a:pos x="4112" y="1815"/>
                  </a:cxn>
                  <a:cxn ang="0">
                    <a:pos x="4184" y="2195"/>
                  </a:cxn>
                  <a:cxn ang="0">
                    <a:pos x="4232" y="2413"/>
                  </a:cxn>
                  <a:cxn ang="0">
                    <a:pos x="4240" y="2682"/>
                  </a:cxn>
                  <a:cxn ang="0">
                    <a:pos x="4340" y="3060"/>
                  </a:cxn>
                  <a:cxn ang="0">
                    <a:pos x="4910" y="3044"/>
                  </a:cxn>
                  <a:cxn ang="0">
                    <a:pos x="5155" y="3102"/>
                  </a:cxn>
                  <a:cxn ang="0">
                    <a:pos x="5370" y="3064"/>
                  </a:cxn>
                  <a:cxn ang="0">
                    <a:pos x="4827" y="3957"/>
                  </a:cxn>
                  <a:cxn ang="0">
                    <a:pos x="5492" y="5427"/>
                  </a:cxn>
                  <a:cxn ang="0">
                    <a:pos x="5505" y="5647"/>
                  </a:cxn>
                  <a:cxn ang="0">
                    <a:pos x="5455" y="5892"/>
                  </a:cxn>
                  <a:cxn ang="0">
                    <a:pos x="5328" y="6208"/>
                  </a:cxn>
                  <a:cxn ang="0">
                    <a:pos x="5168" y="6465"/>
                  </a:cxn>
                  <a:cxn ang="0">
                    <a:pos x="4910" y="6749"/>
                  </a:cxn>
                  <a:cxn ang="0">
                    <a:pos x="4338" y="7233"/>
                  </a:cxn>
                  <a:cxn ang="0">
                    <a:pos x="96" y="5367"/>
                  </a:cxn>
                  <a:cxn ang="0">
                    <a:pos x="13" y="5289"/>
                  </a:cxn>
                  <a:cxn ang="0">
                    <a:pos x="4" y="5154"/>
                  </a:cxn>
                  <a:cxn ang="0">
                    <a:pos x="114" y="5067"/>
                  </a:cxn>
                  <a:cxn ang="0">
                    <a:pos x="911" y="4762"/>
                  </a:cxn>
                  <a:cxn ang="0">
                    <a:pos x="1029" y="4672"/>
                  </a:cxn>
                  <a:cxn ang="0">
                    <a:pos x="1183" y="4459"/>
                  </a:cxn>
                  <a:cxn ang="0">
                    <a:pos x="1354" y="4307"/>
                  </a:cxn>
                  <a:cxn ang="0">
                    <a:pos x="1471" y="4185"/>
                  </a:cxn>
                  <a:cxn ang="0">
                    <a:pos x="1484" y="3972"/>
                  </a:cxn>
                  <a:cxn ang="0">
                    <a:pos x="1451" y="3757"/>
                  </a:cxn>
                  <a:cxn ang="0">
                    <a:pos x="1309" y="3537"/>
                  </a:cxn>
                  <a:cxn ang="0">
                    <a:pos x="1059" y="3419"/>
                  </a:cxn>
                  <a:cxn ang="0">
                    <a:pos x="814" y="3369"/>
                  </a:cxn>
                  <a:cxn ang="0">
                    <a:pos x="421" y="2632"/>
                  </a:cxn>
                  <a:cxn ang="0">
                    <a:pos x="726" y="2492"/>
                  </a:cxn>
                  <a:cxn ang="0">
                    <a:pos x="1266" y="2145"/>
                  </a:cxn>
                  <a:cxn ang="0">
                    <a:pos x="1466" y="1977"/>
                  </a:cxn>
                  <a:cxn ang="0">
                    <a:pos x="1654" y="1790"/>
                  </a:cxn>
                  <a:cxn ang="0">
                    <a:pos x="1837" y="1502"/>
                  </a:cxn>
                  <a:cxn ang="0">
                    <a:pos x="1984" y="1251"/>
                  </a:cxn>
                  <a:cxn ang="0">
                    <a:pos x="2074" y="1014"/>
                  </a:cxn>
                  <a:cxn ang="0">
                    <a:pos x="2094" y="774"/>
                  </a:cxn>
                </a:cxnLst>
                <a:rect l="0" t="0" r="r" b="b"/>
                <a:pathLst>
                  <a:path w="5510" h="7339">
                    <a:moveTo>
                      <a:pt x="2196" y="510"/>
                    </a:moveTo>
                    <a:lnTo>
                      <a:pt x="2223" y="469"/>
                    </a:lnTo>
                    <a:lnTo>
                      <a:pt x="2281" y="394"/>
                    </a:lnTo>
                    <a:lnTo>
                      <a:pt x="2331" y="334"/>
                    </a:lnTo>
                    <a:lnTo>
                      <a:pt x="2399" y="282"/>
                    </a:lnTo>
                    <a:lnTo>
                      <a:pt x="2482" y="224"/>
                    </a:lnTo>
                    <a:lnTo>
                      <a:pt x="2532" y="199"/>
                    </a:lnTo>
                    <a:lnTo>
                      <a:pt x="2617" y="167"/>
                    </a:lnTo>
                    <a:lnTo>
                      <a:pt x="2979" y="50"/>
                    </a:lnTo>
                    <a:lnTo>
                      <a:pt x="3204" y="0"/>
                    </a:lnTo>
                    <a:lnTo>
                      <a:pt x="3209" y="0"/>
                    </a:lnTo>
                    <a:lnTo>
                      <a:pt x="3510" y="338"/>
                    </a:lnTo>
                    <a:lnTo>
                      <a:pt x="3580" y="365"/>
                    </a:lnTo>
                    <a:lnTo>
                      <a:pt x="3657" y="375"/>
                    </a:lnTo>
                    <a:lnTo>
                      <a:pt x="3742" y="397"/>
                    </a:lnTo>
                    <a:lnTo>
                      <a:pt x="3815" y="448"/>
                    </a:lnTo>
                    <a:lnTo>
                      <a:pt x="3865" y="500"/>
                    </a:lnTo>
                    <a:lnTo>
                      <a:pt x="3892" y="579"/>
                    </a:lnTo>
                    <a:lnTo>
                      <a:pt x="3887" y="660"/>
                    </a:lnTo>
                    <a:lnTo>
                      <a:pt x="3877" y="749"/>
                    </a:lnTo>
                    <a:lnTo>
                      <a:pt x="3832" y="852"/>
                    </a:lnTo>
                    <a:lnTo>
                      <a:pt x="3802" y="900"/>
                    </a:lnTo>
                    <a:lnTo>
                      <a:pt x="3772" y="967"/>
                    </a:lnTo>
                    <a:lnTo>
                      <a:pt x="3761" y="1017"/>
                    </a:lnTo>
                    <a:lnTo>
                      <a:pt x="3765" y="1079"/>
                    </a:lnTo>
                    <a:lnTo>
                      <a:pt x="3809" y="1164"/>
                    </a:lnTo>
                    <a:lnTo>
                      <a:pt x="3834" y="1222"/>
                    </a:lnTo>
                    <a:lnTo>
                      <a:pt x="3882" y="1280"/>
                    </a:lnTo>
                    <a:lnTo>
                      <a:pt x="3937" y="1355"/>
                    </a:lnTo>
                    <a:lnTo>
                      <a:pt x="3989" y="1446"/>
                    </a:lnTo>
                    <a:lnTo>
                      <a:pt x="4064" y="1570"/>
                    </a:lnTo>
                    <a:lnTo>
                      <a:pt x="4089" y="1654"/>
                    </a:lnTo>
                    <a:lnTo>
                      <a:pt x="4112" y="1815"/>
                    </a:lnTo>
                    <a:lnTo>
                      <a:pt x="4132" y="1932"/>
                    </a:lnTo>
                    <a:lnTo>
                      <a:pt x="4162" y="2120"/>
                    </a:lnTo>
                    <a:lnTo>
                      <a:pt x="4184" y="2195"/>
                    </a:lnTo>
                    <a:lnTo>
                      <a:pt x="4212" y="2262"/>
                    </a:lnTo>
                    <a:lnTo>
                      <a:pt x="4234" y="2344"/>
                    </a:lnTo>
                    <a:lnTo>
                      <a:pt x="4232" y="2413"/>
                    </a:lnTo>
                    <a:lnTo>
                      <a:pt x="4222" y="2617"/>
                    </a:lnTo>
                    <a:lnTo>
                      <a:pt x="4220" y="2647"/>
                    </a:lnTo>
                    <a:lnTo>
                      <a:pt x="4240" y="2682"/>
                    </a:lnTo>
                    <a:lnTo>
                      <a:pt x="4262" y="2730"/>
                    </a:lnTo>
                    <a:lnTo>
                      <a:pt x="4282" y="2797"/>
                    </a:lnTo>
                    <a:lnTo>
                      <a:pt x="4340" y="3060"/>
                    </a:lnTo>
                    <a:lnTo>
                      <a:pt x="4720" y="3060"/>
                    </a:lnTo>
                    <a:lnTo>
                      <a:pt x="4805" y="3050"/>
                    </a:lnTo>
                    <a:lnTo>
                      <a:pt x="4910" y="3044"/>
                    </a:lnTo>
                    <a:lnTo>
                      <a:pt x="4994" y="3060"/>
                    </a:lnTo>
                    <a:lnTo>
                      <a:pt x="5062" y="3089"/>
                    </a:lnTo>
                    <a:lnTo>
                      <a:pt x="5155" y="3102"/>
                    </a:lnTo>
                    <a:lnTo>
                      <a:pt x="5240" y="3104"/>
                    </a:lnTo>
                    <a:lnTo>
                      <a:pt x="5295" y="3094"/>
                    </a:lnTo>
                    <a:lnTo>
                      <a:pt x="5370" y="3064"/>
                    </a:lnTo>
                    <a:lnTo>
                      <a:pt x="5440" y="3044"/>
                    </a:lnTo>
                    <a:lnTo>
                      <a:pt x="4830" y="3909"/>
                    </a:lnTo>
                    <a:lnTo>
                      <a:pt x="4827" y="3957"/>
                    </a:lnTo>
                    <a:lnTo>
                      <a:pt x="5015" y="4534"/>
                    </a:lnTo>
                    <a:lnTo>
                      <a:pt x="5467" y="5390"/>
                    </a:lnTo>
                    <a:lnTo>
                      <a:pt x="5492" y="5427"/>
                    </a:lnTo>
                    <a:lnTo>
                      <a:pt x="5507" y="5484"/>
                    </a:lnTo>
                    <a:lnTo>
                      <a:pt x="5510" y="5562"/>
                    </a:lnTo>
                    <a:lnTo>
                      <a:pt x="5505" y="5647"/>
                    </a:lnTo>
                    <a:lnTo>
                      <a:pt x="5498" y="5720"/>
                    </a:lnTo>
                    <a:lnTo>
                      <a:pt x="5477" y="5797"/>
                    </a:lnTo>
                    <a:lnTo>
                      <a:pt x="5455" y="5892"/>
                    </a:lnTo>
                    <a:lnTo>
                      <a:pt x="5423" y="5969"/>
                    </a:lnTo>
                    <a:lnTo>
                      <a:pt x="5375" y="6115"/>
                    </a:lnTo>
                    <a:lnTo>
                      <a:pt x="5328" y="6208"/>
                    </a:lnTo>
                    <a:lnTo>
                      <a:pt x="5290" y="6277"/>
                    </a:lnTo>
                    <a:lnTo>
                      <a:pt x="5232" y="6380"/>
                    </a:lnTo>
                    <a:lnTo>
                      <a:pt x="5168" y="6465"/>
                    </a:lnTo>
                    <a:lnTo>
                      <a:pt x="5095" y="6559"/>
                    </a:lnTo>
                    <a:lnTo>
                      <a:pt x="5004" y="6652"/>
                    </a:lnTo>
                    <a:lnTo>
                      <a:pt x="4910" y="6749"/>
                    </a:lnTo>
                    <a:lnTo>
                      <a:pt x="4825" y="6830"/>
                    </a:lnTo>
                    <a:lnTo>
                      <a:pt x="4500" y="7123"/>
                    </a:lnTo>
                    <a:lnTo>
                      <a:pt x="4338" y="7233"/>
                    </a:lnTo>
                    <a:lnTo>
                      <a:pt x="4272" y="7272"/>
                    </a:lnTo>
                    <a:lnTo>
                      <a:pt x="4085" y="7339"/>
                    </a:lnTo>
                    <a:lnTo>
                      <a:pt x="96" y="5367"/>
                    </a:lnTo>
                    <a:lnTo>
                      <a:pt x="61" y="5349"/>
                    </a:lnTo>
                    <a:lnTo>
                      <a:pt x="33" y="5324"/>
                    </a:lnTo>
                    <a:lnTo>
                      <a:pt x="13" y="5289"/>
                    </a:lnTo>
                    <a:lnTo>
                      <a:pt x="8" y="5249"/>
                    </a:lnTo>
                    <a:lnTo>
                      <a:pt x="0" y="5212"/>
                    </a:lnTo>
                    <a:lnTo>
                      <a:pt x="4" y="5154"/>
                    </a:lnTo>
                    <a:lnTo>
                      <a:pt x="19" y="5127"/>
                    </a:lnTo>
                    <a:lnTo>
                      <a:pt x="58" y="5102"/>
                    </a:lnTo>
                    <a:lnTo>
                      <a:pt x="114" y="5067"/>
                    </a:lnTo>
                    <a:lnTo>
                      <a:pt x="199" y="5044"/>
                    </a:lnTo>
                    <a:lnTo>
                      <a:pt x="338" y="5002"/>
                    </a:lnTo>
                    <a:lnTo>
                      <a:pt x="911" y="4762"/>
                    </a:lnTo>
                    <a:lnTo>
                      <a:pt x="949" y="4745"/>
                    </a:lnTo>
                    <a:lnTo>
                      <a:pt x="991" y="4707"/>
                    </a:lnTo>
                    <a:lnTo>
                      <a:pt x="1029" y="4672"/>
                    </a:lnTo>
                    <a:lnTo>
                      <a:pt x="1079" y="4619"/>
                    </a:lnTo>
                    <a:lnTo>
                      <a:pt x="1146" y="4534"/>
                    </a:lnTo>
                    <a:lnTo>
                      <a:pt x="1183" y="4459"/>
                    </a:lnTo>
                    <a:lnTo>
                      <a:pt x="1224" y="4394"/>
                    </a:lnTo>
                    <a:lnTo>
                      <a:pt x="1281" y="4349"/>
                    </a:lnTo>
                    <a:lnTo>
                      <a:pt x="1354" y="4307"/>
                    </a:lnTo>
                    <a:lnTo>
                      <a:pt x="1399" y="4280"/>
                    </a:lnTo>
                    <a:lnTo>
                      <a:pt x="1447" y="4249"/>
                    </a:lnTo>
                    <a:lnTo>
                      <a:pt x="1471" y="4185"/>
                    </a:lnTo>
                    <a:lnTo>
                      <a:pt x="1482" y="4125"/>
                    </a:lnTo>
                    <a:lnTo>
                      <a:pt x="1486" y="4057"/>
                    </a:lnTo>
                    <a:lnTo>
                      <a:pt x="1484" y="3972"/>
                    </a:lnTo>
                    <a:lnTo>
                      <a:pt x="1471" y="3877"/>
                    </a:lnTo>
                    <a:lnTo>
                      <a:pt x="1469" y="3822"/>
                    </a:lnTo>
                    <a:lnTo>
                      <a:pt x="1451" y="3757"/>
                    </a:lnTo>
                    <a:lnTo>
                      <a:pt x="1419" y="3672"/>
                    </a:lnTo>
                    <a:lnTo>
                      <a:pt x="1366" y="3597"/>
                    </a:lnTo>
                    <a:lnTo>
                      <a:pt x="1309" y="3537"/>
                    </a:lnTo>
                    <a:lnTo>
                      <a:pt x="1239" y="3479"/>
                    </a:lnTo>
                    <a:lnTo>
                      <a:pt x="1152" y="3450"/>
                    </a:lnTo>
                    <a:lnTo>
                      <a:pt x="1059" y="3419"/>
                    </a:lnTo>
                    <a:lnTo>
                      <a:pt x="971" y="3409"/>
                    </a:lnTo>
                    <a:lnTo>
                      <a:pt x="884" y="3394"/>
                    </a:lnTo>
                    <a:lnTo>
                      <a:pt x="814" y="3369"/>
                    </a:lnTo>
                    <a:lnTo>
                      <a:pt x="749" y="3320"/>
                    </a:lnTo>
                    <a:lnTo>
                      <a:pt x="712" y="3274"/>
                    </a:lnTo>
                    <a:lnTo>
                      <a:pt x="421" y="2632"/>
                    </a:lnTo>
                    <a:lnTo>
                      <a:pt x="521" y="2585"/>
                    </a:lnTo>
                    <a:lnTo>
                      <a:pt x="631" y="2539"/>
                    </a:lnTo>
                    <a:lnTo>
                      <a:pt x="726" y="2492"/>
                    </a:lnTo>
                    <a:lnTo>
                      <a:pt x="868" y="2427"/>
                    </a:lnTo>
                    <a:lnTo>
                      <a:pt x="1026" y="2320"/>
                    </a:lnTo>
                    <a:lnTo>
                      <a:pt x="1266" y="2145"/>
                    </a:lnTo>
                    <a:lnTo>
                      <a:pt x="1324" y="2092"/>
                    </a:lnTo>
                    <a:lnTo>
                      <a:pt x="1393" y="2029"/>
                    </a:lnTo>
                    <a:lnTo>
                      <a:pt x="1466" y="1977"/>
                    </a:lnTo>
                    <a:lnTo>
                      <a:pt x="1521" y="1919"/>
                    </a:lnTo>
                    <a:lnTo>
                      <a:pt x="1569" y="1877"/>
                    </a:lnTo>
                    <a:lnTo>
                      <a:pt x="1654" y="1790"/>
                    </a:lnTo>
                    <a:lnTo>
                      <a:pt x="1741" y="1660"/>
                    </a:lnTo>
                    <a:lnTo>
                      <a:pt x="1802" y="1572"/>
                    </a:lnTo>
                    <a:lnTo>
                      <a:pt x="1837" y="1502"/>
                    </a:lnTo>
                    <a:lnTo>
                      <a:pt x="1889" y="1429"/>
                    </a:lnTo>
                    <a:lnTo>
                      <a:pt x="1936" y="1336"/>
                    </a:lnTo>
                    <a:lnTo>
                      <a:pt x="1984" y="1251"/>
                    </a:lnTo>
                    <a:lnTo>
                      <a:pt x="2016" y="1180"/>
                    </a:lnTo>
                    <a:lnTo>
                      <a:pt x="2059" y="1095"/>
                    </a:lnTo>
                    <a:lnTo>
                      <a:pt x="2074" y="1014"/>
                    </a:lnTo>
                    <a:lnTo>
                      <a:pt x="2092" y="954"/>
                    </a:lnTo>
                    <a:lnTo>
                      <a:pt x="2104" y="880"/>
                    </a:lnTo>
                    <a:lnTo>
                      <a:pt x="2094" y="774"/>
                    </a:lnTo>
                    <a:lnTo>
                      <a:pt x="2057" y="732"/>
                    </a:lnTo>
                    <a:lnTo>
                      <a:pt x="2196" y="51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22" name="Freeform 90"/>
              <p:cNvSpPr>
                <a:spLocks/>
              </p:cNvSpPr>
              <p:nvPr/>
            </p:nvSpPr>
            <p:spPr bwMode="auto">
              <a:xfrm>
                <a:off x="1944" y="1220"/>
                <a:ext cx="311" cy="401"/>
              </a:xfrm>
              <a:custGeom>
                <a:avLst/>
                <a:gdLst/>
                <a:ahLst/>
                <a:cxnLst>
                  <a:cxn ang="0">
                    <a:pos x="335" y="920"/>
                  </a:cxn>
                  <a:cxn ang="0">
                    <a:pos x="337" y="917"/>
                  </a:cxn>
                  <a:cxn ang="0">
                    <a:pos x="557" y="762"/>
                  </a:cxn>
                  <a:cxn ang="0">
                    <a:pos x="602" y="712"/>
                  </a:cxn>
                  <a:cxn ang="0">
                    <a:pos x="675" y="658"/>
                  </a:cxn>
                  <a:cxn ang="0">
                    <a:pos x="735" y="615"/>
                  </a:cxn>
                  <a:cxn ang="0">
                    <a:pos x="793" y="550"/>
                  </a:cxn>
                  <a:cxn ang="0">
                    <a:pos x="1015" y="300"/>
                  </a:cxn>
                  <a:cxn ang="0">
                    <a:pos x="1057" y="255"/>
                  </a:cxn>
                  <a:cxn ang="0">
                    <a:pos x="1098" y="227"/>
                  </a:cxn>
                  <a:cxn ang="0">
                    <a:pos x="1140" y="205"/>
                  </a:cxn>
                  <a:cxn ang="0">
                    <a:pos x="1185" y="168"/>
                  </a:cxn>
                  <a:cxn ang="0">
                    <a:pos x="1268" y="87"/>
                  </a:cxn>
                  <a:cxn ang="0">
                    <a:pos x="1387" y="0"/>
                  </a:cxn>
                  <a:cxn ang="0">
                    <a:pos x="1403" y="87"/>
                  </a:cxn>
                  <a:cxn ang="0">
                    <a:pos x="1555" y="708"/>
                  </a:cxn>
                  <a:cxn ang="0">
                    <a:pos x="1245" y="928"/>
                  </a:cxn>
                  <a:cxn ang="0">
                    <a:pos x="1202" y="953"/>
                  </a:cxn>
                  <a:cxn ang="0">
                    <a:pos x="1171" y="978"/>
                  </a:cxn>
                  <a:cxn ang="0">
                    <a:pos x="1155" y="1015"/>
                  </a:cxn>
                  <a:cxn ang="0">
                    <a:pos x="1171" y="1035"/>
                  </a:cxn>
                  <a:cxn ang="0">
                    <a:pos x="1192" y="1035"/>
                  </a:cxn>
                  <a:cxn ang="0">
                    <a:pos x="1217" y="1027"/>
                  </a:cxn>
                  <a:cxn ang="0">
                    <a:pos x="1460" y="1015"/>
                  </a:cxn>
                  <a:cxn ang="0">
                    <a:pos x="1528" y="1230"/>
                  </a:cxn>
                  <a:cxn ang="0">
                    <a:pos x="780" y="1735"/>
                  </a:cxn>
                  <a:cxn ang="0">
                    <a:pos x="390" y="2005"/>
                  </a:cxn>
                  <a:cxn ang="0">
                    <a:pos x="387" y="2005"/>
                  </a:cxn>
                  <a:cxn ang="0">
                    <a:pos x="179" y="1662"/>
                  </a:cxn>
                  <a:cxn ang="0">
                    <a:pos x="0" y="1768"/>
                  </a:cxn>
                  <a:cxn ang="0">
                    <a:pos x="335" y="920"/>
                  </a:cxn>
                </a:cxnLst>
                <a:rect l="0" t="0" r="r" b="b"/>
                <a:pathLst>
                  <a:path w="1555" h="2005">
                    <a:moveTo>
                      <a:pt x="335" y="920"/>
                    </a:moveTo>
                    <a:lnTo>
                      <a:pt x="337" y="917"/>
                    </a:lnTo>
                    <a:lnTo>
                      <a:pt x="557" y="762"/>
                    </a:lnTo>
                    <a:lnTo>
                      <a:pt x="602" y="712"/>
                    </a:lnTo>
                    <a:lnTo>
                      <a:pt x="675" y="658"/>
                    </a:lnTo>
                    <a:lnTo>
                      <a:pt x="735" y="615"/>
                    </a:lnTo>
                    <a:lnTo>
                      <a:pt x="793" y="550"/>
                    </a:lnTo>
                    <a:lnTo>
                      <a:pt x="1015" y="300"/>
                    </a:lnTo>
                    <a:lnTo>
                      <a:pt x="1057" y="255"/>
                    </a:lnTo>
                    <a:lnTo>
                      <a:pt x="1098" y="227"/>
                    </a:lnTo>
                    <a:lnTo>
                      <a:pt x="1140" y="205"/>
                    </a:lnTo>
                    <a:lnTo>
                      <a:pt x="1185" y="168"/>
                    </a:lnTo>
                    <a:lnTo>
                      <a:pt x="1268" y="87"/>
                    </a:lnTo>
                    <a:lnTo>
                      <a:pt x="1387" y="0"/>
                    </a:lnTo>
                    <a:lnTo>
                      <a:pt x="1403" y="87"/>
                    </a:lnTo>
                    <a:lnTo>
                      <a:pt x="1555" y="708"/>
                    </a:lnTo>
                    <a:lnTo>
                      <a:pt x="1245" y="928"/>
                    </a:lnTo>
                    <a:lnTo>
                      <a:pt x="1202" y="953"/>
                    </a:lnTo>
                    <a:lnTo>
                      <a:pt x="1171" y="978"/>
                    </a:lnTo>
                    <a:lnTo>
                      <a:pt x="1155" y="1015"/>
                    </a:lnTo>
                    <a:lnTo>
                      <a:pt x="1171" y="1035"/>
                    </a:lnTo>
                    <a:lnTo>
                      <a:pt x="1192" y="1035"/>
                    </a:lnTo>
                    <a:lnTo>
                      <a:pt x="1217" y="1027"/>
                    </a:lnTo>
                    <a:lnTo>
                      <a:pt x="1460" y="1015"/>
                    </a:lnTo>
                    <a:lnTo>
                      <a:pt x="1528" y="1230"/>
                    </a:lnTo>
                    <a:lnTo>
                      <a:pt x="780" y="1735"/>
                    </a:lnTo>
                    <a:lnTo>
                      <a:pt x="390" y="2005"/>
                    </a:lnTo>
                    <a:lnTo>
                      <a:pt x="387" y="2005"/>
                    </a:lnTo>
                    <a:lnTo>
                      <a:pt x="179" y="1662"/>
                    </a:lnTo>
                    <a:lnTo>
                      <a:pt x="0" y="1768"/>
                    </a:lnTo>
                    <a:lnTo>
                      <a:pt x="335" y="92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23" name="Freeform 91"/>
              <p:cNvSpPr>
                <a:spLocks/>
              </p:cNvSpPr>
              <p:nvPr/>
            </p:nvSpPr>
            <p:spPr bwMode="auto">
              <a:xfrm>
                <a:off x="2034" y="905"/>
                <a:ext cx="104" cy="176"/>
              </a:xfrm>
              <a:custGeom>
                <a:avLst/>
                <a:gdLst/>
                <a:ahLst/>
                <a:cxnLst>
                  <a:cxn ang="0">
                    <a:pos x="350" y="870"/>
                  </a:cxn>
                  <a:cxn ang="0">
                    <a:pos x="198" y="884"/>
                  </a:cxn>
                  <a:cxn ang="0">
                    <a:pos x="0" y="0"/>
                  </a:cxn>
                  <a:cxn ang="0">
                    <a:pos x="360" y="87"/>
                  </a:cxn>
                  <a:cxn ang="0">
                    <a:pos x="370" y="137"/>
                  </a:cxn>
                  <a:cxn ang="0">
                    <a:pos x="368" y="189"/>
                  </a:cxn>
                  <a:cxn ang="0">
                    <a:pos x="370" y="245"/>
                  </a:cxn>
                  <a:cxn ang="0">
                    <a:pos x="380" y="314"/>
                  </a:cxn>
                  <a:cxn ang="0">
                    <a:pos x="515" y="704"/>
                  </a:cxn>
                  <a:cxn ang="0">
                    <a:pos x="520" y="739"/>
                  </a:cxn>
                  <a:cxn ang="0">
                    <a:pos x="520" y="779"/>
                  </a:cxn>
                  <a:cxn ang="0">
                    <a:pos x="497" y="807"/>
                  </a:cxn>
                  <a:cxn ang="0">
                    <a:pos x="350" y="870"/>
                  </a:cxn>
                </a:cxnLst>
                <a:rect l="0" t="0" r="r" b="b"/>
                <a:pathLst>
                  <a:path w="520" h="884">
                    <a:moveTo>
                      <a:pt x="350" y="870"/>
                    </a:moveTo>
                    <a:lnTo>
                      <a:pt x="198" y="884"/>
                    </a:lnTo>
                    <a:lnTo>
                      <a:pt x="0" y="0"/>
                    </a:lnTo>
                    <a:lnTo>
                      <a:pt x="360" y="87"/>
                    </a:lnTo>
                    <a:lnTo>
                      <a:pt x="370" y="137"/>
                    </a:lnTo>
                    <a:lnTo>
                      <a:pt x="368" y="189"/>
                    </a:lnTo>
                    <a:lnTo>
                      <a:pt x="370" y="245"/>
                    </a:lnTo>
                    <a:lnTo>
                      <a:pt x="380" y="314"/>
                    </a:lnTo>
                    <a:lnTo>
                      <a:pt x="515" y="704"/>
                    </a:lnTo>
                    <a:lnTo>
                      <a:pt x="520" y="739"/>
                    </a:lnTo>
                    <a:lnTo>
                      <a:pt x="520" y="779"/>
                    </a:lnTo>
                    <a:lnTo>
                      <a:pt x="497" y="807"/>
                    </a:lnTo>
                    <a:lnTo>
                      <a:pt x="350" y="87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24" name="Freeform 92"/>
              <p:cNvSpPr>
                <a:spLocks/>
              </p:cNvSpPr>
              <p:nvPr/>
            </p:nvSpPr>
            <p:spPr bwMode="auto">
              <a:xfrm>
                <a:off x="1871" y="618"/>
                <a:ext cx="301" cy="513"/>
              </a:xfrm>
              <a:custGeom>
                <a:avLst/>
                <a:gdLst/>
                <a:ahLst/>
                <a:cxnLst>
                  <a:cxn ang="0">
                    <a:pos x="851" y="0"/>
                  </a:cxn>
                  <a:cxn ang="0">
                    <a:pos x="1053" y="1492"/>
                  </a:cxn>
                  <a:cxn ang="0">
                    <a:pos x="813" y="1435"/>
                  </a:cxn>
                  <a:cxn ang="0">
                    <a:pos x="1011" y="2319"/>
                  </a:cxn>
                  <a:cxn ang="0">
                    <a:pos x="1163" y="2305"/>
                  </a:cxn>
                  <a:cxn ang="0">
                    <a:pos x="1310" y="2242"/>
                  </a:cxn>
                  <a:cxn ang="0">
                    <a:pos x="1333" y="2214"/>
                  </a:cxn>
                  <a:cxn ang="0">
                    <a:pos x="1333" y="2174"/>
                  </a:cxn>
                  <a:cxn ang="0">
                    <a:pos x="1328" y="2139"/>
                  </a:cxn>
                  <a:cxn ang="0">
                    <a:pos x="1193" y="1749"/>
                  </a:cxn>
                  <a:cxn ang="0">
                    <a:pos x="1183" y="1680"/>
                  </a:cxn>
                  <a:cxn ang="0">
                    <a:pos x="1181" y="1624"/>
                  </a:cxn>
                  <a:cxn ang="0">
                    <a:pos x="1183" y="1572"/>
                  </a:cxn>
                  <a:cxn ang="0">
                    <a:pos x="1173" y="1522"/>
                  </a:cxn>
                  <a:cxn ang="0">
                    <a:pos x="1053" y="1492"/>
                  </a:cxn>
                  <a:cxn ang="0">
                    <a:pos x="851" y="0"/>
                  </a:cxn>
                  <a:cxn ang="0">
                    <a:pos x="855" y="2"/>
                  </a:cxn>
                  <a:cxn ang="0">
                    <a:pos x="1188" y="202"/>
                  </a:cxn>
                  <a:cxn ang="0">
                    <a:pos x="1503" y="435"/>
                  </a:cxn>
                  <a:cxn ang="0">
                    <a:pos x="1241" y="822"/>
                  </a:cxn>
                  <a:cxn ang="0">
                    <a:pos x="1231" y="850"/>
                  </a:cxn>
                  <a:cxn ang="0">
                    <a:pos x="1228" y="885"/>
                  </a:cxn>
                  <a:cxn ang="0">
                    <a:pos x="1243" y="917"/>
                  </a:cxn>
                  <a:cxn ang="0">
                    <a:pos x="1256" y="972"/>
                  </a:cxn>
                  <a:cxn ang="0">
                    <a:pos x="1266" y="1152"/>
                  </a:cxn>
                  <a:cxn ang="0">
                    <a:pos x="1266" y="1195"/>
                  </a:cxn>
                  <a:cxn ang="0">
                    <a:pos x="1266" y="1212"/>
                  </a:cxn>
                  <a:cxn ang="0">
                    <a:pos x="1250" y="1269"/>
                  </a:cxn>
                  <a:cxn ang="0">
                    <a:pos x="1235" y="1322"/>
                  </a:cxn>
                  <a:cxn ang="0">
                    <a:pos x="1223" y="1375"/>
                  </a:cxn>
                  <a:cxn ang="0">
                    <a:pos x="1213" y="1437"/>
                  </a:cxn>
                  <a:cxn ang="0">
                    <a:pos x="1200" y="1497"/>
                  </a:cxn>
                  <a:cxn ang="0">
                    <a:pos x="1206" y="1542"/>
                  </a:cxn>
                  <a:cxn ang="0">
                    <a:pos x="1218" y="1595"/>
                  </a:cxn>
                  <a:cxn ang="0">
                    <a:pos x="1235" y="1624"/>
                  </a:cxn>
                  <a:cxn ang="0">
                    <a:pos x="1260" y="1667"/>
                  </a:cxn>
                  <a:cxn ang="0">
                    <a:pos x="1303" y="1722"/>
                  </a:cxn>
                  <a:cxn ang="0">
                    <a:pos x="1328" y="1792"/>
                  </a:cxn>
                  <a:cxn ang="0">
                    <a:pos x="1370" y="1909"/>
                  </a:cxn>
                  <a:cxn ang="0">
                    <a:pos x="1403" y="2064"/>
                  </a:cxn>
                  <a:cxn ang="0">
                    <a:pos x="1448" y="2277"/>
                  </a:cxn>
                  <a:cxn ang="0">
                    <a:pos x="1160" y="2444"/>
                  </a:cxn>
                  <a:cxn ang="0">
                    <a:pos x="968" y="2567"/>
                  </a:cxn>
                  <a:cxn ang="0">
                    <a:pos x="940" y="2482"/>
                  </a:cxn>
                  <a:cxn ang="0">
                    <a:pos x="780" y="1830"/>
                  </a:cxn>
                  <a:cxn ang="0">
                    <a:pos x="743" y="1697"/>
                  </a:cxn>
                  <a:cxn ang="0">
                    <a:pos x="683" y="1579"/>
                  </a:cxn>
                  <a:cxn ang="0">
                    <a:pos x="602" y="1464"/>
                  </a:cxn>
                  <a:cxn ang="0">
                    <a:pos x="517" y="1371"/>
                  </a:cxn>
                  <a:cxn ang="0">
                    <a:pos x="500" y="1357"/>
                  </a:cxn>
                  <a:cxn ang="0">
                    <a:pos x="420" y="1294"/>
                  </a:cxn>
                  <a:cxn ang="0">
                    <a:pos x="345" y="1259"/>
                  </a:cxn>
                  <a:cxn ang="0">
                    <a:pos x="0" y="1142"/>
                  </a:cxn>
                  <a:cxn ang="0">
                    <a:pos x="345" y="282"/>
                  </a:cxn>
                  <a:cxn ang="0">
                    <a:pos x="610" y="392"/>
                  </a:cxn>
                  <a:cxn ang="0">
                    <a:pos x="851" y="0"/>
                  </a:cxn>
                </a:cxnLst>
                <a:rect l="0" t="0" r="r" b="b"/>
                <a:pathLst>
                  <a:path w="1503" h="2567">
                    <a:moveTo>
                      <a:pt x="851" y="0"/>
                    </a:moveTo>
                    <a:lnTo>
                      <a:pt x="1053" y="1492"/>
                    </a:lnTo>
                    <a:lnTo>
                      <a:pt x="813" y="1435"/>
                    </a:lnTo>
                    <a:lnTo>
                      <a:pt x="1011" y="2319"/>
                    </a:lnTo>
                    <a:lnTo>
                      <a:pt x="1163" y="2305"/>
                    </a:lnTo>
                    <a:lnTo>
                      <a:pt x="1310" y="2242"/>
                    </a:lnTo>
                    <a:lnTo>
                      <a:pt x="1333" y="2214"/>
                    </a:lnTo>
                    <a:lnTo>
                      <a:pt x="1333" y="2174"/>
                    </a:lnTo>
                    <a:lnTo>
                      <a:pt x="1328" y="2139"/>
                    </a:lnTo>
                    <a:lnTo>
                      <a:pt x="1193" y="1749"/>
                    </a:lnTo>
                    <a:lnTo>
                      <a:pt x="1183" y="1680"/>
                    </a:lnTo>
                    <a:lnTo>
                      <a:pt x="1181" y="1624"/>
                    </a:lnTo>
                    <a:lnTo>
                      <a:pt x="1183" y="1572"/>
                    </a:lnTo>
                    <a:lnTo>
                      <a:pt x="1173" y="1522"/>
                    </a:lnTo>
                    <a:lnTo>
                      <a:pt x="1053" y="1492"/>
                    </a:lnTo>
                    <a:lnTo>
                      <a:pt x="851" y="0"/>
                    </a:lnTo>
                    <a:lnTo>
                      <a:pt x="855" y="2"/>
                    </a:lnTo>
                    <a:lnTo>
                      <a:pt x="1188" y="202"/>
                    </a:lnTo>
                    <a:lnTo>
                      <a:pt x="1503" y="435"/>
                    </a:lnTo>
                    <a:lnTo>
                      <a:pt x="1241" y="822"/>
                    </a:lnTo>
                    <a:lnTo>
                      <a:pt x="1231" y="850"/>
                    </a:lnTo>
                    <a:lnTo>
                      <a:pt x="1228" y="885"/>
                    </a:lnTo>
                    <a:lnTo>
                      <a:pt x="1243" y="917"/>
                    </a:lnTo>
                    <a:lnTo>
                      <a:pt x="1256" y="972"/>
                    </a:lnTo>
                    <a:lnTo>
                      <a:pt x="1266" y="1152"/>
                    </a:lnTo>
                    <a:lnTo>
                      <a:pt x="1266" y="1195"/>
                    </a:lnTo>
                    <a:lnTo>
                      <a:pt x="1266" y="1212"/>
                    </a:lnTo>
                    <a:lnTo>
                      <a:pt x="1250" y="1269"/>
                    </a:lnTo>
                    <a:lnTo>
                      <a:pt x="1235" y="1322"/>
                    </a:lnTo>
                    <a:lnTo>
                      <a:pt x="1223" y="1375"/>
                    </a:lnTo>
                    <a:lnTo>
                      <a:pt x="1213" y="1437"/>
                    </a:lnTo>
                    <a:lnTo>
                      <a:pt x="1200" y="1497"/>
                    </a:lnTo>
                    <a:lnTo>
                      <a:pt x="1206" y="1542"/>
                    </a:lnTo>
                    <a:lnTo>
                      <a:pt x="1218" y="1595"/>
                    </a:lnTo>
                    <a:lnTo>
                      <a:pt x="1235" y="1624"/>
                    </a:lnTo>
                    <a:lnTo>
                      <a:pt x="1260" y="1667"/>
                    </a:lnTo>
                    <a:lnTo>
                      <a:pt x="1303" y="1722"/>
                    </a:lnTo>
                    <a:lnTo>
                      <a:pt x="1328" y="1792"/>
                    </a:lnTo>
                    <a:lnTo>
                      <a:pt x="1370" y="1909"/>
                    </a:lnTo>
                    <a:lnTo>
                      <a:pt x="1403" y="2064"/>
                    </a:lnTo>
                    <a:lnTo>
                      <a:pt x="1448" y="2277"/>
                    </a:lnTo>
                    <a:lnTo>
                      <a:pt x="1160" y="2444"/>
                    </a:lnTo>
                    <a:lnTo>
                      <a:pt x="968" y="2567"/>
                    </a:lnTo>
                    <a:lnTo>
                      <a:pt x="940" y="2482"/>
                    </a:lnTo>
                    <a:lnTo>
                      <a:pt x="780" y="1830"/>
                    </a:lnTo>
                    <a:lnTo>
                      <a:pt x="743" y="1697"/>
                    </a:lnTo>
                    <a:lnTo>
                      <a:pt x="683" y="1579"/>
                    </a:lnTo>
                    <a:lnTo>
                      <a:pt x="602" y="1464"/>
                    </a:lnTo>
                    <a:lnTo>
                      <a:pt x="517" y="1371"/>
                    </a:lnTo>
                    <a:lnTo>
                      <a:pt x="500" y="1357"/>
                    </a:lnTo>
                    <a:lnTo>
                      <a:pt x="420" y="1294"/>
                    </a:lnTo>
                    <a:lnTo>
                      <a:pt x="345" y="1259"/>
                    </a:lnTo>
                    <a:lnTo>
                      <a:pt x="0" y="1142"/>
                    </a:lnTo>
                    <a:lnTo>
                      <a:pt x="345" y="282"/>
                    </a:lnTo>
                    <a:lnTo>
                      <a:pt x="610" y="392"/>
                    </a:lnTo>
                    <a:lnTo>
                      <a:pt x="851" y="0"/>
                    </a:lnTo>
                    <a:close/>
                  </a:path>
                </a:pathLst>
              </a:custGeom>
              <a:solidFill>
                <a:srgbClr val="FFF4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25" name="Freeform 93"/>
              <p:cNvSpPr>
                <a:spLocks/>
              </p:cNvSpPr>
              <p:nvPr/>
            </p:nvSpPr>
            <p:spPr bwMode="auto">
              <a:xfrm>
                <a:off x="1871" y="618"/>
                <a:ext cx="301" cy="513"/>
              </a:xfrm>
              <a:custGeom>
                <a:avLst/>
                <a:gdLst/>
                <a:ahLst/>
                <a:cxnLst>
                  <a:cxn ang="0">
                    <a:pos x="851" y="0"/>
                  </a:cxn>
                  <a:cxn ang="0">
                    <a:pos x="855" y="2"/>
                  </a:cxn>
                  <a:cxn ang="0">
                    <a:pos x="1188" y="202"/>
                  </a:cxn>
                  <a:cxn ang="0">
                    <a:pos x="1503" y="435"/>
                  </a:cxn>
                  <a:cxn ang="0">
                    <a:pos x="1241" y="822"/>
                  </a:cxn>
                  <a:cxn ang="0">
                    <a:pos x="1231" y="850"/>
                  </a:cxn>
                  <a:cxn ang="0">
                    <a:pos x="1228" y="885"/>
                  </a:cxn>
                  <a:cxn ang="0">
                    <a:pos x="1243" y="917"/>
                  </a:cxn>
                  <a:cxn ang="0">
                    <a:pos x="1256" y="972"/>
                  </a:cxn>
                  <a:cxn ang="0">
                    <a:pos x="1266" y="1152"/>
                  </a:cxn>
                  <a:cxn ang="0">
                    <a:pos x="1266" y="1195"/>
                  </a:cxn>
                  <a:cxn ang="0">
                    <a:pos x="1266" y="1212"/>
                  </a:cxn>
                  <a:cxn ang="0">
                    <a:pos x="1250" y="1269"/>
                  </a:cxn>
                  <a:cxn ang="0">
                    <a:pos x="1235" y="1322"/>
                  </a:cxn>
                  <a:cxn ang="0">
                    <a:pos x="1223" y="1375"/>
                  </a:cxn>
                  <a:cxn ang="0">
                    <a:pos x="1213" y="1437"/>
                  </a:cxn>
                  <a:cxn ang="0">
                    <a:pos x="1200" y="1497"/>
                  </a:cxn>
                  <a:cxn ang="0">
                    <a:pos x="1206" y="1542"/>
                  </a:cxn>
                  <a:cxn ang="0">
                    <a:pos x="1218" y="1595"/>
                  </a:cxn>
                  <a:cxn ang="0">
                    <a:pos x="1235" y="1624"/>
                  </a:cxn>
                  <a:cxn ang="0">
                    <a:pos x="1260" y="1667"/>
                  </a:cxn>
                  <a:cxn ang="0">
                    <a:pos x="1303" y="1722"/>
                  </a:cxn>
                  <a:cxn ang="0">
                    <a:pos x="1328" y="1792"/>
                  </a:cxn>
                  <a:cxn ang="0">
                    <a:pos x="1370" y="1909"/>
                  </a:cxn>
                  <a:cxn ang="0">
                    <a:pos x="1403" y="2064"/>
                  </a:cxn>
                  <a:cxn ang="0">
                    <a:pos x="1448" y="2277"/>
                  </a:cxn>
                  <a:cxn ang="0">
                    <a:pos x="1160" y="2444"/>
                  </a:cxn>
                  <a:cxn ang="0">
                    <a:pos x="968" y="2567"/>
                  </a:cxn>
                  <a:cxn ang="0">
                    <a:pos x="940" y="2482"/>
                  </a:cxn>
                  <a:cxn ang="0">
                    <a:pos x="780" y="1830"/>
                  </a:cxn>
                  <a:cxn ang="0">
                    <a:pos x="743" y="1697"/>
                  </a:cxn>
                  <a:cxn ang="0">
                    <a:pos x="683" y="1579"/>
                  </a:cxn>
                  <a:cxn ang="0">
                    <a:pos x="602" y="1464"/>
                  </a:cxn>
                  <a:cxn ang="0">
                    <a:pos x="517" y="1371"/>
                  </a:cxn>
                  <a:cxn ang="0">
                    <a:pos x="500" y="1357"/>
                  </a:cxn>
                  <a:cxn ang="0">
                    <a:pos x="420" y="1294"/>
                  </a:cxn>
                  <a:cxn ang="0">
                    <a:pos x="345" y="1259"/>
                  </a:cxn>
                  <a:cxn ang="0">
                    <a:pos x="0" y="1142"/>
                  </a:cxn>
                  <a:cxn ang="0">
                    <a:pos x="345" y="282"/>
                  </a:cxn>
                  <a:cxn ang="0">
                    <a:pos x="610" y="392"/>
                  </a:cxn>
                  <a:cxn ang="0">
                    <a:pos x="851" y="0"/>
                  </a:cxn>
                </a:cxnLst>
                <a:rect l="0" t="0" r="r" b="b"/>
                <a:pathLst>
                  <a:path w="1503" h="2567">
                    <a:moveTo>
                      <a:pt x="851" y="0"/>
                    </a:moveTo>
                    <a:lnTo>
                      <a:pt x="855" y="2"/>
                    </a:lnTo>
                    <a:lnTo>
                      <a:pt x="1188" y="202"/>
                    </a:lnTo>
                    <a:lnTo>
                      <a:pt x="1503" y="435"/>
                    </a:lnTo>
                    <a:lnTo>
                      <a:pt x="1241" y="822"/>
                    </a:lnTo>
                    <a:lnTo>
                      <a:pt x="1231" y="850"/>
                    </a:lnTo>
                    <a:lnTo>
                      <a:pt x="1228" y="885"/>
                    </a:lnTo>
                    <a:lnTo>
                      <a:pt x="1243" y="917"/>
                    </a:lnTo>
                    <a:lnTo>
                      <a:pt x="1256" y="972"/>
                    </a:lnTo>
                    <a:lnTo>
                      <a:pt x="1266" y="1152"/>
                    </a:lnTo>
                    <a:lnTo>
                      <a:pt x="1266" y="1195"/>
                    </a:lnTo>
                    <a:lnTo>
                      <a:pt x="1266" y="1212"/>
                    </a:lnTo>
                    <a:lnTo>
                      <a:pt x="1250" y="1269"/>
                    </a:lnTo>
                    <a:lnTo>
                      <a:pt x="1235" y="1322"/>
                    </a:lnTo>
                    <a:lnTo>
                      <a:pt x="1223" y="1375"/>
                    </a:lnTo>
                    <a:lnTo>
                      <a:pt x="1213" y="1437"/>
                    </a:lnTo>
                    <a:lnTo>
                      <a:pt x="1200" y="1497"/>
                    </a:lnTo>
                    <a:lnTo>
                      <a:pt x="1206" y="1542"/>
                    </a:lnTo>
                    <a:lnTo>
                      <a:pt x="1218" y="1595"/>
                    </a:lnTo>
                    <a:lnTo>
                      <a:pt x="1235" y="1624"/>
                    </a:lnTo>
                    <a:lnTo>
                      <a:pt x="1260" y="1667"/>
                    </a:lnTo>
                    <a:lnTo>
                      <a:pt x="1303" y="1722"/>
                    </a:lnTo>
                    <a:lnTo>
                      <a:pt x="1328" y="1792"/>
                    </a:lnTo>
                    <a:lnTo>
                      <a:pt x="1370" y="1909"/>
                    </a:lnTo>
                    <a:lnTo>
                      <a:pt x="1403" y="2064"/>
                    </a:lnTo>
                    <a:lnTo>
                      <a:pt x="1448" y="2277"/>
                    </a:lnTo>
                    <a:lnTo>
                      <a:pt x="1160" y="2444"/>
                    </a:lnTo>
                    <a:lnTo>
                      <a:pt x="968" y="2567"/>
                    </a:lnTo>
                    <a:lnTo>
                      <a:pt x="940" y="2482"/>
                    </a:lnTo>
                    <a:lnTo>
                      <a:pt x="780" y="1830"/>
                    </a:lnTo>
                    <a:lnTo>
                      <a:pt x="743" y="1697"/>
                    </a:lnTo>
                    <a:lnTo>
                      <a:pt x="683" y="1579"/>
                    </a:lnTo>
                    <a:lnTo>
                      <a:pt x="602" y="1464"/>
                    </a:lnTo>
                    <a:lnTo>
                      <a:pt x="517" y="1371"/>
                    </a:lnTo>
                    <a:lnTo>
                      <a:pt x="500" y="1357"/>
                    </a:lnTo>
                    <a:lnTo>
                      <a:pt x="420" y="1294"/>
                    </a:lnTo>
                    <a:lnTo>
                      <a:pt x="345" y="1259"/>
                    </a:lnTo>
                    <a:lnTo>
                      <a:pt x="0" y="1142"/>
                    </a:lnTo>
                    <a:lnTo>
                      <a:pt x="345" y="282"/>
                    </a:lnTo>
                    <a:lnTo>
                      <a:pt x="610" y="392"/>
                    </a:lnTo>
                    <a:lnTo>
                      <a:pt x="851" y="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26" name="Freeform 94"/>
              <p:cNvSpPr>
                <a:spLocks/>
              </p:cNvSpPr>
              <p:nvPr/>
            </p:nvSpPr>
            <p:spPr bwMode="auto">
              <a:xfrm>
                <a:off x="2034" y="905"/>
                <a:ext cx="104" cy="176"/>
              </a:xfrm>
              <a:custGeom>
                <a:avLst/>
                <a:gdLst/>
                <a:ahLst/>
                <a:cxnLst>
                  <a:cxn ang="0">
                    <a:pos x="350" y="870"/>
                  </a:cxn>
                  <a:cxn ang="0">
                    <a:pos x="497" y="807"/>
                  </a:cxn>
                  <a:cxn ang="0">
                    <a:pos x="520" y="779"/>
                  </a:cxn>
                  <a:cxn ang="0">
                    <a:pos x="520" y="739"/>
                  </a:cxn>
                  <a:cxn ang="0">
                    <a:pos x="515" y="704"/>
                  </a:cxn>
                  <a:cxn ang="0">
                    <a:pos x="380" y="314"/>
                  </a:cxn>
                  <a:cxn ang="0">
                    <a:pos x="370" y="245"/>
                  </a:cxn>
                  <a:cxn ang="0">
                    <a:pos x="368" y="189"/>
                  </a:cxn>
                  <a:cxn ang="0">
                    <a:pos x="370" y="137"/>
                  </a:cxn>
                  <a:cxn ang="0">
                    <a:pos x="360" y="87"/>
                  </a:cxn>
                  <a:cxn ang="0">
                    <a:pos x="0" y="0"/>
                  </a:cxn>
                  <a:cxn ang="0">
                    <a:pos x="198" y="884"/>
                  </a:cxn>
                  <a:cxn ang="0">
                    <a:pos x="350" y="870"/>
                  </a:cxn>
                </a:cxnLst>
                <a:rect l="0" t="0" r="r" b="b"/>
                <a:pathLst>
                  <a:path w="520" h="884">
                    <a:moveTo>
                      <a:pt x="350" y="870"/>
                    </a:moveTo>
                    <a:lnTo>
                      <a:pt x="497" y="807"/>
                    </a:lnTo>
                    <a:lnTo>
                      <a:pt x="520" y="779"/>
                    </a:lnTo>
                    <a:lnTo>
                      <a:pt x="520" y="739"/>
                    </a:lnTo>
                    <a:lnTo>
                      <a:pt x="515" y="704"/>
                    </a:lnTo>
                    <a:lnTo>
                      <a:pt x="380" y="314"/>
                    </a:lnTo>
                    <a:lnTo>
                      <a:pt x="370" y="245"/>
                    </a:lnTo>
                    <a:lnTo>
                      <a:pt x="368" y="189"/>
                    </a:lnTo>
                    <a:lnTo>
                      <a:pt x="370" y="137"/>
                    </a:lnTo>
                    <a:lnTo>
                      <a:pt x="360" y="87"/>
                    </a:lnTo>
                    <a:lnTo>
                      <a:pt x="0" y="0"/>
                    </a:lnTo>
                    <a:lnTo>
                      <a:pt x="198" y="884"/>
                    </a:lnTo>
                    <a:lnTo>
                      <a:pt x="350" y="87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27" name="Freeform 95"/>
              <p:cNvSpPr>
                <a:spLocks/>
              </p:cNvSpPr>
              <p:nvPr/>
            </p:nvSpPr>
            <p:spPr bwMode="auto">
              <a:xfrm>
                <a:off x="2065" y="806"/>
                <a:ext cx="280" cy="403"/>
              </a:xfrm>
              <a:custGeom>
                <a:avLst/>
                <a:gdLst/>
                <a:ahLst/>
                <a:cxnLst>
                  <a:cxn ang="0">
                    <a:pos x="298" y="253"/>
                  </a:cxn>
                  <a:cxn ang="0">
                    <a:pos x="773" y="137"/>
                  </a:cxn>
                  <a:cxn ang="0">
                    <a:pos x="1293" y="0"/>
                  </a:cxn>
                  <a:cxn ang="0">
                    <a:pos x="1378" y="242"/>
                  </a:cxn>
                  <a:cxn ang="0">
                    <a:pos x="1380" y="253"/>
                  </a:cxn>
                  <a:cxn ang="0">
                    <a:pos x="1400" y="335"/>
                  </a:cxn>
                  <a:cxn ang="0">
                    <a:pos x="1396" y="405"/>
                  </a:cxn>
                  <a:cxn ang="0">
                    <a:pos x="1390" y="487"/>
                  </a:cxn>
                  <a:cxn ang="0">
                    <a:pos x="1386" y="572"/>
                  </a:cxn>
                  <a:cxn ang="0">
                    <a:pos x="1353" y="780"/>
                  </a:cxn>
                  <a:cxn ang="0">
                    <a:pos x="1320" y="902"/>
                  </a:cxn>
                  <a:cxn ang="0">
                    <a:pos x="1261" y="1030"/>
                  </a:cxn>
                  <a:cxn ang="0">
                    <a:pos x="1218" y="1143"/>
                  </a:cxn>
                  <a:cxn ang="0">
                    <a:pos x="1210" y="1205"/>
                  </a:cxn>
                  <a:cxn ang="0">
                    <a:pos x="1375" y="1697"/>
                  </a:cxn>
                  <a:cxn ang="0">
                    <a:pos x="898" y="1983"/>
                  </a:cxn>
                  <a:cxn ang="0">
                    <a:pos x="770" y="1990"/>
                  </a:cxn>
                  <a:cxn ang="0">
                    <a:pos x="703" y="2006"/>
                  </a:cxn>
                  <a:cxn ang="0">
                    <a:pos x="600" y="2015"/>
                  </a:cxn>
                  <a:cxn ang="0">
                    <a:pos x="533" y="2015"/>
                  </a:cxn>
                  <a:cxn ang="0">
                    <a:pos x="427" y="2008"/>
                  </a:cxn>
                  <a:cxn ang="0">
                    <a:pos x="358" y="1979"/>
                  </a:cxn>
                  <a:cxn ang="0">
                    <a:pos x="277" y="1950"/>
                  </a:cxn>
                  <a:cxn ang="0">
                    <a:pos x="188" y="1898"/>
                  </a:cxn>
                  <a:cxn ang="0">
                    <a:pos x="155" y="1865"/>
                  </a:cxn>
                  <a:cxn ang="0">
                    <a:pos x="93" y="1807"/>
                  </a:cxn>
                  <a:cxn ang="0">
                    <a:pos x="40" y="1732"/>
                  </a:cxn>
                  <a:cxn ang="0">
                    <a:pos x="2" y="1633"/>
                  </a:cxn>
                  <a:cxn ang="0">
                    <a:pos x="0" y="1625"/>
                  </a:cxn>
                  <a:cxn ang="0">
                    <a:pos x="192" y="1502"/>
                  </a:cxn>
                  <a:cxn ang="0">
                    <a:pos x="480" y="1335"/>
                  </a:cxn>
                  <a:cxn ang="0">
                    <a:pos x="435" y="1122"/>
                  </a:cxn>
                  <a:cxn ang="0">
                    <a:pos x="402" y="967"/>
                  </a:cxn>
                  <a:cxn ang="0">
                    <a:pos x="360" y="850"/>
                  </a:cxn>
                  <a:cxn ang="0">
                    <a:pos x="335" y="780"/>
                  </a:cxn>
                  <a:cxn ang="0">
                    <a:pos x="292" y="725"/>
                  </a:cxn>
                  <a:cxn ang="0">
                    <a:pos x="267" y="682"/>
                  </a:cxn>
                  <a:cxn ang="0">
                    <a:pos x="250" y="653"/>
                  </a:cxn>
                  <a:cxn ang="0">
                    <a:pos x="238" y="600"/>
                  </a:cxn>
                  <a:cxn ang="0">
                    <a:pos x="232" y="555"/>
                  </a:cxn>
                  <a:cxn ang="0">
                    <a:pos x="245" y="495"/>
                  </a:cxn>
                  <a:cxn ang="0">
                    <a:pos x="255" y="433"/>
                  </a:cxn>
                  <a:cxn ang="0">
                    <a:pos x="267" y="380"/>
                  </a:cxn>
                  <a:cxn ang="0">
                    <a:pos x="282" y="327"/>
                  </a:cxn>
                  <a:cxn ang="0">
                    <a:pos x="298" y="270"/>
                  </a:cxn>
                  <a:cxn ang="0">
                    <a:pos x="298" y="253"/>
                  </a:cxn>
                </a:cxnLst>
                <a:rect l="0" t="0" r="r" b="b"/>
                <a:pathLst>
                  <a:path w="1400" h="2015">
                    <a:moveTo>
                      <a:pt x="298" y="253"/>
                    </a:moveTo>
                    <a:lnTo>
                      <a:pt x="773" y="137"/>
                    </a:lnTo>
                    <a:lnTo>
                      <a:pt x="1293" y="0"/>
                    </a:lnTo>
                    <a:lnTo>
                      <a:pt x="1378" y="242"/>
                    </a:lnTo>
                    <a:lnTo>
                      <a:pt x="1380" y="253"/>
                    </a:lnTo>
                    <a:lnTo>
                      <a:pt x="1400" y="335"/>
                    </a:lnTo>
                    <a:lnTo>
                      <a:pt x="1396" y="405"/>
                    </a:lnTo>
                    <a:lnTo>
                      <a:pt x="1390" y="487"/>
                    </a:lnTo>
                    <a:lnTo>
                      <a:pt x="1386" y="572"/>
                    </a:lnTo>
                    <a:lnTo>
                      <a:pt x="1353" y="780"/>
                    </a:lnTo>
                    <a:lnTo>
                      <a:pt x="1320" y="902"/>
                    </a:lnTo>
                    <a:lnTo>
                      <a:pt x="1261" y="1030"/>
                    </a:lnTo>
                    <a:lnTo>
                      <a:pt x="1218" y="1143"/>
                    </a:lnTo>
                    <a:lnTo>
                      <a:pt x="1210" y="1205"/>
                    </a:lnTo>
                    <a:lnTo>
                      <a:pt x="1375" y="1697"/>
                    </a:lnTo>
                    <a:lnTo>
                      <a:pt x="898" y="1983"/>
                    </a:lnTo>
                    <a:lnTo>
                      <a:pt x="770" y="1990"/>
                    </a:lnTo>
                    <a:lnTo>
                      <a:pt x="703" y="2006"/>
                    </a:lnTo>
                    <a:lnTo>
                      <a:pt x="600" y="2015"/>
                    </a:lnTo>
                    <a:lnTo>
                      <a:pt x="533" y="2015"/>
                    </a:lnTo>
                    <a:lnTo>
                      <a:pt x="427" y="2008"/>
                    </a:lnTo>
                    <a:lnTo>
                      <a:pt x="358" y="1979"/>
                    </a:lnTo>
                    <a:lnTo>
                      <a:pt x="277" y="1950"/>
                    </a:lnTo>
                    <a:lnTo>
                      <a:pt x="188" y="1898"/>
                    </a:lnTo>
                    <a:lnTo>
                      <a:pt x="155" y="1865"/>
                    </a:lnTo>
                    <a:lnTo>
                      <a:pt x="93" y="1807"/>
                    </a:lnTo>
                    <a:lnTo>
                      <a:pt x="40" y="1732"/>
                    </a:lnTo>
                    <a:lnTo>
                      <a:pt x="2" y="1633"/>
                    </a:lnTo>
                    <a:lnTo>
                      <a:pt x="0" y="1625"/>
                    </a:lnTo>
                    <a:lnTo>
                      <a:pt x="192" y="1502"/>
                    </a:lnTo>
                    <a:lnTo>
                      <a:pt x="480" y="1335"/>
                    </a:lnTo>
                    <a:lnTo>
                      <a:pt x="435" y="1122"/>
                    </a:lnTo>
                    <a:lnTo>
                      <a:pt x="402" y="967"/>
                    </a:lnTo>
                    <a:lnTo>
                      <a:pt x="360" y="850"/>
                    </a:lnTo>
                    <a:lnTo>
                      <a:pt x="335" y="780"/>
                    </a:lnTo>
                    <a:lnTo>
                      <a:pt x="292" y="725"/>
                    </a:lnTo>
                    <a:lnTo>
                      <a:pt x="267" y="682"/>
                    </a:lnTo>
                    <a:lnTo>
                      <a:pt x="250" y="653"/>
                    </a:lnTo>
                    <a:lnTo>
                      <a:pt x="238" y="600"/>
                    </a:lnTo>
                    <a:lnTo>
                      <a:pt x="232" y="555"/>
                    </a:lnTo>
                    <a:lnTo>
                      <a:pt x="245" y="495"/>
                    </a:lnTo>
                    <a:lnTo>
                      <a:pt x="255" y="433"/>
                    </a:lnTo>
                    <a:lnTo>
                      <a:pt x="267" y="380"/>
                    </a:lnTo>
                    <a:lnTo>
                      <a:pt x="282" y="327"/>
                    </a:lnTo>
                    <a:lnTo>
                      <a:pt x="298" y="270"/>
                    </a:lnTo>
                    <a:lnTo>
                      <a:pt x="298" y="253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28" name="Freeform 96"/>
              <p:cNvSpPr>
                <a:spLocks/>
              </p:cNvSpPr>
              <p:nvPr/>
            </p:nvSpPr>
            <p:spPr bwMode="auto">
              <a:xfrm>
                <a:off x="1751" y="889"/>
                <a:ext cx="314" cy="407"/>
              </a:xfrm>
              <a:custGeom>
                <a:avLst/>
                <a:gdLst/>
                <a:ahLst/>
                <a:cxnLst>
                  <a:cxn ang="0">
                    <a:pos x="0" y="290"/>
                  </a:cxn>
                  <a:cxn ang="0">
                    <a:pos x="13" y="292"/>
                  </a:cxn>
                  <a:cxn ang="0">
                    <a:pos x="482" y="330"/>
                  </a:cxn>
                  <a:cxn ang="0">
                    <a:pos x="1100" y="0"/>
                  </a:cxn>
                  <a:cxn ang="0">
                    <a:pos x="1117" y="14"/>
                  </a:cxn>
                  <a:cxn ang="0">
                    <a:pos x="1202" y="107"/>
                  </a:cxn>
                  <a:cxn ang="0">
                    <a:pos x="1283" y="222"/>
                  </a:cxn>
                  <a:cxn ang="0">
                    <a:pos x="1343" y="340"/>
                  </a:cxn>
                  <a:cxn ang="0">
                    <a:pos x="1380" y="473"/>
                  </a:cxn>
                  <a:cxn ang="0">
                    <a:pos x="1540" y="1125"/>
                  </a:cxn>
                  <a:cxn ang="0">
                    <a:pos x="1568" y="1210"/>
                  </a:cxn>
                  <a:cxn ang="0">
                    <a:pos x="723" y="1732"/>
                  </a:cxn>
                  <a:cxn ang="0">
                    <a:pos x="218" y="2035"/>
                  </a:cxn>
                  <a:cxn ang="0">
                    <a:pos x="75" y="1798"/>
                  </a:cxn>
                  <a:cxn ang="0">
                    <a:pos x="102" y="1730"/>
                  </a:cxn>
                  <a:cxn ang="0">
                    <a:pos x="230" y="1317"/>
                  </a:cxn>
                  <a:cxn ang="0">
                    <a:pos x="250" y="1205"/>
                  </a:cxn>
                  <a:cxn ang="0">
                    <a:pos x="262" y="1137"/>
                  </a:cxn>
                  <a:cxn ang="0">
                    <a:pos x="262" y="1078"/>
                  </a:cxn>
                  <a:cxn ang="0">
                    <a:pos x="252" y="1008"/>
                  </a:cxn>
                  <a:cxn ang="0">
                    <a:pos x="235" y="930"/>
                  </a:cxn>
                  <a:cxn ang="0">
                    <a:pos x="0" y="290"/>
                  </a:cxn>
                </a:cxnLst>
                <a:rect l="0" t="0" r="r" b="b"/>
                <a:pathLst>
                  <a:path w="1568" h="2035">
                    <a:moveTo>
                      <a:pt x="0" y="290"/>
                    </a:moveTo>
                    <a:lnTo>
                      <a:pt x="13" y="292"/>
                    </a:lnTo>
                    <a:lnTo>
                      <a:pt x="482" y="330"/>
                    </a:lnTo>
                    <a:lnTo>
                      <a:pt x="1100" y="0"/>
                    </a:lnTo>
                    <a:lnTo>
                      <a:pt x="1117" y="14"/>
                    </a:lnTo>
                    <a:lnTo>
                      <a:pt x="1202" y="107"/>
                    </a:lnTo>
                    <a:lnTo>
                      <a:pt x="1283" y="222"/>
                    </a:lnTo>
                    <a:lnTo>
                      <a:pt x="1343" y="340"/>
                    </a:lnTo>
                    <a:lnTo>
                      <a:pt x="1380" y="473"/>
                    </a:lnTo>
                    <a:lnTo>
                      <a:pt x="1540" y="1125"/>
                    </a:lnTo>
                    <a:lnTo>
                      <a:pt x="1568" y="1210"/>
                    </a:lnTo>
                    <a:lnTo>
                      <a:pt x="723" y="1732"/>
                    </a:lnTo>
                    <a:lnTo>
                      <a:pt x="218" y="2035"/>
                    </a:lnTo>
                    <a:lnTo>
                      <a:pt x="75" y="1798"/>
                    </a:lnTo>
                    <a:lnTo>
                      <a:pt x="102" y="1730"/>
                    </a:lnTo>
                    <a:lnTo>
                      <a:pt x="230" y="1317"/>
                    </a:lnTo>
                    <a:lnTo>
                      <a:pt x="250" y="1205"/>
                    </a:lnTo>
                    <a:lnTo>
                      <a:pt x="262" y="1137"/>
                    </a:lnTo>
                    <a:lnTo>
                      <a:pt x="262" y="1078"/>
                    </a:lnTo>
                    <a:lnTo>
                      <a:pt x="252" y="1008"/>
                    </a:lnTo>
                    <a:lnTo>
                      <a:pt x="235" y="930"/>
                    </a:lnTo>
                    <a:lnTo>
                      <a:pt x="0" y="29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29" name="Freeform 97"/>
              <p:cNvSpPr>
                <a:spLocks/>
              </p:cNvSpPr>
              <p:nvPr/>
            </p:nvSpPr>
            <p:spPr bwMode="auto">
              <a:xfrm>
                <a:off x="1748" y="1131"/>
                <a:ext cx="496" cy="304"/>
              </a:xfrm>
              <a:custGeom>
                <a:avLst/>
                <a:gdLst/>
                <a:ahLst/>
                <a:cxnLst>
                  <a:cxn ang="0">
                    <a:pos x="1586" y="0"/>
                  </a:cxn>
                  <a:cxn ang="0">
                    <a:pos x="1588" y="8"/>
                  </a:cxn>
                  <a:cxn ang="0">
                    <a:pos x="1626" y="107"/>
                  </a:cxn>
                  <a:cxn ang="0">
                    <a:pos x="1679" y="182"/>
                  </a:cxn>
                  <a:cxn ang="0">
                    <a:pos x="1741" y="240"/>
                  </a:cxn>
                  <a:cxn ang="0">
                    <a:pos x="1774" y="273"/>
                  </a:cxn>
                  <a:cxn ang="0">
                    <a:pos x="1863" y="325"/>
                  </a:cxn>
                  <a:cxn ang="0">
                    <a:pos x="1944" y="354"/>
                  </a:cxn>
                  <a:cxn ang="0">
                    <a:pos x="2013" y="383"/>
                  </a:cxn>
                  <a:cxn ang="0">
                    <a:pos x="2119" y="390"/>
                  </a:cxn>
                  <a:cxn ang="0">
                    <a:pos x="2186" y="390"/>
                  </a:cxn>
                  <a:cxn ang="0">
                    <a:pos x="2289" y="381"/>
                  </a:cxn>
                  <a:cxn ang="0">
                    <a:pos x="2356" y="365"/>
                  </a:cxn>
                  <a:cxn ang="0">
                    <a:pos x="2484" y="358"/>
                  </a:cxn>
                  <a:cxn ang="0">
                    <a:pos x="2418" y="402"/>
                  </a:cxn>
                  <a:cxn ang="0">
                    <a:pos x="2368" y="445"/>
                  </a:cxn>
                  <a:cxn ang="0">
                    <a:pos x="2249" y="532"/>
                  </a:cxn>
                  <a:cxn ang="0">
                    <a:pos x="2166" y="613"/>
                  </a:cxn>
                  <a:cxn ang="0">
                    <a:pos x="2121" y="650"/>
                  </a:cxn>
                  <a:cxn ang="0">
                    <a:pos x="2079" y="672"/>
                  </a:cxn>
                  <a:cxn ang="0">
                    <a:pos x="2038" y="700"/>
                  </a:cxn>
                  <a:cxn ang="0">
                    <a:pos x="1996" y="745"/>
                  </a:cxn>
                  <a:cxn ang="0">
                    <a:pos x="1774" y="995"/>
                  </a:cxn>
                  <a:cxn ang="0">
                    <a:pos x="1716" y="1060"/>
                  </a:cxn>
                  <a:cxn ang="0">
                    <a:pos x="1656" y="1103"/>
                  </a:cxn>
                  <a:cxn ang="0">
                    <a:pos x="1583" y="1157"/>
                  </a:cxn>
                  <a:cxn ang="0">
                    <a:pos x="1538" y="1207"/>
                  </a:cxn>
                  <a:cxn ang="0">
                    <a:pos x="1318" y="1362"/>
                  </a:cxn>
                  <a:cxn ang="0">
                    <a:pos x="1316" y="1365"/>
                  </a:cxn>
                  <a:cxn ang="0">
                    <a:pos x="1048" y="1522"/>
                  </a:cxn>
                  <a:cxn ang="0">
                    <a:pos x="0" y="964"/>
                  </a:cxn>
                  <a:cxn ang="0">
                    <a:pos x="233" y="825"/>
                  </a:cxn>
                  <a:cxn ang="0">
                    <a:pos x="236" y="825"/>
                  </a:cxn>
                  <a:cxn ang="0">
                    <a:pos x="741" y="522"/>
                  </a:cxn>
                  <a:cxn ang="0">
                    <a:pos x="1586" y="0"/>
                  </a:cxn>
                </a:cxnLst>
                <a:rect l="0" t="0" r="r" b="b"/>
                <a:pathLst>
                  <a:path w="2484" h="1522">
                    <a:moveTo>
                      <a:pt x="1586" y="0"/>
                    </a:moveTo>
                    <a:lnTo>
                      <a:pt x="1588" y="8"/>
                    </a:lnTo>
                    <a:lnTo>
                      <a:pt x="1626" y="107"/>
                    </a:lnTo>
                    <a:lnTo>
                      <a:pt x="1679" y="182"/>
                    </a:lnTo>
                    <a:lnTo>
                      <a:pt x="1741" y="240"/>
                    </a:lnTo>
                    <a:lnTo>
                      <a:pt x="1774" y="273"/>
                    </a:lnTo>
                    <a:lnTo>
                      <a:pt x="1863" y="325"/>
                    </a:lnTo>
                    <a:lnTo>
                      <a:pt x="1944" y="354"/>
                    </a:lnTo>
                    <a:lnTo>
                      <a:pt x="2013" y="383"/>
                    </a:lnTo>
                    <a:lnTo>
                      <a:pt x="2119" y="390"/>
                    </a:lnTo>
                    <a:lnTo>
                      <a:pt x="2186" y="390"/>
                    </a:lnTo>
                    <a:lnTo>
                      <a:pt x="2289" y="381"/>
                    </a:lnTo>
                    <a:lnTo>
                      <a:pt x="2356" y="365"/>
                    </a:lnTo>
                    <a:lnTo>
                      <a:pt x="2484" y="358"/>
                    </a:lnTo>
                    <a:lnTo>
                      <a:pt x="2418" y="402"/>
                    </a:lnTo>
                    <a:lnTo>
                      <a:pt x="2368" y="445"/>
                    </a:lnTo>
                    <a:lnTo>
                      <a:pt x="2249" y="532"/>
                    </a:lnTo>
                    <a:lnTo>
                      <a:pt x="2166" y="613"/>
                    </a:lnTo>
                    <a:lnTo>
                      <a:pt x="2121" y="650"/>
                    </a:lnTo>
                    <a:lnTo>
                      <a:pt x="2079" y="672"/>
                    </a:lnTo>
                    <a:lnTo>
                      <a:pt x="2038" y="700"/>
                    </a:lnTo>
                    <a:lnTo>
                      <a:pt x="1996" y="745"/>
                    </a:lnTo>
                    <a:lnTo>
                      <a:pt x="1774" y="995"/>
                    </a:lnTo>
                    <a:lnTo>
                      <a:pt x="1716" y="1060"/>
                    </a:lnTo>
                    <a:lnTo>
                      <a:pt x="1656" y="1103"/>
                    </a:lnTo>
                    <a:lnTo>
                      <a:pt x="1583" y="1157"/>
                    </a:lnTo>
                    <a:lnTo>
                      <a:pt x="1538" y="1207"/>
                    </a:lnTo>
                    <a:lnTo>
                      <a:pt x="1318" y="1362"/>
                    </a:lnTo>
                    <a:lnTo>
                      <a:pt x="1316" y="1365"/>
                    </a:lnTo>
                    <a:lnTo>
                      <a:pt x="1048" y="1522"/>
                    </a:lnTo>
                    <a:lnTo>
                      <a:pt x="0" y="964"/>
                    </a:lnTo>
                    <a:lnTo>
                      <a:pt x="233" y="825"/>
                    </a:lnTo>
                    <a:lnTo>
                      <a:pt x="236" y="825"/>
                    </a:lnTo>
                    <a:lnTo>
                      <a:pt x="741" y="522"/>
                    </a:lnTo>
                    <a:lnTo>
                      <a:pt x="1586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30" name="Freeform 98"/>
              <p:cNvSpPr>
                <a:spLocks/>
              </p:cNvSpPr>
              <p:nvPr/>
            </p:nvSpPr>
            <p:spPr bwMode="auto">
              <a:xfrm>
                <a:off x="2175" y="1145"/>
                <a:ext cx="300" cy="300"/>
              </a:xfrm>
              <a:custGeom>
                <a:avLst/>
                <a:gdLst/>
                <a:ahLst/>
                <a:cxnLst>
                  <a:cxn ang="0">
                    <a:pos x="348" y="286"/>
                  </a:cxn>
                  <a:cxn ang="0">
                    <a:pos x="825" y="0"/>
                  </a:cxn>
                  <a:cxn ang="0">
                    <a:pos x="867" y="123"/>
                  </a:cxn>
                  <a:cxn ang="0">
                    <a:pos x="910" y="255"/>
                  </a:cxn>
                  <a:cxn ang="0">
                    <a:pos x="1060" y="711"/>
                  </a:cxn>
                  <a:cxn ang="0">
                    <a:pos x="1083" y="875"/>
                  </a:cxn>
                  <a:cxn ang="0">
                    <a:pos x="1502" y="1498"/>
                  </a:cxn>
                  <a:cxn ang="0">
                    <a:pos x="813" y="1408"/>
                  </a:cxn>
                  <a:cxn ang="0">
                    <a:pos x="305" y="1388"/>
                  </a:cxn>
                  <a:cxn ang="0">
                    <a:pos x="62" y="1400"/>
                  </a:cxn>
                  <a:cxn ang="0">
                    <a:pos x="37" y="1408"/>
                  </a:cxn>
                  <a:cxn ang="0">
                    <a:pos x="16" y="1408"/>
                  </a:cxn>
                  <a:cxn ang="0">
                    <a:pos x="0" y="1388"/>
                  </a:cxn>
                  <a:cxn ang="0">
                    <a:pos x="16" y="1351"/>
                  </a:cxn>
                  <a:cxn ang="0">
                    <a:pos x="47" y="1326"/>
                  </a:cxn>
                  <a:cxn ang="0">
                    <a:pos x="90" y="1301"/>
                  </a:cxn>
                  <a:cxn ang="0">
                    <a:pos x="400" y="1081"/>
                  </a:cxn>
                  <a:cxn ang="0">
                    <a:pos x="248" y="460"/>
                  </a:cxn>
                  <a:cxn ang="0">
                    <a:pos x="232" y="373"/>
                  </a:cxn>
                  <a:cxn ang="0">
                    <a:pos x="282" y="330"/>
                  </a:cxn>
                  <a:cxn ang="0">
                    <a:pos x="348" y="286"/>
                  </a:cxn>
                </a:cxnLst>
                <a:rect l="0" t="0" r="r" b="b"/>
                <a:pathLst>
                  <a:path w="1502" h="1498">
                    <a:moveTo>
                      <a:pt x="348" y="286"/>
                    </a:moveTo>
                    <a:lnTo>
                      <a:pt x="825" y="0"/>
                    </a:lnTo>
                    <a:lnTo>
                      <a:pt x="867" y="123"/>
                    </a:lnTo>
                    <a:lnTo>
                      <a:pt x="910" y="255"/>
                    </a:lnTo>
                    <a:lnTo>
                      <a:pt x="1060" y="711"/>
                    </a:lnTo>
                    <a:lnTo>
                      <a:pt x="1083" y="875"/>
                    </a:lnTo>
                    <a:lnTo>
                      <a:pt x="1502" y="1498"/>
                    </a:lnTo>
                    <a:lnTo>
                      <a:pt x="813" y="1408"/>
                    </a:lnTo>
                    <a:lnTo>
                      <a:pt x="305" y="1388"/>
                    </a:lnTo>
                    <a:lnTo>
                      <a:pt x="62" y="1400"/>
                    </a:lnTo>
                    <a:lnTo>
                      <a:pt x="37" y="1408"/>
                    </a:lnTo>
                    <a:lnTo>
                      <a:pt x="16" y="1408"/>
                    </a:lnTo>
                    <a:lnTo>
                      <a:pt x="0" y="1388"/>
                    </a:lnTo>
                    <a:lnTo>
                      <a:pt x="16" y="1351"/>
                    </a:lnTo>
                    <a:lnTo>
                      <a:pt x="47" y="1326"/>
                    </a:lnTo>
                    <a:lnTo>
                      <a:pt x="90" y="1301"/>
                    </a:lnTo>
                    <a:lnTo>
                      <a:pt x="400" y="1081"/>
                    </a:lnTo>
                    <a:lnTo>
                      <a:pt x="248" y="460"/>
                    </a:lnTo>
                    <a:lnTo>
                      <a:pt x="232" y="373"/>
                    </a:lnTo>
                    <a:lnTo>
                      <a:pt x="282" y="330"/>
                    </a:lnTo>
                    <a:lnTo>
                      <a:pt x="348" y="286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31" name="Freeform 99"/>
              <p:cNvSpPr>
                <a:spLocks/>
              </p:cNvSpPr>
              <p:nvPr/>
            </p:nvSpPr>
            <p:spPr bwMode="auto">
              <a:xfrm>
                <a:off x="1956" y="1423"/>
                <a:ext cx="584" cy="422"/>
              </a:xfrm>
              <a:custGeom>
                <a:avLst/>
                <a:gdLst/>
                <a:ahLst/>
                <a:cxnLst>
                  <a:cxn ang="0">
                    <a:pos x="1398" y="0"/>
                  </a:cxn>
                  <a:cxn ang="0">
                    <a:pos x="1906" y="20"/>
                  </a:cxn>
                  <a:cxn ang="0">
                    <a:pos x="2595" y="110"/>
                  </a:cxn>
                  <a:cxn ang="0">
                    <a:pos x="2921" y="455"/>
                  </a:cxn>
                  <a:cxn ang="0">
                    <a:pos x="2919" y="455"/>
                  </a:cxn>
                  <a:cxn ang="0">
                    <a:pos x="2244" y="1083"/>
                  </a:cxn>
                  <a:cxn ang="0">
                    <a:pos x="2240" y="1085"/>
                  </a:cxn>
                  <a:cxn ang="0">
                    <a:pos x="1136" y="2110"/>
                  </a:cxn>
                  <a:cxn ang="0">
                    <a:pos x="1133" y="2110"/>
                  </a:cxn>
                  <a:cxn ang="0">
                    <a:pos x="883" y="1737"/>
                  </a:cxn>
                  <a:cxn ang="0">
                    <a:pos x="706" y="1859"/>
                  </a:cxn>
                  <a:cxn ang="0">
                    <a:pos x="590" y="1923"/>
                  </a:cxn>
                  <a:cxn ang="0">
                    <a:pos x="0" y="1164"/>
                  </a:cxn>
                  <a:cxn ang="0">
                    <a:pos x="325" y="990"/>
                  </a:cxn>
                  <a:cxn ang="0">
                    <a:pos x="328" y="990"/>
                  </a:cxn>
                  <a:cxn ang="0">
                    <a:pos x="718" y="720"/>
                  </a:cxn>
                  <a:cxn ang="0">
                    <a:pos x="1466" y="215"/>
                  </a:cxn>
                  <a:cxn ang="0">
                    <a:pos x="1398" y="0"/>
                  </a:cxn>
                </a:cxnLst>
                <a:rect l="0" t="0" r="r" b="b"/>
                <a:pathLst>
                  <a:path w="2921" h="2110">
                    <a:moveTo>
                      <a:pt x="1398" y="0"/>
                    </a:moveTo>
                    <a:lnTo>
                      <a:pt x="1906" y="20"/>
                    </a:lnTo>
                    <a:lnTo>
                      <a:pt x="2595" y="110"/>
                    </a:lnTo>
                    <a:lnTo>
                      <a:pt x="2921" y="455"/>
                    </a:lnTo>
                    <a:lnTo>
                      <a:pt x="2919" y="455"/>
                    </a:lnTo>
                    <a:lnTo>
                      <a:pt x="2244" y="1083"/>
                    </a:lnTo>
                    <a:lnTo>
                      <a:pt x="2240" y="1085"/>
                    </a:lnTo>
                    <a:lnTo>
                      <a:pt x="1136" y="2110"/>
                    </a:lnTo>
                    <a:lnTo>
                      <a:pt x="1133" y="2110"/>
                    </a:lnTo>
                    <a:lnTo>
                      <a:pt x="883" y="1737"/>
                    </a:lnTo>
                    <a:lnTo>
                      <a:pt x="706" y="1859"/>
                    </a:lnTo>
                    <a:lnTo>
                      <a:pt x="590" y="1923"/>
                    </a:lnTo>
                    <a:lnTo>
                      <a:pt x="0" y="1164"/>
                    </a:lnTo>
                    <a:lnTo>
                      <a:pt x="325" y="990"/>
                    </a:lnTo>
                    <a:lnTo>
                      <a:pt x="328" y="990"/>
                    </a:lnTo>
                    <a:lnTo>
                      <a:pt x="718" y="720"/>
                    </a:lnTo>
                    <a:lnTo>
                      <a:pt x="1466" y="215"/>
                    </a:lnTo>
                    <a:lnTo>
                      <a:pt x="1398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32" name="Freeform 100"/>
              <p:cNvSpPr>
                <a:spLocks/>
              </p:cNvSpPr>
              <p:nvPr/>
            </p:nvSpPr>
            <p:spPr bwMode="auto">
              <a:xfrm>
                <a:off x="2183" y="1640"/>
                <a:ext cx="329" cy="263"/>
              </a:xfrm>
              <a:custGeom>
                <a:avLst/>
                <a:gdLst/>
                <a:ahLst/>
                <a:cxnLst>
                  <a:cxn ang="0">
                    <a:pos x="1104" y="0"/>
                  </a:cxn>
                  <a:cxn ang="0">
                    <a:pos x="1212" y="112"/>
                  </a:cxn>
                  <a:cxn ang="0">
                    <a:pos x="1299" y="203"/>
                  </a:cxn>
                  <a:cxn ang="0">
                    <a:pos x="1374" y="293"/>
                  </a:cxn>
                  <a:cxn ang="0">
                    <a:pos x="1486" y="425"/>
                  </a:cxn>
                  <a:cxn ang="0">
                    <a:pos x="1555" y="535"/>
                  </a:cxn>
                  <a:cxn ang="0">
                    <a:pos x="1645" y="695"/>
                  </a:cxn>
                  <a:cxn ang="0">
                    <a:pos x="689" y="930"/>
                  </a:cxn>
                  <a:cxn ang="0">
                    <a:pos x="287" y="1315"/>
                  </a:cxn>
                  <a:cxn ang="0">
                    <a:pos x="0" y="1025"/>
                  </a:cxn>
                  <a:cxn ang="0">
                    <a:pos x="1104" y="0"/>
                  </a:cxn>
                </a:cxnLst>
                <a:rect l="0" t="0" r="r" b="b"/>
                <a:pathLst>
                  <a:path w="1645" h="1315">
                    <a:moveTo>
                      <a:pt x="1104" y="0"/>
                    </a:moveTo>
                    <a:lnTo>
                      <a:pt x="1212" y="112"/>
                    </a:lnTo>
                    <a:lnTo>
                      <a:pt x="1299" y="203"/>
                    </a:lnTo>
                    <a:lnTo>
                      <a:pt x="1374" y="293"/>
                    </a:lnTo>
                    <a:lnTo>
                      <a:pt x="1486" y="425"/>
                    </a:lnTo>
                    <a:lnTo>
                      <a:pt x="1555" y="535"/>
                    </a:lnTo>
                    <a:lnTo>
                      <a:pt x="1645" y="695"/>
                    </a:lnTo>
                    <a:lnTo>
                      <a:pt x="689" y="930"/>
                    </a:lnTo>
                    <a:lnTo>
                      <a:pt x="287" y="1315"/>
                    </a:lnTo>
                    <a:lnTo>
                      <a:pt x="0" y="1025"/>
                    </a:lnTo>
                    <a:lnTo>
                      <a:pt x="1104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33" name="Freeform 101"/>
              <p:cNvSpPr>
                <a:spLocks/>
              </p:cNvSpPr>
              <p:nvPr/>
            </p:nvSpPr>
            <p:spPr bwMode="auto">
              <a:xfrm>
                <a:off x="615" y="3219"/>
                <a:ext cx="1880" cy="1524"/>
              </a:xfrm>
              <a:custGeom>
                <a:avLst/>
                <a:gdLst/>
                <a:ahLst/>
                <a:cxnLst>
                  <a:cxn ang="0">
                    <a:pos x="8862" y="973"/>
                  </a:cxn>
                  <a:cxn ang="0">
                    <a:pos x="9393" y="1565"/>
                  </a:cxn>
                  <a:cxn ang="0">
                    <a:pos x="9391" y="1745"/>
                  </a:cxn>
                  <a:cxn ang="0">
                    <a:pos x="9358" y="1886"/>
                  </a:cxn>
                  <a:cxn ang="0">
                    <a:pos x="9283" y="2042"/>
                  </a:cxn>
                  <a:cxn ang="0">
                    <a:pos x="9188" y="2220"/>
                  </a:cxn>
                  <a:cxn ang="0">
                    <a:pos x="9101" y="2363"/>
                  </a:cxn>
                  <a:cxn ang="0">
                    <a:pos x="8953" y="2581"/>
                  </a:cxn>
                  <a:cxn ang="0">
                    <a:pos x="8820" y="2710"/>
                  </a:cxn>
                  <a:cxn ang="0">
                    <a:pos x="8692" y="2820"/>
                  </a:cxn>
                  <a:cxn ang="0">
                    <a:pos x="8565" y="2936"/>
                  </a:cxn>
                  <a:cxn ang="0">
                    <a:pos x="8167" y="3218"/>
                  </a:cxn>
                  <a:cxn ang="0">
                    <a:pos x="7930" y="3330"/>
                  </a:cxn>
                  <a:cxn ang="0">
                    <a:pos x="7720" y="3423"/>
                  </a:cxn>
                  <a:cxn ang="0">
                    <a:pos x="7569" y="3448"/>
                  </a:cxn>
                  <a:cxn ang="0">
                    <a:pos x="7303" y="3596"/>
                  </a:cxn>
                  <a:cxn ang="0">
                    <a:pos x="7062" y="3723"/>
                  </a:cxn>
                  <a:cxn ang="0">
                    <a:pos x="6880" y="3843"/>
                  </a:cxn>
                  <a:cxn ang="0">
                    <a:pos x="6174" y="4420"/>
                  </a:cxn>
                  <a:cxn ang="0">
                    <a:pos x="6031" y="4501"/>
                  </a:cxn>
                  <a:cxn ang="0">
                    <a:pos x="5394" y="4748"/>
                  </a:cxn>
                  <a:cxn ang="0">
                    <a:pos x="4612" y="4928"/>
                  </a:cxn>
                  <a:cxn ang="0">
                    <a:pos x="4456" y="4976"/>
                  </a:cxn>
                  <a:cxn ang="0">
                    <a:pos x="3654" y="5348"/>
                  </a:cxn>
                  <a:cxn ang="0">
                    <a:pos x="2886" y="6048"/>
                  </a:cxn>
                  <a:cxn ang="0">
                    <a:pos x="2541" y="6316"/>
                  </a:cxn>
                  <a:cxn ang="0">
                    <a:pos x="2119" y="6420"/>
                  </a:cxn>
                  <a:cxn ang="0">
                    <a:pos x="1764" y="6540"/>
                  </a:cxn>
                  <a:cxn ang="0">
                    <a:pos x="1579" y="6698"/>
                  </a:cxn>
                  <a:cxn ang="0">
                    <a:pos x="1473" y="6918"/>
                  </a:cxn>
                  <a:cxn ang="0">
                    <a:pos x="1446" y="7248"/>
                  </a:cxn>
                  <a:cxn ang="0">
                    <a:pos x="1444" y="7416"/>
                  </a:cxn>
                  <a:cxn ang="0">
                    <a:pos x="1363" y="7618"/>
                  </a:cxn>
                  <a:cxn ang="0">
                    <a:pos x="135" y="6713"/>
                  </a:cxn>
                  <a:cxn ang="0">
                    <a:pos x="361" y="6466"/>
                  </a:cxn>
                  <a:cxn ang="0">
                    <a:pos x="673" y="6218"/>
                  </a:cxn>
                  <a:cxn ang="0">
                    <a:pos x="915" y="5746"/>
                  </a:cxn>
                  <a:cxn ang="0">
                    <a:pos x="1415" y="4596"/>
                  </a:cxn>
                  <a:cxn ang="0">
                    <a:pos x="3138" y="2276"/>
                  </a:cxn>
                  <a:cxn ang="0">
                    <a:pos x="4812" y="521"/>
                  </a:cxn>
                  <a:cxn ang="0">
                    <a:pos x="4900" y="421"/>
                  </a:cxn>
                  <a:cxn ang="0">
                    <a:pos x="4937" y="280"/>
                  </a:cxn>
                  <a:cxn ang="0">
                    <a:pos x="4942" y="83"/>
                  </a:cxn>
                  <a:cxn ang="0">
                    <a:pos x="4922" y="0"/>
                  </a:cxn>
                  <a:cxn ang="0">
                    <a:pos x="5082" y="93"/>
                  </a:cxn>
                  <a:cxn ang="0">
                    <a:pos x="5377" y="258"/>
                  </a:cxn>
                  <a:cxn ang="0">
                    <a:pos x="5607" y="341"/>
                  </a:cxn>
                  <a:cxn ang="0">
                    <a:pos x="6060" y="401"/>
                  </a:cxn>
                  <a:cxn ang="0">
                    <a:pos x="6639" y="480"/>
                  </a:cxn>
                  <a:cxn ang="0">
                    <a:pos x="6992" y="540"/>
                  </a:cxn>
                  <a:cxn ang="0">
                    <a:pos x="7187" y="553"/>
                  </a:cxn>
                  <a:cxn ang="0">
                    <a:pos x="7330" y="511"/>
                  </a:cxn>
                  <a:cxn ang="0">
                    <a:pos x="7523" y="500"/>
                  </a:cxn>
                  <a:cxn ang="0">
                    <a:pos x="7693" y="468"/>
                  </a:cxn>
                  <a:cxn ang="0">
                    <a:pos x="7862" y="370"/>
                  </a:cxn>
                  <a:cxn ang="0">
                    <a:pos x="8040" y="266"/>
                  </a:cxn>
                </a:cxnLst>
                <a:rect l="0" t="0" r="r" b="b"/>
                <a:pathLst>
                  <a:path w="9403" h="7618">
                    <a:moveTo>
                      <a:pt x="8167" y="168"/>
                    </a:moveTo>
                    <a:lnTo>
                      <a:pt x="8862" y="973"/>
                    </a:lnTo>
                    <a:lnTo>
                      <a:pt x="9356" y="1523"/>
                    </a:lnTo>
                    <a:lnTo>
                      <a:pt x="9393" y="1565"/>
                    </a:lnTo>
                    <a:lnTo>
                      <a:pt x="9403" y="1671"/>
                    </a:lnTo>
                    <a:lnTo>
                      <a:pt x="9391" y="1745"/>
                    </a:lnTo>
                    <a:lnTo>
                      <a:pt x="9373" y="1805"/>
                    </a:lnTo>
                    <a:lnTo>
                      <a:pt x="9358" y="1886"/>
                    </a:lnTo>
                    <a:lnTo>
                      <a:pt x="9315" y="1971"/>
                    </a:lnTo>
                    <a:lnTo>
                      <a:pt x="9283" y="2042"/>
                    </a:lnTo>
                    <a:lnTo>
                      <a:pt x="9235" y="2127"/>
                    </a:lnTo>
                    <a:lnTo>
                      <a:pt x="9188" y="2220"/>
                    </a:lnTo>
                    <a:lnTo>
                      <a:pt x="9136" y="2293"/>
                    </a:lnTo>
                    <a:lnTo>
                      <a:pt x="9101" y="2363"/>
                    </a:lnTo>
                    <a:lnTo>
                      <a:pt x="9040" y="2451"/>
                    </a:lnTo>
                    <a:lnTo>
                      <a:pt x="8953" y="2581"/>
                    </a:lnTo>
                    <a:lnTo>
                      <a:pt x="8868" y="2668"/>
                    </a:lnTo>
                    <a:lnTo>
                      <a:pt x="8820" y="2710"/>
                    </a:lnTo>
                    <a:lnTo>
                      <a:pt x="8765" y="2768"/>
                    </a:lnTo>
                    <a:lnTo>
                      <a:pt x="8692" y="2820"/>
                    </a:lnTo>
                    <a:lnTo>
                      <a:pt x="8623" y="2883"/>
                    </a:lnTo>
                    <a:lnTo>
                      <a:pt x="8565" y="2936"/>
                    </a:lnTo>
                    <a:lnTo>
                      <a:pt x="8325" y="3111"/>
                    </a:lnTo>
                    <a:lnTo>
                      <a:pt x="8167" y="3218"/>
                    </a:lnTo>
                    <a:lnTo>
                      <a:pt x="8025" y="3283"/>
                    </a:lnTo>
                    <a:lnTo>
                      <a:pt x="7930" y="3330"/>
                    </a:lnTo>
                    <a:lnTo>
                      <a:pt x="7820" y="3376"/>
                    </a:lnTo>
                    <a:lnTo>
                      <a:pt x="7720" y="3423"/>
                    </a:lnTo>
                    <a:lnTo>
                      <a:pt x="7648" y="3420"/>
                    </a:lnTo>
                    <a:lnTo>
                      <a:pt x="7569" y="3448"/>
                    </a:lnTo>
                    <a:lnTo>
                      <a:pt x="7523" y="3468"/>
                    </a:lnTo>
                    <a:lnTo>
                      <a:pt x="7303" y="3596"/>
                    </a:lnTo>
                    <a:lnTo>
                      <a:pt x="7165" y="3658"/>
                    </a:lnTo>
                    <a:lnTo>
                      <a:pt x="7062" y="3723"/>
                    </a:lnTo>
                    <a:lnTo>
                      <a:pt x="6959" y="3785"/>
                    </a:lnTo>
                    <a:lnTo>
                      <a:pt x="6880" y="3843"/>
                    </a:lnTo>
                    <a:lnTo>
                      <a:pt x="6820" y="3895"/>
                    </a:lnTo>
                    <a:lnTo>
                      <a:pt x="6174" y="4420"/>
                    </a:lnTo>
                    <a:lnTo>
                      <a:pt x="6100" y="4470"/>
                    </a:lnTo>
                    <a:lnTo>
                      <a:pt x="6031" y="4501"/>
                    </a:lnTo>
                    <a:lnTo>
                      <a:pt x="5689" y="4638"/>
                    </a:lnTo>
                    <a:lnTo>
                      <a:pt x="5394" y="4748"/>
                    </a:lnTo>
                    <a:lnTo>
                      <a:pt x="4949" y="4870"/>
                    </a:lnTo>
                    <a:lnTo>
                      <a:pt x="4612" y="4928"/>
                    </a:lnTo>
                    <a:lnTo>
                      <a:pt x="4605" y="4930"/>
                    </a:lnTo>
                    <a:lnTo>
                      <a:pt x="4456" y="4976"/>
                    </a:lnTo>
                    <a:lnTo>
                      <a:pt x="3991" y="5183"/>
                    </a:lnTo>
                    <a:lnTo>
                      <a:pt x="3654" y="5348"/>
                    </a:lnTo>
                    <a:lnTo>
                      <a:pt x="3344" y="5571"/>
                    </a:lnTo>
                    <a:lnTo>
                      <a:pt x="2886" y="6048"/>
                    </a:lnTo>
                    <a:lnTo>
                      <a:pt x="2716" y="6221"/>
                    </a:lnTo>
                    <a:lnTo>
                      <a:pt x="2541" y="6316"/>
                    </a:lnTo>
                    <a:lnTo>
                      <a:pt x="2299" y="6368"/>
                    </a:lnTo>
                    <a:lnTo>
                      <a:pt x="2119" y="6420"/>
                    </a:lnTo>
                    <a:lnTo>
                      <a:pt x="1938" y="6478"/>
                    </a:lnTo>
                    <a:lnTo>
                      <a:pt x="1764" y="6540"/>
                    </a:lnTo>
                    <a:lnTo>
                      <a:pt x="1679" y="6598"/>
                    </a:lnTo>
                    <a:lnTo>
                      <a:pt x="1579" y="6698"/>
                    </a:lnTo>
                    <a:lnTo>
                      <a:pt x="1513" y="6803"/>
                    </a:lnTo>
                    <a:lnTo>
                      <a:pt x="1473" y="6918"/>
                    </a:lnTo>
                    <a:lnTo>
                      <a:pt x="1453" y="7068"/>
                    </a:lnTo>
                    <a:lnTo>
                      <a:pt x="1446" y="7248"/>
                    </a:lnTo>
                    <a:lnTo>
                      <a:pt x="1444" y="7358"/>
                    </a:lnTo>
                    <a:lnTo>
                      <a:pt x="1444" y="7416"/>
                    </a:lnTo>
                    <a:lnTo>
                      <a:pt x="1426" y="7499"/>
                    </a:lnTo>
                    <a:lnTo>
                      <a:pt x="1363" y="7618"/>
                    </a:lnTo>
                    <a:lnTo>
                      <a:pt x="766" y="7181"/>
                    </a:lnTo>
                    <a:lnTo>
                      <a:pt x="135" y="6713"/>
                    </a:lnTo>
                    <a:lnTo>
                      <a:pt x="0" y="6598"/>
                    </a:lnTo>
                    <a:lnTo>
                      <a:pt x="361" y="6466"/>
                    </a:lnTo>
                    <a:lnTo>
                      <a:pt x="493" y="6391"/>
                    </a:lnTo>
                    <a:lnTo>
                      <a:pt x="673" y="6218"/>
                    </a:lnTo>
                    <a:lnTo>
                      <a:pt x="680" y="6193"/>
                    </a:lnTo>
                    <a:lnTo>
                      <a:pt x="915" y="5746"/>
                    </a:lnTo>
                    <a:lnTo>
                      <a:pt x="1249" y="5023"/>
                    </a:lnTo>
                    <a:lnTo>
                      <a:pt x="1415" y="4596"/>
                    </a:lnTo>
                    <a:lnTo>
                      <a:pt x="1959" y="3723"/>
                    </a:lnTo>
                    <a:lnTo>
                      <a:pt x="3138" y="2276"/>
                    </a:lnTo>
                    <a:lnTo>
                      <a:pt x="4667" y="643"/>
                    </a:lnTo>
                    <a:lnTo>
                      <a:pt x="4812" y="521"/>
                    </a:lnTo>
                    <a:lnTo>
                      <a:pt x="4856" y="478"/>
                    </a:lnTo>
                    <a:lnTo>
                      <a:pt x="4900" y="421"/>
                    </a:lnTo>
                    <a:lnTo>
                      <a:pt x="4922" y="355"/>
                    </a:lnTo>
                    <a:lnTo>
                      <a:pt x="4937" y="280"/>
                    </a:lnTo>
                    <a:lnTo>
                      <a:pt x="4952" y="150"/>
                    </a:lnTo>
                    <a:lnTo>
                      <a:pt x="4942" y="83"/>
                    </a:lnTo>
                    <a:lnTo>
                      <a:pt x="4939" y="36"/>
                    </a:lnTo>
                    <a:lnTo>
                      <a:pt x="4922" y="0"/>
                    </a:lnTo>
                    <a:lnTo>
                      <a:pt x="5002" y="38"/>
                    </a:lnTo>
                    <a:lnTo>
                      <a:pt x="5082" y="93"/>
                    </a:lnTo>
                    <a:lnTo>
                      <a:pt x="5227" y="170"/>
                    </a:lnTo>
                    <a:lnTo>
                      <a:pt x="5377" y="258"/>
                    </a:lnTo>
                    <a:lnTo>
                      <a:pt x="5487" y="330"/>
                    </a:lnTo>
                    <a:lnTo>
                      <a:pt x="5607" y="341"/>
                    </a:lnTo>
                    <a:lnTo>
                      <a:pt x="5757" y="361"/>
                    </a:lnTo>
                    <a:lnTo>
                      <a:pt x="6060" y="401"/>
                    </a:lnTo>
                    <a:lnTo>
                      <a:pt x="6535" y="468"/>
                    </a:lnTo>
                    <a:lnTo>
                      <a:pt x="6639" y="480"/>
                    </a:lnTo>
                    <a:lnTo>
                      <a:pt x="6735" y="490"/>
                    </a:lnTo>
                    <a:lnTo>
                      <a:pt x="6992" y="540"/>
                    </a:lnTo>
                    <a:lnTo>
                      <a:pt x="7120" y="558"/>
                    </a:lnTo>
                    <a:lnTo>
                      <a:pt x="7187" y="553"/>
                    </a:lnTo>
                    <a:lnTo>
                      <a:pt x="7258" y="533"/>
                    </a:lnTo>
                    <a:lnTo>
                      <a:pt x="7330" y="511"/>
                    </a:lnTo>
                    <a:lnTo>
                      <a:pt x="7422" y="519"/>
                    </a:lnTo>
                    <a:lnTo>
                      <a:pt x="7523" y="500"/>
                    </a:lnTo>
                    <a:lnTo>
                      <a:pt x="7625" y="480"/>
                    </a:lnTo>
                    <a:lnTo>
                      <a:pt x="7693" y="468"/>
                    </a:lnTo>
                    <a:lnTo>
                      <a:pt x="7770" y="423"/>
                    </a:lnTo>
                    <a:lnTo>
                      <a:pt x="7862" y="370"/>
                    </a:lnTo>
                    <a:lnTo>
                      <a:pt x="7953" y="324"/>
                    </a:lnTo>
                    <a:lnTo>
                      <a:pt x="8040" y="266"/>
                    </a:lnTo>
                    <a:lnTo>
                      <a:pt x="8167" y="16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34" name="Freeform 102"/>
              <p:cNvSpPr>
                <a:spLocks/>
              </p:cNvSpPr>
              <p:nvPr/>
            </p:nvSpPr>
            <p:spPr bwMode="auto">
              <a:xfrm>
                <a:off x="1026" y="913"/>
                <a:ext cx="778" cy="685"/>
              </a:xfrm>
              <a:custGeom>
                <a:avLst/>
                <a:gdLst/>
                <a:ahLst/>
                <a:cxnLst>
                  <a:cxn ang="0">
                    <a:pos x="2458" y="0"/>
                  </a:cxn>
                  <a:cxn ang="0">
                    <a:pos x="1373" y="1583"/>
                  </a:cxn>
                  <a:cxn ang="0">
                    <a:pos x="1279" y="1712"/>
                  </a:cxn>
                  <a:cxn ang="0">
                    <a:pos x="1268" y="1717"/>
                  </a:cxn>
                  <a:cxn ang="0">
                    <a:pos x="1256" y="1730"/>
                  </a:cxn>
                  <a:cxn ang="0">
                    <a:pos x="1250" y="1751"/>
                  </a:cxn>
                  <a:cxn ang="0">
                    <a:pos x="1256" y="1774"/>
                  </a:cxn>
                  <a:cxn ang="0">
                    <a:pos x="1275" y="1792"/>
                  </a:cxn>
                  <a:cxn ang="0">
                    <a:pos x="1588" y="2010"/>
                  </a:cxn>
                  <a:cxn ang="0">
                    <a:pos x="1601" y="2017"/>
                  </a:cxn>
                  <a:cxn ang="0">
                    <a:pos x="1616" y="2025"/>
                  </a:cxn>
                  <a:cxn ang="0">
                    <a:pos x="1659" y="2019"/>
                  </a:cxn>
                  <a:cxn ang="0">
                    <a:pos x="1684" y="2002"/>
                  </a:cxn>
                  <a:cxn ang="0">
                    <a:pos x="1706" y="1985"/>
                  </a:cxn>
                  <a:cxn ang="0">
                    <a:pos x="1736" y="1962"/>
                  </a:cxn>
                  <a:cxn ang="0">
                    <a:pos x="1986" y="1587"/>
                  </a:cxn>
                  <a:cxn ang="0">
                    <a:pos x="2426" y="840"/>
                  </a:cxn>
                  <a:cxn ang="0">
                    <a:pos x="2852" y="152"/>
                  </a:cxn>
                  <a:cxn ang="0">
                    <a:pos x="2487" y="77"/>
                  </a:cxn>
                  <a:cxn ang="0">
                    <a:pos x="1373" y="1583"/>
                  </a:cxn>
                  <a:cxn ang="0">
                    <a:pos x="2458" y="0"/>
                  </a:cxn>
                  <a:cxn ang="0">
                    <a:pos x="3624" y="172"/>
                  </a:cxn>
                  <a:cxn ang="0">
                    <a:pos x="3859" y="812"/>
                  </a:cxn>
                  <a:cxn ang="0">
                    <a:pos x="3876" y="890"/>
                  </a:cxn>
                  <a:cxn ang="0">
                    <a:pos x="3886" y="960"/>
                  </a:cxn>
                  <a:cxn ang="0">
                    <a:pos x="3886" y="1019"/>
                  </a:cxn>
                  <a:cxn ang="0">
                    <a:pos x="3874" y="1087"/>
                  </a:cxn>
                  <a:cxn ang="0">
                    <a:pos x="3854" y="1199"/>
                  </a:cxn>
                  <a:cxn ang="0">
                    <a:pos x="3726" y="1612"/>
                  </a:cxn>
                  <a:cxn ang="0">
                    <a:pos x="3699" y="1680"/>
                  </a:cxn>
                  <a:cxn ang="0">
                    <a:pos x="3842" y="1917"/>
                  </a:cxn>
                  <a:cxn ang="0">
                    <a:pos x="3839" y="1917"/>
                  </a:cxn>
                  <a:cxn ang="0">
                    <a:pos x="3606" y="2056"/>
                  </a:cxn>
                  <a:cxn ang="0">
                    <a:pos x="1339" y="3425"/>
                  </a:cxn>
                  <a:cxn ang="0">
                    <a:pos x="0" y="2512"/>
                  </a:cxn>
                  <a:cxn ang="0">
                    <a:pos x="941" y="1979"/>
                  </a:cxn>
                  <a:cxn ang="0">
                    <a:pos x="988" y="1957"/>
                  </a:cxn>
                  <a:cxn ang="0">
                    <a:pos x="1036" y="1917"/>
                  </a:cxn>
                  <a:cxn ang="0">
                    <a:pos x="1073" y="1877"/>
                  </a:cxn>
                  <a:cxn ang="0">
                    <a:pos x="1128" y="1822"/>
                  </a:cxn>
                  <a:cxn ang="0">
                    <a:pos x="1200" y="1734"/>
                  </a:cxn>
                  <a:cxn ang="0">
                    <a:pos x="1288" y="1579"/>
                  </a:cxn>
                  <a:cxn ang="0">
                    <a:pos x="2458" y="0"/>
                  </a:cxn>
                </a:cxnLst>
                <a:rect l="0" t="0" r="r" b="b"/>
                <a:pathLst>
                  <a:path w="3886" h="3425">
                    <a:moveTo>
                      <a:pt x="2458" y="0"/>
                    </a:moveTo>
                    <a:lnTo>
                      <a:pt x="1373" y="1583"/>
                    </a:lnTo>
                    <a:lnTo>
                      <a:pt x="1279" y="1712"/>
                    </a:lnTo>
                    <a:lnTo>
                      <a:pt x="1268" y="1717"/>
                    </a:lnTo>
                    <a:lnTo>
                      <a:pt x="1256" y="1730"/>
                    </a:lnTo>
                    <a:lnTo>
                      <a:pt x="1250" y="1751"/>
                    </a:lnTo>
                    <a:lnTo>
                      <a:pt x="1256" y="1774"/>
                    </a:lnTo>
                    <a:lnTo>
                      <a:pt x="1275" y="1792"/>
                    </a:lnTo>
                    <a:lnTo>
                      <a:pt x="1588" y="2010"/>
                    </a:lnTo>
                    <a:lnTo>
                      <a:pt x="1601" y="2017"/>
                    </a:lnTo>
                    <a:lnTo>
                      <a:pt x="1616" y="2025"/>
                    </a:lnTo>
                    <a:lnTo>
                      <a:pt x="1659" y="2019"/>
                    </a:lnTo>
                    <a:lnTo>
                      <a:pt x="1684" y="2002"/>
                    </a:lnTo>
                    <a:lnTo>
                      <a:pt x="1706" y="1985"/>
                    </a:lnTo>
                    <a:lnTo>
                      <a:pt x="1736" y="1962"/>
                    </a:lnTo>
                    <a:lnTo>
                      <a:pt x="1986" y="1587"/>
                    </a:lnTo>
                    <a:lnTo>
                      <a:pt x="2426" y="840"/>
                    </a:lnTo>
                    <a:lnTo>
                      <a:pt x="2852" y="152"/>
                    </a:lnTo>
                    <a:lnTo>
                      <a:pt x="2487" y="77"/>
                    </a:lnTo>
                    <a:lnTo>
                      <a:pt x="1373" y="1583"/>
                    </a:lnTo>
                    <a:lnTo>
                      <a:pt x="2458" y="0"/>
                    </a:lnTo>
                    <a:lnTo>
                      <a:pt x="3624" y="172"/>
                    </a:lnTo>
                    <a:lnTo>
                      <a:pt x="3859" y="812"/>
                    </a:lnTo>
                    <a:lnTo>
                      <a:pt x="3876" y="890"/>
                    </a:lnTo>
                    <a:lnTo>
                      <a:pt x="3886" y="960"/>
                    </a:lnTo>
                    <a:lnTo>
                      <a:pt x="3886" y="1019"/>
                    </a:lnTo>
                    <a:lnTo>
                      <a:pt x="3874" y="1087"/>
                    </a:lnTo>
                    <a:lnTo>
                      <a:pt x="3854" y="1199"/>
                    </a:lnTo>
                    <a:lnTo>
                      <a:pt x="3726" y="1612"/>
                    </a:lnTo>
                    <a:lnTo>
                      <a:pt x="3699" y="1680"/>
                    </a:lnTo>
                    <a:lnTo>
                      <a:pt x="3842" y="1917"/>
                    </a:lnTo>
                    <a:lnTo>
                      <a:pt x="3839" y="1917"/>
                    </a:lnTo>
                    <a:lnTo>
                      <a:pt x="3606" y="2056"/>
                    </a:lnTo>
                    <a:lnTo>
                      <a:pt x="1339" y="3425"/>
                    </a:lnTo>
                    <a:lnTo>
                      <a:pt x="0" y="2512"/>
                    </a:lnTo>
                    <a:lnTo>
                      <a:pt x="941" y="1979"/>
                    </a:lnTo>
                    <a:lnTo>
                      <a:pt x="988" y="1957"/>
                    </a:lnTo>
                    <a:lnTo>
                      <a:pt x="1036" y="1917"/>
                    </a:lnTo>
                    <a:lnTo>
                      <a:pt x="1073" y="1877"/>
                    </a:lnTo>
                    <a:lnTo>
                      <a:pt x="1128" y="1822"/>
                    </a:lnTo>
                    <a:lnTo>
                      <a:pt x="1200" y="1734"/>
                    </a:lnTo>
                    <a:lnTo>
                      <a:pt x="1288" y="1579"/>
                    </a:lnTo>
                    <a:lnTo>
                      <a:pt x="2458" y="0"/>
                    </a:lnTo>
                    <a:close/>
                  </a:path>
                </a:pathLst>
              </a:custGeom>
              <a:solidFill>
                <a:srgbClr val="FFF4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35" name="Freeform 103"/>
              <p:cNvSpPr>
                <a:spLocks/>
              </p:cNvSpPr>
              <p:nvPr/>
            </p:nvSpPr>
            <p:spPr bwMode="auto">
              <a:xfrm>
                <a:off x="1026" y="913"/>
                <a:ext cx="778" cy="685"/>
              </a:xfrm>
              <a:custGeom>
                <a:avLst/>
                <a:gdLst/>
                <a:ahLst/>
                <a:cxnLst>
                  <a:cxn ang="0">
                    <a:pos x="2458" y="0"/>
                  </a:cxn>
                  <a:cxn ang="0">
                    <a:pos x="3624" y="172"/>
                  </a:cxn>
                  <a:cxn ang="0">
                    <a:pos x="3859" y="812"/>
                  </a:cxn>
                  <a:cxn ang="0">
                    <a:pos x="3876" y="890"/>
                  </a:cxn>
                  <a:cxn ang="0">
                    <a:pos x="3886" y="960"/>
                  </a:cxn>
                  <a:cxn ang="0">
                    <a:pos x="3886" y="1019"/>
                  </a:cxn>
                  <a:cxn ang="0">
                    <a:pos x="3874" y="1087"/>
                  </a:cxn>
                  <a:cxn ang="0">
                    <a:pos x="3854" y="1199"/>
                  </a:cxn>
                  <a:cxn ang="0">
                    <a:pos x="3726" y="1612"/>
                  </a:cxn>
                  <a:cxn ang="0">
                    <a:pos x="3699" y="1680"/>
                  </a:cxn>
                  <a:cxn ang="0">
                    <a:pos x="3842" y="1917"/>
                  </a:cxn>
                  <a:cxn ang="0">
                    <a:pos x="3839" y="1917"/>
                  </a:cxn>
                  <a:cxn ang="0">
                    <a:pos x="3606" y="2056"/>
                  </a:cxn>
                  <a:cxn ang="0">
                    <a:pos x="1339" y="3425"/>
                  </a:cxn>
                  <a:cxn ang="0">
                    <a:pos x="0" y="2512"/>
                  </a:cxn>
                  <a:cxn ang="0">
                    <a:pos x="941" y="1979"/>
                  </a:cxn>
                  <a:cxn ang="0">
                    <a:pos x="988" y="1957"/>
                  </a:cxn>
                  <a:cxn ang="0">
                    <a:pos x="1036" y="1917"/>
                  </a:cxn>
                  <a:cxn ang="0">
                    <a:pos x="1073" y="1877"/>
                  </a:cxn>
                  <a:cxn ang="0">
                    <a:pos x="1128" y="1822"/>
                  </a:cxn>
                  <a:cxn ang="0">
                    <a:pos x="1200" y="1734"/>
                  </a:cxn>
                  <a:cxn ang="0">
                    <a:pos x="1288" y="1579"/>
                  </a:cxn>
                  <a:cxn ang="0">
                    <a:pos x="2458" y="0"/>
                  </a:cxn>
                </a:cxnLst>
                <a:rect l="0" t="0" r="r" b="b"/>
                <a:pathLst>
                  <a:path w="3886" h="3425">
                    <a:moveTo>
                      <a:pt x="2458" y="0"/>
                    </a:moveTo>
                    <a:lnTo>
                      <a:pt x="3624" y="172"/>
                    </a:lnTo>
                    <a:lnTo>
                      <a:pt x="3859" y="812"/>
                    </a:lnTo>
                    <a:lnTo>
                      <a:pt x="3876" y="890"/>
                    </a:lnTo>
                    <a:lnTo>
                      <a:pt x="3886" y="960"/>
                    </a:lnTo>
                    <a:lnTo>
                      <a:pt x="3886" y="1019"/>
                    </a:lnTo>
                    <a:lnTo>
                      <a:pt x="3874" y="1087"/>
                    </a:lnTo>
                    <a:lnTo>
                      <a:pt x="3854" y="1199"/>
                    </a:lnTo>
                    <a:lnTo>
                      <a:pt x="3726" y="1612"/>
                    </a:lnTo>
                    <a:lnTo>
                      <a:pt x="3699" y="1680"/>
                    </a:lnTo>
                    <a:lnTo>
                      <a:pt x="3842" y="1917"/>
                    </a:lnTo>
                    <a:lnTo>
                      <a:pt x="3839" y="1917"/>
                    </a:lnTo>
                    <a:lnTo>
                      <a:pt x="3606" y="2056"/>
                    </a:lnTo>
                    <a:lnTo>
                      <a:pt x="1339" y="3425"/>
                    </a:lnTo>
                    <a:lnTo>
                      <a:pt x="0" y="2512"/>
                    </a:lnTo>
                    <a:lnTo>
                      <a:pt x="941" y="1979"/>
                    </a:lnTo>
                    <a:lnTo>
                      <a:pt x="988" y="1957"/>
                    </a:lnTo>
                    <a:lnTo>
                      <a:pt x="1036" y="1917"/>
                    </a:lnTo>
                    <a:lnTo>
                      <a:pt x="1073" y="1877"/>
                    </a:lnTo>
                    <a:lnTo>
                      <a:pt x="1128" y="1822"/>
                    </a:lnTo>
                    <a:lnTo>
                      <a:pt x="1200" y="1734"/>
                    </a:lnTo>
                    <a:lnTo>
                      <a:pt x="1288" y="1579"/>
                    </a:lnTo>
                    <a:lnTo>
                      <a:pt x="2458" y="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36" name="Freeform 104"/>
              <p:cNvSpPr>
                <a:spLocks/>
              </p:cNvSpPr>
              <p:nvPr/>
            </p:nvSpPr>
            <p:spPr bwMode="auto">
              <a:xfrm>
                <a:off x="1276" y="928"/>
                <a:ext cx="321" cy="390"/>
              </a:xfrm>
              <a:custGeom>
                <a:avLst/>
                <a:gdLst/>
                <a:ahLst/>
                <a:cxnLst>
                  <a:cxn ang="0">
                    <a:pos x="123" y="1506"/>
                  </a:cxn>
                  <a:cxn ang="0">
                    <a:pos x="29" y="1635"/>
                  </a:cxn>
                  <a:cxn ang="0">
                    <a:pos x="18" y="1640"/>
                  </a:cxn>
                  <a:cxn ang="0">
                    <a:pos x="6" y="1653"/>
                  </a:cxn>
                  <a:cxn ang="0">
                    <a:pos x="0" y="1674"/>
                  </a:cxn>
                  <a:cxn ang="0">
                    <a:pos x="6" y="1697"/>
                  </a:cxn>
                  <a:cxn ang="0">
                    <a:pos x="25" y="1715"/>
                  </a:cxn>
                  <a:cxn ang="0">
                    <a:pos x="338" y="1933"/>
                  </a:cxn>
                  <a:cxn ang="0">
                    <a:pos x="351" y="1940"/>
                  </a:cxn>
                  <a:cxn ang="0">
                    <a:pos x="366" y="1948"/>
                  </a:cxn>
                  <a:cxn ang="0">
                    <a:pos x="409" y="1942"/>
                  </a:cxn>
                  <a:cxn ang="0">
                    <a:pos x="434" y="1925"/>
                  </a:cxn>
                  <a:cxn ang="0">
                    <a:pos x="456" y="1908"/>
                  </a:cxn>
                  <a:cxn ang="0">
                    <a:pos x="486" y="1885"/>
                  </a:cxn>
                  <a:cxn ang="0">
                    <a:pos x="736" y="1510"/>
                  </a:cxn>
                  <a:cxn ang="0">
                    <a:pos x="1176" y="763"/>
                  </a:cxn>
                  <a:cxn ang="0">
                    <a:pos x="1602" y="75"/>
                  </a:cxn>
                  <a:cxn ang="0">
                    <a:pos x="1237" y="0"/>
                  </a:cxn>
                  <a:cxn ang="0">
                    <a:pos x="123" y="1506"/>
                  </a:cxn>
                </a:cxnLst>
                <a:rect l="0" t="0" r="r" b="b"/>
                <a:pathLst>
                  <a:path w="1602" h="1948">
                    <a:moveTo>
                      <a:pt x="123" y="1506"/>
                    </a:moveTo>
                    <a:lnTo>
                      <a:pt x="29" y="1635"/>
                    </a:lnTo>
                    <a:lnTo>
                      <a:pt x="18" y="1640"/>
                    </a:lnTo>
                    <a:lnTo>
                      <a:pt x="6" y="1653"/>
                    </a:lnTo>
                    <a:lnTo>
                      <a:pt x="0" y="1674"/>
                    </a:lnTo>
                    <a:lnTo>
                      <a:pt x="6" y="1697"/>
                    </a:lnTo>
                    <a:lnTo>
                      <a:pt x="25" y="1715"/>
                    </a:lnTo>
                    <a:lnTo>
                      <a:pt x="338" y="1933"/>
                    </a:lnTo>
                    <a:lnTo>
                      <a:pt x="351" y="1940"/>
                    </a:lnTo>
                    <a:lnTo>
                      <a:pt x="366" y="1948"/>
                    </a:lnTo>
                    <a:lnTo>
                      <a:pt x="409" y="1942"/>
                    </a:lnTo>
                    <a:lnTo>
                      <a:pt x="434" y="1925"/>
                    </a:lnTo>
                    <a:lnTo>
                      <a:pt x="456" y="1908"/>
                    </a:lnTo>
                    <a:lnTo>
                      <a:pt x="486" y="1885"/>
                    </a:lnTo>
                    <a:lnTo>
                      <a:pt x="736" y="1510"/>
                    </a:lnTo>
                    <a:lnTo>
                      <a:pt x="1176" y="763"/>
                    </a:lnTo>
                    <a:lnTo>
                      <a:pt x="1602" y="75"/>
                    </a:lnTo>
                    <a:lnTo>
                      <a:pt x="1237" y="0"/>
                    </a:lnTo>
                    <a:lnTo>
                      <a:pt x="123" y="1506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37" name="Freeform 105"/>
              <p:cNvSpPr>
                <a:spLocks/>
              </p:cNvSpPr>
              <p:nvPr/>
            </p:nvSpPr>
            <p:spPr bwMode="auto">
              <a:xfrm>
                <a:off x="1586" y="420"/>
                <a:ext cx="455" cy="426"/>
              </a:xfrm>
              <a:custGeom>
                <a:avLst/>
                <a:gdLst/>
                <a:ahLst/>
                <a:cxnLst>
                  <a:cxn ang="0">
                    <a:pos x="731" y="0"/>
                  </a:cxn>
                  <a:cxn ang="0">
                    <a:pos x="1331" y="325"/>
                  </a:cxn>
                  <a:cxn ang="0">
                    <a:pos x="1455" y="402"/>
                  </a:cxn>
                  <a:cxn ang="0">
                    <a:pos x="1665" y="550"/>
                  </a:cxn>
                  <a:cxn ang="0">
                    <a:pos x="2279" y="988"/>
                  </a:cxn>
                  <a:cxn ang="0">
                    <a:pos x="2038" y="1380"/>
                  </a:cxn>
                  <a:cxn ang="0">
                    <a:pos x="1773" y="1270"/>
                  </a:cxn>
                  <a:cxn ang="0">
                    <a:pos x="1428" y="2130"/>
                  </a:cxn>
                  <a:cxn ang="0">
                    <a:pos x="0" y="1639"/>
                  </a:cxn>
                  <a:cxn ang="0">
                    <a:pos x="250" y="1025"/>
                  </a:cxn>
                  <a:cxn ang="0">
                    <a:pos x="322" y="817"/>
                  </a:cxn>
                  <a:cxn ang="0">
                    <a:pos x="443" y="540"/>
                  </a:cxn>
                  <a:cxn ang="0">
                    <a:pos x="565" y="307"/>
                  </a:cxn>
                  <a:cxn ang="0">
                    <a:pos x="728" y="2"/>
                  </a:cxn>
                  <a:cxn ang="0">
                    <a:pos x="731" y="0"/>
                  </a:cxn>
                </a:cxnLst>
                <a:rect l="0" t="0" r="r" b="b"/>
                <a:pathLst>
                  <a:path w="2279" h="2130">
                    <a:moveTo>
                      <a:pt x="731" y="0"/>
                    </a:moveTo>
                    <a:lnTo>
                      <a:pt x="1331" y="325"/>
                    </a:lnTo>
                    <a:lnTo>
                      <a:pt x="1455" y="402"/>
                    </a:lnTo>
                    <a:lnTo>
                      <a:pt x="1665" y="550"/>
                    </a:lnTo>
                    <a:lnTo>
                      <a:pt x="2279" y="988"/>
                    </a:lnTo>
                    <a:lnTo>
                      <a:pt x="2038" y="1380"/>
                    </a:lnTo>
                    <a:lnTo>
                      <a:pt x="1773" y="1270"/>
                    </a:lnTo>
                    <a:lnTo>
                      <a:pt x="1428" y="2130"/>
                    </a:lnTo>
                    <a:lnTo>
                      <a:pt x="0" y="1639"/>
                    </a:lnTo>
                    <a:lnTo>
                      <a:pt x="250" y="1025"/>
                    </a:lnTo>
                    <a:lnTo>
                      <a:pt x="322" y="817"/>
                    </a:lnTo>
                    <a:lnTo>
                      <a:pt x="443" y="540"/>
                    </a:lnTo>
                    <a:lnTo>
                      <a:pt x="565" y="307"/>
                    </a:lnTo>
                    <a:lnTo>
                      <a:pt x="728" y="2"/>
                    </a:lnTo>
                    <a:lnTo>
                      <a:pt x="731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38" name="Freeform 106"/>
              <p:cNvSpPr>
                <a:spLocks/>
              </p:cNvSpPr>
              <p:nvPr/>
            </p:nvSpPr>
            <p:spPr bwMode="auto">
              <a:xfrm>
                <a:off x="1518" y="748"/>
                <a:ext cx="453" cy="207"/>
              </a:xfrm>
              <a:custGeom>
                <a:avLst/>
                <a:gdLst/>
                <a:ahLst/>
                <a:cxnLst>
                  <a:cxn ang="0">
                    <a:pos x="338" y="0"/>
                  </a:cxn>
                  <a:cxn ang="0">
                    <a:pos x="1766" y="491"/>
                  </a:cxn>
                  <a:cxn ang="0">
                    <a:pos x="2111" y="608"/>
                  </a:cxn>
                  <a:cxn ang="0">
                    <a:pos x="2186" y="643"/>
                  </a:cxn>
                  <a:cxn ang="0">
                    <a:pos x="2266" y="706"/>
                  </a:cxn>
                  <a:cxn ang="0">
                    <a:pos x="1648" y="1036"/>
                  </a:cxn>
                  <a:cxn ang="0">
                    <a:pos x="1179" y="998"/>
                  </a:cxn>
                  <a:cxn ang="0">
                    <a:pos x="1166" y="996"/>
                  </a:cxn>
                  <a:cxn ang="0">
                    <a:pos x="0" y="824"/>
                  </a:cxn>
                  <a:cxn ang="0">
                    <a:pos x="4" y="821"/>
                  </a:cxn>
                  <a:cxn ang="0">
                    <a:pos x="338" y="0"/>
                  </a:cxn>
                </a:cxnLst>
                <a:rect l="0" t="0" r="r" b="b"/>
                <a:pathLst>
                  <a:path w="2266" h="1036">
                    <a:moveTo>
                      <a:pt x="338" y="0"/>
                    </a:moveTo>
                    <a:lnTo>
                      <a:pt x="1766" y="491"/>
                    </a:lnTo>
                    <a:lnTo>
                      <a:pt x="2111" y="608"/>
                    </a:lnTo>
                    <a:lnTo>
                      <a:pt x="2186" y="643"/>
                    </a:lnTo>
                    <a:lnTo>
                      <a:pt x="2266" y="706"/>
                    </a:lnTo>
                    <a:lnTo>
                      <a:pt x="1648" y="1036"/>
                    </a:lnTo>
                    <a:lnTo>
                      <a:pt x="1179" y="998"/>
                    </a:lnTo>
                    <a:lnTo>
                      <a:pt x="1166" y="996"/>
                    </a:lnTo>
                    <a:lnTo>
                      <a:pt x="0" y="824"/>
                    </a:lnTo>
                    <a:lnTo>
                      <a:pt x="4" y="821"/>
                    </a:lnTo>
                    <a:lnTo>
                      <a:pt x="338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39" name="Freeform 107"/>
              <p:cNvSpPr>
                <a:spLocks/>
              </p:cNvSpPr>
              <p:nvPr/>
            </p:nvSpPr>
            <p:spPr bwMode="auto">
              <a:xfrm>
                <a:off x="1276" y="928"/>
                <a:ext cx="321" cy="390"/>
              </a:xfrm>
              <a:custGeom>
                <a:avLst/>
                <a:gdLst/>
                <a:ahLst/>
                <a:cxnLst>
                  <a:cxn ang="0">
                    <a:pos x="123" y="1506"/>
                  </a:cxn>
                  <a:cxn ang="0">
                    <a:pos x="1237" y="0"/>
                  </a:cxn>
                  <a:cxn ang="0">
                    <a:pos x="1602" y="75"/>
                  </a:cxn>
                  <a:cxn ang="0">
                    <a:pos x="1176" y="763"/>
                  </a:cxn>
                  <a:cxn ang="0">
                    <a:pos x="736" y="1510"/>
                  </a:cxn>
                  <a:cxn ang="0">
                    <a:pos x="486" y="1885"/>
                  </a:cxn>
                  <a:cxn ang="0">
                    <a:pos x="456" y="1908"/>
                  </a:cxn>
                  <a:cxn ang="0">
                    <a:pos x="434" y="1925"/>
                  </a:cxn>
                  <a:cxn ang="0">
                    <a:pos x="409" y="1942"/>
                  </a:cxn>
                  <a:cxn ang="0">
                    <a:pos x="366" y="1948"/>
                  </a:cxn>
                  <a:cxn ang="0">
                    <a:pos x="351" y="1940"/>
                  </a:cxn>
                  <a:cxn ang="0">
                    <a:pos x="338" y="1933"/>
                  </a:cxn>
                  <a:cxn ang="0">
                    <a:pos x="25" y="1715"/>
                  </a:cxn>
                  <a:cxn ang="0">
                    <a:pos x="6" y="1697"/>
                  </a:cxn>
                  <a:cxn ang="0">
                    <a:pos x="0" y="1674"/>
                  </a:cxn>
                  <a:cxn ang="0">
                    <a:pos x="6" y="1653"/>
                  </a:cxn>
                  <a:cxn ang="0">
                    <a:pos x="18" y="1640"/>
                  </a:cxn>
                  <a:cxn ang="0">
                    <a:pos x="29" y="1635"/>
                  </a:cxn>
                  <a:cxn ang="0">
                    <a:pos x="123" y="1506"/>
                  </a:cxn>
                </a:cxnLst>
                <a:rect l="0" t="0" r="r" b="b"/>
                <a:pathLst>
                  <a:path w="1602" h="1948">
                    <a:moveTo>
                      <a:pt x="123" y="1506"/>
                    </a:moveTo>
                    <a:lnTo>
                      <a:pt x="1237" y="0"/>
                    </a:lnTo>
                    <a:lnTo>
                      <a:pt x="1602" y="75"/>
                    </a:lnTo>
                    <a:lnTo>
                      <a:pt x="1176" y="763"/>
                    </a:lnTo>
                    <a:lnTo>
                      <a:pt x="736" y="1510"/>
                    </a:lnTo>
                    <a:lnTo>
                      <a:pt x="486" y="1885"/>
                    </a:lnTo>
                    <a:lnTo>
                      <a:pt x="456" y="1908"/>
                    </a:lnTo>
                    <a:lnTo>
                      <a:pt x="434" y="1925"/>
                    </a:lnTo>
                    <a:lnTo>
                      <a:pt x="409" y="1942"/>
                    </a:lnTo>
                    <a:lnTo>
                      <a:pt x="366" y="1948"/>
                    </a:lnTo>
                    <a:lnTo>
                      <a:pt x="351" y="1940"/>
                    </a:lnTo>
                    <a:lnTo>
                      <a:pt x="338" y="1933"/>
                    </a:lnTo>
                    <a:lnTo>
                      <a:pt x="25" y="1715"/>
                    </a:lnTo>
                    <a:lnTo>
                      <a:pt x="6" y="1697"/>
                    </a:lnTo>
                    <a:lnTo>
                      <a:pt x="0" y="1674"/>
                    </a:lnTo>
                    <a:lnTo>
                      <a:pt x="6" y="1653"/>
                    </a:lnTo>
                    <a:lnTo>
                      <a:pt x="18" y="1640"/>
                    </a:lnTo>
                    <a:lnTo>
                      <a:pt x="29" y="1635"/>
                    </a:lnTo>
                    <a:lnTo>
                      <a:pt x="123" y="1506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40" name="Freeform 108"/>
              <p:cNvSpPr>
                <a:spLocks/>
              </p:cNvSpPr>
              <p:nvPr/>
            </p:nvSpPr>
            <p:spPr bwMode="auto">
              <a:xfrm>
                <a:off x="1294" y="1324"/>
                <a:ext cx="663" cy="411"/>
              </a:xfrm>
              <a:custGeom>
                <a:avLst/>
                <a:gdLst/>
                <a:ahLst/>
                <a:cxnLst>
                  <a:cxn ang="0">
                    <a:pos x="2267" y="0"/>
                  </a:cxn>
                  <a:cxn ang="0">
                    <a:pos x="3315" y="558"/>
                  </a:cxn>
                  <a:cxn ang="0">
                    <a:pos x="3313" y="558"/>
                  </a:cxn>
                  <a:cxn ang="0">
                    <a:pos x="2865" y="813"/>
                  </a:cxn>
                  <a:cxn ang="0">
                    <a:pos x="2856" y="821"/>
                  </a:cxn>
                  <a:cxn ang="0">
                    <a:pos x="2607" y="896"/>
                  </a:cxn>
                  <a:cxn ang="0">
                    <a:pos x="2445" y="956"/>
                  </a:cxn>
                  <a:cxn ang="0">
                    <a:pos x="2304" y="1004"/>
                  </a:cxn>
                  <a:cxn ang="0">
                    <a:pos x="2207" y="1041"/>
                  </a:cxn>
                  <a:cxn ang="0">
                    <a:pos x="2140" y="1089"/>
                  </a:cxn>
                  <a:cxn ang="0">
                    <a:pos x="2050" y="1164"/>
                  </a:cxn>
                  <a:cxn ang="0">
                    <a:pos x="1980" y="1256"/>
                  </a:cxn>
                  <a:cxn ang="0">
                    <a:pos x="1914" y="1384"/>
                  </a:cxn>
                  <a:cxn ang="0">
                    <a:pos x="1870" y="1484"/>
                  </a:cxn>
                  <a:cxn ang="0">
                    <a:pos x="1837" y="1573"/>
                  </a:cxn>
                  <a:cxn ang="0">
                    <a:pos x="1808" y="1666"/>
                  </a:cxn>
                  <a:cxn ang="0">
                    <a:pos x="1082" y="1693"/>
                  </a:cxn>
                  <a:cxn ang="0">
                    <a:pos x="970" y="2056"/>
                  </a:cxn>
                  <a:cxn ang="0">
                    <a:pos x="40" y="1419"/>
                  </a:cxn>
                  <a:cxn ang="0">
                    <a:pos x="0" y="1369"/>
                  </a:cxn>
                  <a:cxn ang="0">
                    <a:pos x="2267" y="0"/>
                  </a:cxn>
                </a:cxnLst>
                <a:rect l="0" t="0" r="r" b="b"/>
                <a:pathLst>
                  <a:path w="3315" h="2056">
                    <a:moveTo>
                      <a:pt x="2267" y="0"/>
                    </a:moveTo>
                    <a:lnTo>
                      <a:pt x="3315" y="558"/>
                    </a:lnTo>
                    <a:lnTo>
                      <a:pt x="3313" y="558"/>
                    </a:lnTo>
                    <a:lnTo>
                      <a:pt x="2865" y="813"/>
                    </a:lnTo>
                    <a:lnTo>
                      <a:pt x="2856" y="821"/>
                    </a:lnTo>
                    <a:lnTo>
                      <a:pt x="2607" y="896"/>
                    </a:lnTo>
                    <a:lnTo>
                      <a:pt x="2445" y="956"/>
                    </a:lnTo>
                    <a:lnTo>
                      <a:pt x="2304" y="1004"/>
                    </a:lnTo>
                    <a:lnTo>
                      <a:pt x="2207" y="1041"/>
                    </a:lnTo>
                    <a:lnTo>
                      <a:pt x="2140" y="1089"/>
                    </a:lnTo>
                    <a:lnTo>
                      <a:pt x="2050" y="1164"/>
                    </a:lnTo>
                    <a:lnTo>
                      <a:pt x="1980" y="1256"/>
                    </a:lnTo>
                    <a:lnTo>
                      <a:pt x="1914" y="1384"/>
                    </a:lnTo>
                    <a:lnTo>
                      <a:pt x="1870" y="1484"/>
                    </a:lnTo>
                    <a:lnTo>
                      <a:pt x="1837" y="1573"/>
                    </a:lnTo>
                    <a:lnTo>
                      <a:pt x="1808" y="1666"/>
                    </a:lnTo>
                    <a:lnTo>
                      <a:pt x="1082" y="1693"/>
                    </a:lnTo>
                    <a:lnTo>
                      <a:pt x="970" y="2056"/>
                    </a:lnTo>
                    <a:lnTo>
                      <a:pt x="40" y="1419"/>
                    </a:lnTo>
                    <a:lnTo>
                      <a:pt x="0" y="1369"/>
                    </a:lnTo>
                    <a:lnTo>
                      <a:pt x="2267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41" name="Freeform 109"/>
              <p:cNvSpPr>
                <a:spLocks/>
              </p:cNvSpPr>
              <p:nvPr/>
            </p:nvSpPr>
            <p:spPr bwMode="auto">
              <a:xfrm>
                <a:off x="1811" y="1404"/>
                <a:ext cx="263" cy="461"/>
              </a:xfrm>
              <a:custGeom>
                <a:avLst/>
                <a:gdLst/>
                <a:ahLst/>
                <a:cxnLst>
                  <a:cxn ang="0">
                    <a:pos x="730" y="157"/>
                  </a:cxn>
                  <a:cxn ang="0">
                    <a:pos x="998" y="0"/>
                  </a:cxn>
                  <a:cxn ang="0">
                    <a:pos x="663" y="848"/>
                  </a:cxn>
                  <a:cxn ang="0">
                    <a:pos x="842" y="742"/>
                  </a:cxn>
                  <a:cxn ang="0">
                    <a:pos x="1050" y="1085"/>
                  </a:cxn>
                  <a:cxn ang="0">
                    <a:pos x="725" y="1259"/>
                  </a:cxn>
                  <a:cxn ang="0">
                    <a:pos x="1315" y="2018"/>
                  </a:cxn>
                  <a:cxn ang="0">
                    <a:pos x="893" y="2260"/>
                  </a:cxn>
                  <a:cxn ang="0">
                    <a:pos x="858" y="2270"/>
                  </a:cxn>
                  <a:cxn ang="0">
                    <a:pos x="808" y="2288"/>
                  </a:cxn>
                  <a:cxn ang="0">
                    <a:pos x="757" y="2295"/>
                  </a:cxn>
                  <a:cxn ang="0">
                    <a:pos x="688" y="2298"/>
                  </a:cxn>
                  <a:cxn ang="0">
                    <a:pos x="345" y="2305"/>
                  </a:cxn>
                  <a:cxn ang="0">
                    <a:pos x="345" y="2300"/>
                  </a:cxn>
                  <a:cxn ang="0">
                    <a:pos x="285" y="1193"/>
                  </a:cxn>
                  <a:cxn ang="0">
                    <a:pos x="101" y="1210"/>
                  </a:cxn>
                  <a:cxn ang="0">
                    <a:pos x="72" y="1200"/>
                  </a:cxn>
                  <a:cxn ang="0">
                    <a:pos x="53" y="1188"/>
                  </a:cxn>
                  <a:cxn ang="0">
                    <a:pos x="35" y="1165"/>
                  </a:cxn>
                  <a:cxn ang="0">
                    <a:pos x="12" y="1095"/>
                  </a:cxn>
                  <a:cxn ang="0">
                    <a:pos x="0" y="993"/>
                  </a:cxn>
                  <a:cxn ang="0">
                    <a:pos x="0" y="898"/>
                  </a:cxn>
                  <a:cxn ang="0">
                    <a:pos x="12" y="810"/>
                  </a:cxn>
                  <a:cxn ang="0">
                    <a:pos x="35" y="720"/>
                  </a:cxn>
                  <a:cxn ang="0">
                    <a:pos x="76" y="635"/>
                  </a:cxn>
                  <a:cxn ang="0">
                    <a:pos x="118" y="560"/>
                  </a:cxn>
                  <a:cxn ang="0">
                    <a:pos x="180" y="495"/>
                  </a:cxn>
                  <a:cxn ang="0">
                    <a:pos x="280" y="412"/>
                  </a:cxn>
                  <a:cxn ang="0">
                    <a:pos x="728" y="157"/>
                  </a:cxn>
                  <a:cxn ang="0">
                    <a:pos x="730" y="157"/>
                  </a:cxn>
                </a:cxnLst>
                <a:rect l="0" t="0" r="r" b="b"/>
                <a:pathLst>
                  <a:path w="1315" h="2305">
                    <a:moveTo>
                      <a:pt x="730" y="157"/>
                    </a:moveTo>
                    <a:lnTo>
                      <a:pt x="998" y="0"/>
                    </a:lnTo>
                    <a:lnTo>
                      <a:pt x="663" y="848"/>
                    </a:lnTo>
                    <a:lnTo>
                      <a:pt x="842" y="742"/>
                    </a:lnTo>
                    <a:lnTo>
                      <a:pt x="1050" y="1085"/>
                    </a:lnTo>
                    <a:lnTo>
                      <a:pt x="725" y="1259"/>
                    </a:lnTo>
                    <a:lnTo>
                      <a:pt x="1315" y="2018"/>
                    </a:lnTo>
                    <a:lnTo>
                      <a:pt x="893" y="2260"/>
                    </a:lnTo>
                    <a:lnTo>
                      <a:pt x="858" y="2270"/>
                    </a:lnTo>
                    <a:lnTo>
                      <a:pt x="808" y="2288"/>
                    </a:lnTo>
                    <a:lnTo>
                      <a:pt x="757" y="2295"/>
                    </a:lnTo>
                    <a:lnTo>
                      <a:pt x="688" y="2298"/>
                    </a:lnTo>
                    <a:lnTo>
                      <a:pt x="345" y="2305"/>
                    </a:lnTo>
                    <a:lnTo>
                      <a:pt x="345" y="2300"/>
                    </a:lnTo>
                    <a:lnTo>
                      <a:pt x="285" y="1193"/>
                    </a:lnTo>
                    <a:lnTo>
                      <a:pt x="101" y="1210"/>
                    </a:lnTo>
                    <a:lnTo>
                      <a:pt x="72" y="1200"/>
                    </a:lnTo>
                    <a:lnTo>
                      <a:pt x="53" y="1188"/>
                    </a:lnTo>
                    <a:lnTo>
                      <a:pt x="35" y="1165"/>
                    </a:lnTo>
                    <a:lnTo>
                      <a:pt x="12" y="1095"/>
                    </a:lnTo>
                    <a:lnTo>
                      <a:pt x="0" y="993"/>
                    </a:lnTo>
                    <a:lnTo>
                      <a:pt x="0" y="898"/>
                    </a:lnTo>
                    <a:lnTo>
                      <a:pt x="12" y="810"/>
                    </a:lnTo>
                    <a:lnTo>
                      <a:pt x="35" y="720"/>
                    </a:lnTo>
                    <a:lnTo>
                      <a:pt x="76" y="635"/>
                    </a:lnTo>
                    <a:lnTo>
                      <a:pt x="118" y="560"/>
                    </a:lnTo>
                    <a:lnTo>
                      <a:pt x="180" y="495"/>
                    </a:lnTo>
                    <a:lnTo>
                      <a:pt x="280" y="412"/>
                    </a:lnTo>
                    <a:lnTo>
                      <a:pt x="728" y="157"/>
                    </a:lnTo>
                    <a:lnTo>
                      <a:pt x="730" y="157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42" name="Freeform 110"/>
              <p:cNvSpPr>
                <a:spLocks/>
              </p:cNvSpPr>
              <p:nvPr/>
            </p:nvSpPr>
            <p:spPr bwMode="auto">
              <a:xfrm>
                <a:off x="1454" y="1961"/>
                <a:ext cx="534" cy="302"/>
              </a:xfrm>
              <a:custGeom>
                <a:avLst/>
                <a:gdLst/>
                <a:ahLst/>
                <a:cxnLst>
                  <a:cxn ang="0">
                    <a:pos x="2163" y="0"/>
                  </a:cxn>
                  <a:cxn ang="0">
                    <a:pos x="2379" y="469"/>
                  </a:cxn>
                  <a:cxn ang="0">
                    <a:pos x="2381" y="473"/>
                  </a:cxn>
                  <a:cxn ang="0">
                    <a:pos x="2657" y="956"/>
                  </a:cxn>
                  <a:cxn ang="0">
                    <a:pos x="2669" y="1013"/>
                  </a:cxn>
                  <a:cxn ang="0">
                    <a:pos x="2667" y="1096"/>
                  </a:cxn>
                  <a:cxn ang="0">
                    <a:pos x="2644" y="1166"/>
                  </a:cxn>
                  <a:cxn ang="0">
                    <a:pos x="2611" y="1228"/>
                  </a:cxn>
                  <a:cxn ang="0">
                    <a:pos x="2582" y="1303"/>
                  </a:cxn>
                  <a:cxn ang="0">
                    <a:pos x="2514" y="1391"/>
                  </a:cxn>
                  <a:cxn ang="0">
                    <a:pos x="2381" y="1509"/>
                  </a:cxn>
                  <a:cxn ang="0">
                    <a:pos x="886" y="726"/>
                  </a:cxn>
                  <a:cxn ang="0">
                    <a:pos x="828" y="764"/>
                  </a:cxn>
                  <a:cxn ang="0">
                    <a:pos x="326" y="633"/>
                  </a:cxn>
                  <a:cxn ang="0">
                    <a:pos x="188" y="589"/>
                  </a:cxn>
                  <a:cxn ang="0">
                    <a:pos x="106" y="569"/>
                  </a:cxn>
                  <a:cxn ang="0">
                    <a:pos x="0" y="544"/>
                  </a:cxn>
                  <a:cxn ang="0">
                    <a:pos x="226" y="133"/>
                  </a:cxn>
                  <a:cxn ang="0">
                    <a:pos x="239" y="98"/>
                  </a:cxn>
                  <a:cxn ang="0">
                    <a:pos x="260" y="76"/>
                  </a:cxn>
                  <a:cxn ang="0">
                    <a:pos x="295" y="56"/>
                  </a:cxn>
                  <a:cxn ang="0">
                    <a:pos x="326" y="46"/>
                  </a:cxn>
                  <a:cxn ang="0">
                    <a:pos x="378" y="54"/>
                  </a:cxn>
                  <a:cxn ang="0">
                    <a:pos x="421" y="69"/>
                  </a:cxn>
                  <a:cxn ang="0">
                    <a:pos x="455" y="81"/>
                  </a:cxn>
                  <a:cxn ang="0">
                    <a:pos x="501" y="104"/>
                  </a:cxn>
                  <a:cxn ang="0">
                    <a:pos x="583" y="124"/>
                  </a:cxn>
                  <a:cxn ang="0">
                    <a:pos x="663" y="143"/>
                  </a:cxn>
                  <a:cxn ang="0">
                    <a:pos x="729" y="137"/>
                  </a:cxn>
                  <a:cxn ang="0">
                    <a:pos x="770" y="118"/>
                  </a:cxn>
                  <a:cxn ang="0">
                    <a:pos x="818" y="104"/>
                  </a:cxn>
                  <a:cxn ang="0">
                    <a:pos x="861" y="71"/>
                  </a:cxn>
                  <a:cxn ang="0">
                    <a:pos x="2163" y="0"/>
                  </a:cxn>
                </a:cxnLst>
                <a:rect l="0" t="0" r="r" b="b"/>
                <a:pathLst>
                  <a:path w="2669" h="1509">
                    <a:moveTo>
                      <a:pt x="2163" y="0"/>
                    </a:moveTo>
                    <a:lnTo>
                      <a:pt x="2379" y="469"/>
                    </a:lnTo>
                    <a:lnTo>
                      <a:pt x="2381" y="473"/>
                    </a:lnTo>
                    <a:lnTo>
                      <a:pt x="2657" y="956"/>
                    </a:lnTo>
                    <a:lnTo>
                      <a:pt x="2669" y="1013"/>
                    </a:lnTo>
                    <a:lnTo>
                      <a:pt x="2667" y="1096"/>
                    </a:lnTo>
                    <a:lnTo>
                      <a:pt x="2644" y="1166"/>
                    </a:lnTo>
                    <a:lnTo>
                      <a:pt x="2611" y="1228"/>
                    </a:lnTo>
                    <a:lnTo>
                      <a:pt x="2582" y="1303"/>
                    </a:lnTo>
                    <a:lnTo>
                      <a:pt x="2514" y="1391"/>
                    </a:lnTo>
                    <a:lnTo>
                      <a:pt x="2381" y="1509"/>
                    </a:lnTo>
                    <a:lnTo>
                      <a:pt x="886" y="726"/>
                    </a:lnTo>
                    <a:lnTo>
                      <a:pt x="828" y="764"/>
                    </a:lnTo>
                    <a:lnTo>
                      <a:pt x="326" y="633"/>
                    </a:lnTo>
                    <a:lnTo>
                      <a:pt x="188" y="589"/>
                    </a:lnTo>
                    <a:lnTo>
                      <a:pt x="106" y="569"/>
                    </a:lnTo>
                    <a:lnTo>
                      <a:pt x="0" y="544"/>
                    </a:lnTo>
                    <a:lnTo>
                      <a:pt x="226" y="133"/>
                    </a:lnTo>
                    <a:lnTo>
                      <a:pt x="239" y="98"/>
                    </a:lnTo>
                    <a:lnTo>
                      <a:pt x="260" y="76"/>
                    </a:lnTo>
                    <a:lnTo>
                      <a:pt x="295" y="56"/>
                    </a:lnTo>
                    <a:lnTo>
                      <a:pt x="326" y="46"/>
                    </a:lnTo>
                    <a:lnTo>
                      <a:pt x="378" y="54"/>
                    </a:lnTo>
                    <a:lnTo>
                      <a:pt x="421" y="69"/>
                    </a:lnTo>
                    <a:lnTo>
                      <a:pt x="455" y="81"/>
                    </a:lnTo>
                    <a:lnTo>
                      <a:pt x="501" y="104"/>
                    </a:lnTo>
                    <a:lnTo>
                      <a:pt x="583" y="124"/>
                    </a:lnTo>
                    <a:lnTo>
                      <a:pt x="663" y="143"/>
                    </a:lnTo>
                    <a:lnTo>
                      <a:pt x="729" y="137"/>
                    </a:lnTo>
                    <a:lnTo>
                      <a:pt x="770" y="118"/>
                    </a:lnTo>
                    <a:lnTo>
                      <a:pt x="818" y="104"/>
                    </a:lnTo>
                    <a:lnTo>
                      <a:pt x="861" y="71"/>
                    </a:lnTo>
                    <a:lnTo>
                      <a:pt x="2163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43" name="Freeform 111"/>
              <p:cNvSpPr>
                <a:spLocks/>
              </p:cNvSpPr>
              <p:nvPr/>
            </p:nvSpPr>
            <p:spPr bwMode="auto">
              <a:xfrm>
                <a:off x="1880" y="1770"/>
                <a:ext cx="361" cy="295"/>
              </a:xfrm>
              <a:custGeom>
                <a:avLst/>
                <a:gdLst/>
                <a:ahLst/>
                <a:cxnLst>
                  <a:cxn ang="0">
                    <a:pos x="970" y="186"/>
                  </a:cxn>
                  <a:cxn ang="0">
                    <a:pos x="1086" y="122"/>
                  </a:cxn>
                  <a:cxn ang="0">
                    <a:pos x="1263" y="0"/>
                  </a:cxn>
                  <a:cxn ang="0">
                    <a:pos x="1513" y="373"/>
                  </a:cxn>
                  <a:cxn ang="0">
                    <a:pos x="1516" y="373"/>
                  </a:cxn>
                  <a:cxn ang="0">
                    <a:pos x="1803" y="663"/>
                  </a:cxn>
                  <a:cxn ang="0">
                    <a:pos x="1070" y="1371"/>
                  </a:cxn>
                  <a:cxn ang="0">
                    <a:pos x="951" y="1471"/>
                  </a:cxn>
                  <a:cxn ang="0">
                    <a:pos x="895" y="1433"/>
                  </a:cxn>
                  <a:cxn ang="0">
                    <a:pos x="853" y="1394"/>
                  </a:cxn>
                  <a:cxn ang="0">
                    <a:pos x="793" y="1373"/>
                  </a:cxn>
                  <a:cxn ang="0">
                    <a:pos x="715" y="1355"/>
                  </a:cxn>
                  <a:cxn ang="0">
                    <a:pos x="648" y="1350"/>
                  </a:cxn>
                  <a:cxn ang="0">
                    <a:pos x="248" y="1421"/>
                  </a:cxn>
                  <a:cxn ang="0">
                    <a:pos x="32" y="952"/>
                  </a:cxn>
                  <a:cxn ang="0">
                    <a:pos x="0" y="473"/>
                  </a:cxn>
                  <a:cxn ang="0">
                    <a:pos x="343" y="466"/>
                  </a:cxn>
                  <a:cxn ang="0">
                    <a:pos x="412" y="463"/>
                  </a:cxn>
                  <a:cxn ang="0">
                    <a:pos x="463" y="456"/>
                  </a:cxn>
                  <a:cxn ang="0">
                    <a:pos x="513" y="438"/>
                  </a:cxn>
                  <a:cxn ang="0">
                    <a:pos x="548" y="428"/>
                  </a:cxn>
                  <a:cxn ang="0">
                    <a:pos x="970" y="186"/>
                  </a:cxn>
                </a:cxnLst>
                <a:rect l="0" t="0" r="r" b="b"/>
                <a:pathLst>
                  <a:path w="1803" h="1471">
                    <a:moveTo>
                      <a:pt x="970" y="186"/>
                    </a:moveTo>
                    <a:lnTo>
                      <a:pt x="1086" y="122"/>
                    </a:lnTo>
                    <a:lnTo>
                      <a:pt x="1263" y="0"/>
                    </a:lnTo>
                    <a:lnTo>
                      <a:pt x="1513" y="373"/>
                    </a:lnTo>
                    <a:lnTo>
                      <a:pt x="1516" y="373"/>
                    </a:lnTo>
                    <a:lnTo>
                      <a:pt x="1803" y="663"/>
                    </a:lnTo>
                    <a:lnTo>
                      <a:pt x="1070" y="1371"/>
                    </a:lnTo>
                    <a:lnTo>
                      <a:pt x="951" y="1471"/>
                    </a:lnTo>
                    <a:lnTo>
                      <a:pt x="895" y="1433"/>
                    </a:lnTo>
                    <a:lnTo>
                      <a:pt x="853" y="1394"/>
                    </a:lnTo>
                    <a:lnTo>
                      <a:pt x="793" y="1373"/>
                    </a:lnTo>
                    <a:lnTo>
                      <a:pt x="715" y="1355"/>
                    </a:lnTo>
                    <a:lnTo>
                      <a:pt x="648" y="1350"/>
                    </a:lnTo>
                    <a:lnTo>
                      <a:pt x="248" y="1421"/>
                    </a:lnTo>
                    <a:lnTo>
                      <a:pt x="32" y="952"/>
                    </a:lnTo>
                    <a:lnTo>
                      <a:pt x="0" y="473"/>
                    </a:lnTo>
                    <a:lnTo>
                      <a:pt x="343" y="466"/>
                    </a:lnTo>
                    <a:lnTo>
                      <a:pt x="412" y="463"/>
                    </a:lnTo>
                    <a:lnTo>
                      <a:pt x="463" y="456"/>
                    </a:lnTo>
                    <a:lnTo>
                      <a:pt x="513" y="438"/>
                    </a:lnTo>
                    <a:lnTo>
                      <a:pt x="548" y="428"/>
                    </a:lnTo>
                    <a:lnTo>
                      <a:pt x="970" y="186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44" name="Freeform 112"/>
              <p:cNvSpPr>
                <a:spLocks/>
              </p:cNvSpPr>
              <p:nvPr/>
            </p:nvSpPr>
            <p:spPr bwMode="auto">
              <a:xfrm>
                <a:off x="1294" y="1486"/>
                <a:ext cx="593" cy="584"/>
              </a:xfrm>
              <a:custGeom>
                <a:avLst/>
                <a:gdLst/>
                <a:ahLst/>
                <a:cxnLst>
                  <a:cxn ang="0">
                    <a:pos x="0" y="556"/>
                  </a:cxn>
                  <a:cxn ang="0">
                    <a:pos x="40" y="606"/>
                  </a:cxn>
                  <a:cxn ang="0">
                    <a:pos x="970" y="1243"/>
                  </a:cxn>
                  <a:cxn ang="0">
                    <a:pos x="1082" y="880"/>
                  </a:cxn>
                  <a:cxn ang="0">
                    <a:pos x="1808" y="853"/>
                  </a:cxn>
                  <a:cxn ang="0">
                    <a:pos x="1837" y="760"/>
                  </a:cxn>
                  <a:cxn ang="0">
                    <a:pos x="1870" y="671"/>
                  </a:cxn>
                  <a:cxn ang="0">
                    <a:pos x="1914" y="571"/>
                  </a:cxn>
                  <a:cxn ang="0">
                    <a:pos x="1980" y="443"/>
                  </a:cxn>
                  <a:cxn ang="0">
                    <a:pos x="2050" y="351"/>
                  </a:cxn>
                  <a:cxn ang="0">
                    <a:pos x="2140" y="276"/>
                  </a:cxn>
                  <a:cxn ang="0">
                    <a:pos x="2207" y="228"/>
                  </a:cxn>
                  <a:cxn ang="0">
                    <a:pos x="2304" y="191"/>
                  </a:cxn>
                  <a:cxn ang="0">
                    <a:pos x="2445" y="143"/>
                  </a:cxn>
                  <a:cxn ang="0">
                    <a:pos x="2607" y="83"/>
                  </a:cxn>
                  <a:cxn ang="0">
                    <a:pos x="2856" y="8"/>
                  </a:cxn>
                  <a:cxn ang="0">
                    <a:pos x="2865" y="0"/>
                  </a:cxn>
                  <a:cxn ang="0">
                    <a:pos x="2765" y="83"/>
                  </a:cxn>
                  <a:cxn ang="0">
                    <a:pos x="2703" y="148"/>
                  </a:cxn>
                  <a:cxn ang="0">
                    <a:pos x="2661" y="223"/>
                  </a:cxn>
                  <a:cxn ang="0">
                    <a:pos x="2620" y="308"/>
                  </a:cxn>
                  <a:cxn ang="0">
                    <a:pos x="2597" y="398"/>
                  </a:cxn>
                  <a:cxn ang="0">
                    <a:pos x="2585" y="486"/>
                  </a:cxn>
                  <a:cxn ang="0">
                    <a:pos x="2585" y="581"/>
                  </a:cxn>
                  <a:cxn ang="0">
                    <a:pos x="2597" y="683"/>
                  </a:cxn>
                  <a:cxn ang="0">
                    <a:pos x="2620" y="753"/>
                  </a:cxn>
                  <a:cxn ang="0">
                    <a:pos x="2638" y="776"/>
                  </a:cxn>
                  <a:cxn ang="0">
                    <a:pos x="2657" y="788"/>
                  </a:cxn>
                  <a:cxn ang="0">
                    <a:pos x="2686" y="798"/>
                  </a:cxn>
                  <a:cxn ang="0">
                    <a:pos x="2870" y="781"/>
                  </a:cxn>
                  <a:cxn ang="0">
                    <a:pos x="2930" y="1888"/>
                  </a:cxn>
                  <a:cxn ang="0">
                    <a:pos x="2930" y="1893"/>
                  </a:cxn>
                  <a:cxn ang="0">
                    <a:pos x="2962" y="2372"/>
                  </a:cxn>
                  <a:cxn ang="0">
                    <a:pos x="1660" y="2443"/>
                  </a:cxn>
                  <a:cxn ang="0">
                    <a:pos x="1617" y="2476"/>
                  </a:cxn>
                  <a:cxn ang="0">
                    <a:pos x="1569" y="2490"/>
                  </a:cxn>
                  <a:cxn ang="0">
                    <a:pos x="1528" y="2509"/>
                  </a:cxn>
                  <a:cxn ang="0">
                    <a:pos x="1462" y="2515"/>
                  </a:cxn>
                  <a:cxn ang="0">
                    <a:pos x="1382" y="2496"/>
                  </a:cxn>
                  <a:cxn ang="0">
                    <a:pos x="1300" y="2476"/>
                  </a:cxn>
                  <a:cxn ang="0">
                    <a:pos x="1254" y="2453"/>
                  </a:cxn>
                  <a:cxn ang="0">
                    <a:pos x="1220" y="2441"/>
                  </a:cxn>
                  <a:cxn ang="0">
                    <a:pos x="1177" y="2426"/>
                  </a:cxn>
                  <a:cxn ang="0">
                    <a:pos x="1125" y="2418"/>
                  </a:cxn>
                  <a:cxn ang="0">
                    <a:pos x="1094" y="2428"/>
                  </a:cxn>
                  <a:cxn ang="0">
                    <a:pos x="1059" y="2448"/>
                  </a:cxn>
                  <a:cxn ang="0">
                    <a:pos x="1038" y="2470"/>
                  </a:cxn>
                  <a:cxn ang="0">
                    <a:pos x="1025" y="2505"/>
                  </a:cxn>
                  <a:cxn ang="0">
                    <a:pos x="799" y="2916"/>
                  </a:cxn>
                  <a:cxn ang="0">
                    <a:pos x="12" y="631"/>
                  </a:cxn>
                  <a:cxn ang="0">
                    <a:pos x="0" y="556"/>
                  </a:cxn>
                </a:cxnLst>
                <a:rect l="0" t="0" r="r" b="b"/>
                <a:pathLst>
                  <a:path w="2962" h="2916">
                    <a:moveTo>
                      <a:pt x="0" y="556"/>
                    </a:moveTo>
                    <a:lnTo>
                      <a:pt x="40" y="606"/>
                    </a:lnTo>
                    <a:lnTo>
                      <a:pt x="970" y="1243"/>
                    </a:lnTo>
                    <a:lnTo>
                      <a:pt x="1082" y="880"/>
                    </a:lnTo>
                    <a:lnTo>
                      <a:pt x="1808" y="853"/>
                    </a:lnTo>
                    <a:lnTo>
                      <a:pt x="1837" y="760"/>
                    </a:lnTo>
                    <a:lnTo>
                      <a:pt x="1870" y="671"/>
                    </a:lnTo>
                    <a:lnTo>
                      <a:pt x="1914" y="571"/>
                    </a:lnTo>
                    <a:lnTo>
                      <a:pt x="1980" y="443"/>
                    </a:lnTo>
                    <a:lnTo>
                      <a:pt x="2050" y="351"/>
                    </a:lnTo>
                    <a:lnTo>
                      <a:pt x="2140" y="276"/>
                    </a:lnTo>
                    <a:lnTo>
                      <a:pt x="2207" y="228"/>
                    </a:lnTo>
                    <a:lnTo>
                      <a:pt x="2304" y="191"/>
                    </a:lnTo>
                    <a:lnTo>
                      <a:pt x="2445" y="143"/>
                    </a:lnTo>
                    <a:lnTo>
                      <a:pt x="2607" y="83"/>
                    </a:lnTo>
                    <a:lnTo>
                      <a:pt x="2856" y="8"/>
                    </a:lnTo>
                    <a:lnTo>
                      <a:pt x="2865" y="0"/>
                    </a:lnTo>
                    <a:lnTo>
                      <a:pt x="2765" y="83"/>
                    </a:lnTo>
                    <a:lnTo>
                      <a:pt x="2703" y="148"/>
                    </a:lnTo>
                    <a:lnTo>
                      <a:pt x="2661" y="223"/>
                    </a:lnTo>
                    <a:lnTo>
                      <a:pt x="2620" y="308"/>
                    </a:lnTo>
                    <a:lnTo>
                      <a:pt x="2597" y="398"/>
                    </a:lnTo>
                    <a:lnTo>
                      <a:pt x="2585" y="486"/>
                    </a:lnTo>
                    <a:lnTo>
                      <a:pt x="2585" y="581"/>
                    </a:lnTo>
                    <a:lnTo>
                      <a:pt x="2597" y="683"/>
                    </a:lnTo>
                    <a:lnTo>
                      <a:pt x="2620" y="753"/>
                    </a:lnTo>
                    <a:lnTo>
                      <a:pt x="2638" y="776"/>
                    </a:lnTo>
                    <a:lnTo>
                      <a:pt x="2657" y="788"/>
                    </a:lnTo>
                    <a:lnTo>
                      <a:pt x="2686" y="798"/>
                    </a:lnTo>
                    <a:lnTo>
                      <a:pt x="2870" y="781"/>
                    </a:lnTo>
                    <a:lnTo>
                      <a:pt x="2930" y="1888"/>
                    </a:lnTo>
                    <a:lnTo>
                      <a:pt x="2930" y="1893"/>
                    </a:lnTo>
                    <a:lnTo>
                      <a:pt x="2962" y="2372"/>
                    </a:lnTo>
                    <a:lnTo>
                      <a:pt x="1660" y="2443"/>
                    </a:lnTo>
                    <a:lnTo>
                      <a:pt x="1617" y="2476"/>
                    </a:lnTo>
                    <a:lnTo>
                      <a:pt x="1569" y="2490"/>
                    </a:lnTo>
                    <a:lnTo>
                      <a:pt x="1528" y="2509"/>
                    </a:lnTo>
                    <a:lnTo>
                      <a:pt x="1462" y="2515"/>
                    </a:lnTo>
                    <a:lnTo>
                      <a:pt x="1382" y="2496"/>
                    </a:lnTo>
                    <a:lnTo>
                      <a:pt x="1300" y="2476"/>
                    </a:lnTo>
                    <a:lnTo>
                      <a:pt x="1254" y="2453"/>
                    </a:lnTo>
                    <a:lnTo>
                      <a:pt x="1220" y="2441"/>
                    </a:lnTo>
                    <a:lnTo>
                      <a:pt x="1177" y="2426"/>
                    </a:lnTo>
                    <a:lnTo>
                      <a:pt x="1125" y="2418"/>
                    </a:lnTo>
                    <a:lnTo>
                      <a:pt x="1094" y="2428"/>
                    </a:lnTo>
                    <a:lnTo>
                      <a:pt x="1059" y="2448"/>
                    </a:lnTo>
                    <a:lnTo>
                      <a:pt x="1038" y="2470"/>
                    </a:lnTo>
                    <a:lnTo>
                      <a:pt x="1025" y="2505"/>
                    </a:lnTo>
                    <a:lnTo>
                      <a:pt x="799" y="2916"/>
                    </a:lnTo>
                    <a:lnTo>
                      <a:pt x="12" y="631"/>
                    </a:lnTo>
                    <a:lnTo>
                      <a:pt x="0" y="556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45" name="Freeform 113"/>
              <p:cNvSpPr>
                <a:spLocks/>
              </p:cNvSpPr>
              <p:nvPr/>
            </p:nvSpPr>
            <p:spPr bwMode="auto">
              <a:xfrm>
                <a:off x="-927" y="1415"/>
                <a:ext cx="3183" cy="3259"/>
              </a:xfrm>
              <a:custGeom>
                <a:avLst/>
                <a:gdLst/>
                <a:ahLst/>
                <a:cxnLst>
                  <a:cxn ang="0">
                    <a:pos x="8174" y="1740"/>
                  </a:cxn>
                  <a:cxn ang="0">
                    <a:pos x="7714" y="1868"/>
                  </a:cxn>
                  <a:cxn ang="0">
                    <a:pos x="7349" y="2167"/>
                  </a:cxn>
                  <a:cxn ang="0">
                    <a:pos x="7131" y="2470"/>
                  </a:cxn>
                  <a:cxn ang="0">
                    <a:pos x="5131" y="6290"/>
                  </a:cxn>
                  <a:cxn ang="0">
                    <a:pos x="6046" y="6300"/>
                  </a:cxn>
                  <a:cxn ang="0">
                    <a:pos x="8419" y="3815"/>
                  </a:cxn>
                  <a:cxn ang="0">
                    <a:pos x="8591" y="3630"/>
                  </a:cxn>
                  <a:cxn ang="0">
                    <a:pos x="10272" y="1335"/>
                  </a:cxn>
                  <a:cxn ang="0">
                    <a:pos x="9967" y="1430"/>
                  </a:cxn>
                  <a:cxn ang="0">
                    <a:pos x="9769" y="0"/>
                  </a:cxn>
                  <a:cxn ang="0">
                    <a:pos x="11907" y="3273"/>
                  </a:cxn>
                  <a:cxn ang="0">
                    <a:pos x="11585" y="3275"/>
                  </a:cxn>
                  <a:cxn ang="0">
                    <a:pos x="11434" y="3327"/>
                  </a:cxn>
                  <a:cxn ang="0">
                    <a:pos x="10897" y="5007"/>
                  </a:cxn>
                  <a:cxn ang="0">
                    <a:pos x="11087" y="6466"/>
                  </a:cxn>
                  <a:cxn ang="0">
                    <a:pos x="11233" y="6605"/>
                  </a:cxn>
                  <a:cxn ang="0">
                    <a:pos x="12841" y="6688"/>
                  </a:cxn>
                  <a:cxn ang="0">
                    <a:pos x="13333" y="6752"/>
                  </a:cxn>
                  <a:cxn ang="0">
                    <a:pos x="14881" y="7103"/>
                  </a:cxn>
                  <a:cxn ang="0">
                    <a:pos x="14956" y="7207"/>
                  </a:cxn>
                  <a:cxn ang="0">
                    <a:pos x="15568" y="8723"/>
                  </a:cxn>
                  <a:cxn ang="0">
                    <a:pos x="15747" y="8948"/>
                  </a:cxn>
                  <a:cxn ang="0">
                    <a:pos x="15751" y="9288"/>
                  </a:cxn>
                  <a:cxn ang="0">
                    <a:pos x="15481" y="9445"/>
                  </a:cxn>
                  <a:cxn ang="0">
                    <a:pos x="15234" y="9522"/>
                  </a:cxn>
                  <a:cxn ang="0">
                    <a:pos x="14969" y="9555"/>
                  </a:cxn>
                  <a:cxn ang="0">
                    <a:pos x="14703" y="9562"/>
                  </a:cxn>
                  <a:cxn ang="0">
                    <a:pos x="14246" y="9490"/>
                  </a:cxn>
                  <a:cxn ang="0">
                    <a:pos x="13318" y="9363"/>
                  </a:cxn>
                  <a:cxn ang="0">
                    <a:pos x="12938" y="9192"/>
                  </a:cxn>
                  <a:cxn ang="0">
                    <a:pos x="12633" y="9022"/>
                  </a:cxn>
                  <a:cxn ang="0">
                    <a:pos x="12663" y="9172"/>
                  </a:cxn>
                  <a:cxn ang="0">
                    <a:pos x="12611" y="9443"/>
                  </a:cxn>
                  <a:cxn ang="0">
                    <a:pos x="12378" y="9665"/>
                  </a:cxn>
                  <a:cxn ang="0">
                    <a:pos x="9126" y="13618"/>
                  </a:cxn>
                  <a:cxn ang="0">
                    <a:pos x="8391" y="15215"/>
                  </a:cxn>
                  <a:cxn ang="0">
                    <a:pos x="8072" y="15488"/>
                  </a:cxn>
                  <a:cxn ang="0">
                    <a:pos x="7184" y="15782"/>
                  </a:cxn>
                  <a:cxn ang="0">
                    <a:pos x="6289" y="16055"/>
                  </a:cxn>
                  <a:cxn ang="0">
                    <a:pos x="5214" y="16197"/>
                  </a:cxn>
                  <a:cxn ang="0">
                    <a:pos x="4918" y="16175"/>
                  </a:cxn>
                  <a:cxn ang="0">
                    <a:pos x="4626" y="15737"/>
                  </a:cxn>
                  <a:cxn ang="0">
                    <a:pos x="3512" y="14317"/>
                  </a:cxn>
                  <a:cxn ang="0">
                    <a:pos x="2943" y="13552"/>
                  </a:cxn>
                  <a:cxn ang="0">
                    <a:pos x="0" y="11255"/>
                  </a:cxn>
                  <a:cxn ang="0">
                    <a:pos x="4973" y="2733"/>
                  </a:cxn>
                </a:cxnLst>
                <a:rect l="0" t="0" r="r" b="b"/>
                <a:pathLst>
                  <a:path w="15919" h="16295">
                    <a:moveTo>
                      <a:pt x="9769" y="0"/>
                    </a:moveTo>
                    <a:lnTo>
                      <a:pt x="8807" y="1630"/>
                    </a:lnTo>
                    <a:lnTo>
                      <a:pt x="8174" y="1740"/>
                    </a:lnTo>
                    <a:lnTo>
                      <a:pt x="7976" y="1785"/>
                    </a:lnTo>
                    <a:lnTo>
                      <a:pt x="7839" y="1818"/>
                    </a:lnTo>
                    <a:lnTo>
                      <a:pt x="7714" y="1868"/>
                    </a:lnTo>
                    <a:lnTo>
                      <a:pt x="7561" y="1972"/>
                    </a:lnTo>
                    <a:lnTo>
                      <a:pt x="7449" y="2067"/>
                    </a:lnTo>
                    <a:lnTo>
                      <a:pt x="7349" y="2167"/>
                    </a:lnTo>
                    <a:lnTo>
                      <a:pt x="7271" y="2260"/>
                    </a:lnTo>
                    <a:lnTo>
                      <a:pt x="7198" y="2366"/>
                    </a:lnTo>
                    <a:lnTo>
                      <a:pt x="7131" y="2470"/>
                    </a:lnTo>
                    <a:lnTo>
                      <a:pt x="7041" y="2540"/>
                    </a:lnTo>
                    <a:lnTo>
                      <a:pt x="6949" y="2760"/>
                    </a:lnTo>
                    <a:lnTo>
                      <a:pt x="5131" y="6290"/>
                    </a:lnTo>
                    <a:lnTo>
                      <a:pt x="5025" y="6480"/>
                    </a:lnTo>
                    <a:lnTo>
                      <a:pt x="5721" y="6665"/>
                    </a:lnTo>
                    <a:lnTo>
                      <a:pt x="6046" y="6300"/>
                    </a:lnTo>
                    <a:lnTo>
                      <a:pt x="8252" y="3955"/>
                    </a:lnTo>
                    <a:lnTo>
                      <a:pt x="8354" y="3864"/>
                    </a:lnTo>
                    <a:lnTo>
                      <a:pt x="8419" y="3815"/>
                    </a:lnTo>
                    <a:lnTo>
                      <a:pt x="8487" y="3748"/>
                    </a:lnTo>
                    <a:lnTo>
                      <a:pt x="8554" y="3669"/>
                    </a:lnTo>
                    <a:lnTo>
                      <a:pt x="8591" y="3630"/>
                    </a:lnTo>
                    <a:lnTo>
                      <a:pt x="8636" y="3567"/>
                    </a:lnTo>
                    <a:lnTo>
                      <a:pt x="10359" y="1308"/>
                    </a:lnTo>
                    <a:lnTo>
                      <a:pt x="10272" y="1335"/>
                    </a:lnTo>
                    <a:lnTo>
                      <a:pt x="10139" y="1380"/>
                    </a:lnTo>
                    <a:lnTo>
                      <a:pt x="10050" y="1403"/>
                    </a:lnTo>
                    <a:lnTo>
                      <a:pt x="9967" y="1430"/>
                    </a:lnTo>
                    <a:lnTo>
                      <a:pt x="9882" y="1443"/>
                    </a:lnTo>
                    <a:lnTo>
                      <a:pt x="8807" y="1630"/>
                    </a:lnTo>
                    <a:lnTo>
                      <a:pt x="9769" y="0"/>
                    </a:lnTo>
                    <a:lnTo>
                      <a:pt x="11108" y="913"/>
                    </a:lnTo>
                    <a:lnTo>
                      <a:pt x="11120" y="988"/>
                    </a:lnTo>
                    <a:lnTo>
                      <a:pt x="11907" y="3273"/>
                    </a:lnTo>
                    <a:lnTo>
                      <a:pt x="11762" y="3273"/>
                    </a:lnTo>
                    <a:lnTo>
                      <a:pt x="11648" y="3273"/>
                    </a:lnTo>
                    <a:lnTo>
                      <a:pt x="11585" y="3275"/>
                    </a:lnTo>
                    <a:lnTo>
                      <a:pt x="11523" y="3281"/>
                    </a:lnTo>
                    <a:lnTo>
                      <a:pt x="11475" y="3293"/>
                    </a:lnTo>
                    <a:lnTo>
                      <a:pt x="11434" y="3327"/>
                    </a:lnTo>
                    <a:lnTo>
                      <a:pt x="11415" y="3364"/>
                    </a:lnTo>
                    <a:lnTo>
                      <a:pt x="11395" y="3403"/>
                    </a:lnTo>
                    <a:lnTo>
                      <a:pt x="10897" y="5007"/>
                    </a:lnTo>
                    <a:lnTo>
                      <a:pt x="11077" y="6350"/>
                    </a:lnTo>
                    <a:lnTo>
                      <a:pt x="11073" y="6405"/>
                    </a:lnTo>
                    <a:lnTo>
                      <a:pt x="11087" y="6466"/>
                    </a:lnTo>
                    <a:lnTo>
                      <a:pt x="11127" y="6540"/>
                    </a:lnTo>
                    <a:lnTo>
                      <a:pt x="11170" y="6578"/>
                    </a:lnTo>
                    <a:lnTo>
                      <a:pt x="11233" y="6605"/>
                    </a:lnTo>
                    <a:lnTo>
                      <a:pt x="11299" y="6620"/>
                    </a:lnTo>
                    <a:lnTo>
                      <a:pt x="11390" y="6622"/>
                    </a:lnTo>
                    <a:lnTo>
                      <a:pt x="12841" y="6688"/>
                    </a:lnTo>
                    <a:lnTo>
                      <a:pt x="13158" y="6717"/>
                    </a:lnTo>
                    <a:lnTo>
                      <a:pt x="13246" y="6727"/>
                    </a:lnTo>
                    <a:lnTo>
                      <a:pt x="13333" y="6752"/>
                    </a:lnTo>
                    <a:lnTo>
                      <a:pt x="14063" y="6927"/>
                    </a:lnTo>
                    <a:lnTo>
                      <a:pt x="14826" y="7100"/>
                    </a:lnTo>
                    <a:lnTo>
                      <a:pt x="14881" y="7103"/>
                    </a:lnTo>
                    <a:lnTo>
                      <a:pt x="14911" y="7100"/>
                    </a:lnTo>
                    <a:lnTo>
                      <a:pt x="14941" y="7153"/>
                    </a:lnTo>
                    <a:lnTo>
                      <a:pt x="14956" y="7207"/>
                    </a:lnTo>
                    <a:lnTo>
                      <a:pt x="15058" y="7732"/>
                    </a:lnTo>
                    <a:lnTo>
                      <a:pt x="15514" y="8643"/>
                    </a:lnTo>
                    <a:lnTo>
                      <a:pt x="15568" y="8723"/>
                    </a:lnTo>
                    <a:lnTo>
                      <a:pt x="15614" y="8794"/>
                    </a:lnTo>
                    <a:lnTo>
                      <a:pt x="15681" y="8870"/>
                    </a:lnTo>
                    <a:lnTo>
                      <a:pt x="15747" y="8948"/>
                    </a:lnTo>
                    <a:lnTo>
                      <a:pt x="15919" y="9150"/>
                    </a:lnTo>
                    <a:lnTo>
                      <a:pt x="15878" y="9190"/>
                    </a:lnTo>
                    <a:lnTo>
                      <a:pt x="15751" y="9288"/>
                    </a:lnTo>
                    <a:lnTo>
                      <a:pt x="15664" y="9346"/>
                    </a:lnTo>
                    <a:lnTo>
                      <a:pt x="15573" y="9392"/>
                    </a:lnTo>
                    <a:lnTo>
                      <a:pt x="15481" y="9445"/>
                    </a:lnTo>
                    <a:lnTo>
                      <a:pt x="15404" y="9490"/>
                    </a:lnTo>
                    <a:lnTo>
                      <a:pt x="15336" y="9502"/>
                    </a:lnTo>
                    <a:lnTo>
                      <a:pt x="15234" y="9522"/>
                    </a:lnTo>
                    <a:lnTo>
                      <a:pt x="15133" y="9541"/>
                    </a:lnTo>
                    <a:lnTo>
                      <a:pt x="15041" y="9533"/>
                    </a:lnTo>
                    <a:lnTo>
                      <a:pt x="14969" y="9555"/>
                    </a:lnTo>
                    <a:lnTo>
                      <a:pt x="14898" y="9575"/>
                    </a:lnTo>
                    <a:lnTo>
                      <a:pt x="14831" y="9580"/>
                    </a:lnTo>
                    <a:lnTo>
                      <a:pt x="14703" y="9562"/>
                    </a:lnTo>
                    <a:lnTo>
                      <a:pt x="14446" y="9512"/>
                    </a:lnTo>
                    <a:lnTo>
                      <a:pt x="14350" y="9502"/>
                    </a:lnTo>
                    <a:lnTo>
                      <a:pt x="14246" y="9490"/>
                    </a:lnTo>
                    <a:lnTo>
                      <a:pt x="13771" y="9423"/>
                    </a:lnTo>
                    <a:lnTo>
                      <a:pt x="13468" y="9383"/>
                    </a:lnTo>
                    <a:lnTo>
                      <a:pt x="13318" y="9363"/>
                    </a:lnTo>
                    <a:lnTo>
                      <a:pt x="13198" y="9352"/>
                    </a:lnTo>
                    <a:lnTo>
                      <a:pt x="13088" y="9280"/>
                    </a:lnTo>
                    <a:lnTo>
                      <a:pt x="12938" y="9192"/>
                    </a:lnTo>
                    <a:lnTo>
                      <a:pt x="12793" y="9115"/>
                    </a:lnTo>
                    <a:lnTo>
                      <a:pt x="12713" y="9060"/>
                    </a:lnTo>
                    <a:lnTo>
                      <a:pt x="12633" y="9022"/>
                    </a:lnTo>
                    <a:lnTo>
                      <a:pt x="12650" y="9058"/>
                    </a:lnTo>
                    <a:lnTo>
                      <a:pt x="12653" y="9105"/>
                    </a:lnTo>
                    <a:lnTo>
                      <a:pt x="12663" y="9172"/>
                    </a:lnTo>
                    <a:lnTo>
                      <a:pt x="12648" y="9302"/>
                    </a:lnTo>
                    <a:lnTo>
                      <a:pt x="12633" y="9377"/>
                    </a:lnTo>
                    <a:lnTo>
                      <a:pt x="12611" y="9443"/>
                    </a:lnTo>
                    <a:lnTo>
                      <a:pt x="12567" y="9500"/>
                    </a:lnTo>
                    <a:lnTo>
                      <a:pt x="12523" y="9543"/>
                    </a:lnTo>
                    <a:lnTo>
                      <a:pt x="12378" y="9665"/>
                    </a:lnTo>
                    <a:lnTo>
                      <a:pt x="10849" y="11298"/>
                    </a:lnTo>
                    <a:lnTo>
                      <a:pt x="9670" y="12745"/>
                    </a:lnTo>
                    <a:lnTo>
                      <a:pt x="9126" y="13618"/>
                    </a:lnTo>
                    <a:lnTo>
                      <a:pt x="8960" y="14045"/>
                    </a:lnTo>
                    <a:lnTo>
                      <a:pt x="8626" y="14768"/>
                    </a:lnTo>
                    <a:lnTo>
                      <a:pt x="8391" y="15215"/>
                    </a:lnTo>
                    <a:lnTo>
                      <a:pt x="8384" y="15240"/>
                    </a:lnTo>
                    <a:lnTo>
                      <a:pt x="8204" y="15413"/>
                    </a:lnTo>
                    <a:lnTo>
                      <a:pt x="8072" y="15488"/>
                    </a:lnTo>
                    <a:lnTo>
                      <a:pt x="7711" y="15620"/>
                    </a:lnTo>
                    <a:lnTo>
                      <a:pt x="7654" y="15643"/>
                    </a:lnTo>
                    <a:lnTo>
                      <a:pt x="7184" y="15782"/>
                    </a:lnTo>
                    <a:lnTo>
                      <a:pt x="6818" y="15907"/>
                    </a:lnTo>
                    <a:lnTo>
                      <a:pt x="6463" y="16025"/>
                    </a:lnTo>
                    <a:lnTo>
                      <a:pt x="6289" y="16055"/>
                    </a:lnTo>
                    <a:lnTo>
                      <a:pt x="5768" y="16110"/>
                    </a:lnTo>
                    <a:lnTo>
                      <a:pt x="5393" y="16133"/>
                    </a:lnTo>
                    <a:lnTo>
                      <a:pt x="5214" y="16197"/>
                    </a:lnTo>
                    <a:lnTo>
                      <a:pt x="5003" y="16295"/>
                    </a:lnTo>
                    <a:lnTo>
                      <a:pt x="5000" y="16293"/>
                    </a:lnTo>
                    <a:lnTo>
                      <a:pt x="4918" y="16175"/>
                    </a:lnTo>
                    <a:lnTo>
                      <a:pt x="4848" y="16098"/>
                    </a:lnTo>
                    <a:lnTo>
                      <a:pt x="4791" y="16023"/>
                    </a:lnTo>
                    <a:lnTo>
                      <a:pt x="4626" y="15737"/>
                    </a:lnTo>
                    <a:lnTo>
                      <a:pt x="4276" y="15235"/>
                    </a:lnTo>
                    <a:lnTo>
                      <a:pt x="3898" y="14805"/>
                    </a:lnTo>
                    <a:lnTo>
                      <a:pt x="3512" y="14317"/>
                    </a:lnTo>
                    <a:lnTo>
                      <a:pt x="3220" y="13995"/>
                    </a:lnTo>
                    <a:lnTo>
                      <a:pt x="3113" y="13792"/>
                    </a:lnTo>
                    <a:lnTo>
                      <a:pt x="2943" y="13552"/>
                    </a:lnTo>
                    <a:lnTo>
                      <a:pt x="1742" y="12548"/>
                    </a:lnTo>
                    <a:lnTo>
                      <a:pt x="9" y="11259"/>
                    </a:lnTo>
                    <a:lnTo>
                      <a:pt x="0" y="11255"/>
                    </a:lnTo>
                    <a:lnTo>
                      <a:pt x="0" y="5613"/>
                    </a:lnTo>
                    <a:lnTo>
                      <a:pt x="1484" y="4740"/>
                    </a:lnTo>
                    <a:lnTo>
                      <a:pt x="4973" y="2733"/>
                    </a:lnTo>
                    <a:lnTo>
                      <a:pt x="8454" y="743"/>
                    </a:lnTo>
                    <a:lnTo>
                      <a:pt x="9769" y="0"/>
                    </a:lnTo>
                    <a:close/>
                  </a:path>
                </a:pathLst>
              </a:custGeom>
              <a:solidFill>
                <a:srgbClr val="FFF4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46" name="Freeform 114"/>
              <p:cNvSpPr>
                <a:spLocks/>
              </p:cNvSpPr>
              <p:nvPr/>
            </p:nvSpPr>
            <p:spPr bwMode="auto">
              <a:xfrm>
                <a:off x="-927" y="1415"/>
                <a:ext cx="3183" cy="3259"/>
              </a:xfrm>
              <a:custGeom>
                <a:avLst/>
                <a:gdLst/>
                <a:ahLst/>
                <a:cxnLst>
                  <a:cxn ang="0">
                    <a:pos x="11108" y="913"/>
                  </a:cxn>
                  <a:cxn ang="0">
                    <a:pos x="11907" y="3273"/>
                  </a:cxn>
                  <a:cxn ang="0">
                    <a:pos x="11648" y="3273"/>
                  </a:cxn>
                  <a:cxn ang="0">
                    <a:pos x="11523" y="3281"/>
                  </a:cxn>
                  <a:cxn ang="0">
                    <a:pos x="11434" y="3327"/>
                  </a:cxn>
                  <a:cxn ang="0">
                    <a:pos x="11395" y="3403"/>
                  </a:cxn>
                  <a:cxn ang="0">
                    <a:pos x="11077" y="6350"/>
                  </a:cxn>
                  <a:cxn ang="0">
                    <a:pos x="11087" y="6466"/>
                  </a:cxn>
                  <a:cxn ang="0">
                    <a:pos x="11170" y="6578"/>
                  </a:cxn>
                  <a:cxn ang="0">
                    <a:pos x="11299" y="6620"/>
                  </a:cxn>
                  <a:cxn ang="0">
                    <a:pos x="12841" y="6688"/>
                  </a:cxn>
                  <a:cxn ang="0">
                    <a:pos x="13246" y="6727"/>
                  </a:cxn>
                  <a:cxn ang="0">
                    <a:pos x="14063" y="6927"/>
                  </a:cxn>
                  <a:cxn ang="0">
                    <a:pos x="14881" y="7103"/>
                  </a:cxn>
                  <a:cxn ang="0">
                    <a:pos x="14941" y="7153"/>
                  </a:cxn>
                  <a:cxn ang="0">
                    <a:pos x="15058" y="7732"/>
                  </a:cxn>
                  <a:cxn ang="0">
                    <a:pos x="15568" y="8723"/>
                  </a:cxn>
                  <a:cxn ang="0">
                    <a:pos x="15681" y="8870"/>
                  </a:cxn>
                  <a:cxn ang="0">
                    <a:pos x="15919" y="9150"/>
                  </a:cxn>
                  <a:cxn ang="0">
                    <a:pos x="15751" y="9288"/>
                  </a:cxn>
                  <a:cxn ang="0">
                    <a:pos x="15573" y="9392"/>
                  </a:cxn>
                  <a:cxn ang="0">
                    <a:pos x="15404" y="9490"/>
                  </a:cxn>
                  <a:cxn ang="0">
                    <a:pos x="15234" y="9522"/>
                  </a:cxn>
                  <a:cxn ang="0">
                    <a:pos x="15041" y="9533"/>
                  </a:cxn>
                  <a:cxn ang="0">
                    <a:pos x="14898" y="9575"/>
                  </a:cxn>
                  <a:cxn ang="0">
                    <a:pos x="14703" y="9562"/>
                  </a:cxn>
                  <a:cxn ang="0">
                    <a:pos x="14350" y="9502"/>
                  </a:cxn>
                  <a:cxn ang="0">
                    <a:pos x="13771" y="9423"/>
                  </a:cxn>
                  <a:cxn ang="0">
                    <a:pos x="13318" y="9363"/>
                  </a:cxn>
                  <a:cxn ang="0">
                    <a:pos x="13088" y="9280"/>
                  </a:cxn>
                  <a:cxn ang="0">
                    <a:pos x="12793" y="9115"/>
                  </a:cxn>
                  <a:cxn ang="0">
                    <a:pos x="12633" y="9022"/>
                  </a:cxn>
                  <a:cxn ang="0">
                    <a:pos x="12653" y="9105"/>
                  </a:cxn>
                  <a:cxn ang="0">
                    <a:pos x="12648" y="9302"/>
                  </a:cxn>
                  <a:cxn ang="0">
                    <a:pos x="12611" y="9443"/>
                  </a:cxn>
                  <a:cxn ang="0">
                    <a:pos x="12523" y="9543"/>
                  </a:cxn>
                  <a:cxn ang="0">
                    <a:pos x="10849" y="11298"/>
                  </a:cxn>
                  <a:cxn ang="0">
                    <a:pos x="9126" y="13618"/>
                  </a:cxn>
                  <a:cxn ang="0">
                    <a:pos x="8626" y="14768"/>
                  </a:cxn>
                  <a:cxn ang="0">
                    <a:pos x="8384" y="15240"/>
                  </a:cxn>
                  <a:cxn ang="0">
                    <a:pos x="8072" y="15488"/>
                  </a:cxn>
                  <a:cxn ang="0">
                    <a:pos x="7654" y="15643"/>
                  </a:cxn>
                  <a:cxn ang="0">
                    <a:pos x="6818" y="15907"/>
                  </a:cxn>
                  <a:cxn ang="0">
                    <a:pos x="6289" y="16055"/>
                  </a:cxn>
                  <a:cxn ang="0">
                    <a:pos x="5393" y="16133"/>
                  </a:cxn>
                  <a:cxn ang="0">
                    <a:pos x="5003" y="16295"/>
                  </a:cxn>
                  <a:cxn ang="0">
                    <a:pos x="4918" y="16175"/>
                  </a:cxn>
                  <a:cxn ang="0">
                    <a:pos x="4791" y="16023"/>
                  </a:cxn>
                  <a:cxn ang="0">
                    <a:pos x="4276" y="15235"/>
                  </a:cxn>
                  <a:cxn ang="0">
                    <a:pos x="3512" y="14317"/>
                  </a:cxn>
                  <a:cxn ang="0">
                    <a:pos x="3113" y="13792"/>
                  </a:cxn>
                  <a:cxn ang="0">
                    <a:pos x="1742" y="12548"/>
                  </a:cxn>
                  <a:cxn ang="0">
                    <a:pos x="0" y="11255"/>
                  </a:cxn>
                  <a:cxn ang="0">
                    <a:pos x="1484" y="4740"/>
                  </a:cxn>
                  <a:cxn ang="0">
                    <a:pos x="8454" y="743"/>
                  </a:cxn>
                </a:cxnLst>
                <a:rect l="0" t="0" r="r" b="b"/>
                <a:pathLst>
                  <a:path w="15919" h="16295">
                    <a:moveTo>
                      <a:pt x="9769" y="0"/>
                    </a:moveTo>
                    <a:lnTo>
                      <a:pt x="11108" y="913"/>
                    </a:lnTo>
                    <a:lnTo>
                      <a:pt x="11120" y="988"/>
                    </a:lnTo>
                    <a:lnTo>
                      <a:pt x="11907" y="3273"/>
                    </a:lnTo>
                    <a:lnTo>
                      <a:pt x="11762" y="3273"/>
                    </a:lnTo>
                    <a:lnTo>
                      <a:pt x="11648" y="3273"/>
                    </a:lnTo>
                    <a:lnTo>
                      <a:pt x="11585" y="3275"/>
                    </a:lnTo>
                    <a:lnTo>
                      <a:pt x="11523" y="3281"/>
                    </a:lnTo>
                    <a:lnTo>
                      <a:pt x="11475" y="3293"/>
                    </a:lnTo>
                    <a:lnTo>
                      <a:pt x="11434" y="3327"/>
                    </a:lnTo>
                    <a:lnTo>
                      <a:pt x="11415" y="3364"/>
                    </a:lnTo>
                    <a:lnTo>
                      <a:pt x="11395" y="3403"/>
                    </a:lnTo>
                    <a:lnTo>
                      <a:pt x="10897" y="5007"/>
                    </a:lnTo>
                    <a:lnTo>
                      <a:pt x="11077" y="6350"/>
                    </a:lnTo>
                    <a:lnTo>
                      <a:pt x="11073" y="6405"/>
                    </a:lnTo>
                    <a:lnTo>
                      <a:pt x="11087" y="6466"/>
                    </a:lnTo>
                    <a:lnTo>
                      <a:pt x="11127" y="6540"/>
                    </a:lnTo>
                    <a:lnTo>
                      <a:pt x="11170" y="6578"/>
                    </a:lnTo>
                    <a:lnTo>
                      <a:pt x="11233" y="6605"/>
                    </a:lnTo>
                    <a:lnTo>
                      <a:pt x="11299" y="6620"/>
                    </a:lnTo>
                    <a:lnTo>
                      <a:pt x="11390" y="6622"/>
                    </a:lnTo>
                    <a:lnTo>
                      <a:pt x="12841" y="6688"/>
                    </a:lnTo>
                    <a:lnTo>
                      <a:pt x="13158" y="6717"/>
                    </a:lnTo>
                    <a:lnTo>
                      <a:pt x="13246" y="6727"/>
                    </a:lnTo>
                    <a:lnTo>
                      <a:pt x="13333" y="6752"/>
                    </a:lnTo>
                    <a:lnTo>
                      <a:pt x="14063" y="6927"/>
                    </a:lnTo>
                    <a:lnTo>
                      <a:pt x="14826" y="7100"/>
                    </a:lnTo>
                    <a:lnTo>
                      <a:pt x="14881" y="7103"/>
                    </a:lnTo>
                    <a:lnTo>
                      <a:pt x="14911" y="7100"/>
                    </a:lnTo>
                    <a:lnTo>
                      <a:pt x="14941" y="7153"/>
                    </a:lnTo>
                    <a:lnTo>
                      <a:pt x="14956" y="7207"/>
                    </a:lnTo>
                    <a:lnTo>
                      <a:pt x="15058" y="7732"/>
                    </a:lnTo>
                    <a:lnTo>
                      <a:pt x="15514" y="8643"/>
                    </a:lnTo>
                    <a:lnTo>
                      <a:pt x="15568" y="8723"/>
                    </a:lnTo>
                    <a:lnTo>
                      <a:pt x="15614" y="8794"/>
                    </a:lnTo>
                    <a:lnTo>
                      <a:pt x="15681" y="8870"/>
                    </a:lnTo>
                    <a:lnTo>
                      <a:pt x="15747" y="8948"/>
                    </a:lnTo>
                    <a:lnTo>
                      <a:pt x="15919" y="9150"/>
                    </a:lnTo>
                    <a:lnTo>
                      <a:pt x="15878" y="9190"/>
                    </a:lnTo>
                    <a:lnTo>
                      <a:pt x="15751" y="9288"/>
                    </a:lnTo>
                    <a:lnTo>
                      <a:pt x="15664" y="9346"/>
                    </a:lnTo>
                    <a:lnTo>
                      <a:pt x="15573" y="9392"/>
                    </a:lnTo>
                    <a:lnTo>
                      <a:pt x="15481" y="9445"/>
                    </a:lnTo>
                    <a:lnTo>
                      <a:pt x="15404" y="9490"/>
                    </a:lnTo>
                    <a:lnTo>
                      <a:pt x="15336" y="9502"/>
                    </a:lnTo>
                    <a:lnTo>
                      <a:pt x="15234" y="9522"/>
                    </a:lnTo>
                    <a:lnTo>
                      <a:pt x="15133" y="9541"/>
                    </a:lnTo>
                    <a:lnTo>
                      <a:pt x="15041" y="9533"/>
                    </a:lnTo>
                    <a:lnTo>
                      <a:pt x="14969" y="9555"/>
                    </a:lnTo>
                    <a:lnTo>
                      <a:pt x="14898" y="9575"/>
                    </a:lnTo>
                    <a:lnTo>
                      <a:pt x="14831" y="9580"/>
                    </a:lnTo>
                    <a:lnTo>
                      <a:pt x="14703" y="9562"/>
                    </a:lnTo>
                    <a:lnTo>
                      <a:pt x="14446" y="9512"/>
                    </a:lnTo>
                    <a:lnTo>
                      <a:pt x="14350" y="9502"/>
                    </a:lnTo>
                    <a:lnTo>
                      <a:pt x="14246" y="9490"/>
                    </a:lnTo>
                    <a:lnTo>
                      <a:pt x="13771" y="9423"/>
                    </a:lnTo>
                    <a:lnTo>
                      <a:pt x="13468" y="9383"/>
                    </a:lnTo>
                    <a:lnTo>
                      <a:pt x="13318" y="9363"/>
                    </a:lnTo>
                    <a:lnTo>
                      <a:pt x="13198" y="9352"/>
                    </a:lnTo>
                    <a:lnTo>
                      <a:pt x="13088" y="9280"/>
                    </a:lnTo>
                    <a:lnTo>
                      <a:pt x="12938" y="9192"/>
                    </a:lnTo>
                    <a:lnTo>
                      <a:pt x="12793" y="9115"/>
                    </a:lnTo>
                    <a:lnTo>
                      <a:pt x="12713" y="9060"/>
                    </a:lnTo>
                    <a:lnTo>
                      <a:pt x="12633" y="9022"/>
                    </a:lnTo>
                    <a:lnTo>
                      <a:pt x="12650" y="9058"/>
                    </a:lnTo>
                    <a:lnTo>
                      <a:pt x="12653" y="9105"/>
                    </a:lnTo>
                    <a:lnTo>
                      <a:pt x="12663" y="9172"/>
                    </a:lnTo>
                    <a:lnTo>
                      <a:pt x="12648" y="9302"/>
                    </a:lnTo>
                    <a:lnTo>
                      <a:pt x="12633" y="9377"/>
                    </a:lnTo>
                    <a:lnTo>
                      <a:pt x="12611" y="9443"/>
                    </a:lnTo>
                    <a:lnTo>
                      <a:pt x="12567" y="9500"/>
                    </a:lnTo>
                    <a:lnTo>
                      <a:pt x="12523" y="9543"/>
                    </a:lnTo>
                    <a:lnTo>
                      <a:pt x="12378" y="9665"/>
                    </a:lnTo>
                    <a:lnTo>
                      <a:pt x="10849" y="11298"/>
                    </a:lnTo>
                    <a:lnTo>
                      <a:pt x="9670" y="12745"/>
                    </a:lnTo>
                    <a:lnTo>
                      <a:pt x="9126" y="13618"/>
                    </a:lnTo>
                    <a:lnTo>
                      <a:pt x="8960" y="14045"/>
                    </a:lnTo>
                    <a:lnTo>
                      <a:pt x="8626" y="14768"/>
                    </a:lnTo>
                    <a:lnTo>
                      <a:pt x="8391" y="15215"/>
                    </a:lnTo>
                    <a:lnTo>
                      <a:pt x="8384" y="15240"/>
                    </a:lnTo>
                    <a:lnTo>
                      <a:pt x="8204" y="15413"/>
                    </a:lnTo>
                    <a:lnTo>
                      <a:pt x="8072" y="15488"/>
                    </a:lnTo>
                    <a:lnTo>
                      <a:pt x="7711" y="15620"/>
                    </a:lnTo>
                    <a:lnTo>
                      <a:pt x="7654" y="15643"/>
                    </a:lnTo>
                    <a:lnTo>
                      <a:pt x="7184" y="15782"/>
                    </a:lnTo>
                    <a:lnTo>
                      <a:pt x="6818" y="15907"/>
                    </a:lnTo>
                    <a:lnTo>
                      <a:pt x="6463" y="16025"/>
                    </a:lnTo>
                    <a:lnTo>
                      <a:pt x="6289" y="16055"/>
                    </a:lnTo>
                    <a:lnTo>
                      <a:pt x="5768" y="16110"/>
                    </a:lnTo>
                    <a:lnTo>
                      <a:pt x="5393" y="16133"/>
                    </a:lnTo>
                    <a:lnTo>
                      <a:pt x="5214" y="16197"/>
                    </a:lnTo>
                    <a:lnTo>
                      <a:pt x="5003" y="16295"/>
                    </a:lnTo>
                    <a:lnTo>
                      <a:pt x="5000" y="16293"/>
                    </a:lnTo>
                    <a:lnTo>
                      <a:pt x="4918" y="16175"/>
                    </a:lnTo>
                    <a:lnTo>
                      <a:pt x="4848" y="16098"/>
                    </a:lnTo>
                    <a:lnTo>
                      <a:pt x="4791" y="16023"/>
                    </a:lnTo>
                    <a:lnTo>
                      <a:pt x="4626" y="15737"/>
                    </a:lnTo>
                    <a:lnTo>
                      <a:pt x="4276" y="15235"/>
                    </a:lnTo>
                    <a:lnTo>
                      <a:pt x="3898" y="14805"/>
                    </a:lnTo>
                    <a:lnTo>
                      <a:pt x="3512" y="14317"/>
                    </a:lnTo>
                    <a:lnTo>
                      <a:pt x="3220" y="13995"/>
                    </a:lnTo>
                    <a:lnTo>
                      <a:pt x="3113" y="13792"/>
                    </a:lnTo>
                    <a:lnTo>
                      <a:pt x="2943" y="13552"/>
                    </a:lnTo>
                    <a:lnTo>
                      <a:pt x="1742" y="12548"/>
                    </a:lnTo>
                    <a:lnTo>
                      <a:pt x="9" y="11259"/>
                    </a:lnTo>
                    <a:lnTo>
                      <a:pt x="0" y="11255"/>
                    </a:lnTo>
                    <a:lnTo>
                      <a:pt x="0" y="5613"/>
                    </a:lnTo>
                    <a:lnTo>
                      <a:pt x="1484" y="4740"/>
                    </a:lnTo>
                    <a:lnTo>
                      <a:pt x="4973" y="2733"/>
                    </a:lnTo>
                    <a:lnTo>
                      <a:pt x="8454" y="743"/>
                    </a:lnTo>
                    <a:lnTo>
                      <a:pt x="9769" y="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47" name="Freeform 115"/>
              <p:cNvSpPr>
                <a:spLocks/>
              </p:cNvSpPr>
              <p:nvPr/>
            </p:nvSpPr>
            <p:spPr bwMode="auto">
              <a:xfrm>
                <a:off x="78" y="1677"/>
                <a:ext cx="1066" cy="1071"/>
              </a:xfrm>
              <a:custGeom>
                <a:avLst/>
                <a:gdLst/>
                <a:ahLst/>
                <a:cxnLst>
                  <a:cxn ang="0">
                    <a:pos x="1021" y="4992"/>
                  </a:cxn>
                  <a:cxn ang="0">
                    <a:pos x="3227" y="2647"/>
                  </a:cxn>
                  <a:cxn ang="0">
                    <a:pos x="3329" y="2556"/>
                  </a:cxn>
                  <a:cxn ang="0">
                    <a:pos x="3394" y="2507"/>
                  </a:cxn>
                  <a:cxn ang="0">
                    <a:pos x="3462" y="2440"/>
                  </a:cxn>
                  <a:cxn ang="0">
                    <a:pos x="3529" y="2361"/>
                  </a:cxn>
                  <a:cxn ang="0">
                    <a:pos x="3566" y="2322"/>
                  </a:cxn>
                  <a:cxn ang="0">
                    <a:pos x="3611" y="2259"/>
                  </a:cxn>
                  <a:cxn ang="0">
                    <a:pos x="5334" y="0"/>
                  </a:cxn>
                  <a:cxn ang="0">
                    <a:pos x="5247" y="27"/>
                  </a:cxn>
                  <a:cxn ang="0">
                    <a:pos x="5114" y="72"/>
                  </a:cxn>
                  <a:cxn ang="0">
                    <a:pos x="5025" y="95"/>
                  </a:cxn>
                  <a:cxn ang="0">
                    <a:pos x="4942" y="122"/>
                  </a:cxn>
                  <a:cxn ang="0">
                    <a:pos x="4857" y="135"/>
                  </a:cxn>
                  <a:cxn ang="0">
                    <a:pos x="3149" y="432"/>
                  </a:cxn>
                  <a:cxn ang="0">
                    <a:pos x="2951" y="477"/>
                  </a:cxn>
                  <a:cxn ang="0">
                    <a:pos x="2814" y="510"/>
                  </a:cxn>
                  <a:cxn ang="0">
                    <a:pos x="2689" y="560"/>
                  </a:cxn>
                  <a:cxn ang="0">
                    <a:pos x="2536" y="664"/>
                  </a:cxn>
                  <a:cxn ang="0">
                    <a:pos x="2424" y="759"/>
                  </a:cxn>
                  <a:cxn ang="0">
                    <a:pos x="2324" y="859"/>
                  </a:cxn>
                  <a:cxn ang="0">
                    <a:pos x="2246" y="952"/>
                  </a:cxn>
                  <a:cxn ang="0">
                    <a:pos x="2173" y="1058"/>
                  </a:cxn>
                  <a:cxn ang="0">
                    <a:pos x="2106" y="1162"/>
                  </a:cxn>
                  <a:cxn ang="0">
                    <a:pos x="2016" y="1232"/>
                  </a:cxn>
                  <a:cxn ang="0">
                    <a:pos x="1924" y="1452"/>
                  </a:cxn>
                  <a:cxn ang="0">
                    <a:pos x="106" y="4982"/>
                  </a:cxn>
                  <a:cxn ang="0">
                    <a:pos x="0" y="5172"/>
                  </a:cxn>
                  <a:cxn ang="0">
                    <a:pos x="696" y="5357"/>
                  </a:cxn>
                  <a:cxn ang="0">
                    <a:pos x="1021" y="4992"/>
                  </a:cxn>
                </a:cxnLst>
                <a:rect l="0" t="0" r="r" b="b"/>
                <a:pathLst>
                  <a:path w="5334" h="5357">
                    <a:moveTo>
                      <a:pt x="1021" y="4992"/>
                    </a:moveTo>
                    <a:lnTo>
                      <a:pt x="3227" y="2647"/>
                    </a:lnTo>
                    <a:lnTo>
                      <a:pt x="3329" y="2556"/>
                    </a:lnTo>
                    <a:lnTo>
                      <a:pt x="3394" y="2507"/>
                    </a:lnTo>
                    <a:lnTo>
                      <a:pt x="3462" y="2440"/>
                    </a:lnTo>
                    <a:lnTo>
                      <a:pt x="3529" y="2361"/>
                    </a:lnTo>
                    <a:lnTo>
                      <a:pt x="3566" y="2322"/>
                    </a:lnTo>
                    <a:lnTo>
                      <a:pt x="3611" y="2259"/>
                    </a:lnTo>
                    <a:lnTo>
                      <a:pt x="5334" y="0"/>
                    </a:lnTo>
                    <a:lnTo>
                      <a:pt x="5247" y="27"/>
                    </a:lnTo>
                    <a:lnTo>
                      <a:pt x="5114" y="72"/>
                    </a:lnTo>
                    <a:lnTo>
                      <a:pt x="5025" y="95"/>
                    </a:lnTo>
                    <a:lnTo>
                      <a:pt x="4942" y="122"/>
                    </a:lnTo>
                    <a:lnTo>
                      <a:pt x="4857" y="135"/>
                    </a:lnTo>
                    <a:lnTo>
                      <a:pt x="3149" y="432"/>
                    </a:lnTo>
                    <a:lnTo>
                      <a:pt x="2951" y="477"/>
                    </a:lnTo>
                    <a:lnTo>
                      <a:pt x="2814" y="510"/>
                    </a:lnTo>
                    <a:lnTo>
                      <a:pt x="2689" y="560"/>
                    </a:lnTo>
                    <a:lnTo>
                      <a:pt x="2536" y="664"/>
                    </a:lnTo>
                    <a:lnTo>
                      <a:pt x="2424" y="759"/>
                    </a:lnTo>
                    <a:lnTo>
                      <a:pt x="2324" y="859"/>
                    </a:lnTo>
                    <a:lnTo>
                      <a:pt x="2246" y="952"/>
                    </a:lnTo>
                    <a:lnTo>
                      <a:pt x="2173" y="1058"/>
                    </a:lnTo>
                    <a:lnTo>
                      <a:pt x="2106" y="1162"/>
                    </a:lnTo>
                    <a:lnTo>
                      <a:pt x="2016" y="1232"/>
                    </a:lnTo>
                    <a:lnTo>
                      <a:pt x="1924" y="1452"/>
                    </a:lnTo>
                    <a:lnTo>
                      <a:pt x="106" y="4982"/>
                    </a:lnTo>
                    <a:lnTo>
                      <a:pt x="0" y="5172"/>
                    </a:lnTo>
                    <a:lnTo>
                      <a:pt x="696" y="5357"/>
                    </a:lnTo>
                    <a:lnTo>
                      <a:pt x="1021" y="4992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48" name="Freeform 116"/>
              <p:cNvSpPr>
                <a:spLocks/>
              </p:cNvSpPr>
              <p:nvPr/>
            </p:nvSpPr>
            <p:spPr bwMode="auto">
              <a:xfrm>
                <a:off x="1902" y="2040"/>
                <a:ext cx="375" cy="493"/>
              </a:xfrm>
              <a:custGeom>
                <a:avLst/>
                <a:gdLst/>
                <a:ahLst/>
                <a:cxnLst>
                  <a:cxn ang="0">
                    <a:pos x="137" y="71"/>
                  </a:cxn>
                  <a:cxn ang="0">
                    <a:pos x="537" y="0"/>
                  </a:cxn>
                  <a:cxn ang="0">
                    <a:pos x="604" y="5"/>
                  </a:cxn>
                  <a:cxn ang="0">
                    <a:pos x="682" y="23"/>
                  </a:cxn>
                  <a:cxn ang="0">
                    <a:pos x="742" y="44"/>
                  </a:cxn>
                  <a:cxn ang="0">
                    <a:pos x="784" y="83"/>
                  </a:cxn>
                  <a:cxn ang="0">
                    <a:pos x="840" y="121"/>
                  </a:cxn>
                  <a:cxn ang="0">
                    <a:pos x="957" y="253"/>
                  </a:cxn>
                  <a:cxn ang="0">
                    <a:pos x="1012" y="330"/>
                  </a:cxn>
                  <a:cxn ang="0">
                    <a:pos x="1054" y="438"/>
                  </a:cxn>
                  <a:cxn ang="0">
                    <a:pos x="1089" y="558"/>
                  </a:cxn>
                  <a:cxn ang="0">
                    <a:pos x="1164" y="828"/>
                  </a:cxn>
                  <a:cxn ang="0">
                    <a:pos x="1229" y="893"/>
                  </a:cxn>
                  <a:cxn ang="0">
                    <a:pos x="1295" y="951"/>
                  </a:cxn>
                  <a:cxn ang="0">
                    <a:pos x="1353" y="990"/>
                  </a:cxn>
                  <a:cxn ang="0">
                    <a:pos x="1419" y="1023"/>
                  </a:cxn>
                  <a:cxn ang="0">
                    <a:pos x="1490" y="1048"/>
                  </a:cxn>
                  <a:cxn ang="0">
                    <a:pos x="1554" y="1063"/>
                  </a:cxn>
                  <a:cxn ang="0">
                    <a:pos x="1637" y="1069"/>
                  </a:cxn>
                  <a:cxn ang="0">
                    <a:pos x="1717" y="1069"/>
                  </a:cxn>
                  <a:cxn ang="0">
                    <a:pos x="1810" y="1058"/>
                  </a:cxn>
                  <a:cxn ang="0">
                    <a:pos x="1874" y="1042"/>
                  </a:cxn>
                  <a:cxn ang="0">
                    <a:pos x="1465" y="1581"/>
                  </a:cxn>
                  <a:cxn ang="0">
                    <a:pos x="940" y="1955"/>
                  </a:cxn>
                  <a:cxn ang="0">
                    <a:pos x="641" y="2148"/>
                  </a:cxn>
                  <a:cxn ang="0">
                    <a:pos x="657" y="2461"/>
                  </a:cxn>
                  <a:cxn ang="0">
                    <a:pos x="635" y="2426"/>
                  </a:cxn>
                  <a:cxn ang="0">
                    <a:pos x="49" y="1518"/>
                  </a:cxn>
                  <a:cxn ang="0">
                    <a:pos x="12" y="1455"/>
                  </a:cxn>
                  <a:cxn ang="0">
                    <a:pos x="0" y="1413"/>
                  </a:cxn>
                  <a:cxn ang="0">
                    <a:pos x="0" y="1353"/>
                  </a:cxn>
                  <a:cxn ang="0">
                    <a:pos x="6" y="1285"/>
                  </a:cxn>
                  <a:cxn ang="0">
                    <a:pos x="24" y="1233"/>
                  </a:cxn>
                  <a:cxn ang="0">
                    <a:pos x="66" y="1179"/>
                  </a:cxn>
                  <a:cxn ang="0">
                    <a:pos x="97" y="1138"/>
                  </a:cxn>
                  <a:cxn ang="0">
                    <a:pos x="139" y="1111"/>
                  </a:cxn>
                  <a:cxn ang="0">
                    <a:pos x="272" y="993"/>
                  </a:cxn>
                  <a:cxn ang="0">
                    <a:pos x="340" y="905"/>
                  </a:cxn>
                  <a:cxn ang="0">
                    <a:pos x="369" y="830"/>
                  </a:cxn>
                  <a:cxn ang="0">
                    <a:pos x="402" y="768"/>
                  </a:cxn>
                  <a:cxn ang="0">
                    <a:pos x="425" y="698"/>
                  </a:cxn>
                  <a:cxn ang="0">
                    <a:pos x="427" y="615"/>
                  </a:cxn>
                  <a:cxn ang="0">
                    <a:pos x="415" y="558"/>
                  </a:cxn>
                  <a:cxn ang="0">
                    <a:pos x="139" y="75"/>
                  </a:cxn>
                  <a:cxn ang="0">
                    <a:pos x="137" y="71"/>
                  </a:cxn>
                </a:cxnLst>
                <a:rect l="0" t="0" r="r" b="b"/>
                <a:pathLst>
                  <a:path w="1874" h="2461">
                    <a:moveTo>
                      <a:pt x="137" y="71"/>
                    </a:moveTo>
                    <a:lnTo>
                      <a:pt x="537" y="0"/>
                    </a:lnTo>
                    <a:lnTo>
                      <a:pt x="604" y="5"/>
                    </a:lnTo>
                    <a:lnTo>
                      <a:pt x="682" y="23"/>
                    </a:lnTo>
                    <a:lnTo>
                      <a:pt x="742" y="44"/>
                    </a:lnTo>
                    <a:lnTo>
                      <a:pt x="784" y="83"/>
                    </a:lnTo>
                    <a:lnTo>
                      <a:pt x="840" y="121"/>
                    </a:lnTo>
                    <a:lnTo>
                      <a:pt x="957" y="253"/>
                    </a:lnTo>
                    <a:lnTo>
                      <a:pt x="1012" y="330"/>
                    </a:lnTo>
                    <a:lnTo>
                      <a:pt x="1054" y="438"/>
                    </a:lnTo>
                    <a:lnTo>
                      <a:pt x="1089" y="558"/>
                    </a:lnTo>
                    <a:lnTo>
                      <a:pt x="1164" y="828"/>
                    </a:lnTo>
                    <a:lnTo>
                      <a:pt x="1229" y="893"/>
                    </a:lnTo>
                    <a:lnTo>
                      <a:pt x="1295" y="951"/>
                    </a:lnTo>
                    <a:lnTo>
                      <a:pt x="1353" y="990"/>
                    </a:lnTo>
                    <a:lnTo>
                      <a:pt x="1419" y="1023"/>
                    </a:lnTo>
                    <a:lnTo>
                      <a:pt x="1490" y="1048"/>
                    </a:lnTo>
                    <a:lnTo>
                      <a:pt x="1554" y="1063"/>
                    </a:lnTo>
                    <a:lnTo>
                      <a:pt x="1637" y="1069"/>
                    </a:lnTo>
                    <a:lnTo>
                      <a:pt x="1717" y="1069"/>
                    </a:lnTo>
                    <a:lnTo>
                      <a:pt x="1810" y="1058"/>
                    </a:lnTo>
                    <a:lnTo>
                      <a:pt x="1874" y="1042"/>
                    </a:lnTo>
                    <a:lnTo>
                      <a:pt x="1465" y="1581"/>
                    </a:lnTo>
                    <a:lnTo>
                      <a:pt x="940" y="1955"/>
                    </a:lnTo>
                    <a:lnTo>
                      <a:pt x="641" y="2148"/>
                    </a:lnTo>
                    <a:lnTo>
                      <a:pt x="657" y="2461"/>
                    </a:lnTo>
                    <a:lnTo>
                      <a:pt x="635" y="2426"/>
                    </a:lnTo>
                    <a:lnTo>
                      <a:pt x="49" y="1518"/>
                    </a:lnTo>
                    <a:lnTo>
                      <a:pt x="12" y="1455"/>
                    </a:lnTo>
                    <a:lnTo>
                      <a:pt x="0" y="1413"/>
                    </a:lnTo>
                    <a:lnTo>
                      <a:pt x="0" y="1353"/>
                    </a:lnTo>
                    <a:lnTo>
                      <a:pt x="6" y="1285"/>
                    </a:lnTo>
                    <a:lnTo>
                      <a:pt x="24" y="1233"/>
                    </a:lnTo>
                    <a:lnTo>
                      <a:pt x="66" y="1179"/>
                    </a:lnTo>
                    <a:lnTo>
                      <a:pt x="97" y="1138"/>
                    </a:lnTo>
                    <a:lnTo>
                      <a:pt x="139" y="1111"/>
                    </a:lnTo>
                    <a:lnTo>
                      <a:pt x="272" y="993"/>
                    </a:lnTo>
                    <a:lnTo>
                      <a:pt x="340" y="905"/>
                    </a:lnTo>
                    <a:lnTo>
                      <a:pt x="369" y="830"/>
                    </a:lnTo>
                    <a:lnTo>
                      <a:pt x="402" y="768"/>
                    </a:lnTo>
                    <a:lnTo>
                      <a:pt x="425" y="698"/>
                    </a:lnTo>
                    <a:lnTo>
                      <a:pt x="427" y="615"/>
                    </a:lnTo>
                    <a:lnTo>
                      <a:pt x="415" y="558"/>
                    </a:lnTo>
                    <a:lnTo>
                      <a:pt x="139" y="75"/>
                    </a:lnTo>
                    <a:lnTo>
                      <a:pt x="137" y="71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49" name="Freeform 117"/>
              <p:cNvSpPr>
                <a:spLocks/>
              </p:cNvSpPr>
              <p:nvPr/>
            </p:nvSpPr>
            <p:spPr bwMode="auto">
              <a:xfrm>
                <a:off x="1252" y="2070"/>
                <a:ext cx="552" cy="695"/>
              </a:xfrm>
              <a:custGeom>
                <a:avLst/>
                <a:gdLst/>
                <a:ahLst/>
                <a:cxnLst>
                  <a:cxn ang="0">
                    <a:pos x="1010" y="0"/>
                  </a:cxn>
                  <a:cxn ang="0">
                    <a:pos x="1116" y="25"/>
                  </a:cxn>
                  <a:cxn ang="0">
                    <a:pos x="1198" y="45"/>
                  </a:cxn>
                  <a:cxn ang="0">
                    <a:pos x="1336" y="89"/>
                  </a:cxn>
                  <a:cxn ang="0">
                    <a:pos x="1838" y="220"/>
                  </a:cxn>
                  <a:cxn ang="0">
                    <a:pos x="1579" y="542"/>
                  </a:cxn>
                  <a:cxn ang="0">
                    <a:pos x="1568" y="564"/>
                  </a:cxn>
                  <a:cxn ang="0">
                    <a:pos x="1571" y="582"/>
                  </a:cxn>
                  <a:cxn ang="0">
                    <a:pos x="1593" y="595"/>
                  </a:cxn>
                  <a:cxn ang="0">
                    <a:pos x="1641" y="591"/>
                  </a:cxn>
                  <a:cxn ang="0">
                    <a:pos x="1838" y="604"/>
                  </a:cxn>
                  <a:cxn ang="0">
                    <a:pos x="1909" y="647"/>
                  </a:cxn>
                  <a:cxn ang="0">
                    <a:pos x="1940" y="664"/>
                  </a:cxn>
                  <a:cxn ang="0">
                    <a:pos x="1998" y="707"/>
                  </a:cxn>
                  <a:cxn ang="0">
                    <a:pos x="2031" y="755"/>
                  </a:cxn>
                  <a:cxn ang="0">
                    <a:pos x="2038" y="819"/>
                  </a:cxn>
                  <a:cxn ang="0">
                    <a:pos x="2058" y="882"/>
                  </a:cxn>
                  <a:cxn ang="0">
                    <a:pos x="2071" y="923"/>
                  </a:cxn>
                  <a:cxn ang="0">
                    <a:pos x="2104" y="967"/>
                  </a:cxn>
                  <a:cxn ang="0">
                    <a:pos x="2141" y="989"/>
                  </a:cxn>
                  <a:cxn ang="0">
                    <a:pos x="2179" y="1033"/>
                  </a:cxn>
                  <a:cxn ang="0">
                    <a:pos x="2183" y="1097"/>
                  </a:cxn>
                  <a:cxn ang="0">
                    <a:pos x="2189" y="1152"/>
                  </a:cxn>
                  <a:cxn ang="0">
                    <a:pos x="2143" y="1429"/>
                  </a:cxn>
                  <a:cxn ang="0">
                    <a:pos x="2328" y="1645"/>
                  </a:cxn>
                  <a:cxn ang="0">
                    <a:pos x="2356" y="1695"/>
                  </a:cxn>
                  <a:cxn ang="0">
                    <a:pos x="2380" y="1759"/>
                  </a:cxn>
                  <a:cxn ang="0">
                    <a:pos x="2411" y="1850"/>
                  </a:cxn>
                  <a:cxn ang="0">
                    <a:pos x="2548" y="2242"/>
                  </a:cxn>
                  <a:cxn ang="0">
                    <a:pos x="2758" y="2699"/>
                  </a:cxn>
                  <a:cxn ang="0">
                    <a:pos x="2405" y="2787"/>
                  </a:cxn>
                  <a:cxn ang="0">
                    <a:pos x="2418" y="3102"/>
                  </a:cxn>
                  <a:cxn ang="0">
                    <a:pos x="2436" y="3479"/>
                  </a:cxn>
                  <a:cxn ang="0">
                    <a:pos x="2349" y="3454"/>
                  </a:cxn>
                  <a:cxn ang="0">
                    <a:pos x="2261" y="3444"/>
                  </a:cxn>
                  <a:cxn ang="0">
                    <a:pos x="1944" y="3415"/>
                  </a:cxn>
                  <a:cxn ang="0">
                    <a:pos x="493" y="3349"/>
                  </a:cxn>
                  <a:cxn ang="0">
                    <a:pos x="402" y="3347"/>
                  </a:cxn>
                  <a:cxn ang="0">
                    <a:pos x="336" y="3332"/>
                  </a:cxn>
                  <a:cxn ang="0">
                    <a:pos x="273" y="3305"/>
                  </a:cxn>
                  <a:cxn ang="0">
                    <a:pos x="230" y="3267"/>
                  </a:cxn>
                  <a:cxn ang="0">
                    <a:pos x="190" y="3193"/>
                  </a:cxn>
                  <a:cxn ang="0">
                    <a:pos x="176" y="3132"/>
                  </a:cxn>
                  <a:cxn ang="0">
                    <a:pos x="180" y="3077"/>
                  </a:cxn>
                  <a:cxn ang="0">
                    <a:pos x="0" y="1734"/>
                  </a:cxn>
                  <a:cxn ang="0">
                    <a:pos x="498" y="130"/>
                  </a:cxn>
                  <a:cxn ang="0">
                    <a:pos x="518" y="91"/>
                  </a:cxn>
                  <a:cxn ang="0">
                    <a:pos x="537" y="54"/>
                  </a:cxn>
                  <a:cxn ang="0">
                    <a:pos x="578" y="20"/>
                  </a:cxn>
                  <a:cxn ang="0">
                    <a:pos x="626" y="8"/>
                  </a:cxn>
                  <a:cxn ang="0">
                    <a:pos x="688" y="2"/>
                  </a:cxn>
                  <a:cxn ang="0">
                    <a:pos x="751" y="0"/>
                  </a:cxn>
                  <a:cxn ang="0">
                    <a:pos x="865" y="0"/>
                  </a:cxn>
                  <a:cxn ang="0">
                    <a:pos x="1010" y="0"/>
                  </a:cxn>
                </a:cxnLst>
                <a:rect l="0" t="0" r="r" b="b"/>
                <a:pathLst>
                  <a:path w="2758" h="3479">
                    <a:moveTo>
                      <a:pt x="1010" y="0"/>
                    </a:moveTo>
                    <a:lnTo>
                      <a:pt x="1116" y="25"/>
                    </a:lnTo>
                    <a:lnTo>
                      <a:pt x="1198" y="45"/>
                    </a:lnTo>
                    <a:lnTo>
                      <a:pt x="1336" y="89"/>
                    </a:lnTo>
                    <a:lnTo>
                      <a:pt x="1838" y="220"/>
                    </a:lnTo>
                    <a:lnTo>
                      <a:pt x="1579" y="542"/>
                    </a:lnTo>
                    <a:lnTo>
                      <a:pt x="1568" y="564"/>
                    </a:lnTo>
                    <a:lnTo>
                      <a:pt x="1571" y="582"/>
                    </a:lnTo>
                    <a:lnTo>
                      <a:pt x="1593" y="595"/>
                    </a:lnTo>
                    <a:lnTo>
                      <a:pt x="1641" y="591"/>
                    </a:lnTo>
                    <a:lnTo>
                      <a:pt x="1838" y="604"/>
                    </a:lnTo>
                    <a:lnTo>
                      <a:pt x="1909" y="647"/>
                    </a:lnTo>
                    <a:lnTo>
                      <a:pt x="1940" y="664"/>
                    </a:lnTo>
                    <a:lnTo>
                      <a:pt x="1998" y="707"/>
                    </a:lnTo>
                    <a:lnTo>
                      <a:pt x="2031" y="755"/>
                    </a:lnTo>
                    <a:lnTo>
                      <a:pt x="2038" y="819"/>
                    </a:lnTo>
                    <a:lnTo>
                      <a:pt x="2058" y="882"/>
                    </a:lnTo>
                    <a:lnTo>
                      <a:pt x="2071" y="923"/>
                    </a:lnTo>
                    <a:lnTo>
                      <a:pt x="2104" y="967"/>
                    </a:lnTo>
                    <a:lnTo>
                      <a:pt x="2141" y="989"/>
                    </a:lnTo>
                    <a:lnTo>
                      <a:pt x="2179" y="1033"/>
                    </a:lnTo>
                    <a:lnTo>
                      <a:pt x="2183" y="1097"/>
                    </a:lnTo>
                    <a:lnTo>
                      <a:pt x="2189" y="1152"/>
                    </a:lnTo>
                    <a:lnTo>
                      <a:pt x="2143" y="1429"/>
                    </a:lnTo>
                    <a:lnTo>
                      <a:pt x="2328" y="1645"/>
                    </a:lnTo>
                    <a:lnTo>
                      <a:pt x="2356" y="1695"/>
                    </a:lnTo>
                    <a:lnTo>
                      <a:pt x="2380" y="1759"/>
                    </a:lnTo>
                    <a:lnTo>
                      <a:pt x="2411" y="1850"/>
                    </a:lnTo>
                    <a:lnTo>
                      <a:pt x="2548" y="2242"/>
                    </a:lnTo>
                    <a:lnTo>
                      <a:pt x="2758" y="2699"/>
                    </a:lnTo>
                    <a:lnTo>
                      <a:pt x="2405" y="2787"/>
                    </a:lnTo>
                    <a:lnTo>
                      <a:pt x="2418" y="3102"/>
                    </a:lnTo>
                    <a:lnTo>
                      <a:pt x="2436" y="3479"/>
                    </a:lnTo>
                    <a:lnTo>
                      <a:pt x="2349" y="3454"/>
                    </a:lnTo>
                    <a:lnTo>
                      <a:pt x="2261" y="3444"/>
                    </a:lnTo>
                    <a:lnTo>
                      <a:pt x="1944" y="3415"/>
                    </a:lnTo>
                    <a:lnTo>
                      <a:pt x="493" y="3349"/>
                    </a:lnTo>
                    <a:lnTo>
                      <a:pt x="402" y="3347"/>
                    </a:lnTo>
                    <a:lnTo>
                      <a:pt x="336" y="3332"/>
                    </a:lnTo>
                    <a:lnTo>
                      <a:pt x="273" y="3305"/>
                    </a:lnTo>
                    <a:lnTo>
                      <a:pt x="230" y="3267"/>
                    </a:lnTo>
                    <a:lnTo>
                      <a:pt x="190" y="3193"/>
                    </a:lnTo>
                    <a:lnTo>
                      <a:pt x="176" y="3132"/>
                    </a:lnTo>
                    <a:lnTo>
                      <a:pt x="180" y="3077"/>
                    </a:lnTo>
                    <a:lnTo>
                      <a:pt x="0" y="1734"/>
                    </a:lnTo>
                    <a:lnTo>
                      <a:pt x="498" y="130"/>
                    </a:lnTo>
                    <a:lnTo>
                      <a:pt x="518" y="91"/>
                    </a:lnTo>
                    <a:lnTo>
                      <a:pt x="537" y="54"/>
                    </a:lnTo>
                    <a:lnTo>
                      <a:pt x="578" y="20"/>
                    </a:lnTo>
                    <a:lnTo>
                      <a:pt x="626" y="8"/>
                    </a:lnTo>
                    <a:lnTo>
                      <a:pt x="688" y="2"/>
                    </a:lnTo>
                    <a:lnTo>
                      <a:pt x="751" y="0"/>
                    </a:lnTo>
                    <a:lnTo>
                      <a:pt x="865" y="0"/>
                    </a:lnTo>
                    <a:lnTo>
                      <a:pt x="101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50" name="Freeform 118"/>
              <p:cNvSpPr>
                <a:spLocks/>
              </p:cNvSpPr>
              <p:nvPr/>
            </p:nvSpPr>
            <p:spPr bwMode="auto">
              <a:xfrm>
                <a:off x="1566" y="2106"/>
                <a:ext cx="463" cy="503"/>
              </a:xfrm>
              <a:custGeom>
                <a:avLst/>
                <a:gdLst/>
                <a:ahLst/>
                <a:cxnLst>
                  <a:cxn ang="0">
                    <a:pos x="270" y="38"/>
                  </a:cxn>
                  <a:cxn ang="0">
                    <a:pos x="328" y="0"/>
                  </a:cxn>
                  <a:cxn ang="0">
                    <a:pos x="1823" y="783"/>
                  </a:cxn>
                  <a:cxn ang="0">
                    <a:pos x="1781" y="810"/>
                  </a:cxn>
                  <a:cxn ang="0">
                    <a:pos x="1750" y="851"/>
                  </a:cxn>
                  <a:cxn ang="0">
                    <a:pos x="1708" y="905"/>
                  </a:cxn>
                  <a:cxn ang="0">
                    <a:pos x="1690" y="957"/>
                  </a:cxn>
                  <a:cxn ang="0">
                    <a:pos x="1684" y="1025"/>
                  </a:cxn>
                  <a:cxn ang="0">
                    <a:pos x="1684" y="1085"/>
                  </a:cxn>
                  <a:cxn ang="0">
                    <a:pos x="1696" y="1127"/>
                  </a:cxn>
                  <a:cxn ang="0">
                    <a:pos x="1733" y="1190"/>
                  </a:cxn>
                  <a:cxn ang="0">
                    <a:pos x="2319" y="2098"/>
                  </a:cxn>
                  <a:cxn ang="0">
                    <a:pos x="1190" y="2517"/>
                  </a:cxn>
                  <a:cxn ang="0">
                    <a:pos x="980" y="2060"/>
                  </a:cxn>
                  <a:cxn ang="0">
                    <a:pos x="843" y="1668"/>
                  </a:cxn>
                  <a:cxn ang="0">
                    <a:pos x="812" y="1577"/>
                  </a:cxn>
                  <a:cxn ang="0">
                    <a:pos x="788" y="1513"/>
                  </a:cxn>
                  <a:cxn ang="0">
                    <a:pos x="760" y="1463"/>
                  </a:cxn>
                  <a:cxn ang="0">
                    <a:pos x="575" y="1247"/>
                  </a:cxn>
                  <a:cxn ang="0">
                    <a:pos x="621" y="970"/>
                  </a:cxn>
                  <a:cxn ang="0">
                    <a:pos x="615" y="915"/>
                  </a:cxn>
                  <a:cxn ang="0">
                    <a:pos x="611" y="851"/>
                  </a:cxn>
                  <a:cxn ang="0">
                    <a:pos x="573" y="807"/>
                  </a:cxn>
                  <a:cxn ang="0">
                    <a:pos x="536" y="785"/>
                  </a:cxn>
                  <a:cxn ang="0">
                    <a:pos x="503" y="741"/>
                  </a:cxn>
                  <a:cxn ang="0">
                    <a:pos x="490" y="700"/>
                  </a:cxn>
                  <a:cxn ang="0">
                    <a:pos x="470" y="637"/>
                  </a:cxn>
                  <a:cxn ang="0">
                    <a:pos x="463" y="573"/>
                  </a:cxn>
                  <a:cxn ang="0">
                    <a:pos x="430" y="525"/>
                  </a:cxn>
                  <a:cxn ang="0">
                    <a:pos x="372" y="482"/>
                  </a:cxn>
                  <a:cxn ang="0">
                    <a:pos x="341" y="465"/>
                  </a:cxn>
                  <a:cxn ang="0">
                    <a:pos x="270" y="422"/>
                  </a:cxn>
                  <a:cxn ang="0">
                    <a:pos x="73" y="409"/>
                  </a:cxn>
                  <a:cxn ang="0">
                    <a:pos x="25" y="413"/>
                  </a:cxn>
                  <a:cxn ang="0">
                    <a:pos x="3" y="400"/>
                  </a:cxn>
                  <a:cxn ang="0">
                    <a:pos x="0" y="382"/>
                  </a:cxn>
                  <a:cxn ang="0">
                    <a:pos x="11" y="360"/>
                  </a:cxn>
                  <a:cxn ang="0">
                    <a:pos x="270" y="38"/>
                  </a:cxn>
                </a:cxnLst>
                <a:rect l="0" t="0" r="r" b="b"/>
                <a:pathLst>
                  <a:path w="2319" h="2517">
                    <a:moveTo>
                      <a:pt x="270" y="38"/>
                    </a:moveTo>
                    <a:lnTo>
                      <a:pt x="328" y="0"/>
                    </a:lnTo>
                    <a:lnTo>
                      <a:pt x="1823" y="783"/>
                    </a:lnTo>
                    <a:lnTo>
                      <a:pt x="1781" y="810"/>
                    </a:lnTo>
                    <a:lnTo>
                      <a:pt x="1750" y="851"/>
                    </a:lnTo>
                    <a:lnTo>
                      <a:pt x="1708" y="905"/>
                    </a:lnTo>
                    <a:lnTo>
                      <a:pt x="1690" y="957"/>
                    </a:lnTo>
                    <a:lnTo>
                      <a:pt x="1684" y="1025"/>
                    </a:lnTo>
                    <a:lnTo>
                      <a:pt x="1684" y="1085"/>
                    </a:lnTo>
                    <a:lnTo>
                      <a:pt x="1696" y="1127"/>
                    </a:lnTo>
                    <a:lnTo>
                      <a:pt x="1733" y="1190"/>
                    </a:lnTo>
                    <a:lnTo>
                      <a:pt x="2319" y="2098"/>
                    </a:lnTo>
                    <a:lnTo>
                      <a:pt x="1190" y="2517"/>
                    </a:lnTo>
                    <a:lnTo>
                      <a:pt x="980" y="2060"/>
                    </a:lnTo>
                    <a:lnTo>
                      <a:pt x="843" y="1668"/>
                    </a:lnTo>
                    <a:lnTo>
                      <a:pt x="812" y="1577"/>
                    </a:lnTo>
                    <a:lnTo>
                      <a:pt x="788" y="1513"/>
                    </a:lnTo>
                    <a:lnTo>
                      <a:pt x="760" y="1463"/>
                    </a:lnTo>
                    <a:lnTo>
                      <a:pt x="575" y="1247"/>
                    </a:lnTo>
                    <a:lnTo>
                      <a:pt x="621" y="970"/>
                    </a:lnTo>
                    <a:lnTo>
                      <a:pt x="615" y="915"/>
                    </a:lnTo>
                    <a:lnTo>
                      <a:pt x="611" y="851"/>
                    </a:lnTo>
                    <a:lnTo>
                      <a:pt x="573" y="807"/>
                    </a:lnTo>
                    <a:lnTo>
                      <a:pt x="536" y="785"/>
                    </a:lnTo>
                    <a:lnTo>
                      <a:pt x="503" y="741"/>
                    </a:lnTo>
                    <a:lnTo>
                      <a:pt x="490" y="700"/>
                    </a:lnTo>
                    <a:lnTo>
                      <a:pt x="470" y="637"/>
                    </a:lnTo>
                    <a:lnTo>
                      <a:pt x="463" y="573"/>
                    </a:lnTo>
                    <a:lnTo>
                      <a:pt x="430" y="525"/>
                    </a:lnTo>
                    <a:lnTo>
                      <a:pt x="372" y="482"/>
                    </a:lnTo>
                    <a:lnTo>
                      <a:pt x="341" y="465"/>
                    </a:lnTo>
                    <a:lnTo>
                      <a:pt x="270" y="422"/>
                    </a:lnTo>
                    <a:lnTo>
                      <a:pt x="73" y="409"/>
                    </a:lnTo>
                    <a:lnTo>
                      <a:pt x="25" y="413"/>
                    </a:lnTo>
                    <a:lnTo>
                      <a:pt x="3" y="400"/>
                    </a:lnTo>
                    <a:lnTo>
                      <a:pt x="0" y="382"/>
                    </a:lnTo>
                    <a:lnTo>
                      <a:pt x="11" y="360"/>
                    </a:lnTo>
                    <a:lnTo>
                      <a:pt x="270" y="3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51" name="Freeform 119"/>
              <p:cNvSpPr>
                <a:spLocks/>
              </p:cNvSpPr>
              <p:nvPr/>
            </p:nvSpPr>
            <p:spPr bwMode="auto">
              <a:xfrm>
                <a:off x="-911" y="-169"/>
                <a:ext cx="2513" cy="270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059" y="3270"/>
                  </a:cxn>
                  <a:cxn ang="0">
                    <a:pos x="5539" y="4095"/>
                  </a:cxn>
                  <a:cxn ang="0">
                    <a:pos x="6592" y="3550"/>
                  </a:cxn>
                  <a:cxn ang="0">
                    <a:pos x="6221" y="2775"/>
                  </a:cxn>
                  <a:cxn ang="0">
                    <a:pos x="6051" y="2866"/>
                  </a:cxn>
                  <a:cxn ang="0">
                    <a:pos x="5856" y="2410"/>
                  </a:cxn>
                  <a:cxn ang="0">
                    <a:pos x="5063" y="2868"/>
                  </a:cxn>
                  <a:cxn ang="0">
                    <a:pos x="4893" y="3005"/>
                  </a:cxn>
                  <a:cxn ang="0">
                    <a:pos x="5059" y="3270"/>
                  </a:cxn>
                  <a:cxn ang="0">
                    <a:pos x="0" y="0"/>
                  </a:cxn>
                  <a:cxn ang="0">
                    <a:pos x="2488" y="1000"/>
                  </a:cxn>
                  <a:cxn ang="0">
                    <a:pos x="5076" y="2020"/>
                  </a:cxn>
                  <a:cxn ang="0">
                    <a:pos x="6362" y="2525"/>
                  </a:cxn>
                  <a:cxn ang="0">
                    <a:pos x="6576" y="2605"/>
                  </a:cxn>
                  <a:cxn ang="0">
                    <a:pos x="6937" y="2715"/>
                  </a:cxn>
                  <a:cxn ang="0">
                    <a:pos x="7867" y="3028"/>
                  </a:cxn>
                  <a:cxn ang="0">
                    <a:pos x="7869" y="3028"/>
                  </a:cxn>
                  <a:cxn ang="0">
                    <a:pos x="12178" y="4453"/>
                  </a:cxn>
                  <a:cxn ang="0">
                    <a:pos x="12566" y="4584"/>
                  </a:cxn>
                  <a:cxn ang="0">
                    <a:pos x="12231" y="5405"/>
                  </a:cxn>
                  <a:cxn ang="0">
                    <a:pos x="12228" y="5408"/>
                  </a:cxn>
                  <a:cxn ang="0">
                    <a:pos x="11057" y="6987"/>
                  </a:cxn>
                  <a:cxn ang="0">
                    <a:pos x="10970" y="7142"/>
                  </a:cxn>
                  <a:cxn ang="0">
                    <a:pos x="10898" y="7230"/>
                  </a:cxn>
                  <a:cxn ang="0">
                    <a:pos x="10843" y="7285"/>
                  </a:cxn>
                  <a:cxn ang="0">
                    <a:pos x="10806" y="7325"/>
                  </a:cxn>
                  <a:cxn ang="0">
                    <a:pos x="10758" y="7365"/>
                  </a:cxn>
                  <a:cxn ang="0">
                    <a:pos x="10710" y="7387"/>
                  </a:cxn>
                  <a:cxn ang="0">
                    <a:pos x="9770" y="7920"/>
                  </a:cxn>
                  <a:cxn ang="0">
                    <a:pos x="8455" y="8663"/>
                  </a:cxn>
                  <a:cxn ang="0">
                    <a:pos x="4974" y="10653"/>
                  </a:cxn>
                  <a:cxn ang="0">
                    <a:pos x="1485" y="12660"/>
                  </a:cxn>
                  <a:cxn ang="0">
                    <a:pos x="0" y="13533"/>
                  </a:cxn>
                  <a:cxn ang="0">
                    <a:pos x="0" y="0"/>
                  </a:cxn>
                </a:cxnLst>
                <a:rect l="0" t="0" r="r" b="b"/>
                <a:pathLst>
                  <a:path w="12566" h="13533">
                    <a:moveTo>
                      <a:pt x="0" y="0"/>
                    </a:moveTo>
                    <a:lnTo>
                      <a:pt x="5059" y="3270"/>
                    </a:lnTo>
                    <a:lnTo>
                      <a:pt x="5539" y="4095"/>
                    </a:lnTo>
                    <a:lnTo>
                      <a:pt x="6592" y="3550"/>
                    </a:lnTo>
                    <a:lnTo>
                      <a:pt x="6221" y="2775"/>
                    </a:lnTo>
                    <a:lnTo>
                      <a:pt x="6051" y="2866"/>
                    </a:lnTo>
                    <a:lnTo>
                      <a:pt x="5856" y="2410"/>
                    </a:lnTo>
                    <a:lnTo>
                      <a:pt x="5063" y="2868"/>
                    </a:lnTo>
                    <a:lnTo>
                      <a:pt x="4893" y="3005"/>
                    </a:lnTo>
                    <a:lnTo>
                      <a:pt x="5059" y="3270"/>
                    </a:lnTo>
                    <a:lnTo>
                      <a:pt x="0" y="0"/>
                    </a:lnTo>
                    <a:lnTo>
                      <a:pt x="2488" y="1000"/>
                    </a:lnTo>
                    <a:lnTo>
                      <a:pt x="5076" y="2020"/>
                    </a:lnTo>
                    <a:lnTo>
                      <a:pt x="6362" y="2525"/>
                    </a:lnTo>
                    <a:lnTo>
                      <a:pt x="6576" y="2605"/>
                    </a:lnTo>
                    <a:lnTo>
                      <a:pt x="6937" y="2715"/>
                    </a:lnTo>
                    <a:lnTo>
                      <a:pt x="7867" y="3028"/>
                    </a:lnTo>
                    <a:lnTo>
                      <a:pt x="7869" y="3028"/>
                    </a:lnTo>
                    <a:lnTo>
                      <a:pt x="12178" y="4453"/>
                    </a:lnTo>
                    <a:lnTo>
                      <a:pt x="12566" y="4584"/>
                    </a:lnTo>
                    <a:lnTo>
                      <a:pt x="12231" y="5405"/>
                    </a:lnTo>
                    <a:lnTo>
                      <a:pt x="12228" y="5408"/>
                    </a:lnTo>
                    <a:lnTo>
                      <a:pt x="11057" y="6987"/>
                    </a:lnTo>
                    <a:lnTo>
                      <a:pt x="10970" y="7142"/>
                    </a:lnTo>
                    <a:lnTo>
                      <a:pt x="10898" y="7230"/>
                    </a:lnTo>
                    <a:lnTo>
                      <a:pt x="10843" y="7285"/>
                    </a:lnTo>
                    <a:lnTo>
                      <a:pt x="10806" y="7325"/>
                    </a:lnTo>
                    <a:lnTo>
                      <a:pt x="10758" y="7365"/>
                    </a:lnTo>
                    <a:lnTo>
                      <a:pt x="10710" y="7387"/>
                    </a:lnTo>
                    <a:lnTo>
                      <a:pt x="9770" y="7920"/>
                    </a:lnTo>
                    <a:lnTo>
                      <a:pt x="8455" y="8663"/>
                    </a:lnTo>
                    <a:lnTo>
                      <a:pt x="4974" y="10653"/>
                    </a:lnTo>
                    <a:lnTo>
                      <a:pt x="1485" y="12660"/>
                    </a:lnTo>
                    <a:lnTo>
                      <a:pt x="0" y="1353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52" name="Freeform 120"/>
              <p:cNvSpPr>
                <a:spLocks/>
              </p:cNvSpPr>
              <p:nvPr/>
            </p:nvSpPr>
            <p:spPr bwMode="auto">
              <a:xfrm>
                <a:off x="-927" y="-169"/>
                <a:ext cx="2513" cy="270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487" y="1000"/>
                  </a:cxn>
                  <a:cxn ang="0">
                    <a:pos x="5075" y="2020"/>
                  </a:cxn>
                  <a:cxn ang="0">
                    <a:pos x="6361" y="2525"/>
                  </a:cxn>
                  <a:cxn ang="0">
                    <a:pos x="6576" y="2605"/>
                  </a:cxn>
                  <a:cxn ang="0">
                    <a:pos x="6936" y="2715"/>
                  </a:cxn>
                  <a:cxn ang="0">
                    <a:pos x="7866" y="3028"/>
                  </a:cxn>
                  <a:cxn ang="0">
                    <a:pos x="7869" y="3028"/>
                  </a:cxn>
                  <a:cxn ang="0">
                    <a:pos x="12177" y="4453"/>
                  </a:cxn>
                  <a:cxn ang="0">
                    <a:pos x="12565" y="4584"/>
                  </a:cxn>
                  <a:cxn ang="0">
                    <a:pos x="12231" y="5405"/>
                  </a:cxn>
                  <a:cxn ang="0">
                    <a:pos x="12227" y="5408"/>
                  </a:cxn>
                  <a:cxn ang="0">
                    <a:pos x="11057" y="6987"/>
                  </a:cxn>
                  <a:cxn ang="0">
                    <a:pos x="10969" y="7142"/>
                  </a:cxn>
                  <a:cxn ang="0">
                    <a:pos x="10897" y="7230"/>
                  </a:cxn>
                  <a:cxn ang="0">
                    <a:pos x="10842" y="7285"/>
                  </a:cxn>
                  <a:cxn ang="0">
                    <a:pos x="10805" y="7325"/>
                  </a:cxn>
                  <a:cxn ang="0">
                    <a:pos x="10757" y="7365"/>
                  </a:cxn>
                  <a:cxn ang="0">
                    <a:pos x="10710" y="7387"/>
                  </a:cxn>
                  <a:cxn ang="0">
                    <a:pos x="9769" y="7920"/>
                  </a:cxn>
                  <a:cxn ang="0">
                    <a:pos x="8454" y="8663"/>
                  </a:cxn>
                  <a:cxn ang="0">
                    <a:pos x="4973" y="10653"/>
                  </a:cxn>
                  <a:cxn ang="0">
                    <a:pos x="1484" y="12660"/>
                  </a:cxn>
                  <a:cxn ang="0">
                    <a:pos x="0" y="13533"/>
                  </a:cxn>
                  <a:cxn ang="0">
                    <a:pos x="0" y="0"/>
                  </a:cxn>
                </a:cxnLst>
                <a:rect l="0" t="0" r="r" b="b"/>
                <a:pathLst>
                  <a:path w="12565" h="13533">
                    <a:moveTo>
                      <a:pt x="0" y="0"/>
                    </a:moveTo>
                    <a:lnTo>
                      <a:pt x="2487" y="1000"/>
                    </a:lnTo>
                    <a:lnTo>
                      <a:pt x="5075" y="2020"/>
                    </a:lnTo>
                    <a:lnTo>
                      <a:pt x="6361" y="2525"/>
                    </a:lnTo>
                    <a:lnTo>
                      <a:pt x="6576" y="2605"/>
                    </a:lnTo>
                    <a:lnTo>
                      <a:pt x="6936" y="2715"/>
                    </a:lnTo>
                    <a:lnTo>
                      <a:pt x="7866" y="3028"/>
                    </a:lnTo>
                    <a:lnTo>
                      <a:pt x="7869" y="3028"/>
                    </a:lnTo>
                    <a:lnTo>
                      <a:pt x="12177" y="4453"/>
                    </a:lnTo>
                    <a:lnTo>
                      <a:pt x="12565" y="4584"/>
                    </a:lnTo>
                    <a:lnTo>
                      <a:pt x="12231" y="5405"/>
                    </a:lnTo>
                    <a:lnTo>
                      <a:pt x="12227" y="5408"/>
                    </a:lnTo>
                    <a:lnTo>
                      <a:pt x="11057" y="6987"/>
                    </a:lnTo>
                    <a:lnTo>
                      <a:pt x="10969" y="7142"/>
                    </a:lnTo>
                    <a:lnTo>
                      <a:pt x="10897" y="7230"/>
                    </a:lnTo>
                    <a:lnTo>
                      <a:pt x="10842" y="7285"/>
                    </a:lnTo>
                    <a:lnTo>
                      <a:pt x="10805" y="7325"/>
                    </a:lnTo>
                    <a:lnTo>
                      <a:pt x="10757" y="7365"/>
                    </a:lnTo>
                    <a:lnTo>
                      <a:pt x="10710" y="7387"/>
                    </a:lnTo>
                    <a:lnTo>
                      <a:pt x="9769" y="7920"/>
                    </a:lnTo>
                    <a:lnTo>
                      <a:pt x="8454" y="8663"/>
                    </a:lnTo>
                    <a:lnTo>
                      <a:pt x="4973" y="10653"/>
                    </a:lnTo>
                    <a:lnTo>
                      <a:pt x="1484" y="12660"/>
                    </a:lnTo>
                    <a:lnTo>
                      <a:pt x="0" y="13533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53" name="Freeform 121"/>
              <p:cNvSpPr>
                <a:spLocks/>
              </p:cNvSpPr>
              <p:nvPr/>
            </p:nvSpPr>
            <p:spPr bwMode="auto">
              <a:xfrm>
                <a:off x="51" y="313"/>
                <a:ext cx="340" cy="337"/>
              </a:xfrm>
              <a:custGeom>
                <a:avLst/>
                <a:gdLst/>
                <a:ahLst/>
                <a:cxnLst>
                  <a:cxn ang="0">
                    <a:pos x="165" y="860"/>
                  </a:cxn>
                  <a:cxn ang="0">
                    <a:pos x="645" y="1685"/>
                  </a:cxn>
                  <a:cxn ang="0">
                    <a:pos x="1699" y="1140"/>
                  </a:cxn>
                  <a:cxn ang="0">
                    <a:pos x="1328" y="365"/>
                  </a:cxn>
                  <a:cxn ang="0">
                    <a:pos x="1158" y="456"/>
                  </a:cxn>
                  <a:cxn ang="0">
                    <a:pos x="962" y="0"/>
                  </a:cxn>
                  <a:cxn ang="0">
                    <a:pos x="170" y="458"/>
                  </a:cxn>
                  <a:cxn ang="0">
                    <a:pos x="0" y="595"/>
                  </a:cxn>
                  <a:cxn ang="0">
                    <a:pos x="165" y="860"/>
                  </a:cxn>
                </a:cxnLst>
                <a:rect l="0" t="0" r="r" b="b"/>
                <a:pathLst>
                  <a:path w="1699" h="1685">
                    <a:moveTo>
                      <a:pt x="165" y="860"/>
                    </a:moveTo>
                    <a:lnTo>
                      <a:pt x="645" y="1685"/>
                    </a:lnTo>
                    <a:lnTo>
                      <a:pt x="1699" y="1140"/>
                    </a:lnTo>
                    <a:lnTo>
                      <a:pt x="1328" y="365"/>
                    </a:lnTo>
                    <a:lnTo>
                      <a:pt x="1158" y="456"/>
                    </a:lnTo>
                    <a:lnTo>
                      <a:pt x="962" y="0"/>
                    </a:lnTo>
                    <a:lnTo>
                      <a:pt x="170" y="458"/>
                    </a:lnTo>
                    <a:lnTo>
                      <a:pt x="0" y="595"/>
                    </a:lnTo>
                    <a:lnTo>
                      <a:pt x="165" y="86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9354" name="Freeform 122"/>
              <p:cNvSpPr>
                <a:spLocks/>
              </p:cNvSpPr>
              <p:nvPr/>
            </p:nvSpPr>
            <p:spPr bwMode="auto">
              <a:xfrm>
                <a:off x="78" y="1677"/>
                <a:ext cx="1066" cy="1071"/>
              </a:xfrm>
              <a:custGeom>
                <a:avLst/>
                <a:gdLst/>
                <a:ahLst/>
                <a:cxnLst>
                  <a:cxn ang="0">
                    <a:pos x="1021" y="4992"/>
                  </a:cxn>
                  <a:cxn ang="0">
                    <a:pos x="696" y="5357"/>
                  </a:cxn>
                  <a:cxn ang="0">
                    <a:pos x="0" y="5172"/>
                  </a:cxn>
                  <a:cxn ang="0">
                    <a:pos x="106" y="4982"/>
                  </a:cxn>
                  <a:cxn ang="0">
                    <a:pos x="1924" y="1452"/>
                  </a:cxn>
                  <a:cxn ang="0">
                    <a:pos x="2016" y="1232"/>
                  </a:cxn>
                  <a:cxn ang="0">
                    <a:pos x="2106" y="1162"/>
                  </a:cxn>
                  <a:cxn ang="0">
                    <a:pos x="2173" y="1058"/>
                  </a:cxn>
                  <a:cxn ang="0">
                    <a:pos x="2246" y="952"/>
                  </a:cxn>
                  <a:cxn ang="0">
                    <a:pos x="2324" y="859"/>
                  </a:cxn>
                  <a:cxn ang="0">
                    <a:pos x="2424" y="759"/>
                  </a:cxn>
                  <a:cxn ang="0">
                    <a:pos x="2536" y="664"/>
                  </a:cxn>
                  <a:cxn ang="0">
                    <a:pos x="2689" y="560"/>
                  </a:cxn>
                  <a:cxn ang="0">
                    <a:pos x="2814" y="510"/>
                  </a:cxn>
                  <a:cxn ang="0">
                    <a:pos x="2951" y="477"/>
                  </a:cxn>
                  <a:cxn ang="0">
                    <a:pos x="3149" y="432"/>
                  </a:cxn>
                  <a:cxn ang="0">
                    <a:pos x="4857" y="135"/>
                  </a:cxn>
                  <a:cxn ang="0">
                    <a:pos x="4942" y="122"/>
                  </a:cxn>
                  <a:cxn ang="0">
                    <a:pos x="5025" y="95"/>
                  </a:cxn>
                  <a:cxn ang="0">
                    <a:pos x="5114" y="72"/>
                  </a:cxn>
                  <a:cxn ang="0">
                    <a:pos x="5247" y="27"/>
                  </a:cxn>
                  <a:cxn ang="0">
                    <a:pos x="5334" y="0"/>
                  </a:cxn>
                  <a:cxn ang="0">
                    <a:pos x="3611" y="2259"/>
                  </a:cxn>
                  <a:cxn ang="0">
                    <a:pos x="3566" y="2322"/>
                  </a:cxn>
                  <a:cxn ang="0">
                    <a:pos x="3529" y="2361"/>
                  </a:cxn>
                  <a:cxn ang="0">
                    <a:pos x="3462" y="2440"/>
                  </a:cxn>
                  <a:cxn ang="0">
                    <a:pos x="3394" y="2507"/>
                  </a:cxn>
                  <a:cxn ang="0">
                    <a:pos x="3329" y="2556"/>
                  </a:cxn>
                  <a:cxn ang="0">
                    <a:pos x="3227" y="2647"/>
                  </a:cxn>
                  <a:cxn ang="0">
                    <a:pos x="1021" y="4992"/>
                  </a:cxn>
                </a:cxnLst>
                <a:rect l="0" t="0" r="r" b="b"/>
                <a:pathLst>
                  <a:path w="5334" h="5357">
                    <a:moveTo>
                      <a:pt x="1021" y="4992"/>
                    </a:moveTo>
                    <a:lnTo>
                      <a:pt x="696" y="5357"/>
                    </a:lnTo>
                    <a:lnTo>
                      <a:pt x="0" y="5172"/>
                    </a:lnTo>
                    <a:lnTo>
                      <a:pt x="106" y="4982"/>
                    </a:lnTo>
                    <a:lnTo>
                      <a:pt x="1924" y="1452"/>
                    </a:lnTo>
                    <a:lnTo>
                      <a:pt x="2016" y="1232"/>
                    </a:lnTo>
                    <a:lnTo>
                      <a:pt x="2106" y="1162"/>
                    </a:lnTo>
                    <a:lnTo>
                      <a:pt x="2173" y="1058"/>
                    </a:lnTo>
                    <a:lnTo>
                      <a:pt x="2246" y="952"/>
                    </a:lnTo>
                    <a:lnTo>
                      <a:pt x="2324" y="859"/>
                    </a:lnTo>
                    <a:lnTo>
                      <a:pt x="2424" y="759"/>
                    </a:lnTo>
                    <a:lnTo>
                      <a:pt x="2536" y="664"/>
                    </a:lnTo>
                    <a:lnTo>
                      <a:pt x="2689" y="560"/>
                    </a:lnTo>
                    <a:lnTo>
                      <a:pt x="2814" y="510"/>
                    </a:lnTo>
                    <a:lnTo>
                      <a:pt x="2951" y="477"/>
                    </a:lnTo>
                    <a:lnTo>
                      <a:pt x="3149" y="432"/>
                    </a:lnTo>
                    <a:lnTo>
                      <a:pt x="4857" y="135"/>
                    </a:lnTo>
                    <a:lnTo>
                      <a:pt x="4942" y="122"/>
                    </a:lnTo>
                    <a:lnTo>
                      <a:pt x="5025" y="95"/>
                    </a:lnTo>
                    <a:lnTo>
                      <a:pt x="5114" y="72"/>
                    </a:lnTo>
                    <a:lnTo>
                      <a:pt x="5247" y="27"/>
                    </a:lnTo>
                    <a:lnTo>
                      <a:pt x="5334" y="0"/>
                    </a:lnTo>
                    <a:lnTo>
                      <a:pt x="3611" y="2259"/>
                    </a:lnTo>
                    <a:lnTo>
                      <a:pt x="3566" y="2322"/>
                    </a:lnTo>
                    <a:lnTo>
                      <a:pt x="3529" y="2361"/>
                    </a:lnTo>
                    <a:lnTo>
                      <a:pt x="3462" y="2440"/>
                    </a:lnTo>
                    <a:lnTo>
                      <a:pt x="3394" y="2507"/>
                    </a:lnTo>
                    <a:lnTo>
                      <a:pt x="3329" y="2556"/>
                    </a:lnTo>
                    <a:lnTo>
                      <a:pt x="3227" y="2647"/>
                    </a:lnTo>
                    <a:lnTo>
                      <a:pt x="1021" y="4992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4" name="Group 123"/>
            <p:cNvGrpSpPr>
              <a:grpSpLocks/>
            </p:cNvGrpSpPr>
            <p:nvPr/>
          </p:nvGrpSpPr>
          <p:grpSpPr bwMode="auto">
            <a:xfrm>
              <a:off x="2064" y="1248"/>
              <a:ext cx="96" cy="1647"/>
              <a:chOff x="2064" y="1248"/>
              <a:chExt cx="96" cy="1647"/>
            </a:xfrm>
          </p:grpSpPr>
          <p:sp>
            <p:nvSpPr>
              <p:cNvPr id="479356" name="Line 124"/>
              <p:cNvSpPr>
                <a:spLocks noChangeShapeType="1"/>
              </p:cNvSpPr>
              <p:nvPr/>
            </p:nvSpPr>
            <p:spPr bwMode="auto">
              <a:xfrm>
                <a:off x="2112" y="1488"/>
                <a:ext cx="0" cy="1407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79357" name="Oval 125"/>
              <p:cNvSpPr>
                <a:spLocks noChangeArrowheads="1"/>
              </p:cNvSpPr>
              <p:nvPr/>
            </p:nvSpPr>
            <p:spPr bwMode="auto">
              <a:xfrm>
                <a:off x="2064" y="1248"/>
                <a:ext cx="96" cy="9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</p:grpSp>
      </p:grpSp>
      <p:sp>
        <p:nvSpPr>
          <p:cNvPr id="479358" name="Text Box 126"/>
          <p:cNvSpPr txBox="1">
            <a:spLocks noChangeArrowheads="1"/>
          </p:cNvSpPr>
          <p:nvPr/>
        </p:nvSpPr>
        <p:spPr bwMode="auto">
          <a:xfrm>
            <a:off x="5105400" y="1905001"/>
            <a:ext cx="2515432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pt-BR">
                <a:latin typeface="ClassGarmnd BT" pitchFamily="18" charset="0"/>
              </a:rPr>
              <a:t>Atributos</a:t>
            </a:r>
          </a:p>
          <a:p>
            <a:pPr eaLnBrk="0" hangingPunct="0"/>
            <a:r>
              <a:rPr lang="pt-BR">
                <a:latin typeface="ClassGarmnd BT" pitchFamily="18" charset="0"/>
              </a:rPr>
              <a:t>Individuais/grupo</a:t>
            </a:r>
          </a:p>
        </p:txBody>
      </p:sp>
      <p:sp>
        <p:nvSpPr>
          <p:cNvPr id="479359" name="Text Box 127"/>
          <p:cNvSpPr txBox="1">
            <a:spLocks noChangeArrowheads="1"/>
          </p:cNvSpPr>
          <p:nvPr/>
        </p:nvSpPr>
        <p:spPr bwMode="auto">
          <a:xfrm>
            <a:off x="8282737" y="2590801"/>
            <a:ext cx="1125629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pt-BR">
                <a:latin typeface="ClassGarmnd BT" pitchFamily="18" charset="0"/>
              </a:rPr>
              <a:t>Efeitos</a:t>
            </a:r>
          </a:p>
        </p:txBody>
      </p:sp>
      <p:sp>
        <p:nvSpPr>
          <p:cNvPr id="479360" name="Text Box 128"/>
          <p:cNvSpPr txBox="1">
            <a:spLocks noChangeArrowheads="1"/>
          </p:cNvSpPr>
          <p:nvPr/>
        </p:nvSpPr>
        <p:spPr bwMode="auto">
          <a:xfrm>
            <a:off x="6927398" y="4724401"/>
            <a:ext cx="3507692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pt-BR">
                <a:latin typeface="ClassGarmnd BT" pitchFamily="18" charset="0"/>
              </a:rPr>
              <a:t>Exposição/Isolamento</a:t>
            </a:r>
          </a:p>
          <a:p>
            <a:pPr algn="ctr" eaLnBrk="0" hangingPunct="0"/>
            <a:r>
              <a:rPr lang="pt-BR">
                <a:latin typeface="ClassGarmnd BT" pitchFamily="18" charset="0"/>
              </a:rPr>
              <a:t>Dispersão/Agrupamento</a:t>
            </a:r>
          </a:p>
        </p:txBody>
      </p:sp>
      <p:sp>
        <p:nvSpPr>
          <p:cNvPr id="479361" name="Rectangle 129"/>
          <p:cNvSpPr>
            <a:spLocks noChangeArrowheads="1"/>
          </p:cNvSpPr>
          <p:nvPr/>
        </p:nvSpPr>
        <p:spPr bwMode="auto">
          <a:xfrm>
            <a:off x="1905000" y="228600"/>
            <a:ext cx="85344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pt-BR" sz="3600" dirty="0" err="1">
                <a:solidFill>
                  <a:schemeClr val="accent2"/>
                </a:solidFill>
                <a:latin typeface="ClassGarmnd BT" pitchFamily="18" charset="0"/>
              </a:rPr>
              <a:t>GeoDados</a:t>
            </a:r>
            <a:r>
              <a:rPr lang="pt-BR" sz="3600" dirty="0">
                <a:solidFill>
                  <a:schemeClr val="accent2"/>
                </a:solidFill>
                <a:latin typeface="ClassGarmnd BT" pitchFamily="18" charset="0"/>
              </a:rPr>
              <a:t> X </a:t>
            </a:r>
            <a:r>
              <a:rPr lang="pt-BR" sz="3600" dirty="0" err="1">
                <a:solidFill>
                  <a:schemeClr val="accent2"/>
                </a:solidFill>
                <a:latin typeface="ClassGarmnd BT" pitchFamily="18" charset="0"/>
              </a:rPr>
              <a:t>GeoInformação</a:t>
            </a:r>
            <a:endParaRPr lang="pt-BR" sz="3600" dirty="0">
              <a:solidFill>
                <a:schemeClr val="accent2"/>
              </a:solidFill>
              <a:latin typeface="ClassGarmnd BT" pitchFamily="18" charset="0"/>
            </a:endParaRPr>
          </a:p>
        </p:txBody>
      </p:sp>
      <p:sp>
        <p:nvSpPr>
          <p:cNvPr id="479362" name="Rectangle 130"/>
          <p:cNvSpPr>
            <a:spLocks noChangeArrowheads="1"/>
          </p:cNvSpPr>
          <p:nvPr/>
        </p:nvSpPr>
        <p:spPr bwMode="auto">
          <a:xfrm>
            <a:off x="1524000" y="5867401"/>
            <a:ext cx="9144000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pt-BR" b="1" dirty="0">
                <a:solidFill>
                  <a:srgbClr val="003399"/>
                </a:solidFill>
                <a:latin typeface="ClassGarmnd BT" pitchFamily="18" charset="0"/>
              </a:rPr>
              <a:t>Processos: Dos Lugares das Pessoas as Pessoas do Lugar</a:t>
            </a:r>
            <a:endParaRPr lang="en-US" b="1" dirty="0">
              <a:solidFill>
                <a:srgbClr val="003399"/>
              </a:solidFill>
              <a:latin typeface="ClassGarmnd BT" pitchFamily="18" charset="0"/>
            </a:endParaRPr>
          </a:p>
        </p:txBody>
      </p:sp>
      <p:sp>
        <p:nvSpPr>
          <p:cNvPr id="479364" name="Rectangle 132"/>
          <p:cNvSpPr>
            <a:spLocks noChangeArrowheads="1"/>
          </p:cNvSpPr>
          <p:nvPr/>
        </p:nvSpPr>
        <p:spPr bwMode="auto">
          <a:xfrm>
            <a:off x="1475295" y="6418878"/>
            <a:ext cx="4495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eaLnBrk="0" hangingPunct="0"/>
            <a:r>
              <a:rPr lang="pt-BR" sz="120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Desenho Modificado de </a:t>
            </a:r>
            <a:r>
              <a:rPr lang="pt-BR" sz="1200" dirty="0" err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Christovam</a:t>
            </a:r>
            <a:r>
              <a:rPr lang="pt-BR" sz="120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 Barcellos, CICT/Fiocruz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79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936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02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28725" y="-95250"/>
            <a:ext cx="9734550" cy="704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80259" name="Text Box 3"/>
          <p:cNvSpPr txBox="1">
            <a:spLocks noChangeArrowheads="1"/>
          </p:cNvSpPr>
          <p:nvPr/>
        </p:nvSpPr>
        <p:spPr bwMode="auto">
          <a:xfrm>
            <a:off x="3962400" y="1676401"/>
            <a:ext cx="6858000" cy="4031873"/>
          </a:xfrm>
          <a:prstGeom prst="rect">
            <a:avLst/>
          </a:prstGeom>
          <a:gradFill rotWithShape="1">
            <a:gsLst>
              <a:gs pos="0">
                <a:schemeClr val="bg1">
                  <a:alpha val="50000"/>
                </a:schemeClr>
              </a:gs>
              <a:gs pos="100000">
                <a:schemeClr val="bg1">
                  <a:gamma/>
                  <a:shade val="46275"/>
                  <a:invGamma/>
                  <a:alpha val="60001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pt-BR" sz="3200">
                <a:latin typeface="Arial" charset="0"/>
              </a:rPr>
              <a:t>Pessoas/População: Onde estão?</a:t>
            </a:r>
          </a:p>
          <a:p>
            <a:endParaRPr lang="pt-BR" sz="3200">
              <a:latin typeface="Arial" charset="0"/>
            </a:endParaRPr>
          </a:p>
          <a:p>
            <a:r>
              <a:rPr lang="pt-BR" sz="3200">
                <a:latin typeface="Arial" charset="0"/>
              </a:rPr>
              <a:t>Unidades espaciais: Existem? </a:t>
            </a:r>
          </a:p>
          <a:p>
            <a:endParaRPr lang="pt-BR" sz="3200">
              <a:latin typeface="Arial" charset="0"/>
            </a:endParaRPr>
          </a:p>
          <a:p>
            <a:r>
              <a:rPr lang="pt-BR" sz="3200">
                <a:latin typeface="Arial" charset="0"/>
              </a:rPr>
              <a:t>Territórios: Invisíveis?</a:t>
            </a:r>
          </a:p>
          <a:p>
            <a:endParaRPr lang="pt-BR" sz="3200">
              <a:latin typeface="Arial" charset="0"/>
            </a:endParaRPr>
          </a:p>
          <a:p>
            <a:r>
              <a:rPr lang="pt-BR" sz="3200">
                <a:latin typeface="Arial" charset="0"/>
              </a:rPr>
              <a:t>Espaço: Categoria analítica ?</a:t>
            </a:r>
          </a:p>
          <a:p>
            <a:endParaRPr lang="pt-BR" sz="320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82" name="Rectangle 2"/>
          <p:cNvSpPr>
            <a:spLocks noChangeArrowheads="1"/>
          </p:cNvSpPr>
          <p:nvPr/>
        </p:nvSpPr>
        <p:spPr bwMode="auto">
          <a:xfrm>
            <a:off x="1520825" y="406400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0" hangingPunct="0"/>
            <a:endParaRPr lang="pt-BR">
              <a:solidFill>
                <a:schemeClr val="bg1"/>
              </a:solidFill>
              <a:latin typeface="Helvetica" pitchFamily="34" charset="0"/>
            </a:endParaRPr>
          </a:p>
        </p:txBody>
      </p:sp>
      <p:sp>
        <p:nvSpPr>
          <p:cNvPr id="481283" name="Rectangle 3"/>
          <p:cNvSpPr>
            <a:spLocks noChangeArrowheads="1"/>
          </p:cNvSpPr>
          <p:nvPr/>
        </p:nvSpPr>
        <p:spPr bwMode="auto">
          <a:xfrm>
            <a:off x="2362200" y="4724400"/>
            <a:ext cx="84582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pic>
        <p:nvPicPr>
          <p:cNvPr id="481284" name="Picture 4" descr="setores_im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52600" y="228600"/>
            <a:ext cx="4191000" cy="3048000"/>
          </a:xfrm>
          <a:prstGeom prst="rect">
            <a:avLst/>
          </a:prstGeom>
          <a:noFill/>
        </p:spPr>
      </p:pic>
      <p:pic>
        <p:nvPicPr>
          <p:cNvPr id="481285" name="Picture 5" descr="setores_ima_i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62600" y="2743200"/>
            <a:ext cx="4800600" cy="3886200"/>
          </a:xfrm>
          <a:prstGeom prst="rect">
            <a:avLst/>
          </a:prstGeom>
          <a:noFill/>
        </p:spPr>
      </p:pic>
      <p:sp>
        <p:nvSpPr>
          <p:cNvPr id="481286" name="Text Box 6"/>
          <p:cNvSpPr txBox="1">
            <a:spLocks noChangeArrowheads="1"/>
          </p:cNvSpPr>
          <p:nvPr/>
        </p:nvSpPr>
        <p:spPr bwMode="auto">
          <a:xfrm>
            <a:off x="6324600" y="533400"/>
            <a:ext cx="3570288" cy="984250"/>
          </a:xfrm>
          <a:prstGeom prst="rect">
            <a:avLst/>
          </a:prstGeom>
          <a:noFill/>
          <a:ln w="38100" cmpd="dbl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pt-BR" sz="2800">
                <a:latin typeface="Modern No. 20" pitchFamily="18" charset="0"/>
              </a:rPr>
              <a:t>GeoDados</a:t>
            </a:r>
          </a:p>
          <a:p>
            <a:pPr algn="ctr"/>
            <a:r>
              <a:rPr lang="pt-BR" sz="2800">
                <a:latin typeface="Modern No. 20" pitchFamily="18" charset="0"/>
              </a:rPr>
              <a:t>Abstrações Geométricas</a:t>
            </a:r>
          </a:p>
        </p:txBody>
      </p:sp>
      <p:sp>
        <p:nvSpPr>
          <p:cNvPr id="481287" name="Text Box 7"/>
          <p:cNvSpPr txBox="1">
            <a:spLocks noChangeArrowheads="1"/>
          </p:cNvSpPr>
          <p:nvPr/>
        </p:nvSpPr>
        <p:spPr bwMode="auto">
          <a:xfrm>
            <a:off x="1905000" y="5486400"/>
            <a:ext cx="3494088" cy="984250"/>
          </a:xfrm>
          <a:prstGeom prst="rect">
            <a:avLst/>
          </a:prstGeom>
          <a:noFill/>
          <a:ln w="38100" cmpd="dbl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pt-BR" sz="2800">
                <a:latin typeface="Modern No. 20" pitchFamily="18" charset="0"/>
              </a:rPr>
              <a:t>GeoInformação</a:t>
            </a:r>
          </a:p>
          <a:p>
            <a:pPr algn="ctr"/>
            <a:r>
              <a:rPr lang="pt-BR" sz="2800">
                <a:latin typeface="Modern No. 20" pitchFamily="18" charset="0"/>
              </a:rPr>
              <a:t>Perspectiva Territorial</a:t>
            </a: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429000" y="3505201"/>
            <a:ext cx="1447800" cy="1477963"/>
            <a:chOff x="1392" y="2256"/>
            <a:chExt cx="912" cy="931"/>
          </a:xfrm>
        </p:grpSpPr>
        <p:sp>
          <p:nvSpPr>
            <p:cNvPr id="481289" name="AutoShape 9"/>
            <p:cNvSpPr>
              <a:spLocks noChangeArrowheads="1"/>
            </p:cNvSpPr>
            <p:nvPr/>
          </p:nvSpPr>
          <p:spPr bwMode="auto">
            <a:xfrm rot="5400000">
              <a:off x="1406" y="2290"/>
              <a:ext cx="931" cy="864"/>
            </a:xfrm>
            <a:custGeom>
              <a:avLst/>
              <a:gdLst>
                <a:gd name="G0" fmla="+- 9257 0 0"/>
                <a:gd name="G1" fmla="+- 18514 0 0"/>
                <a:gd name="G2" fmla="+- 7200 0 0"/>
                <a:gd name="G3" fmla="*/ 9257 1 2"/>
                <a:gd name="G4" fmla="+- G3 10800 0"/>
                <a:gd name="G5" fmla="+- 21600 9257 18514"/>
                <a:gd name="G6" fmla="+- 18514 7200 0"/>
                <a:gd name="G7" fmla="*/ G6 1 2"/>
                <a:gd name="G8" fmla="*/ 18514 2 1"/>
                <a:gd name="G9" fmla="+- G8 0 21600"/>
                <a:gd name="G10" fmla="*/ 21600 G0 G1"/>
                <a:gd name="G11" fmla="*/ 21600 G4 G1"/>
                <a:gd name="G12" fmla="*/ 21600 G5 G1"/>
                <a:gd name="G13" fmla="*/ 21600 G7 G1"/>
                <a:gd name="G14" fmla="*/ 18514 1 2"/>
                <a:gd name="G15" fmla="+- G5 0 G4"/>
                <a:gd name="G16" fmla="+- G0 0 G4"/>
                <a:gd name="G17" fmla="*/ G2 G15 G16"/>
                <a:gd name="T0" fmla="*/ 15429 w 21600"/>
                <a:gd name="T1" fmla="*/ 0 h 21600"/>
                <a:gd name="T2" fmla="*/ 9257 w 21600"/>
                <a:gd name="T3" fmla="*/ 7200 h 21600"/>
                <a:gd name="T4" fmla="*/ 0 w 21600"/>
                <a:gd name="T5" fmla="*/ 18001 h 21600"/>
                <a:gd name="T6" fmla="*/ 9257 w 21600"/>
                <a:gd name="T7" fmla="*/ 21600 h 21600"/>
                <a:gd name="T8" fmla="*/ 18514 w 21600"/>
                <a:gd name="T9" fmla="*/ 15000 h 21600"/>
                <a:gd name="T10" fmla="*/ 21600 w 21600"/>
                <a:gd name="T11" fmla="*/ 7200 h 21600"/>
                <a:gd name="T12" fmla="*/ 17694720 60000 65536"/>
                <a:gd name="T13" fmla="*/ 11796480 60000 65536"/>
                <a:gd name="T14" fmla="*/ 11796480 60000 65536"/>
                <a:gd name="T15" fmla="*/ 5898240 60000 65536"/>
                <a:gd name="T16" fmla="*/ 0 60000 65536"/>
                <a:gd name="T17" fmla="*/ 0 60000 65536"/>
                <a:gd name="T18" fmla="*/ 0 w 21600"/>
                <a:gd name="T19" fmla="*/ G12 h 21600"/>
                <a:gd name="T20" fmla="*/ G1 w 21600"/>
                <a:gd name="T21" fmla="*/ 21600 h 216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600" h="21600">
                  <a:moveTo>
                    <a:pt x="15429" y="0"/>
                  </a:moveTo>
                  <a:lnTo>
                    <a:pt x="9257" y="7200"/>
                  </a:lnTo>
                  <a:lnTo>
                    <a:pt x="12343" y="7200"/>
                  </a:lnTo>
                  <a:lnTo>
                    <a:pt x="12343" y="14400"/>
                  </a:lnTo>
                  <a:lnTo>
                    <a:pt x="0" y="14400"/>
                  </a:lnTo>
                  <a:lnTo>
                    <a:pt x="0" y="21600"/>
                  </a:lnTo>
                  <a:lnTo>
                    <a:pt x="18514" y="21600"/>
                  </a:lnTo>
                  <a:lnTo>
                    <a:pt x="18514" y="7200"/>
                  </a:lnTo>
                  <a:lnTo>
                    <a:pt x="21600" y="7200"/>
                  </a:lnTo>
                  <a:close/>
                </a:path>
              </a:pathLst>
            </a:custGeom>
            <a:solidFill>
              <a:schemeClr val="hlink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481290" name="Text Box 10"/>
            <p:cNvSpPr txBox="1">
              <a:spLocks noChangeArrowheads="1"/>
            </p:cNvSpPr>
            <p:nvPr/>
          </p:nvSpPr>
          <p:spPr bwMode="auto">
            <a:xfrm>
              <a:off x="1392" y="2784"/>
              <a:ext cx="883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pt-BR" sz="1400" i="1">
                  <a:effectLst>
                    <a:outerShdw blurRad="38100" dist="38100" dir="2700000" algn="tl">
                      <a:srgbClr val="C0C0C0"/>
                    </a:outerShdw>
                  </a:effectLst>
                  <a:latin typeface="Modern No. 20" pitchFamily="18" charset="0"/>
                </a:rPr>
                <a:t>Filtros</a:t>
              </a:r>
              <a:r>
                <a:rPr lang="pt-BR" sz="1400">
                  <a:effectLst>
                    <a:outerShdw blurRad="38100" dist="38100" dir="2700000" algn="tl">
                      <a:srgbClr val="C0C0C0"/>
                    </a:outerShdw>
                  </a:effectLst>
                  <a:latin typeface="Modern No. 20" pitchFamily="18" charset="0"/>
                </a:rPr>
                <a:t> </a:t>
              </a:r>
              <a:r>
                <a:rPr lang="pt-BR" sz="1400" i="1">
                  <a:effectLst>
                    <a:outerShdw blurRad="38100" dist="38100" dir="2700000" algn="tl">
                      <a:srgbClr val="C0C0C0"/>
                    </a:outerShdw>
                  </a:effectLst>
                  <a:latin typeface="Modern No. 20" pitchFamily="18" charset="0"/>
                </a:rPr>
                <a:t>Espaciais</a:t>
              </a:r>
            </a:p>
          </p:txBody>
        </p:sp>
      </p:grpSp>
      <p:pic>
        <p:nvPicPr>
          <p:cNvPr id="481291" name="Picture 11"/>
          <p:cNvPicPr>
            <a:picLocks noChangeAspect="1" noChangeArrowheads="1"/>
          </p:cNvPicPr>
          <p:nvPr/>
        </p:nvPicPr>
        <p:blipFill>
          <a:blip r:embed="rId5"/>
          <a:srcRect r="2740"/>
          <a:stretch>
            <a:fillRect/>
          </a:stretch>
        </p:blipFill>
        <p:spPr bwMode="auto">
          <a:xfrm>
            <a:off x="5562600" y="2743200"/>
            <a:ext cx="4876800" cy="3886200"/>
          </a:xfrm>
          <a:prstGeom prst="rect">
            <a:avLst/>
          </a:prstGeom>
          <a:noFill/>
        </p:spPr>
      </p:pic>
      <p:pic>
        <p:nvPicPr>
          <p:cNvPr id="481292" name="Picture 12" descr="TMeio1997_2004_M11"/>
          <p:cNvPicPr>
            <a:picLocks noChangeAspect="1" noChangeArrowheads="1"/>
          </p:cNvPicPr>
          <p:nvPr/>
        </p:nvPicPr>
        <p:blipFill>
          <a:blip r:embed="rId6">
            <a:lum bright="-36000" contrast="82000"/>
          </a:blip>
          <a:srcRect/>
          <a:stretch>
            <a:fillRect/>
          </a:stretch>
        </p:blipFill>
        <p:spPr bwMode="auto">
          <a:xfrm>
            <a:off x="8534400" y="3276600"/>
            <a:ext cx="1752600" cy="2209800"/>
          </a:xfrm>
          <a:prstGeom prst="rect">
            <a:avLst/>
          </a:prstGeom>
          <a:solidFill>
            <a:schemeClr val="folHlink">
              <a:alpha val="20000"/>
            </a:schemeClr>
          </a:solidFill>
          <a:ln w="38100" cmpd="dbl">
            <a:solidFill>
              <a:schemeClr val="tx1"/>
            </a:solidFill>
            <a:prstDash val="dash"/>
            <a:miter lim="800000"/>
            <a:headEnd/>
            <a:tailEnd/>
          </a:ln>
        </p:spPr>
      </p:pic>
      <p:graphicFrame>
        <p:nvGraphicFramePr>
          <p:cNvPr id="481293" name="Object 13"/>
          <p:cNvGraphicFramePr>
            <a:graphicFrameLocks noChangeAspect="1"/>
          </p:cNvGraphicFramePr>
          <p:nvPr/>
        </p:nvGraphicFramePr>
        <p:xfrm>
          <a:off x="5257800" y="2743200"/>
          <a:ext cx="2954338" cy="1568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33" name="Gráfico" r:id="rId7" imgW="4667402" imgH="2657551" progId="Excel.Sheet.8">
                  <p:embed/>
                </p:oleObj>
              </mc:Choice>
              <mc:Fallback>
                <p:oleObj name="Gráfico" r:id="rId7" imgW="4667402" imgH="2657551" progId="Excel.Sheet.8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7800" y="2743200"/>
                        <a:ext cx="2954338" cy="1568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81294" name="Picture 14" descr="Regaco 1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019801" y="5181601"/>
            <a:ext cx="1730375" cy="12747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4" name="Object 2"/>
          <p:cNvGraphicFramePr>
            <a:graphicFrameLocks noChangeAspect="1"/>
          </p:cNvGraphicFramePr>
          <p:nvPr/>
        </p:nvGraphicFramePr>
        <p:xfrm>
          <a:off x="2362200" y="1524000"/>
          <a:ext cx="7467600" cy="426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5" name="Documento" r:id="rId3" imgW="3749760" imgH="2251440" progId="Word.Document.8">
                  <p:embed/>
                </p:oleObj>
              </mc:Choice>
              <mc:Fallback>
                <p:oleObj name="Documento" r:id="rId3" imgW="3749760" imgH="2251440" progId="Word.Documen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1524000"/>
                        <a:ext cx="7467600" cy="426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71747" name="Text Box 3"/>
          <p:cNvSpPr txBox="1">
            <a:spLocks noChangeArrowheads="1"/>
          </p:cNvSpPr>
          <p:nvPr/>
        </p:nvSpPr>
        <p:spPr bwMode="auto">
          <a:xfrm>
            <a:off x="2438400" y="381000"/>
            <a:ext cx="86868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defRPr/>
            </a:pPr>
            <a:r>
              <a:rPr lang="pt-BR" sz="28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</a:rPr>
              <a:t>REPRESENTAÇÃO</a:t>
            </a:r>
            <a:r>
              <a:rPr lang="pt-BR" sz="32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</a:rPr>
              <a:t> </a:t>
            </a:r>
            <a:r>
              <a:rPr lang="pt-BR" sz="28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</a:rPr>
              <a:t>COMPUTACIONAL</a:t>
            </a:r>
          </a:p>
        </p:txBody>
      </p:sp>
      <p:sp>
        <p:nvSpPr>
          <p:cNvPr id="3076" name="Line 4"/>
          <p:cNvSpPr>
            <a:spLocks noChangeShapeType="1"/>
          </p:cNvSpPr>
          <p:nvPr/>
        </p:nvSpPr>
        <p:spPr bwMode="auto">
          <a:xfrm flipH="1">
            <a:off x="2514600" y="914400"/>
            <a:ext cx="7848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2971800" y="1066800"/>
            <a:ext cx="71516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pt-BR">
                <a:latin typeface="Arial" charset="0"/>
              </a:rPr>
              <a:t>Categorias representacionais mais comuns em SIG</a:t>
            </a:r>
          </a:p>
        </p:txBody>
      </p:sp>
      <p:sp>
        <p:nvSpPr>
          <p:cNvPr id="671750" name="Text Box 6"/>
          <p:cNvSpPr txBox="1">
            <a:spLocks noChangeArrowheads="1"/>
          </p:cNvSpPr>
          <p:nvPr/>
        </p:nvSpPr>
        <p:spPr bwMode="auto">
          <a:xfrm>
            <a:off x="2133601" y="5791201"/>
            <a:ext cx="78644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pt-BR" sz="200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Possibilidade de transição entre categorias representacionais rompendo com a imobilidade inicial dos dados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752600" y="838201"/>
            <a:ext cx="8534400" cy="701675"/>
          </a:xfrm>
          <a:noFill/>
          <a:ln algn="ctr"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/>
          <a:p>
            <a:pPr eaLnBrk="1" hangingPunct="1"/>
            <a:r>
              <a:rPr lang="en-US" sz="4000">
                <a:latin typeface="Cambria" pitchFamily="18" charset="0"/>
              </a:rPr>
              <a:t>Endereço da WIKI do Curso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2057401" y="2895601"/>
            <a:ext cx="82798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http://wiki.dpi.inpe.br/doku.</a:t>
            </a:r>
            <a:r>
              <a:rPr lang="pt-BR" sz="32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php</a:t>
            </a:r>
            <a:r>
              <a:rPr lang="pt-BR" sz="32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?id=ser301-todos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905000" y="457200"/>
            <a:ext cx="8305800" cy="5791200"/>
            <a:chOff x="240" y="288"/>
            <a:chExt cx="5232" cy="3648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240" y="299"/>
              <a:ext cx="5088" cy="3541"/>
              <a:chOff x="576" y="778"/>
              <a:chExt cx="5026" cy="2664"/>
            </a:xfrm>
          </p:grpSpPr>
          <p:sp>
            <p:nvSpPr>
              <p:cNvPr id="482308" name="AutoShape 4"/>
              <p:cNvSpPr>
                <a:spLocks noChangeArrowheads="1"/>
              </p:cNvSpPr>
              <p:nvPr/>
            </p:nvSpPr>
            <p:spPr bwMode="auto">
              <a:xfrm>
                <a:off x="2530" y="1042"/>
                <a:ext cx="3072" cy="528"/>
              </a:xfrm>
              <a:prstGeom prst="parallelogram">
                <a:avLst>
                  <a:gd name="adj" fmla="val 145455"/>
                </a:avLst>
              </a:prstGeom>
              <a:solidFill>
                <a:schemeClr val="bg2"/>
              </a:solidFill>
              <a:ln w="571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09" name="AutoShape 5"/>
              <p:cNvSpPr>
                <a:spLocks noChangeArrowheads="1"/>
              </p:cNvSpPr>
              <p:nvPr/>
            </p:nvSpPr>
            <p:spPr bwMode="auto">
              <a:xfrm>
                <a:off x="2530" y="1666"/>
                <a:ext cx="3072" cy="528"/>
              </a:xfrm>
              <a:prstGeom prst="parallelogram">
                <a:avLst>
                  <a:gd name="adj" fmla="val 145455"/>
                </a:avLst>
              </a:prstGeom>
              <a:solidFill>
                <a:schemeClr val="bg2"/>
              </a:solidFill>
              <a:ln w="571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10" name="AutoShape 6"/>
              <p:cNvSpPr>
                <a:spLocks noChangeArrowheads="1"/>
              </p:cNvSpPr>
              <p:nvPr/>
            </p:nvSpPr>
            <p:spPr bwMode="auto">
              <a:xfrm>
                <a:off x="2530" y="2290"/>
                <a:ext cx="3072" cy="528"/>
              </a:xfrm>
              <a:prstGeom prst="parallelogram">
                <a:avLst>
                  <a:gd name="adj" fmla="val 145455"/>
                </a:avLst>
              </a:prstGeom>
              <a:solidFill>
                <a:schemeClr val="bg2"/>
              </a:solidFill>
              <a:ln w="571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11" name="AutoShape 7"/>
              <p:cNvSpPr>
                <a:spLocks noChangeArrowheads="1"/>
              </p:cNvSpPr>
              <p:nvPr/>
            </p:nvSpPr>
            <p:spPr bwMode="auto">
              <a:xfrm>
                <a:off x="2530" y="2914"/>
                <a:ext cx="3072" cy="528"/>
              </a:xfrm>
              <a:prstGeom prst="parallelogram">
                <a:avLst>
                  <a:gd name="adj" fmla="val 145455"/>
                </a:avLst>
              </a:prstGeom>
              <a:solidFill>
                <a:schemeClr val="bg2"/>
              </a:solidFill>
              <a:ln w="571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12" name="Line 8"/>
              <p:cNvSpPr>
                <a:spLocks noChangeShapeType="1"/>
              </p:cNvSpPr>
              <p:nvPr/>
            </p:nvSpPr>
            <p:spPr bwMode="auto">
              <a:xfrm flipH="1">
                <a:off x="2770" y="1666"/>
                <a:ext cx="768" cy="528"/>
              </a:xfrm>
              <a:prstGeom prst="lin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13" name="Line 9"/>
              <p:cNvSpPr>
                <a:spLocks noChangeShapeType="1"/>
              </p:cNvSpPr>
              <p:nvPr/>
            </p:nvSpPr>
            <p:spPr bwMode="auto">
              <a:xfrm flipH="1">
                <a:off x="3010" y="1666"/>
                <a:ext cx="768" cy="528"/>
              </a:xfrm>
              <a:prstGeom prst="lin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14" name="Line 10"/>
              <p:cNvSpPr>
                <a:spLocks noChangeShapeType="1"/>
              </p:cNvSpPr>
              <p:nvPr/>
            </p:nvSpPr>
            <p:spPr bwMode="auto">
              <a:xfrm flipH="1">
                <a:off x="3250" y="1666"/>
                <a:ext cx="768" cy="528"/>
              </a:xfrm>
              <a:prstGeom prst="lin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15" name="Line 11"/>
              <p:cNvSpPr>
                <a:spLocks noChangeShapeType="1"/>
              </p:cNvSpPr>
              <p:nvPr/>
            </p:nvSpPr>
            <p:spPr bwMode="auto">
              <a:xfrm flipH="1">
                <a:off x="3442" y="1666"/>
                <a:ext cx="768" cy="528"/>
              </a:xfrm>
              <a:prstGeom prst="lin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16" name="Line 12"/>
              <p:cNvSpPr>
                <a:spLocks noChangeShapeType="1"/>
              </p:cNvSpPr>
              <p:nvPr/>
            </p:nvSpPr>
            <p:spPr bwMode="auto">
              <a:xfrm flipH="1">
                <a:off x="3682" y="1666"/>
                <a:ext cx="768" cy="528"/>
              </a:xfrm>
              <a:prstGeom prst="lin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17" name="Line 13"/>
              <p:cNvSpPr>
                <a:spLocks noChangeShapeType="1"/>
              </p:cNvSpPr>
              <p:nvPr/>
            </p:nvSpPr>
            <p:spPr bwMode="auto">
              <a:xfrm flipH="1">
                <a:off x="3922" y="1666"/>
                <a:ext cx="768" cy="528"/>
              </a:xfrm>
              <a:prstGeom prst="lin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18" name="Line 14"/>
              <p:cNvSpPr>
                <a:spLocks noChangeShapeType="1"/>
              </p:cNvSpPr>
              <p:nvPr/>
            </p:nvSpPr>
            <p:spPr bwMode="auto">
              <a:xfrm flipH="1">
                <a:off x="4162" y="1666"/>
                <a:ext cx="768" cy="528"/>
              </a:xfrm>
              <a:prstGeom prst="lin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19" name="Line 15"/>
              <p:cNvSpPr>
                <a:spLocks noChangeShapeType="1"/>
              </p:cNvSpPr>
              <p:nvPr/>
            </p:nvSpPr>
            <p:spPr bwMode="auto">
              <a:xfrm flipH="1">
                <a:off x="4402" y="1666"/>
                <a:ext cx="768" cy="528"/>
              </a:xfrm>
              <a:prstGeom prst="lin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20" name="Line 16"/>
              <p:cNvSpPr>
                <a:spLocks noChangeShapeType="1"/>
              </p:cNvSpPr>
              <p:nvPr/>
            </p:nvSpPr>
            <p:spPr bwMode="auto">
              <a:xfrm flipH="1">
                <a:off x="4642" y="1666"/>
                <a:ext cx="768" cy="528"/>
              </a:xfrm>
              <a:prstGeom prst="lin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21" name="Line 17"/>
              <p:cNvSpPr>
                <a:spLocks noChangeShapeType="1"/>
              </p:cNvSpPr>
              <p:nvPr/>
            </p:nvSpPr>
            <p:spPr bwMode="auto">
              <a:xfrm>
                <a:off x="3154" y="1762"/>
                <a:ext cx="2304" cy="1"/>
              </a:xfrm>
              <a:prstGeom prst="lin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22" name="Line 18"/>
              <p:cNvSpPr>
                <a:spLocks noChangeShapeType="1"/>
              </p:cNvSpPr>
              <p:nvPr/>
            </p:nvSpPr>
            <p:spPr bwMode="auto">
              <a:xfrm>
                <a:off x="3010" y="1858"/>
                <a:ext cx="2304" cy="0"/>
              </a:xfrm>
              <a:prstGeom prst="lin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23" name="Line 19"/>
              <p:cNvSpPr>
                <a:spLocks noChangeShapeType="1"/>
              </p:cNvSpPr>
              <p:nvPr/>
            </p:nvSpPr>
            <p:spPr bwMode="auto">
              <a:xfrm>
                <a:off x="2866" y="1954"/>
                <a:ext cx="2304" cy="0"/>
              </a:xfrm>
              <a:prstGeom prst="lin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24" name="Line 20"/>
              <p:cNvSpPr>
                <a:spLocks noChangeShapeType="1"/>
              </p:cNvSpPr>
              <p:nvPr/>
            </p:nvSpPr>
            <p:spPr bwMode="auto">
              <a:xfrm>
                <a:off x="2770" y="2050"/>
                <a:ext cx="2256" cy="0"/>
              </a:xfrm>
              <a:prstGeom prst="lin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25" name="Line 21"/>
              <p:cNvSpPr>
                <a:spLocks noChangeShapeType="1"/>
              </p:cNvSpPr>
              <p:nvPr/>
            </p:nvSpPr>
            <p:spPr bwMode="auto">
              <a:xfrm>
                <a:off x="2626" y="2146"/>
                <a:ext cx="2256" cy="0"/>
              </a:xfrm>
              <a:prstGeom prst="lin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26" name="Line 22"/>
              <p:cNvSpPr>
                <a:spLocks noChangeShapeType="1"/>
              </p:cNvSpPr>
              <p:nvPr/>
            </p:nvSpPr>
            <p:spPr bwMode="auto">
              <a:xfrm>
                <a:off x="3394" y="3010"/>
                <a:ext cx="1056" cy="22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27" name="Line 23"/>
              <p:cNvSpPr>
                <a:spLocks noChangeShapeType="1"/>
              </p:cNvSpPr>
              <p:nvPr/>
            </p:nvSpPr>
            <p:spPr bwMode="auto">
              <a:xfrm flipV="1">
                <a:off x="4498" y="3010"/>
                <a:ext cx="336" cy="22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28" name="Line 24"/>
              <p:cNvSpPr>
                <a:spLocks noChangeShapeType="1"/>
              </p:cNvSpPr>
              <p:nvPr/>
            </p:nvSpPr>
            <p:spPr bwMode="auto">
              <a:xfrm flipV="1">
                <a:off x="4498" y="3154"/>
                <a:ext cx="336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29" name="Line 25"/>
              <p:cNvSpPr>
                <a:spLocks noChangeShapeType="1"/>
              </p:cNvSpPr>
              <p:nvPr/>
            </p:nvSpPr>
            <p:spPr bwMode="auto">
              <a:xfrm flipH="1">
                <a:off x="3442" y="3058"/>
                <a:ext cx="672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30" name="Line 26"/>
              <p:cNvSpPr>
                <a:spLocks noChangeShapeType="1"/>
              </p:cNvSpPr>
              <p:nvPr/>
            </p:nvSpPr>
            <p:spPr bwMode="auto">
              <a:xfrm>
                <a:off x="4114" y="3039"/>
                <a:ext cx="192" cy="30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31" name="Line 27"/>
              <p:cNvSpPr>
                <a:spLocks noChangeShapeType="1"/>
              </p:cNvSpPr>
              <p:nvPr/>
            </p:nvSpPr>
            <p:spPr bwMode="auto">
              <a:xfrm flipV="1">
                <a:off x="4306" y="3231"/>
                <a:ext cx="192" cy="11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32" name="Line 28"/>
              <p:cNvSpPr>
                <a:spLocks noChangeShapeType="1"/>
              </p:cNvSpPr>
              <p:nvPr/>
            </p:nvSpPr>
            <p:spPr bwMode="auto">
              <a:xfrm>
                <a:off x="3442" y="3010"/>
                <a:ext cx="720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33" name="Line 29"/>
              <p:cNvSpPr>
                <a:spLocks noChangeShapeType="1"/>
              </p:cNvSpPr>
              <p:nvPr/>
            </p:nvSpPr>
            <p:spPr bwMode="auto">
              <a:xfrm>
                <a:off x="3442" y="3203"/>
                <a:ext cx="864" cy="14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34" name="Text Box 30"/>
              <p:cNvSpPr txBox="1">
                <a:spLocks noChangeArrowheads="1"/>
              </p:cNvSpPr>
              <p:nvPr/>
            </p:nvSpPr>
            <p:spPr bwMode="auto">
              <a:xfrm>
                <a:off x="576" y="1084"/>
                <a:ext cx="1714" cy="280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pPr algn="ctr" eaLnBrk="0" hangingPunct="0"/>
                <a:r>
                  <a:rPr lang="pt-BR" sz="1600" b="1">
                    <a:latin typeface="Helvetica" pitchFamily="34" charset="0"/>
                  </a:rPr>
                  <a:t>PONTOS / AMOSTRAS / OCORRÊNCIA</a:t>
                </a:r>
              </a:p>
            </p:txBody>
          </p:sp>
          <p:sp>
            <p:nvSpPr>
              <p:cNvPr id="482335" name="Text Box 31"/>
              <p:cNvSpPr txBox="1">
                <a:spLocks noChangeArrowheads="1"/>
              </p:cNvSpPr>
              <p:nvPr/>
            </p:nvSpPr>
            <p:spPr bwMode="auto">
              <a:xfrm>
                <a:off x="624" y="1852"/>
                <a:ext cx="1676" cy="280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pPr algn="ctr" eaLnBrk="0" hangingPunct="0"/>
                <a:r>
                  <a:rPr lang="pt-BR" sz="1600" b="1">
                    <a:latin typeface="Helvetica" pitchFamily="34" charset="0"/>
                  </a:rPr>
                  <a:t>SUPERFÍCIE CONTÍNUA / MATRICIAL</a:t>
                </a:r>
              </a:p>
            </p:txBody>
          </p:sp>
          <p:sp>
            <p:nvSpPr>
              <p:cNvPr id="482336" name="Text Box 32"/>
              <p:cNvSpPr txBox="1">
                <a:spLocks noChangeArrowheads="1"/>
              </p:cNvSpPr>
              <p:nvPr/>
            </p:nvSpPr>
            <p:spPr bwMode="auto">
              <a:xfrm>
                <a:off x="624" y="2466"/>
                <a:ext cx="1687" cy="396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pPr algn="ctr" eaLnBrk="0" hangingPunct="0"/>
                <a:r>
                  <a:rPr lang="pt-BR" sz="1600" b="1">
                    <a:latin typeface="Helvetica" pitchFamily="34" charset="0"/>
                  </a:rPr>
                  <a:t>DADOS AGRUPADOS POR ÁREAS / POLÍGONOS</a:t>
                </a:r>
              </a:p>
            </p:txBody>
          </p:sp>
          <p:sp>
            <p:nvSpPr>
              <p:cNvPr id="482337" name="Text Box 33"/>
              <p:cNvSpPr txBox="1">
                <a:spLocks noChangeArrowheads="1"/>
              </p:cNvSpPr>
              <p:nvPr/>
            </p:nvSpPr>
            <p:spPr bwMode="auto">
              <a:xfrm>
                <a:off x="624" y="3178"/>
                <a:ext cx="1651" cy="16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pPr algn="ctr" eaLnBrk="0" hangingPunct="0"/>
                <a:r>
                  <a:rPr lang="pt-BR" sz="1600" b="1">
                    <a:latin typeface="Helvetica" pitchFamily="34" charset="0"/>
                  </a:rPr>
                  <a:t>REDES / FLUXO</a:t>
                </a:r>
              </a:p>
            </p:txBody>
          </p:sp>
          <p:sp>
            <p:nvSpPr>
              <p:cNvPr id="482338" name="Oval 34"/>
              <p:cNvSpPr>
                <a:spLocks noChangeArrowheads="1"/>
              </p:cNvSpPr>
              <p:nvPr/>
            </p:nvSpPr>
            <p:spPr bwMode="auto">
              <a:xfrm>
                <a:off x="3298" y="3154"/>
                <a:ext cx="240" cy="96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39" name="Text Box 35"/>
              <p:cNvSpPr txBox="1">
                <a:spLocks noChangeArrowheads="1"/>
              </p:cNvSpPr>
              <p:nvPr/>
            </p:nvSpPr>
            <p:spPr bwMode="auto">
              <a:xfrm>
                <a:off x="2772" y="920"/>
                <a:ext cx="358" cy="13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pPr algn="ctr" eaLnBrk="0" hangingPunct="0"/>
                <a:r>
                  <a:rPr lang="pt-BR" sz="1200" b="1">
                    <a:latin typeface="Arial" charset="0"/>
                  </a:rPr>
                  <a:t>X,Y,Z</a:t>
                </a:r>
              </a:p>
            </p:txBody>
          </p:sp>
          <p:sp>
            <p:nvSpPr>
              <p:cNvPr id="482340" name="Text Box 36"/>
              <p:cNvSpPr txBox="1">
                <a:spLocks noChangeArrowheads="1"/>
              </p:cNvSpPr>
              <p:nvPr/>
            </p:nvSpPr>
            <p:spPr bwMode="auto">
              <a:xfrm>
                <a:off x="3498" y="827"/>
                <a:ext cx="345" cy="131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pPr algn="ctr" eaLnBrk="0" hangingPunct="0"/>
                <a:r>
                  <a:rPr lang="pt-BR" sz="1200" b="1">
                    <a:latin typeface="Arial" charset="0"/>
                  </a:rPr>
                  <a:t>X,Y,Z</a:t>
                </a:r>
              </a:p>
            </p:txBody>
          </p:sp>
          <p:sp>
            <p:nvSpPr>
              <p:cNvPr id="482341" name="Text Box 37"/>
              <p:cNvSpPr txBox="1">
                <a:spLocks noChangeArrowheads="1"/>
              </p:cNvSpPr>
              <p:nvPr/>
            </p:nvSpPr>
            <p:spPr bwMode="auto">
              <a:xfrm>
                <a:off x="4075" y="874"/>
                <a:ext cx="345" cy="131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pPr algn="ctr" eaLnBrk="0" hangingPunct="0"/>
                <a:r>
                  <a:rPr lang="pt-BR" sz="1200" b="1">
                    <a:latin typeface="Arial" charset="0"/>
                  </a:rPr>
                  <a:t>X,Y,Z</a:t>
                </a:r>
              </a:p>
            </p:txBody>
          </p:sp>
          <p:sp>
            <p:nvSpPr>
              <p:cNvPr id="482342" name="Text Box 38"/>
              <p:cNvSpPr txBox="1">
                <a:spLocks noChangeArrowheads="1"/>
              </p:cNvSpPr>
              <p:nvPr/>
            </p:nvSpPr>
            <p:spPr bwMode="auto">
              <a:xfrm>
                <a:off x="4362" y="1114"/>
                <a:ext cx="345" cy="131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pPr algn="ctr" eaLnBrk="0" hangingPunct="0"/>
                <a:r>
                  <a:rPr lang="pt-BR" sz="1200" b="1">
                    <a:latin typeface="Arial" charset="0"/>
                  </a:rPr>
                  <a:t>X,Y,Z</a:t>
                </a:r>
              </a:p>
            </p:txBody>
          </p:sp>
          <p:sp>
            <p:nvSpPr>
              <p:cNvPr id="482343" name="Text Box 39"/>
              <p:cNvSpPr txBox="1">
                <a:spLocks noChangeArrowheads="1"/>
              </p:cNvSpPr>
              <p:nvPr/>
            </p:nvSpPr>
            <p:spPr bwMode="auto">
              <a:xfrm>
                <a:off x="4698" y="778"/>
                <a:ext cx="345" cy="131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pPr algn="ctr" eaLnBrk="0" hangingPunct="0"/>
                <a:r>
                  <a:rPr lang="pt-BR" sz="1200" b="1">
                    <a:latin typeface="Arial" charset="0"/>
                  </a:rPr>
                  <a:t>X,Y,Z</a:t>
                </a:r>
              </a:p>
            </p:txBody>
          </p:sp>
          <p:sp>
            <p:nvSpPr>
              <p:cNvPr id="482344" name="Freeform 40"/>
              <p:cNvSpPr>
                <a:spLocks/>
              </p:cNvSpPr>
              <p:nvPr/>
            </p:nvSpPr>
            <p:spPr bwMode="auto">
              <a:xfrm>
                <a:off x="3171" y="2386"/>
                <a:ext cx="421" cy="192"/>
              </a:xfrm>
              <a:custGeom>
                <a:avLst/>
                <a:gdLst/>
                <a:ahLst/>
                <a:cxnLst>
                  <a:cxn ang="0">
                    <a:pos x="82" y="74"/>
                  </a:cxn>
                  <a:cxn ang="0">
                    <a:pos x="133" y="48"/>
                  </a:cxn>
                  <a:cxn ang="0">
                    <a:pos x="178" y="26"/>
                  </a:cxn>
                  <a:cxn ang="0">
                    <a:pos x="210" y="45"/>
                  </a:cxn>
                  <a:cxn ang="0">
                    <a:pos x="236" y="38"/>
                  </a:cxn>
                  <a:cxn ang="0">
                    <a:pos x="255" y="26"/>
                  </a:cxn>
                  <a:cxn ang="0">
                    <a:pos x="261" y="16"/>
                  </a:cxn>
                  <a:cxn ang="0">
                    <a:pos x="281" y="22"/>
                  </a:cxn>
                  <a:cxn ang="0">
                    <a:pos x="345" y="0"/>
                  </a:cxn>
                  <a:cxn ang="0">
                    <a:pos x="386" y="22"/>
                  </a:cxn>
                  <a:cxn ang="0">
                    <a:pos x="386" y="42"/>
                  </a:cxn>
                  <a:cxn ang="0">
                    <a:pos x="402" y="64"/>
                  </a:cxn>
                  <a:cxn ang="0">
                    <a:pos x="421" y="115"/>
                  </a:cxn>
                  <a:cxn ang="0">
                    <a:pos x="370" y="134"/>
                  </a:cxn>
                  <a:cxn ang="0">
                    <a:pos x="329" y="157"/>
                  </a:cxn>
                  <a:cxn ang="0">
                    <a:pos x="287" y="144"/>
                  </a:cxn>
                  <a:cxn ang="0">
                    <a:pos x="226" y="173"/>
                  </a:cxn>
                  <a:cxn ang="0">
                    <a:pos x="197" y="192"/>
                  </a:cxn>
                  <a:cxn ang="0">
                    <a:pos x="210" y="163"/>
                  </a:cxn>
                  <a:cxn ang="0">
                    <a:pos x="149" y="150"/>
                  </a:cxn>
                  <a:cxn ang="0">
                    <a:pos x="153" y="131"/>
                  </a:cxn>
                  <a:cxn ang="0">
                    <a:pos x="130" y="134"/>
                  </a:cxn>
                  <a:cxn ang="0">
                    <a:pos x="12" y="157"/>
                  </a:cxn>
                  <a:cxn ang="0">
                    <a:pos x="12" y="118"/>
                  </a:cxn>
                  <a:cxn ang="0">
                    <a:pos x="9" y="80"/>
                  </a:cxn>
                  <a:cxn ang="0">
                    <a:pos x="47" y="83"/>
                  </a:cxn>
                  <a:cxn ang="0">
                    <a:pos x="57" y="86"/>
                  </a:cxn>
                  <a:cxn ang="0">
                    <a:pos x="82" y="64"/>
                  </a:cxn>
                  <a:cxn ang="0">
                    <a:pos x="105" y="70"/>
                  </a:cxn>
                </a:cxnLst>
                <a:rect l="0" t="0" r="r" b="b"/>
                <a:pathLst>
                  <a:path w="421" h="192">
                    <a:moveTo>
                      <a:pt x="82" y="74"/>
                    </a:moveTo>
                    <a:cubicBezTo>
                      <a:pt x="103" y="69"/>
                      <a:pt x="114" y="54"/>
                      <a:pt x="133" y="48"/>
                    </a:cubicBezTo>
                    <a:cubicBezTo>
                      <a:pt x="146" y="37"/>
                      <a:pt x="162" y="31"/>
                      <a:pt x="178" y="26"/>
                    </a:cubicBezTo>
                    <a:cubicBezTo>
                      <a:pt x="203" y="30"/>
                      <a:pt x="193" y="32"/>
                      <a:pt x="210" y="45"/>
                    </a:cubicBezTo>
                    <a:cubicBezTo>
                      <a:pt x="213" y="44"/>
                      <a:pt x="232" y="42"/>
                      <a:pt x="236" y="38"/>
                    </a:cubicBezTo>
                    <a:cubicBezTo>
                      <a:pt x="252" y="22"/>
                      <a:pt x="216" y="33"/>
                      <a:pt x="255" y="26"/>
                    </a:cubicBezTo>
                    <a:cubicBezTo>
                      <a:pt x="257" y="23"/>
                      <a:pt x="257" y="17"/>
                      <a:pt x="261" y="16"/>
                    </a:cubicBezTo>
                    <a:cubicBezTo>
                      <a:pt x="268" y="15"/>
                      <a:pt x="281" y="22"/>
                      <a:pt x="281" y="22"/>
                    </a:cubicBezTo>
                    <a:cubicBezTo>
                      <a:pt x="299" y="9"/>
                      <a:pt x="323" y="6"/>
                      <a:pt x="345" y="0"/>
                    </a:cubicBezTo>
                    <a:cubicBezTo>
                      <a:pt x="355" y="17"/>
                      <a:pt x="367" y="19"/>
                      <a:pt x="386" y="22"/>
                    </a:cubicBezTo>
                    <a:cubicBezTo>
                      <a:pt x="376" y="34"/>
                      <a:pt x="366" y="36"/>
                      <a:pt x="386" y="42"/>
                    </a:cubicBezTo>
                    <a:cubicBezTo>
                      <a:pt x="390" y="54"/>
                      <a:pt x="390" y="60"/>
                      <a:pt x="402" y="64"/>
                    </a:cubicBezTo>
                    <a:cubicBezTo>
                      <a:pt x="398" y="96"/>
                      <a:pt x="382" y="102"/>
                      <a:pt x="421" y="115"/>
                    </a:cubicBezTo>
                    <a:cubicBezTo>
                      <a:pt x="414" y="146"/>
                      <a:pt x="405" y="138"/>
                      <a:pt x="370" y="134"/>
                    </a:cubicBezTo>
                    <a:cubicBezTo>
                      <a:pt x="346" y="128"/>
                      <a:pt x="343" y="141"/>
                      <a:pt x="329" y="157"/>
                    </a:cubicBezTo>
                    <a:cubicBezTo>
                      <a:pt x="299" y="154"/>
                      <a:pt x="308" y="150"/>
                      <a:pt x="287" y="144"/>
                    </a:cubicBezTo>
                    <a:cubicBezTo>
                      <a:pt x="265" y="151"/>
                      <a:pt x="247" y="167"/>
                      <a:pt x="226" y="173"/>
                    </a:cubicBezTo>
                    <a:cubicBezTo>
                      <a:pt x="207" y="192"/>
                      <a:pt x="217" y="187"/>
                      <a:pt x="197" y="192"/>
                    </a:cubicBezTo>
                    <a:cubicBezTo>
                      <a:pt x="179" y="186"/>
                      <a:pt x="202" y="174"/>
                      <a:pt x="210" y="163"/>
                    </a:cubicBezTo>
                    <a:cubicBezTo>
                      <a:pt x="185" y="161"/>
                      <a:pt x="168" y="164"/>
                      <a:pt x="149" y="150"/>
                    </a:cubicBezTo>
                    <a:cubicBezTo>
                      <a:pt x="150" y="144"/>
                      <a:pt x="158" y="135"/>
                      <a:pt x="153" y="131"/>
                    </a:cubicBezTo>
                    <a:cubicBezTo>
                      <a:pt x="147" y="126"/>
                      <a:pt x="138" y="133"/>
                      <a:pt x="130" y="134"/>
                    </a:cubicBezTo>
                    <a:cubicBezTo>
                      <a:pt x="91" y="141"/>
                      <a:pt x="51" y="150"/>
                      <a:pt x="12" y="157"/>
                    </a:cubicBezTo>
                    <a:cubicBezTo>
                      <a:pt x="0" y="145"/>
                      <a:pt x="8" y="133"/>
                      <a:pt x="12" y="118"/>
                    </a:cubicBezTo>
                    <a:cubicBezTo>
                      <a:pt x="6" y="101"/>
                      <a:pt x="5" y="100"/>
                      <a:pt x="9" y="80"/>
                    </a:cubicBezTo>
                    <a:cubicBezTo>
                      <a:pt x="22" y="81"/>
                      <a:pt x="34" y="81"/>
                      <a:pt x="47" y="83"/>
                    </a:cubicBezTo>
                    <a:cubicBezTo>
                      <a:pt x="50" y="83"/>
                      <a:pt x="54" y="87"/>
                      <a:pt x="57" y="86"/>
                    </a:cubicBezTo>
                    <a:cubicBezTo>
                      <a:pt x="68" y="82"/>
                      <a:pt x="69" y="68"/>
                      <a:pt x="82" y="64"/>
                    </a:cubicBezTo>
                    <a:cubicBezTo>
                      <a:pt x="86" y="67"/>
                      <a:pt x="105" y="89"/>
                      <a:pt x="105" y="70"/>
                    </a:cubicBezTo>
                  </a:path>
                </a:pathLst>
              </a:custGeom>
              <a:solidFill>
                <a:srgbClr val="00FFFF"/>
              </a:soli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45" name="Freeform 41"/>
              <p:cNvSpPr>
                <a:spLocks/>
              </p:cNvSpPr>
              <p:nvPr/>
            </p:nvSpPr>
            <p:spPr bwMode="auto">
              <a:xfrm>
                <a:off x="3525" y="2338"/>
                <a:ext cx="418" cy="244"/>
              </a:xfrm>
              <a:custGeom>
                <a:avLst/>
                <a:gdLst/>
                <a:ahLst/>
                <a:cxnLst>
                  <a:cxn ang="0">
                    <a:pos x="7" y="61"/>
                  </a:cxn>
                  <a:cxn ang="0">
                    <a:pos x="29" y="38"/>
                  </a:cxn>
                  <a:cxn ang="0">
                    <a:pos x="77" y="42"/>
                  </a:cxn>
                  <a:cxn ang="0">
                    <a:pos x="103" y="22"/>
                  </a:cxn>
                  <a:cxn ang="0">
                    <a:pos x="183" y="16"/>
                  </a:cxn>
                  <a:cxn ang="0">
                    <a:pos x="221" y="6"/>
                  </a:cxn>
                  <a:cxn ang="0">
                    <a:pos x="247" y="19"/>
                  </a:cxn>
                  <a:cxn ang="0">
                    <a:pos x="387" y="0"/>
                  </a:cxn>
                  <a:cxn ang="0">
                    <a:pos x="407" y="19"/>
                  </a:cxn>
                  <a:cxn ang="0">
                    <a:pos x="384" y="42"/>
                  </a:cxn>
                  <a:cxn ang="0">
                    <a:pos x="266" y="70"/>
                  </a:cxn>
                  <a:cxn ang="0">
                    <a:pos x="253" y="102"/>
                  </a:cxn>
                  <a:cxn ang="0">
                    <a:pos x="195" y="131"/>
                  </a:cxn>
                  <a:cxn ang="0">
                    <a:pos x="189" y="154"/>
                  </a:cxn>
                  <a:cxn ang="0">
                    <a:pos x="154" y="186"/>
                  </a:cxn>
                  <a:cxn ang="0">
                    <a:pos x="87" y="237"/>
                  </a:cxn>
                  <a:cxn ang="0">
                    <a:pos x="19" y="234"/>
                  </a:cxn>
                  <a:cxn ang="0">
                    <a:pos x="0" y="214"/>
                  </a:cxn>
                  <a:cxn ang="0">
                    <a:pos x="67" y="186"/>
                  </a:cxn>
                  <a:cxn ang="0">
                    <a:pos x="61" y="166"/>
                  </a:cxn>
                  <a:cxn ang="0">
                    <a:pos x="35" y="122"/>
                  </a:cxn>
                  <a:cxn ang="0">
                    <a:pos x="29" y="93"/>
                  </a:cxn>
                  <a:cxn ang="0">
                    <a:pos x="19" y="77"/>
                  </a:cxn>
                  <a:cxn ang="0">
                    <a:pos x="7" y="61"/>
                  </a:cxn>
                </a:cxnLst>
                <a:rect l="0" t="0" r="r" b="b"/>
                <a:pathLst>
                  <a:path w="418" h="244">
                    <a:moveTo>
                      <a:pt x="7" y="61"/>
                    </a:moveTo>
                    <a:cubicBezTo>
                      <a:pt x="17" y="53"/>
                      <a:pt x="23" y="49"/>
                      <a:pt x="29" y="38"/>
                    </a:cubicBezTo>
                    <a:cubicBezTo>
                      <a:pt x="49" y="46"/>
                      <a:pt x="51" y="45"/>
                      <a:pt x="77" y="42"/>
                    </a:cubicBezTo>
                    <a:cubicBezTo>
                      <a:pt x="99" y="27"/>
                      <a:pt x="91" y="34"/>
                      <a:pt x="103" y="22"/>
                    </a:cubicBezTo>
                    <a:cubicBezTo>
                      <a:pt x="131" y="26"/>
                      <a:pt x="156" y="24"/>
                      <a:pt x="183" y="16"/>
                    </a:cubicBezTo>
                    <a:cubicBezTo>
                      <a:pt x="201" y="4"/>
                      <a:pt x="194" y="2"/>
                      <a:pt x="221" y="6"/>
                    </a:cubicBezTo>
                    <a:cubicBezTo>
                      <a:pt x="227" y="13"/>
                      <a:pt x="247" y="19"/>
                      <a:pt x="247" y="19"/>
                    </a:cubicBezTo>
                    <a:cubicBezTo>
                      <a:pt x="332" y="16"/>
                      <a:pt x="330" y="19"/>
                      <a:pt x="387" y="0"/>
                    </a:cubicBezTo>
                    <a:cubicBezTo>
                      <a:pt x="397" y="9"/>
                      <a:pt x="393" y="15"/>
                      <a:pt x="407" y="19"/>
                    </a:cubicBezTo>
                    <a:cubicBezTo>
                      <a:pt x="418" y="31"/>
                      <a:pt x="396" y="38"/>
                      <a:pt x="384" y="42"/>
                    </a:cubicBezTo>
                    <a:cubicBezTo>
                      <a:pt x="344" y="56"/>
                      <a:pt x="309" y="63"/>
                      <a:pt x="266" y="70"/>
                    </a:cubicBezTo>
                    <a:cubicBezTo>
                      <a:pt x="243" y="86"/>
                      <a:pt x="270" y="85"/>
                      <a:pt x="253" y="102"/>
                    </a:cubicBezTo>
                    <a:cubicBezTo>
                      <a:pt x="239" y="116"/>
                      <a:pt x="212" y="121"/>
                      <a:pt x="195" y="131"/>
                    </a:cubicBezTo>
                    <a:cubicBezTo>
                      <a:pt x="193" y="139"/>
                      <a:pt x="194" y="148"/>
                      <a:pt x="189" y="154"/>
                    </a:cubicBezTo>
                    <a:cubicBezTo>
                      <a:pt x="181" y="165"/>
                      <a:pt x="163" y="175"/>
                      <a:pt x="154" y="186"/>
                    </a:cubicBezTo>
                    <a:cubicBezTo>
                      <a:pt x="136" y="240"/>
                      <a:pt x="160" y="232"/>
                      <a:pt x="87" y="237"/>
                    </a:cubicBezTo>
                    <a:cubicBezTo>
                      <a:pt x="65" y="244"/>
                      <a:pt x="41" y="237"/>
                      <a:pt x="19" y="234"/>
                    </a:cubicBezTo>
                    <a:cubicBezTo>
                      <a:pt x="7" y="229"/>
                      <a:pt x="4" y="227"/>
                      <a:pt x="0" y="214"/>
                    </a:cubicBezTo>
                    <a:cubicBezTo>
                      <a:pt x="9" y="177"/>
                      <a:pt x="23" y="189"/>
                      <a:pt x="67" y="186"/>
                    </a:cubicBezTo>
                    <a:cubicBezTo>
                      <a:pt x="78" y="175"/>
                      <a:pt x="74" y="171"/>
                      <a:pt x="61" y="166"/>
                    </a:cubicBezTo>
                    <a:cubicBezTo>
                      <a:pt x="45" y="152"/>
                      <a:pt x="50" y="136"/>
                      <a:pt x="35" y="122"/>
                    </a:cubicBezTo>
                    <a:cubicBezTo>
                      <a:pt x="32" y="113"/>
                      <a:pt x="32" y="102"/>
                      <a:pt x="29" y="93"/>
                    </a:cubicBezTo>
                    <a:cubicBezTo>
                      <a:pt x="27" y="87"/>
                      <a:pt x="22" y="83"/>
                      <a:pt x="19" y="77"/>
                    </a:cubicBezTo>
                    <a:cubicBezTo>
                      <a:pt x="25" y="59"/>
                      <a:pt x="27" y="65"/>
                      <a:pt x="7" y="61"/>
                    </a:cubicBezTo>
                    <a:close/>
                  </a:path>
                </a:pathLst>
              </a:custGeom>
              <a:solidFill>
                <a:srgbClr val="FF0000"/>
              </a:soli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46" name="Freeform 42"/>
              <p:cNvSpPr>
                <a:spLocks/>
              </p:cNvSpPr>
              <p:nvPr/>
            </p:nvSpPr>
            <p:spPr bwMode="auto">
              <a:xfrm>
                <a:off x="2938" y="2511"/>
                <a:ext cx="634" cy="172"/>
              </a:xfrm>
              <a:custGeom>
                <a:avLst/>
                <a:gdLst/>
                <a:ahLst/>
                <a:cxnLst>
                  <a:cxn ang="0">
                    <a:pos x="274" y="29"/>
                  </a:cxn>
                  <a:cxn ang="0">
                    <a:pos x="379" y="0"/>
                  </a:cxn>
                  <a:cxn ang="0">
                    <a:pos x="408" y="16"/>
                  </a:cxn>
                  <a:cxn ang="0">
                    <a:pos x="443" y="41"/>
                  </a:cxn>
                  <a:cxn ang="0">
                    <a:pos x="517" y="19"/>
                  </a:cxn>
                  <a:cxn ang="0">
                    <a:pos x="574" y="16"/>
                  </a:cxn>
                  <a:cxn ang="0">
                    <a:pos x="606" y="9"/>
                  </a:cxn>
                  <a:cxn ang="0">
                    <a:pos x="594" y="54"/>
                  </a:cxn>
                  <a:cxn ang="0">
                    <a:pos x="622" y="105"/>
                  </a:cxn>
                  <a:cxn ang="0">
                    <a:pos x="555" y="169"/>
                  </a:cxn>
                  <a:cxn ang="0">
                    <a:pos x="421" y="166"/>
                  </a:cxn>
                  <a:cxn ang="0">
                    <a:pos x="418" y="150"/>
                  </a:cxn>
                  <a:cxn ang="0">
                    <a:pos x="411" y="141"/>
                  </a:cxn>
                  <a:cxn ang="0">
                    <a:pos x="402" y="134"/>
                  </a:cxn>
                  <a:cxn ang="0">
                    <a:pos x="293" y="153"/>
                  </a:cxn>
                  <a:cxn ang="0">
                    <a:pos x="264" y="128"/>
                  </a:cxn>
                  <a:cxn ang="0">
                    <a:pos x="120" y="147"/>
                  </a:cxn>
                  <a:cxn ang="0">
                    <a:pos x="66" y="163"/>
                  </a:cxn>
                  <a:cxn ang="0">
                    <a:pos x="59" y="144"/>
                  </a:cxn>
                  <a:cxn ang="0">
                    <a:pos x="66" y="134"/>
                  </a:cxn>
                  <a:cxn ang="0">
                    <a:pos x="75" y="125"/>
                  </a:cxn>
                  <a:cxn ang="0">
                    <a:pos x="59" y="134"/>
                  </a:cxn>
                  <a:cxn ang="0">
                    <a:pos x="46" y="137"/>
                  </a:cxn>
                  <a:cxn ang="0">
                    <a:pos x="75" y="115"/>
                  </a:cxn>
                  <a:cxn ang="0">
                    <a:pos x="107" y="102"/>
                  </a:cxn>
                  <a:cxn ang="0">
                    <a:pos x="130" y="38"/>
                  </a:cxn>
                  <a:cxn ang="0">
                    <a:pos x="149" y="41"/>
                  </a:cxn>
                  <a:cxn ang="0">
                    <a:pos x="158" y="45"/>
                  </a:cxn>
                  <a:cxn ang="0">
                    <a:pos x="184" y="9"/>
                  </a:cxn>
                  <a:cxn ang="0">
                    <a:pos x="210" y="35"/>
                  </a:cxn>
                  <a:cxn ang="0">
                    <a:pos x="219" y="32"/>
                  </a:cxn>
                  <a:cxn ang="0">
                    <a:pos x="229" y="25"/>
                  </a:cxn>
                  <a:cxn ang="0">
                    <a:pos x="248" y="19"/>
                  </a:cxn>
                  <a:cxn ang="0">
                    <a:pos x="309" y="19"/>
                  </a:cxn>
                </a:cxnLst>
                <a:rect l="0" t="0" r="r" b="b"/>
                <a:pathLst>
                  <a:path w="634" h="172">
                    <a:moveTo>
                      <a:pt x="274" y="29"/>
                    </a:moveTo>
                    <a:cubicBezTo>
                      <a:pt x="311" y="24"/>
                      <a:pt x="342" y="9"/>
                      <a:pt x="379" y="0"/>
                    </a:cubicBezTo>
                    <a:cubicBezTo>
                      <a:pt x="395" y="4"/>
                      <a:pt x="393" y="12"/>
                      <a:pt x="408" y="16"/>
                    </a:cubicBezTo>
                    <a:cubicBezTo>
                      <a:pt x="421" y="35"/>
                      <a:pt x="419" y="36"/>
                      <a:pt x="443" y="41"/>
                    </a:cubicBezTo>
                    <a:cubicBezTo>
                      <a:pt x="475" y="54"/>
                      <a:pt x="490" y="23"/>
                      <a:pt x="517" y="19"/>
                    </a:cubicBezTo>
                    <a:cubicBezTo>
                      <a:pt x="536" y="16"/>
                      <a:pt x="555" y="17"/>
                      <a:pt x="574" y="16"/>
                    </a:cubicBezTo>
                    <a:cubicBezTo>
                      <a:pt x="586" y="4"/>
                      <a:pt x="589" y="6"/>
                      <a:pt x="606" y="9"/>
                    </a:cubicBezTo>
                    <a:cubicBezTo>
                      <a:pt x="620" y="23"/>
                      <a:pt x="599" y="38"/>
                      <a:pt x="594" y="54"/>
                    </a:cubicBezTo>
                    <a:cubicBezTo>
                      <a:pt x="597" y="78"/>
                      <a:pt x="597" y="97"/>
                      <a:pt x="622" y="105"/>
                    </a:cubicBezTo>
                    <a:cubicBezTo>
                      <a:pt x="634" y="143"/>
                      <a:pt x="586" y="162"/>
                      <a:pt x="555" y="169"/>
                    </a:cubicBezTo>
                    <a:cubicBezTo>
                      <a:pt x="510" y="168"/>
                      <a:pt x="465" y="172"/>
                      <a:pt x="421" y="166"/>
                    </a:cubicBezTo>
                    <a:cubicBezTo>
                      <a:pt x="416" y="165"/>
                      <a:pt x="420" y="155"/>
                      <a:pt x="418" y="150"/>
                    </a:cubicBezTo>
                    <a:cubicBezTo>
                      <a:pt x="417" y="146"/>
                      <a:pt x="414" y="144"/>
                      <a:pt x="411" y="141"/>
                    </a:cubicBezTo>
                    <a:cubicBezTo>
                      <a:pt x="408" y="138"/>
                      <a:pt x="405" y="136"/>
                      <a:pt x="402" y="134"/>
                    </a:cubicBezTo>
                    <a:cubicBezTo>
                      <a:pt x="362" y="137"/>
                      <a:pt x="332" y="149"/>
                      <a:pt x="293" y="153"/>
                    </a:cubicBezTo>
                    <a:cubicBezTo>
                      <a:pt x="265" y="149"/>
                      <a:pt x="269" y="152"/>
                      <a:pt x="264" y="128"/>
                    </a:cubicBezTo>
                    <a:cubicBezTo>
                      <a:pt x="214" y="140"/>
                      <a:pt x="173" y="145"/>
                      <a:pt x="120" y="147"/>
                    </a:cubicBezTo>
                    <a:cubicBezTo>
                      <a:pt x="102" y="158"/>
                      <a:pt x="86" y="160"/>
                      <a:pt x="66" y="163"/>
                    </a:cubicBezTo>
                    <a:cubicBezTo>
                      <a:pt x="53" y="159"/>
                      <a:pt x="52" y="162"/>
                      <a:pt x="59" y="144"/>
                    </a:cubicBezTo>
                    <a:cubicBezTo>
                      <a:pt x="60" y="140"/>
                      <a:pt x="63" y="137"/>
                      <a:pt x="66" y="134"/>
                    </a:cubicBezTo>
                    <a:cubicBezTo>
                      <a:pt x="69" y="131"/>
                      <a:pt x="79" y="125"/>
                      <a:pt x="75" y="125"/>
                    </a:cubicBezTo>
                    <a:cubicBezTo>
                      <a:pt x="69" y="125"/>
                      <a:pt x="65" y="132"/>
                      <a:pt x="59" y="134"/>
                    </a:cubicBezTo>
                    <a:cubicBezTo>
                      <a:pt x="55" y="136"/>
                      <a:pt x="50" y="136"/>
                      <a:pt x="46" y="137"/>
                    </a:cubicBezTo>
                    <a:cubicBezTo>
                      <a:pt x="0" y="128"/>
                      <a:pt x="71" y="116"/>
                      <a:pt x="75" y="115"/>
                    </a:cubicBezTo>
                    <a:cubicBezTo>
                      <a:pt x="85" y="107"/>
                      <a:pt x="95" y="106"/>
                      <a:pt x="107" y="102"/>
                    </a:cubicBezTo>
                    <a:cubicBezTo>
                      <a:pt x="112" y="77"/>
                      <a:pt x="112" y="56"/>
                      <a:pt x="130" y="38"/>
                    </a:cubicBezTo>
                    <a:cubicBezTo>
                      <a:pt x="136" y="39"/>
                      <a:pt x="143" y="39"/>
                      <a:pt x="149" y="41"/>
                    </a:cubicBezTo>
                    <a:cubicBezTo>
                      <a:pt x="152" y="42"/>
                      <a:pt x="155" y="46"/>
                      <a:pt x="158" y="45"/>
                    </a:cubicBezTo>
                    <a:cubicBezTo>
                      <a:pt x="166" y="41"/>
                      <a:pt x="166" y="16"/>
                      <a:pt x="184" y="9"/>
                    </a:cubicBezTo>
                    <a:cubicBezTo>
                      <a:pt x="204" y="14"/>
                      <a:pt x="204" y="16"/>
                      <a:pt x="210" y="35"/>
                    </a:cubicBezTo>
                    <a:cubicBezTo>
                      <a:pt x="213" y="34"/>
                      <a:pt x="216" y="33"/>
                      <a:pt x="219" y="32"/>
                    </a:cubicBezTo>
                    <a:cubicBezTo>
                      <a:pt x="223" y="30"/>
                      <a:pt x="225" y="27"/>
                      <a:pt x="229" y="25"/>
                    </a:cubicBezTo>
                    <a:cubicBezTo>
                      <a:pt x="235" y="22"/>
                      <a:pt x="248" y="19"/>
                      <a:pt x="248" y="19"/>
                    </a:cubicBezTo>
                    <a:cubicBezTo>
                      <a:pt x="262" y="21"/>
                      <a:pt x="297" y="31"/>
                      <a:pt x="309" y="19"/>
                    </a:cubicBezTo>
                  </a:path>
                </a:pathLst>
              </a:custGeom>
              <a:solidFill>
                <a:srgbClr val="33CCCC"/>
              </a:soli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47" name="Freeform 43"/>
              <p:cNvSpPr>
                <a:spLocks/>
              </p:cNvSpPr>
              <p:nvPr/>
            </p:nvSpPr>
            <p:spPr bwMode="auto">
              <a:xfrm>
                <a:off x="3507" y="2495"/>
                <a:ext cx="511" cy="240"/>
              </a:xfrm>
              <a:custGeom>
                <a:avLst/>
                <a:gdLst/>
                <a:ahLst/>
                <a:cxnLst>
                  <a:cxn ang="0">
                    <a:pos x="15" y="80"/>
                  </a:cxn>
                  <a:cxn ang="0">
                    <a:pos x="57" y="77"/>
                  </a:cxn>
                  <a:cxn ang="0">
                    <a:pos x="149" y="67"/>
                  </a:cxn>
                  <a:cxn ang="0">
                    <a:pos x="178" y="29"/>
                  </a:cxn>
                  <a:cxn ang="0">
                    <a:pos x="204" y="16"/>
                  </a:cxn>
                  <a:cxn ang="0">
                    <a:pos x="268" y="29"/>
                  </a:cxn>
                  <a:cxn ang="0">
                    <a:pos x="300" y="32"/>
                  </a:cxn>
                  <a:cxn ang="0">
                    <a:pos x="354" y="61"/>
                  </a:cxn>
                  <a:cxn ang="0">
                    <a:pos x="389" y="73"/>
                  </a:cxn>
                  <a:cxn ang="0">
                    <a:pos x="412" y="70"/>
                  </a:cxn>
                  <a:cxn ang="0">
                    <a:pos x="444" y="45"/>
                  </a:cxn>
                  <a:cxn ang="0">
                    <a:pos x="479" y="64"/>
                  </a:cxn>
                  <a:cxn ang="0">
                    <a:pos x="511" y="73"/>
                  </a:cxn>
                  <a:cxn ang="0">
                    <a:pos x="405" y="105"/>
                  </a:cxn>
                  <a:cxn ang="0">
                    <a:pos x="351" y="134"/>
                  </a:cxn>
                  <a:cxn ang="0">
                    <a:pos x="271" y="134"/>
                  </a:cxn>
                  <a:cxn ang="0">
                    <a:pos x="252" y="153"/>
                  </a:cxn>
                  <a:cxn ang="0">
                    <a:pos x="169" y="192"/>
                  </a:cxn>
                  <a:cxn ang="0">
                    <a:pos x="121" y="221"/>
                  </a:cxn>
                  <a:cxn ang="0">
                    <a:pos x="60" y="240"/>
                  </a:cxn>
                  <a:cxn ang="0">
                    <a:pos x="2" y="195"/>
                  </a:cxn>
                  <a:cxn ang="0">
                    <a:pos x="15" y="169"/>
                  </a:cxn>
                  <a:cxn ang="0">
                    <a:pos x="47" y="160"/>
                  </a:cxn>
                  <a:cxn ang="0">
                    <a:pos x="28" y="125"/>
                  </a:cxn>
                  <a:cxn ang="0">
                    <a:pos x="15" y="80"/>
                  </a:cxn>
                </a:cxnLst>
                <a:rect l="0" t="0" r="r" b="b"/>
                <a:pathLst>
                  <a:path w="511" h="240">
                    <a:moveTo>
                      <a:pt x="15" y="80"/>
                    </a:moveTo>
                    <a:cubicBezTo>
                      <a:pt x="28" y="65"/>
                      <a:pt x="40" y="72"/>
                      <a:pt x="57" y="77"/>
                    </a:cubicBezTo>
                    <a:cubicBezTo>
                      <a:pt x="88" y="74"/>
                      <a:pt x="118" y="70"/>
                      <a:pt x="149" y="67"/>
                    </a:cubicBezTo>
                    <a:cubicBezTo>
                      <a:pt x="163" y="55"/>
                      <a:pt x="169" y="44"/>
                      <a:pt x="178" y="29"/>
                    </a:cubicBezTo>
                    <a:cubicBezTo>
                      <a:pt x="183" y="21"/>
                      <a:pt x="204" y="16"/>
                      <a:pt x="204" y="16"/>
                    </a:cubicBezTo>
                    <a:cubicBezTo>
                      <a:pt x="218" y="0"/>
                      <a:pt x="250" y="26"/>
                      <a:pt x="268" y="29"/>
                    </a:cubicBezTo>
                    <a:cubicBezTo>
                      <a:pt x="279" y="31"/>
                      <a:pt x="289" y="31"/>
                      <a:pt x="300" y="32"/>
                    </a:cubicBezTo>
                    <a:cubicBezTo>
                      <a:pt x="320" y="38"/>
                      <a:pt x="336" y="50"/>
                      <a:pt x="354" y="61"/>
                    </a:cubicBezTo>
                    <a:cubicBezTo>
                      <a:pt x="365" y="67"/>
                      <a:pt x="389" y="73"/>
                      <a:pt x="389" y="73"/>
                    </a:cubicBezTo>
                    <a:cubicBezTo>
                      <a:pt x="397" y="72"/>
                      <a:pt x="405" y="73"/>
                      <a:pt x="412" y="70"/>
                    </a:cubicBezTo>
                    <a:cubicBezTo>
                      <a:pt x="420" y="67"/>
                      <a:pt x="425" y="51"/>
                      <a:pt x="444" y="45"/>
                    </a:cubicBezTo>
                    <a:cubicBezTo>
                      <a:pt x="473" y="50"/>
                      <a:pt x="460" y="54"/>
                      <a:pt x="479" y="64"/>
                    </a:cubicBezTo>
                    <a:cubicBezTo>
                      <a:pt x="489" y="69"/>
                      <a:pt x="511" y="73"/>
                      <a:pt x="511" y="73"/>
                    </a:cubicBezTo>
                    <a:cubicBezTo>
                      <a:pt x="500" y="109"/>
                      <a:pt x="432" y="103"/>
                      <a:pt x="405" y="105"/>
                    </a:cubicBezTo>
                    <a:cubicBezTo>
                      <a:pt x="384" y="117"/>
                      <a:pt x="377" y="130"/>
                      <a:pt x="351" y="134"/>
                    </a:cubicBezTo>
                    <a:cubicBezTo>
                      <a:pt x="324" y="130"/>
                      <a:pt x="300" y="126"/>
                      <a:pt x="271" y="134"/>
                    </a:cubicBezTo>
                    <a:cubicBezTo>
                      <a:pt x="262" y="136"/>
                      <a:pt x="252" y="153"/>
                      <a:pt x="252" y="153"/>
                    </a:cubicBezTo>
                    <a:cubicBezTo>
                      <a:pt x="242" y="187"/>
                      <a:pt x="198" y="190"/>
                      <a:pt x="169" y="192"/>
                    </a:cubicBezTo>
                    <a:cubicBezTo>
                      <a:pt x="141" y="196"/>
                      <a:pt x="142" y="199"/>
                      <a:pt x="121" y="221"/>
                    </a:cubicBezTo>
                    <a:cubicBezTo>
                      <a:pt x="110" y="233"/>
                      <a:pt x="75" y="235"/>
                      <a:pt x="60" y="240"/>
                    </a:cubicBezTo>
                    <a:cubicBezTo>
                      <a:pt x="21" y="236"/>
                      <a:pt x="13" y="232"/>
                      <a:pt x="2" y="195"/>
                    </a:cubicBezTo>
                    <a:cubicBezTo>
                      <a:pt x="5" y="179"/>
                      <a:pt x="0" y="175"/>
                      <a:pt x="15" y="169"/>
                    </a:cubicBezTo>
                    <a:cubicBezTo>
                      <a:pt x="25" y="165"/>
                      <a:pt x="47" y="160"/>
                      <a:pt x="47" y="160"/>
                    </a:cubicBezTo>
                    <a:cubicBezTo>
                      <a:pt x="41" y="140"/>
                      <a:pt x="39" y="141"/>
                      <a:pt x="28" y="125"/>
                    </a:cubicBezTo>
                    <a:cubicBezTo>
                      <a:pt x="21" y="102"/>
                      <a:pt x="48" y="62"/>
                      <a:pt x="15" y="80"/>
                    </a:cubicBezTo>
                    <a:close/>
                  </a:path>
                </a:pathLst>
              </a:custGeom>
              <a:solidFill>
                <a:srgbClr val="FFFF00"/>
              </a:soli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48" name="Freeform 44"/>
              <p:cNvSpPr>
                <a:spLocks/>
              </p:cNvSpPr>
              <p:nvPr/>
            </p:nvSpPr>
            <p:spPr bwMode="auto">
              <a:xfrm>
                <a:off x="3695" y="2341"/>
                <a:ext cx="533" cy="208"/>
              </a:xfrm>
              <a:custGeom>
                <a:avLst/>
                <a:gdLst/>
                <a:ahLst/>
                <a:cxnLst>
                  <a:cxn ang="0">
                    <a:pos x="0" y="157"/>
                  </a:cxn>
                  <a:cxn ang="0">
                    <a:pos x="16" y="141"/>
                  </a:cxn>
                  <a:cxn ang="0">
                    <a:pos x="32" y="115"/>
                  </a:cxn>
                  <a:cxn ang="0">
                    <a:pos x="80" y="83"/>
                  </a:cxn>
                  <a:cxn ang="0">
                    <a:pos x="118" y="58"/>
                  </a:cxn>
                  <a:cxn ang="0">
                    <a:pos x="198" y="39"/>
                  </a:cxn>
                  <a:cxn ang="0">
                    <a:pos x="272" y="16"/>
                  </a:cxn>
                  <a:cxn ang="0">
                    <a:pos x="285" y="45"/>
                  </a:cxn>
                  <a:cxn ang="0">
                    <a:pos x="230" y="87"/>
                  </a:cxn>
                  <a:cxn ang="0">
                    <a:pos x="297" y="96"/>
                  </a:cxn>
                  <a:cxn ang="0">
                    <a:pos x="377" y="29"/>
                  </a:cxn>
                  <a:cxn ang="0">
                    <a:pos x="393" y="0"/>
                  </a:cxn>
                  <a:cxn ang="0">
                    <a:pos x="435" y="23"/>
                  </a:cxn>
                  <a:cxn ang="0">
                    <a:pos x="518" y="7"/>
                  </a:cxn>
                  <a:cxn ang="0">
                    <a:pos x="525" y="39"/>
                  </a:cxn>
                  <a:cxn ang="0">
                    <a:pos x="489" y="58"/>
                  </a:cxn>
                  <a:cxn ang="0">
                    <a:pos x="464" y="64"/>
                  </a:cxn>
                  <a:cxn ang="0">
                    <a:pos x="429" y="80"/>
                  </a:cxn>
                  <a:cxn ang="0">
                    <a:pos x="409" y="115"/>
                  </a:cxn>
                  <a:cxn ang="0">
                    <a:pos x="294" y="135"/>
                  </a:cxn>
                  <a:cxn ang="0">
                    <a:pos x="195" y="151"/>
                  </a:cxn>
                  <a:cxn ang="0">
                    <a:pos x="169" y="208"/>
                  </a:cxn>
                  <a:cxn ang="0">
                    <a:pos x="121" y="199"/>
                  </a:cxn>
                  <a:cxn ang="0">
                    <a:pos x="45" y="186"/>
                  </a:cxn>
                  <a:cxn ang="0">
                    <a:pos x="22" y="179"/>
                  </a:cxn>
                  <a:cxn ang="0">
                    <a:pos x="9" y="167"/>
                  </a:cxn>
                  <a:cxn ang="0">
                    <a:pos x="0" y="157"/>
                  </a:cxn>
                </a:cxnLst>
                <a:rect l="0" t="0" r="r" b="b"/>
                <a:pathLst>
                  <a:path w="533" h="208">
                    <a:moveTo>
                      <a:pt x="0" y="157"/>
                    </a:moveTo>
                    <a:cubicBezTo>
                      <a:pt x="5" y="151"/>
                      <a:pt x="11" y="147"/>
                      <a:pt x="16" y="141"/>
                    </a:cubicBezTo>
                    <a:cubicBezTo>
                      <a:pt x="23" y="132"/>
                      <a:pt x="22" y="122"/>
                      <a:pt x="32" y="115"/>
                    </a:cubicBezTo>
                    <a:cubicBezTo>
                      <a:pt x="49" y="103"/>
                      <a:pt x="65" y="98"/>
                      <a:pt x="80" y="83"/>
                    </a:cubicBezTo>
                    <a:cubicBezTo>
                      <a:pt x="86" y="64"/>
                      <a:pt x="101" y="64"/>
                      <a:pt x="118" y="58"/>
                    </a:cubicBezTo>
                    <a:cubicBezTo>
                      <a:pt x="137" y="39"/>
                      <a:pt x="175" y="41"/>
                      <a:pt x="198" y="39"/>
                    </a:cubicBezTo>
                    <a:cubicBezTo>
                      <a:pt x="222" y="29"/>
                      <a:pt x="247" y="23"/>
                      <a:pt x="272" y="16"/>
                    </a:cubicBezTo>
                    <a:cubicBezTo>
                      <a:pt x="290" y="19"/>
                      <a:pt x="299" y="16"/>
                      <a:pt x="285" y="45"/>
                    </a:cubicBezTo>
                    <a:cubicBezTo>
                      <a:pt x="277" y="62"/>
                      <a:pt x="243" y="74"/>
                      <a:pt x="230" y="87"/>
                    </a:cubicBezTo>
                    <a:cubicBezTo>
                      <a:pt x="257" y="103"/>
                      <a:pt x="258" y="99"/>
                      <a:pt x="297" y="96"/>
                    </a:cubicBezTo>
                    <a:cubicBezTo>
                      <a:pt x="344" y="85"/>
                      <a:pt x="322" y="38"/>
                      <a:pt x="377" y="29"/>
                    </a:cubicBezTo>
                    <a:cubicBezTo>
                      <a:pt x="384" y="19"/>
                      <a:pt x="387" y="10"/>
                      <a:pt x="393" y="0"/>
                    </a:cubicBezTo>
                    <a:cubicBezTo>
                      <a:pt x="433" y="4"/>
                      <a:pt x="414" y="2"/>
                      <a:pt x="435" y="23"/>
                    </a:cubicBezTo>
                    <a:cubicBezTo>
                      <a:pt x="476" y="20"/>
                      <a:pt x="486" y="18"/>
                      <a:pt x="518" y="7"/>
                    </a:cubicBezTo>
                    <a:cubicBezTo>
                      <a:pt x="527" y="15"/>
                      <a:pt x="533" y="27"/>
                      <a:pt x="525" y="39"/>
                    </a:cubicBezTo>
                    <a:cubicBezTo>
                      <a:pt x="520" y="46"/>
                      <a:pt x="496" y="55"/>
                      <a:pt x="489" y="58"/>
                    </a:cubicBezTo>
                    <a:cubicBezTo>
                      <a:pt x="481" y="61"/>
                      <a:pt x="464" y="64"/>
                      <a:pt x="464" y="64"/>
                    </a:cubicBezTo>
                    <a:cubicBezTo>
                      <a:pt x="452" y="70"/>
                      <a:pt x="441" y="76"/>
                      <a:pt x="429" y="80"/>
                    </a:cubicBezTo>
                    <a:cubicBezTo>
                      <a:pt x="417" y="92"/>
                      <a:pt x="418" y="101"/>
                      <a:pt x="409" y="115"/>
                    </a:cubicBezTo>
                    <a:cubicBezTo>
                      <a:pt x="397" y="134"/>
                      <a:pt x="312" y="133"/>
                      <a:pt x="294" y="135"/>
                    </a:cubicBezTo>
                    <a:cubicBezTo>
                      <a:pt x="249" y="150"/>
                      <a:pt x="280" y="146"/>
                      <a:pt x="195" y="151"/>
                    </a:cubicBezTo>
                    <a:cubicBezTo>
                      <a:pt x="205" y="189"/>
                      <a:pt x="207" y="197"/>
                      <a:pt x="169" y="208"/>
                    </a:cubicBezTo>
                    <a:cubicBezTo>
                      <a:pt x="152" y="206"/>
                      <a:pt x="137" y="204"/>
                      <a:pt x="121" y="199"/>
                    </a:cubicBezTo>
                    <a:cubicBezTo>
                      <a:pt x="102" y="184"/>
                      <a:pt x="67" y="188"/>
                      <a:pt x="45" y="186"/>
                    </a:cubicBezTo>
                    <a:cubicBezTo>
                      <a:pt x="42" y="185"/>
                      <a:pt x="25" y="182"/>
                      <a:pt x="22" y="179"/>
                    </a:cubicBezTo>
                    <a:cubicBezTo>
                      <a:pt x="6" y="163"/>
                      <a:pt x="35" y="175"/>
                      <a:pt x="9" y="167"/>
                    </a:cubicBezTo>
                    <a:cubicBezTo>
                      <a:pt x="2" y="159"/>
                      <a:pt x="5" y="162"/>
                      <a:pt x="0" y="157"/>
                    </a:cubicBezTo>
                    <a:close/>
                  </a:path>
                </a:pathLst>
              </a:custGeom>
              <a:solidFill>
                <a:srgbClr val="FF9900"/>
              </a:soli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49" name="Freeform 45"/>
              <p:cNvSpPr>
                <a:spLocks/>
              </p:cNvSpPr>
              <p:nvPr/>
            </p:nvSpPr>
            <p:spPr bwMode="auto">
              <a:xfrm>
                <a:off x="3864" y="2352"/>
                <a:ext cx="656" cy="268"/>
              </a:xfrm>
              <a:custGeom>
                <a:avLst/>
                <a:gdLst/>
                <a:ahLst/>
                <a:cxnLst>
                  <a:cxn ang="0">
                    <a:pos x="13" y="181"/>
                  </a:cxn>
                  <a:cxn ang="0">
                    <a:pos x="29" y="220"/>
                  </a:cxn>
                  <a:cxn ang="0">
                    <a:pos x="96" y="210"/>
                  </a:cxn>
                  <a:cxn ang="0">
                    <a:pos x="128" y="210"/>
                  </a:cxn>
                  <a:cxn ang="0">
                    <a:pos x="170" y="232"/>
                  </a:cxn>
                  <a:cxn ang="0">
                    <a:pos x="208" y="239"/>
                  </a:cxn>
                  <a:cxn ang="0">
                    <a:pos x="244" y="204"/>
                  </a:cxn>
                  <a:cxn ang="0">
                    <a:pos x="298" y="188"/>
                  </a:cxn>
                  <a:cxn ang="0">
                    <a:pos x="340" y="162"/>
                  </a:cxn>
                  <a:cxn ang="0">
                    <a:pos x="381" y="124"/>
                  </a:cxn>
                  <a:cxn ang="0">
                    <a:pos x="397" y="146"/>
                  </a:cxn>
                  <a:cxn ang="0">
                    <a:pos x="410" y="165"/>
                  </a:cxn>
                  <a:cxn ang="0">
                    <a:pos x="420" y="204"/>
                  </a:cxn>
                  <a:cxn ang="0">
                    <a:pos x="452" y="268"/>
                  </a:cxn>
                  <a:cxn ang="0">
                    <a:pos x="506" y="264"/>
                  </a:cxn>
                  <a:cxn ang="0">
                    <a:pos x="548" y="220"/>
                  </a:cxn>
                  <a:cxn ang="0">
                    <a:pos x="608" y="207"/>
                  </a:cxn>
                  <a:cxn ang="0">
                    <a:pos x="644" y="178"/>
                  </a:cxn>
                  <a:cxn ang="0">
                    <a:pos x="656" y="146"/>
                  </a:cxn>
                  <a:cxn ang="0">
                    <a:pos x="640" y="108"/>
                  </a:cxn>
                  <a:cxn ang="0">
                    <a:pos x="602" y="63"/>
                  </a:cxn>
                  <a:cxn ang="0">
                    <a:pos x="528" y="56"/>
                  </a:cxn>
                  <a:cxn ang="0">
                    <a:pos x="452" y="8"/>
                  </a:cxn>
                  <a:cxn ang="0">
                    <a:pos x="336" y="21"/>
                  </a:cxn>
                  <a:cxn ang="0">
                    <a:pos x="279" y="50"/>
                  </a:cxn>
                  <a:cxn ang="0">
                    <a:pos x="231" y="69"/>
                  </a:cxn>
                  <a:cxn ang="0">
                    <a:pos x="64" y="111"/>
                  </a:cxn>
                  <a:cxn ang="0">
                    <a:pos x="13" y="127"/>
                  </a:cxn>
                  <a:cxn ang="0">
                    <a:pos x="13" y="162"/>
                  </a:cxn>
                  <a:cxn ang="0">
                    <a:pos x="0" y="188"/>
                  </a:cxn>
                  <a:cxn ang="0">
                    <a:pos x="4" y="200"/>
                  </a:cxn>
                </a:cxnLst>
                <a:rect l="0" t="0" r="r" b="b"/>
                <a:pathLst>
                  <a:path w="656" h="268">
                    <a:moveTo>
                      <a:pt x="13" y="181"/>
                    </a:moveTo>
                    <a:cubicBezTo>
                      <a:pt x="6" y="205"/>
                      <a:pt x="5" y="209"/>
                      <a:pt x="29" y="220"/>
                    </a:cubicBezTo>
                    <a:cubicBezTo>
                      <a:pt x="60" y="217"/>
                      <a:pt x="72" y="218"/>
                      <a:pt x="96" y="210"/>
                    </a:cubicBezTo>
                    <a:cubicBezTo>
                      <a:pt x="107" y="201"/>
                      <a:pt x="115" y="206"/>
                      <a:pt x="128" y="210"/>
                    </a:cubicBezTo>
                    <a:cubicBezTo>
                      <a:pt x="138" y="236"/>
                      <a:pt x="129" y="228"/>
                      <a:pt x="170" y="232"/>
                    </a:cubicBezTo>
                    <a:cubicBezTo>
                      <a:pt x="183" y="239"/>
                      <a:pt x="193" y="244"/>
                      <a:pt x="208" y="239"/>
                    </a:cubicBezTo>
                    <a:cubicBezTo>
                      <a:pt x="224" y="223"/>
                      <a:pt x="219" y="210"/>
                      <a:pt x="244" y="204"/>
                    </a:cubicBezTo>
                    <a:cubicBezTo>
                      <a:pt x="260" y="192"/>
                      <a:pt x="278" y="191"/>
                      <a:pt x="298" y="188"/>
                    </a:cubicBezTo>
                    <a:cubicBezTo>
                      <a:pt x="322" y="181"/>
                      <a:pt x="323" y="177"/>
                      <a:pt x="340" y="162"/>
                    </a:cubicBezTo>
                    <a:cubicBezTo>
                      <a:pt x="345" y="139"/>
                      <a:pt x="360" y="131"/>
                      <a:pt x="381" y="124"/>
                    </a:cubicBezTo>
                    <a:cubicBezTo>
                      <a:pt x="397" y="129"/>
                      <a:pt x="390" y="133"/>
                      <a:pt x="397" y="146"/>
                    </a:cubicBezTo>
                    <a:cubicBezTo>
                      <a:pt x="401" y="153"/>
                      <a:pt x="410" y="165"/>
                      <a:pt x="410" y="165"/>
                    </a:cubicBezTo>
                    <a:cubicBezTo>
                      <a:pt x="417" y="195"/>
                      <a:pt x="413" y="182"/>
                      <a:pt x="420" y="204"/>
                    </a:cubicBezTo>
                    <a:cubicBezTo>
                      <a:pt x="423" y="239"/>
                      <a:pt x="422" y="252"/>
                      <a:pt x="452" y="268"/>
                    </a:cubicBezTo>
                    <a:cubicBezTo>
                      <a:pt x="470" y="267"/>
                      <a:pt x="488" y="267"/>
                      <a:pt x="506" y="264"/>
                    </a:cubicBezTo>
                    <a:cubicBezTo>
                      <a:pt x="530" y="260"/>
                      <a:pt x="530" y="230"/>
                      <a:pt x="548" y="220"/>
                    </a:cubicBezTo>
                    <a:cubicBezTo>
                      <a:pt x="566" y="211"/>
                      <a:pt x="589" y="213"/>
                      <a:pt x="608" y="207"/>
                    </a:cubicBezTo>
                    <a:cubicBezTo>
                      <a:pt x="638" y="185"/>
                      <a:pt x="626" y="196"/>
                      <a:pt x="644" y="178"/>
                    </a:cubicBezTo>
                    <a:cubicBezTo>
                      <a:pt x="647" y="167"/>
                      <a:pt x="653" y="157"/>
                      <a:pt x="656" y="146"/>
                    </a:cubicBezTo>
                    <a:cubicBezTo>
                      <a:pt x="653" y="127"/>
                      <a:pt x="654" y="121"/>
                      <a:pt x="640" y="108"/>
                    </a:cubicBezTo>
                    <a:cubicBezTo>
                      <a:pt x="634" y="83"/>
                      <a:pt x="626" y="71"/>
                      <a:pt x="602" y="63"/>
                    </a:cubicBezTo>
                    <a:cubicBezTo>
                      <a:pt x="577" y="65"/>
                      <a:pt x="550" y="71"/>
                      <a:pt x="528" y="56"/>
                    </a:cubicBezTo>
                    <a:cubicBezTo>
                      <a:pt x="509" y="18"/>
                      <a:pt x="493" y="16"/>
                      <a:pt x="452" y="8"/>
                    </a:cubicBezTo>
                    <a:cubicBezTo>
                      <a:pt x="447" y="8"/>
                      <a:pt x="361" y="0"/>
                      <a:pt x="336" y="21"/>
                    </a:cubicBezTo>
                    <a:cubicBezTo>
                      <a:pt x="329" y="46"/>
                      <a:pt x="300" y="44"/>
                      <a:pt x="279" y="50"/>
                    </a:cubicBezTo>
                    <a:cubicBezTo>
                      <a:pt x="262" y="54"/>
                      <a:pt x="247" y="64"/>
                      <a:pt x="231" y="69"/>
                    </a:cubicBezTo>
                    <a:cubicBezTo>
                      <a:pt x="167" y="114"/>
                      <a:pt x="154" y="108"/>
                      <a:pt x="64" y="111"/>
                    </a:cubicBezTo>
                    <a:cubicBezTo>
                      <a:pt x="47" y="116"/>
                      <a:pt x="30" y="122"/>
                      <a:pt x="13" y="127"/>
                    </a:cubicBezTo>
                    <a:cubicBezTo>
                      <a:pt x="4" y="140"/>
                      <a:pt x="9" y="148"/>
                      <a:pt x="13" y="162"/>
                    </a:cubicBezTo>
                    <a:cubicBezTo>
                      <a:pt x="6" y="184"/>
                      <a:pt x="12" y="176"/>
                      <a:pt x="0" y="188"/>
                    </a:cubicBezTo>
                    <a:cubicBezTo>
                      <a:pt x="9" y="195"/>
                      <a:pt x="8" y="191"/>
                      <a:pt x="4" y="200"/>
                    </a:cubicBezTo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50" name="Freeform 46"/>
              <p:cNvSpPr>
                <a:spLocks/>
              </p:cNvSpPr>
              <p:nvPr/>
            </p:nvSpPr>
            <p:spPr bwMode="auto">
              <a:xfrm>
                <a:off x="3721" y="2472"/>
                <a:ext cx="611" cy="256"/>
              </a:xfrm>
              <a:custGeom>
                <a:avLst/>
                <a:gdLst/>
                <a:ahLst/>
                <a:cxnLst>
                  <a:cxn ang="0">
                    <a:pos x="35" y="176"/>
                  </a:cxn>
                  <a:cxn ang="0">
                    <a:pos x="19" y="205"/>
                  </a:cxn>
                  <a:cxn ang="0">
                    <a:pos x="35" y="218"/>
                  </a:cxn>
                  <a:cxn ang="0">
                    <a:pos x="54" y="224"/>
                  </a:cxn>
                  <a:cxn ang="0">
                    <a:pos x="115" y="221"/>
                  </a:cxn>
                  <a:cxn ang="0">
                    <a:pos x="191" y="228"/>
                  </a:cxn>
                  <a:cxn ang="0">
                    <a:pos x="243" y="218"/>
                  </a:cxn>
                  <a:cxn ang="0">
                    <a:pos x="268" y="199"/>
                  </a:cxn>
                  <a:cxn ang="0">
                    <a:pos x="291" y="192"/>
                  </a:cxn>
                  <a:cxn ang="0">
                    <a:pos x="316" y="212"/>
                  </a:cxn>
                  <a:cxn ang="0">
                    <a:pos x="358" y="224"/>
                  </a:cxn>
                  <a:cxn ang="0">
                    <a:pos x="387" y="212"/>
                  </a:cxn>
                  <a:cxn ang="0">
                    <a:pos x="428" y="231"/>
                  </a:cxn>
                  <a:cxn ang="0">
                    <a:pos x="479" y="224"/>
                  </a:cxn>
                  <a:cxn ang="0">
                    <a:pos x="540" y="240"/>
                  </a:cxn>
                  <a:cxn ang="0">
                    <a:pos x="572" y="256"/>
                  </a:cxn>
                  <a:cxn ang="0">
                    <a:pos x="611" y="240"/>
                  </a:cxn>
                  <a:cxn ang="0">
                    <a:pos x="585" y="192"/>
                  </a:cxn>
                  <a:cxn ang="0">
                    <a:pos x="588" y="164"/>
                  </a:cxn>
                  <a:cxn ang="0">
                    <a:pos x="585" y="144"/>
                  </a:cxn>
                  <a:cxn ang="0">
                    <a:pos x="575" y="135"/>
                  </a:cxn>
                  <a:cxn ang="0">
                    <a:pos x="556" y="58"/>
                  </a:cxn>
                  <a:cxn ang="0">
                    <a:pos x="515" y="0"/>
                  </a:cxn>
                  <a:cxn ang="0">
                    <a:pos x="483" y="13"/>
                  </a:cxn>
                  <a:cxn ang="0">
                    <a:pos x="425" y="58"/>
                  </a:cxn>
                  <a:cxn ang="0">
                    <a:pos x="371" y="64"/>
                  </a:cxn>
                  <a:cxn ang="0">
                    <a:pos x="345" y="87"/>
                  </a:cxn>
                  <a:cxn ang="0">
                    <a:pos x="271" y="106"/>
                  </a:cxn>
                  <a:cxn ang="0">
                    <a:pos x="188" y="122"/>
                  </a:cxn>
                  <a:cxn ang="0">
                    <a:pos x="22" y="170"/>
                  </a:cxn>
                  <a:cxn ang="0">
                    <a:pos x="19" y="186"/>
                  </a:cxn>
                  <a:cxn ang="0">
                    <a:pos x="35" y="176"/>
                  </a:cxn>
                </a:cxnLst>
                <a:rect l="0" t="0" r="r" b="b"/>
                <a:pathLst>
                  <a:path w="611" h="256">
                    <a:moveTo>
                      <a:pt x="35" y="176"/>
                    </a:moveTo>
                    <a:cubicBezTo>
                      <a:pt x="26" y="185"/>
                      <a:pt x="23" y="194"/>
                      <a:pt x="19" y="205"/>
                    </a:cubicBezTo>
                    <a:cubicBezTo>
                      <a:pt x="24" y="209"/>
                      <a:pt x="29" y="215"/>
                      <a:pt x="35" y="218"/>
                    </a:cubicBezTo>
                    <a:cubicBezTo>
                      <a:pt x="41" y="221"/>
                      <a:pt x="54" y="224"/>
                      <a:pt x="54" y="224"/>
                    </a:cubicBezTo>
                    <a:cubicBezTo>
                      <a:pt x="78" y="221"/>
                      <a:pt x="91" y="218"/>
                      <a:pt x="115" y="221"/>
                    </a:cubicBezTo>
                    <a:cubicBezTo>
                      <a:pt x="151" y="233"/>
                      <a:pt x="132" y="231"/>
                      <a:pt x="191" y="228"/>
                    </a:cubicBezTo>
                    <a:cubicBezTo>
                      <a:pt x="208" y="221"/>
                      <a:pt x="225" y="220"/>
                      <a:pt x="243" y="218"/>
                    </a:cubicBezTo>
                    <a:cubicBezTo>
                      <a:pt x="259" y="213"/>
                      <a:pt x="250" y="217"/>
                      <a:pt x="268" y="199"/>
                    </a:cubicBezTo>
                    <a:cubicBezTo>
                      <a:pt x="274" y="193"/>
                      <a:pt x="291" y="192"/>
                      <a:pt x="291" y="192"/>
                    </a:cubicBezTo>
                    <a:cubicBezTo>
                      <a:pt x="310" y="198"/>
                      <a:pt x="300" y="193"/>
                      <a:pt x="316" y="212"/>
                    </a:cubicBezTo>
                    <a:cubicBezTo>
                      <a:pt x="324" y="222"/>
                      <a:pt x="348" y="223"/>
                      <a:pt x="358" y="224"/>
                    </a:cubicBezTo>
                    <a:cubicBezTo>
                      <a:pt x="369" y="220"/>
                      <a:pt x="378" y="220"/>
                      <a:pt x="387" y="212"/>
                    </a:cubicBezTo>
                    <a:cubicBezTo>
                      <a:pt x="402" y="217"/>
                      <a:pt x="413" y="226"/>
                      <a:pt x="428" y="231"/>
                    </a:cubicBezTo>
                    <a:cubicBezTo>
                      <a:pt x="446" y="229"/>
                      <a:pt x="462" y="220"/>
                      <a:pt x="479" y="224"/>
                    </a:cubicBezTo>
                    <a:cubicBezTo>
                      <a:pt x="500" y="235"/>
                      <a:pt x="515" y="237"/>
                      <a:pt x="540" y="240"/>
                    </a:cubicBezTo>
                    <a:cubicBezTo>
                      <a:pt x="550" y="247"/>
                      <a:pt x="560" y="252"/>
                      <a:pt x="572" y="256"/>
                    </a:cubicBezTo>
                    <a:cubicBezTo>
                      <a:pt x="591" y="253"/>
                      <a:pt x="597" y="254"/>
                      <a:pt x="611" y="240"/>
                    </a:cubicBezTo>
                    <a:cubicBezTo>
                      <a:pt x="604" y="219"/>
                      <a:pt x="604" y="205"/>
                      <a:pt x="585" y="192"/>
                    </a:cubicBezTo>
                    <a:cubicBezTo>
                      <a:pt x="582" y="183"/>
                      <a:pt x="588" y="164"/>
                      <a:pt x="588" y="164"/>
                    </a:cubicBezTo>
                    <a:cubicBezTo>
                      <a:pt x="587" y="157"/>
                      <a:pt x="588" y="150"/>
                      <a:pt x="585" y="144"/>
                    </a:cubicBezTo>
                    <a:cubicBezTo>
                      <a:pt x="583" y="140"/>
                      <a:pt x="576" y="139"/>
                      <a:pt x="575" y="135"/>
                    </a:cubicBezTo>
                    <a:cubicBezTo>
                      <a:pt x="569" y="111"/>
                      <a:pt x="578" y="77"/>
                      <a:pt x="556" y="58"/>
                    </a:cubicBezTo>
                    <a:cubicBezTo>
                      <a:pt x="548" y="24"/>
                      <a:pt x="547" y="14"/>
                      <a:pt x="515" y="0"/>
                    </a:cubicBezTo>
                    <a:cubicBezTo>
                      <a:pt x="501" y="4"/>
                      <a:pt x="493" y="4"/>
                      <a:pt x="483" y="13"/>
                    </a:cubicBezTo>
                    <a:cubicBezTo>
                      <a:pt x="467" y="27"/>
                      <a:pt x="448" y="53"/>
                      <a:pt x="425" y="58"/>
                    </a:cubicBezTo>
                    <a:cubicBezTo>
                      <a:pt x="407" y="62"/>
                      <a:pt x="389" y="62"/>
                      <a:pt x="371" y="64"/>
                    </a:cubicBezTo>
                    <a:cubicBezTo>
                      <a:pt x="357" y="70"/>
                      <a:pt x="355" y="77"/>
                      <a:pt x="345" y="87"/>
                    </a:cubicBezTo>
                    <a:cubicBezTo>
                      <a:pt x="329" y="103"/>
                      <a:pt x="291" y="104"/>
                      <a:pt x="271" y="106"/>
                    </a:cubicBezTo>
                    <a:cubicBezTo>
                      <a:pt x="240" y="116"/>
                      <a:pt x="224" y="120"/>
                      <a:pt x="188" y="122"/>
                    </a:cubicBezTo>
                    <a:cubicBezTo>
                      <a:pt x="131" y="131"/>
                      <a:pt x="79" y="162"/>
                      <a:pt x="22" y="170"/>
                    </a:cubicBezTo>
                    <a:cubicBezTo>
                      <a:pt x="20" y="171"/>
                      <a:pt x="0" y="186"/>
                      <a:pt x="19" y="186"/>
                    </a:cubicBezTo>
                    <a:cubicBezTo>
                      <a:pt x="25" y="186"/>
                      <a:pt x="30" y="179"/>
                      <a:pt x="35" y="176"/>
                    </a:cubicBezTo>
                    <a:close/>
                  </a:path>
                </a:pathLst>
              </a:custGeom>
              <a:solidFill>
                <a:srgbClr val="FF00FF"/>
              </a:soli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51" name="Freeform 47"/>
              <p:cNvSpPr>
                <a:spLocks/>
              </p:cNvSpPr>
              <p:nvPr/>
            </p:nvSpPr>
            <p:spPr bwMode="auto">
              <a:xfrm>
                <a:off x="4282" y="2385"/>
                <a:ext cx="683" cy="347"/>
              </a:xfrm>
              <a:custGeom>
                <a:avLst/>
                <a:gdLst/>
                <a:ahLst/>
                <a:cxnLst>
                  <a:cxn ang="0">
                    <a:pos x="14" y="238"/>
                  </a:cxn>
                  <a:cxn ang="0">
                    <a:pos x="34" y="273"/>
                  </a:cxn>
                  <a:cxn ang="0">
                    <a:pos x="50" y="302"/>
                  </a:cxn>
                  <a:cxn ang="0">
                    <a:pos x="98" y="347"/>
                  </a:cxn>
                  <a:cxn ang="0">
                    <a:pos x="139" y="340"/>
                  </a:cxn>
                  <a:cxn ang="0">
                    <a:pos x="174" y="315"/>
                  </a:cxn>
                  <a:cxn ang="0">
                    <a:pos x="229" y="292"/>
                  </a:cxn>
                  <a:cxn ang="0">
                    <a:pos x="264" y="247"/>
                  </a:cxn>
                  <a:cxn ang="0">
                    <a:pos x="293" y="244"/>
                  </a:cxn>
                  <a:cxn ang="0">
                    <a:pos x="325" y="228"/>
                  </a:cxn>
                  <a:cxn ang="0">
                    <a:pos x="357" y="235"/>
                  </a:cxn>
                  <a:cxn ang="0">
                    <a:pos x="386" y="145"/>
                  </a:cxn>
                  <a:cxn ang="0">
                    <a:pos x="469" y="171"/>
                  </a:cxn>
                  <a:cxn ang="0">
                    <a:pos x="594" y="151"/>
                  </a:cxn>
                  <a:cxn ang="0">
                    <a:pos x="635" y="129"/>
                  </a:cxn>
                  <a:cxn ang="0">
                    <a:pos x="674" y="119"/>
                  </a:cxn>
                  <a:cxn ang="0">
                    <a:pos x="677" y="97"/>
                  </a:cxn>
                  <a:cxn ang="0">
                    <a:pos x="664" y="78"/>
                  </a:cxn>
                  <a:cxn ang="0">
                    <a:pos x="603" y="71"/>
                  </a:cxn>
                  <a:cxn ang="0">
                    <a:pos x="542" y="49"/>
                  </a:cxn>
                  <a:cxn ang="0">
                    <a:pos x="405" y="7"/>
                  </a:cxn>
                  <a:cxn ang="0">
                    <a:pos x="344" y="11"/>
                  </a:cxn>
                  <a:cxn ang="0">
                    <a:pos x="318" y="46"/>
                  </a:cxn>
                  <a:cxn ang="0">
                    <a:pos x="270" y="55"/>
                  </a:cxn>
                  <a:cxn ang="0">
                    <a:pos x="232" y="65"/>
                  </a:cxn>
                  <a:cxn ang="0">
                    <a:pos x="210" y="91"/>
                  </a:cxn>
                  <a:cxn ang="0">
                    <a:pos x="200" y="139"/>
                  </a:cxn>
                  <a:cxn ang="0">
                    <a:pos x="104" y="183"/>
                  </a:cxn>
                  <a:cxn ang="0">
                    <a:pos x="62" y="209"/>
                  </a:cxn>
                  <a:cxn ang="0">
                    <a:pos x="18" y="222"/>
                  </a:cxn>
                  <a:cxn ang="0">
                    <a:pos x="14" y="238"/>
                  </a:cxn>
                </a:cxnLst>
                <a:rect l="0" t="0" r="r" b="b"/>
                <a:pathLst>
                  <a:path w="683" h="347">
                    <a:moveTo>
                      <a:pt x="14" y="238"/>
                    </a:moveTo>
                    <a:cubicBezTo>
                      <a:pt x="20" y="252"/>
                      <a:pt x="22" y="263"/>
                      <a:pt x="34" y="273"/>
                    </a:cubicBezTo>
                    <a:cubicBezTo>
                      <a:pt x="37" y="284"/>
                      <a:pt x="50" y="302"/>
                      <a:pt x="50" y="302"/>
                    </a:cubicBezTo>
                    <a:cubicBezTo>
                      <a:pt x="64" y="345"/>
                      <a:pt x="58" y="331"/>
                      <a:pt x="98" y="347"/>
                    </a:cubicBezTo>
                    <a:cubicBezTo>
                      <a:pt x="112" y="345"/>
                      <a:pt x="127" y="347"/>
                      <a:pt x="139" y="340"/>
                    </a:cubicBezTo>
                    <a:cubicBezTo>
                      <a:pt x="153" y="331"/>
                      <a:pt x="159" y="322"/>
                      <a:pt x="174" y="315"/>
                    </a:cubicBezTo>
                    <a:cubicBezTo>
                      <a:pt x="192" y="307"/>
                      <a:pt x="211" y="302"/>
                      <a:pt x="229" y="292"/>
                    </a:cubicBezTo>
                    <a:cubicBezTo>
                      <a:pt x="239" y="270"/>
                      <a:pt x="236" y="252"/>
                      <a:pt x="264" y="247"/>
                    </a:cubicBezTo>
                    <a:cubicBezTo>
                      <a:pt x="274" y="245"/>
                      <a:pt x="283" y="245"/>
                      <a:pt x="293" y="244"/>
                    </a:cubicBezTo>
                    <a:cubicBezTo>
                      <a:pt x="305" y="241"/>
                      <a:pt x="325" y="228"/>
                      <a:pt x="325" y="228"/>
                    </a:cubicBezTo>
                    <a:cubicBezTo>
                      <a:pt x="338" y="238"/>
                      <a:pt x="341" y="239"/>
                      <a:pt x="357" y="235"/>
                    </a:cubicBezTo>
                    <a:cubicBezTo>
                      <a:pt x="364" y="200"/>
                      <a:pt x="346" y="157"/>
                      <a:pt x="386" y="145"/>
                    </a:cubicBezTo>
                    <a:cubicBezTo>
                      <a:pt x="418" y="148"/>
                      <a:pt x="440" y="159"/>
                      <a:pt x="469" y="171"/>
                    </a:cubicBezTo>
                    <a:cubicBezTo>
                      <a:pt x="514" y="168"/>
                      <a:pt x="550" y="156"/>
                      <a:pt x="594" y="151"/>
                    </a:cubicBezTo>
                    <a:cubicBezTo>
                      <a:pt x="611" y="147"/>
                      <a:pt x="620" y="139"/>
                      <a:pt x="635" y="129"/>
                    </a:cubicBezTo>
                    <a:cubicBezTo>
                      <a:pt x="643" y="123"/>
                      <a:pt x="664" y="123"/>
                      <a:pt x="674" y="119"/>
                    </a:cubicBezTo>
                    <a:cubicBezTo>
                      <a:pt x="679" y="108"/>
                      <a:pt x="683" y="108"/>
                      <a:pt x="677" y="97"/>
                    </a:cubicBezTo>
                    <a:cubicBezTo>
                      <a:pt x="673" y="90"/>
                      <a:pt x="664" y="78"/>
                      <a:pt x="664" y="78"/>
                    </a:cubicBezTo>
                    <a:cubicBezTo>
                      <a:pt x="657" y="54"/>
                      <a:pt x="622" y="68"/>
                      <a:pt x="603" y="71"/>
                    </a:cubicBezTo>
                    <a:cubicBezTo>
                      <a:pt x="577" y="82"/>
                      <a:pt x="563" y="59"/>
                      <a:pt x="542" y="49"/>
                    </a:cubicBezTo>
                    <a:cubicBezTo>
                      <a:pt x="516" y="5"/>
                      <a:pt x="449" y="12"/>
                      <a:pt x="405" y="7"/>
                    </a:cubicBezTo>
                    <a:cubicBezTo>
                      <a:pt x="380" y="1"/>
                      <a:pt x="381" y="0"/>
                      <a:pt x="344" y="11"/>
                    </a:cubicBezTo>
                    <a:cubicBezTo>
                      <a:pt x="333" y="14"/>
                      <a:pt x="333" y="40"/>
                      <a:pt x="318" y="46"/>
                    </a:cubicBezTo>
                    <a:cubicBezTo>
                      <a:pt x="303" y="51"/>
                      <a:pt x="285" y="53"/>
                      <a:pt x="270" y="55"/>
                    </a:cubicBezTo>
                    <a:cubicBezTo>
                      <a:pt x="257" y="59"/>
                      <a:pt x="245" y="61"/>
                      <a:pt x="232" y="65"/>
                    </a:cubicBezTo>
                    <a:cubicBezTo>
                      <a:pt x="224" y="73"/>
                      <a:pt x="218" y="82"/>
                      <a:pt x="210" y="91"/>
                    </a:cubicBezTo>
                    <a:cubicBezTo>
                      <a:pt x="205" y="107"/>
                      <a:pt x="207" y="124"/>
                      <a:pt x="200" y="139"/>
                    </a:cubicBezTo>
                    <a:cubicBezTo>
                      <a:pt x="184" y="172"/>
                      <a:pt x="135" y="179"/>
                      <a:pt x="104" y="183"/>
                    </a:cubicBezTo>
                    <a:cubicBezTo>
                      <a:pt x="88" y="190"/>
                      <a:pt x="78" y="204"/>
                      <a:pt x="62" y="209"/>
                    </a:cubicBezTo>
                    <a:cubicBezTo>
                      <a:pt x="46" y="220"/>
                      <a:pt x="38" y="220"/>
                      <a:pt x="18" y="222"/>
                    </a:cubicBezTo>
                    <a:cubicBezTo>
                      <a:pt x="3" y="231"/>
                      <a:pt x="0" y="259"/>
                      <a:pt x="14" y="238"/>
                    </a:cubicBezTo>
                    <a:close/>
                  </a:path>
                </a:pathLst>
              </a:custGeom>
              <a:solidFill>
                <a:srgbClr val="99CC00"/>
              </a:soli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grpSp>
            <p:nvGrpSpPr>
              <p:cNvPr id="4" name="Group 48"/>
              <p:cNvGrpSpPr>
                <a:grpSpLocks/>
              </p:cNvGrpSpPr>
              <p:nvPr/>
            </p:nvGrpSpPr>
            <p:grpSpPr bwMode="auto">
              <a:xfrm>
                <a:off x="2866" y="1330"/>
                <a:ext cx="240" cy="96"/>
                <a:chOff x="2784" y="1536"/>
                <a:chExt cx="240" cy="96"/>
              </a:xfrm>
            </p:grpSpPr>
            <p:sp>
              <p:nvSpPr>
                <p:cNvPr id="482353" name="Line 49"/>
                <p:cNvSpPr>
                  <a:spLocks noChangeShapeType="1"/>
                </p:cNvSpPr>
                <p:nvPr/>
              </p:nvSpPr>
              <p:spPr bwMode="auto">
                <a:xfrm flipH="1">
                  <a:off x="2832" y="1536"/>
                  <a:ext cx="144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482354" name="Line 50"/>
                <p:cNvSpPr>
                  <a:spLocks noChangeShapeType="1"/>
                </p:cNvSpPr>
                <p:nvPr/>
              </p:nvSpPr>
              <p:spPr bwMode="auto">
                <a:xfrm>
                  <a:off x="2784" y="1584"/>
                  <a:ext cx="24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</p:grpSp>
          <p:grpSp>
            <p:nvGrpSpPr>
              <p:cNvPr id="5" name="Group 51"/>
              <p:cNvGrpSpPr>
                <a:grpSpLocks/>
              </p:cNvGrpSpPr>
              <p:nvPr/>
            </p:nvGrpSpPr>
            <p:grpSpPr bwMode="auto">
              <a:xfrm>
                <a:off x="3586" y="1234"/>
                <a:ext cx="240" cy="96"/>
                <a:chOff x="2784" y="1536"/>
                <a:chExt cx="240" cy="96"/>
              </a:xfrm>
            </p:grpSpPr>
            <p:sp>
              <p:nvSpPr>
                <p:cNvPr id="482356" name="Line 52"/>
                <p:cNvSpPr>
                  <a:spLocks noChangeShapeType="1"/>
                </p:cNvSpPr>
                <p:nvPr/>
              </p:nvSpPr>
              <p:spPr bwMode="auto">
                <a:xfrm flipH="1">
                  <a:off x="2832" y="1536"/>
                  <a:ext cx="144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482357" name="Line 53"/>
                <p:cNvSpPr>
                  <a:spLocks noChangeShapeType="1"/>
                </p:cNvSpPr>
                <p:nvPr/>
              </p:nvSpPr>
              <p:spPr bwMode="auto">
                <a:xfrm>
                  <a:off x="2784" y="1584"/>
                  <a:ext cx="24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</p:grpSp>
          <p:grpSp>
            <p:nvGrpSpPr>
              <p:cNvPr id="6" name="Group 54"/>
              <p:cNvGrpSpPr>
                <a:grpSpLocks/>
              </p:cNvGrpSpPr>
              <p:nvPr/>
            </p:nvGrpSpPr>
            <p:grpSpPr bwMode="auto">
              <a:xfrm>
                <a:off x="4402" y="1378"/>
                <a:ext cx="240" cy="96"/>
                <a:chOff x="2784" y="1536"/>
                <a:chExt cx="240" cy="96"/>
              </a:xfrm>
            </p:grpSpPr>
            <p:sp>
              <p:nvSpPr>
                <p:cNvPr id="482359" name="Line 55"/>
                <p:cNvSpPr>
                  <a:spLocks noChangeShapeType="1"/>
                </p:cNvSpPr>
                <p:nvPr/>
              </p:nvSpPr>
              <p:spPr bwMode="auto">
                <a:xfrm flipH="1">
                  <a:off x="2832" y="1536"/>
                  <a:ext cx="144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482360" name="Line 56"/>
                <p:cNvSpPr>
                  <a:spLocks noChangeShapeType="1"/>
                </p:cNvSpPr>
                <p:nvPr/>
              </p:nvSpPr>
              <p:spPr bwMode="auto">
                <a:xfrm>
                  <a:off x="2784" y="1584"/>
                  <a:ext cx="24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</p:grpSp>
          <p:grpSp>
            <p:nvGrpSpPr>
              <p:cNvPr id="7" name="Group 57"/>
              <p:cNvGrpSpPr>
                <a:grpSpLocks/>
              </p:cNvGrpSpPr>
              <p:nvPr/>
            </p:nvGrpSpPr>
            <p:grpSpPr bwMode="auto">
              <a:xfrm>
                <a:off x="4162" y="1090"/>
                <a:ext cx="240" cy="96"/>
                <a:chOff x="2784" y="1536"/>
                <a:chExt cx="240" cy="96"/>
              </a:xfrm>
            </p:grpSpPr>
            <p:sp>
              <p:nvSpPr>
                <p:cNvPr id="482362" name="Line 58"/>
                <p:cNvSpPr>
                  <a:spLocks noChangeShapeType="1"/>
                </p:cNvSpPr>
                <p:nvPr/>
              </p:nvSpPr>
              <p:spPr bwMode="auto">
                <a:xfrm flipH="1">
                  <a:off x="2832" y="1536"/>
                  <a:ext cx="144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482363" name="Line 59"/>
                <p:cNvSpPr>
                  <a:spLocks noChangeShapeType="1"/>
                </p:cNvSpPr>
                <p:nvPr/>
              </p:nvSpPr>
              <p:spPr bwMode="auto">
                <a:xfrm>
                  <a:off x="2784" y="1584"/>
                  <a:ext cx="24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</p:grpSp>
          <p:grpSp>
            <p:nvGrpSpPr>
              <p:cNvPr id="8" name="Group 60"/>
              <p:cNvGrpSpPr>
                <a:grpSpLocks/>
              </p:cNvGrpSpPr>
              <p:nvPr/>
            </p:nvGrpSpPr>
            <p:grpSpPr bwMode="auto">
              <a:xfrm>
                <a:off x="4738" y="1090"/>
                <a:ext cx="240" cy="96"/>
                <a:chOff x="2784" y="1536"/>
                <a:chExt cx="240" cy="96"/>
              </a:xfrm>
            </p:grpSpPr>
            <p:sp>
              <p:nvSpPr>
                <p:cNvPr id="482365" name="Line 61"/>
                <p:cNvSpPr>
                  <a:spLocks noChangeShapeType="1"/>
                </p:cNvSpPr>
                <p:nvPr/>
              </p:nvSpPr>
              <p:spPr bwMode="auto">
                <a:xfrm flipH="1">
                  <a:off x="2832" y="1536"/>
                  <a:ext cx="144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482366" name="Line 62"/>
                <p:cNvSpPr>
                  <a:spLocks noChangeShapeType="1"/>
                </p:cNvSpPr>
                <p:nvPr/>
              </p:nvSpPr>
              <p:spPr bwMode="auto">
                <a:xfrm>
                  <a:off x="2784" y="1584"/>
                  <a:ext cx="24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</p:grpSp>
          <p:sp>
            <p:nvSpPr>
              <p:cNvPr id="482367" name="Oval 63"/>
              <p:cNvSpPr>
                <a:spLocks noChangeArrowheads="1"/>
              </p:cNvSpPr>
              <p:nvPr/>
            </p:nvSpPr>
            <p:spPr bwMode="auto">
              <a:xfrm>
                <a:off x="3298" y="2962"/>
                <a:ext cx="240" cy="96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68" name="Oval 64"/>
              <p:cNvSpPr>
                <a:spLocks noChangeArrowheads="1"/>
              </p:cNvSpPr>
              <p:nvPr/>
            </p:nvSpPr>
            <p:spPr bwMode="auto">
              <a:xfrm>
                <a:off x="4162" y="3298"/>
                <a:ext cx="240" cy="96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69" name="Oval 65"/>
              <p:cNvSpPr>
                <a:spLocks noChangeAspect="1" noChangeArrowheads="1"/>
              </p:cNvSpPr>
              <p:nvPr/>
            </p:nvSpPr>
            <p:spPr bwMode="auto">
              <a:xfrm>
                <a:off x="4011" y="3010"/>
                <a:ext cx="199" cy="7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70" name="Oval 66"/>
              <p:cNvSpPr>
                <a:spLocks noChangeAspect="1" noChangeArrowheads="1"/>
              </p:cNvSpPr>
              <p:nvPr/>
            </p:nvSpPr>
            <p:spPr bwMode="auto">
              <a:xfrm>
                <a:off x="4786" y="3126"/>
                <a:ext cx="143" cy="57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71" name="Oval 67"/>
              <p:cNvSpPr>
                <a:spLocks noChangeAspect="1" noChangeArrowheads="1"/>
              </p:cNvSpPr>
              <p:nvPr/>
            </p:nvSpPr>
            <p:spPr bwMode="auto">
              <a:xfrm>
                <a:off x="4402" y="3213"/>
                <a:ext cx="165" cy="66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72" name="Line 68"/>
              <p:cNvSpPr>
                <a:spLocks noChangeShapeType="1"/>
              </p:cNvSpPr>
              <p:nvPr/>
            </p:nvSpPr>
            <p:spPr bwMode="auto">
              <a:xfrm>
                <a:off x="5602" y="1042"/>
                <a:ext cx="0" cy="1872"/>
              </a:xfrm>
              <a:prstGeom prst="lin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73" name="Line 69"/>
              <p:cNvSpPr>
                <a:spLocks noChangeShapeType="1"/>
              </p:cNvSpPr>
              <p:nvPr/>
            </p:nvSpPr>
            <p:spPr bwMode="auto">
              <a:xfrm>
                <a:off x="2530" y="1570"/>
                <a:ext cx="0" cy="1872"/>
              </a:xfrm>
              <a:prstGeom prst="lin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74" name="Line 70"/>
              <p:cNvSpPr>
                <a:spLocks noChangeShapeType="1"/>
              </p:cNvSpPr>
              <p:nvPr/>
            </p:nvSpPr>
            <p:spPr bwMode="auto">
              <a:xfrm flipV="1">
                <a:off x="2290" y="1186"/>
                <a:ext cx="432" cy="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75" name="Line 71"/>
              <p:cNvSpPr>
                <a:spLocks noChangeShapeType="1"/>
              </p:cNvSpPr>
              <p:nvPr/>
            </p:nvSpPr>
            <p:spPr bwMode="auto">
              <a:xfrm flipV="1">
                <a:off x="2290" y="2002"/>
                <a:ext cx="384" cy="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76" name="Line 72"/>
              <p:cNvSpPr>
                <a:spLocks noChangeShapeType="1"/>
              </p:cNvSpPr>
              <p:nvPr/>
            </p:nvSpPr>
            <p:spPr bwMode="auto">
              <a:xfrm flipV="1">
                <a:off x="2338" y="2674"/>
                <a:ext cx="336" cy="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77" name="Line 73"/>
              <p:cNvSpPr>
                <a:spLocks noChangeShapeType="1"/>
              </p:cNvSpPr>
              <p:nvPr/>
            </p:nvSpPr>
            <p:spPr bwMode="auto">
              <a:xfrm flipV="1">
                <a:off x="2338" y="3251"/>
                <a:ext cx="33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78" name="Line 74"/>
              <p:cNvSpPr>
                <a:spLocks noChangeShapeType="1"/>
              </p:cNvSpPr>
              <p:nvPr/>
            </p:nvSpPr>
            <p:spPr bwMode="auto">
              <a:xfrm flipV="1">
                <a:off x="3298" y="2818"/>
                <a:ext cx="0" cy="96"/>
              </a:xfrm>
              <a:prstGeom prst="lin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79" name="Line 75"/>
              <p:cNvSpPr>
                <a:spLocks noChangeShapeType="1"/>
              </p:cNvSpPr>
              <p:nvPr/>
            </p:nvSpPr>
            <p:spPr bwMode="auto">
              <a:xfrm flipV="1">
                <a:off x="3298" y="2194"/>
                <a:ext cx="0" cy="96"/>
              </a:xfrm>
              <a:prstGeom prst="lin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80" name="Line 76"/>
              <p:cNvSpPr>
                <a:spLocks noChangeShapeType="1"/>
              </p:cNvSpPr>
              <p:nvPr/>
            </p:nvSpPr>
            <p:spPr bwMode="auto">
              <a:xfrm flipV="1">
                <a:off x="3298" y="1570"/>
                <a:ext cx="0" cy="96"/>
              </a:xfrm>
              <a:prstGeom prst="lin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81" name="Line 77"/>
              <p:cNvSpPr>
                <a:spLocks noChangeShapeType="1"/>
              </p:cNvSpPr>
              <p:nvPr/>
            </p:nvSpPr>
            <p:spPr bwMode="auto">
              <a:xfrm flipV="1">
                <a:off x="2962" y="1090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82" name="Line 78"/>
              <p:cNvSpPr>
                <a:spLocks noChangeShapeType="1"/>
              </p:cNvSpPr>
              <p:nvPr/>
            </p:nvSpPr>
            <p:spPr bwMode="auto">
              <a:xfrm flipV="1">
                <a:off x="3682" y="995"/>
                <a:ext cx="0" cy="28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83" name="Line 79"/>
              <p:cNvSpPr>
                <a:spLocks noChangeShapeType="1"/>
              </p:cNvSpPr>
              <p:nvPr/>
            </p:nvSpPr>
            <p:spPr bwMode="auto">
              <a:xfrm flipV="1">
                <a:off x="4258" y="1042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84" name="Line 80"/>
              <p:cNvSpPr>
                <a:spLocks noChangeShapeType="1"/>
              </p:cNvSpPr>
              <p:nvPr/>
            </p:nvSpPr>
            <p:spPr bwMode="auto">
              <a:xfrm flipV="1">
                <a:off x="4882" y="946"/>
                <a:ext cx="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85" name="Line 81"/>
              <p:cNvSpPr>
                <a:spLocks noChangeShapeType="1"/>
              </p:cNvSpPr>
              <p:nvPr/>
            </p:nvSpPr>
            <p:spPr bwMode="auto">
              <a:xfrm flipH="1" flipV="1">
                <a:off x="4546" y="1282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86" name="Oval 82"/>
              <p:cNvSpPr>
                <a:spLocks noChangeAspect="1" noChangeArrowheads="1"/>
              </p:cNvSpPr>
              <p:nvPr/>
            </p:nvSpPr>
            <p:spPr bwMode="auto">
              <a:xfrm>
                <a:off x="3826" y="3079"/>
                <a:ext cx="144" cy="56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87" name="Line 83"/>
              <p:cNvSpPr>
                <a:spLocks noChangeShapeType="1"/>
              </p:cNvSpPr>
              <p:nvPr/>
            </p:nvSpPr>
            <p:spPr bwMode="auto">
              <a:xfrm flipV="1">
                <a:off x="4210" y="2991"/>
                <a:ext cx="672" cy="22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88" name="Oval 84"/>
              <p:cNvSpPr>
                <a:spLocks noChangeAspect="1" noChangeArrowheads="1"/>
              </p:cNvSpPr>
              <p:nvPr/>
            </p:nvSpPr>
            <p:spPr bwMode="auto">
              <a:xfrm>
                <a:off x="4162" y="3175"/>
                <a:ext cx="144" cy="56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89" name="Oval 85"/>
              <p:cNvSpPr>
                <a:spLocks noChangeAspect="1" noChangeArrowheads="1"/>
              </p:cNvSpPr>
              <p:nvPr/>
            </p:nvSpPr>
            <p:spPr bwMode="auto">
              <a:xfrm>
                <a:off x="4786" y="2962"/>
                <a:ext cx="143" cy="57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82390" name="Line 86"/>
              <p:cNvSpPr>
                <a:spLocks noChangeShapeType="1"/>
              </p:cNvSpPr>
              <p:nvPr/>
            </p:nvSpPr>
            <p:spPr bwMode="auto">
              <a:xfrm>
                <a:off x="4834" y="1570"/>
                <a:ext cx="0" cy="1872"/>
              </a:xfrm>
              <a:prstGeom prst="lin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</p:grpSp>
        <p:sp>
          <p:nvSpPr>
            <p:cNvPr id="482391" name="Line 87"/>
            <p:cNvSpPr>
              <a:spLocks noChangeShapeType="1"/>
            </p:cNvSpPr>
            <p:nvPr/>
          </p:nvSpPr>
          <p:spPr bwMode="auto">
            <a:xfrm>
              <a:off x="5472" y="288"/>
              <a:ext cx="0" cy="3648"/>
            </a:xfrm>
            <a:prstGeom prst="line">
              <a:avLst/>
            </a:prstGeom>
            <a:noFill/>
            <a:ln w="38100" cmpd="dbl">
              <a:solidFill>
                <a:srgbClr val="000066"/>
              </a:solidFill>
              <a:round/>
              <a:headEnd type="arrow" w="med" len="med"/>
              <a:tailEnd type="arrow" w="med" len="med"/>
            </a:ln>
            <a:effectLst/>
          </p:spPr>
          <p:txBody>
            <a:bodyPr/>
            <a:lstStyle/>
            <a:p>
              <a:endParaRPr lang="pt-BR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1524000" y="228600"/>
            <a:ext cx="9144000" cy="1068388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800">
                <a:solidFill>
                  <a:schemeClr val="accent2"/>
                </a:solidFill>
                <a:latin typeface="ClassGarmnd BT" charset="0"/>
              </a:rPr>
              <a:t>Distribuição Espacial, Área Geográfica e Mapeamento:</a:t>
            </a:r>
          </a:p>
          <a:p>
            <a:pPr algn="ctr"/>
            <a:r>
              <a:rPr lang="fr-FR" sz="3600">
                <a:solidFill>
                  <a:schemeClr val="accent2"/>
                </a:solidFill>
                <a:latin typeface="ClassGarmnd BT" charset="0"/>
              </a:rPr>
              <a:t>Três Conceitos ??  </a:t>
            </a:r>
          </a:p>
        </p:txBody>
      </p:sp>
      <p:sp>
        <p:nvSpPr>
          <p:cNvPr id="332803" name="Text Box 3"/>
          <p:cNvSpPr txBox="1">
            <a:spLocks noChangeArrowheads="1"/>
          </p:cNvSpPr>
          <p:nvPr/>
        </p:nvSpPr>
        <p:spPr bwMode="auto">
          <a:xfrm>
            <a:off x="3886201" y="1981201"/>
            <a:ext cx="4316413" cy="31400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US" sz="400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Espaço</a:t>
            </a:r>
          </a:p>
          <a:p>
            <a:pPr algn="ctr" eaLnBrk="0" hangingPunct="0">
              <a:defRPr/>
            </a:pPr>
            <a:endParaRPr lang="en-US" sz="4000"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  <a:p>
            <a:pPr algn="ctr" eaLnBrk="0" hangingPunct="0">
              <a:defRPr/>
            </a:pPr>
            <a:r>
              <a:rPr lang="en-US" sz="400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Espaço Geográfico</a:t>
            </a:r>
          </a:p>
          <a:p>
            <a:pPr algn="ctr" eaLnBrk="0" hangingPunct="0">
              <a:defRPr/>
            </a:pPr>
            <a:endParaRPr lang="en-US" sz="4000"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  <a:p>
            <a:pPr algn="ctr" eaLnBrk="0" hangingPunct="0">
              <a:defRPr/>
            </a:pPr>
            <a:r>
              <a:rPr lang="en-US" sz="400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Mapas</a:t>
            </a:r>
            <a:endParaRPr lang="pt-BR" sz="4000"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826" name="Rectangle 2"/>
          <p:cNvSpPr>
            <a:spLocks noChangeArrowheads="1"/>
          </p:cNvSpPr>
          <p:nvPr/>
        </p:nvSpPr>
        <p:spPr bwMode="auto">
          <a:xfrm>
            <a:off x="1524000" y="381000"/>
            <a:ext cx="95250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eaLnBrk="0" hangingPunct="0">
              <a:lnSpc>
                <a:spcPct val="90000"/>
              </a:lnSpc>
              <a:defRPr/>
            </a:pPr>
            <a:endParaRPr kumimoji="1" lang="fr-FR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sp>
        <p:nvSpPr>
          <p:cNvPr id="333827" name="Rectangle 3"/>
          <p:cNvSpPr>
            <a:spLocks noChangeArrowheads="1"/>
          </p:cNvSpPr>
          <p:nvPr/>
        </p:nvSpPr>
        <p:spPr bwMode="auto">
          <a:xfrm>
            <a:off x="1524000" y="228600"/>
            <a:ext cx="80010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eaLnBrk="0" hangingPunct="0">
              <a:lnSpc>
                <a:spcPct val="90000"/>
              </a:lnSpc>
              <a:defRPr/>
            </a:pPr>
            <a:endParaRPr kumimoji="1" lang="fr-FR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grpSp>
        <p:nvGrpSpPr>
          <p:cNvPr id="26628" name="Group 4"/>
          <p:cNvGrpSpPr>
            <a:grpSpLocks/>
          </p:cNvGrpSpPr>
          <p:nvPr/>
        </p:nvGrpSpPr>
        <p:grpSpPr bwMode="auto">
          <a:xfrm>
            <a:off x="2133600" y="1066801"/>
            <a:ext cx="8320088" cy="4779963"/>
            <a:chOff x="624" y="1056"/>
            <a:chExt cx="5241" cy="3011"/>
          </a:xfrm>
        </p:grpSpPr>
        <p:sp>
          <p:nvSpPr>
            <p:cNvPr id="26629" name="AutoShape 5"/>
            <p:cNvSpPr>
              <a:spLocks noChangeArrowheads="1"/>
            </p:cNvSpPr>
            <p:nvPr/>
          </p:nvSpPr>
          <p:spPr bwMode="auto">
            <a:xfrm>
              <a:off x="2304" y="1152"/>
              <a:ext cx="1248" cy="384"/>
            </a:xfrm>
            <a:prstGeom prst="leftRightArrow">
              <a:avLst>
                <a:gd name="adj1" fmla="val 62500"/>
                <a:gd name="adj2" fmla="val 65105"/>
              </a:avLst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6630" name="AutoShape 6"/>
            <p:cNvSpPr>
              <a:spLocks noChangeArrowheads="1"/>
            </p:cNvSpPr>
            <p:nvPr/>
          </p:nvSpPr>
          <p:spPr bwMode="auto">
            <a:xfrm>
              <a:off x="2352" y="1920"/>
              <a:ext cx="1248" cy="384"/>
            </a:xfrm>
            <a:prstGeom prst="leftRightArrow">
              <a:avLst>
                <a:gd name="adj1" fmla="val 62500"/>
                <a:gd name="adj2" fmla="val 65105"/>
              </a:avLst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33831" name="Text Box 7"/>
            <p:cNvSpPr txBox="1">
              <a:spLocks noChangeArrowheads="1"/>
            </p:cNvSpPr>
            <p:nvPr/>
          </p:nvSpPr>
          <p:spPr bwMode="auto">
            <a:xfrm>
              <a:off x="624" y="1968"/>
              <a:ext cx="1579" cy="59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sz="2800"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34" charset="0"/>
                </a:rPr>
                <a:t>Dado Espacial/</a:t>
              </a:r>
            </a:p>
            <a:p>
              <a:pPr algn="ctr" eaLnBrk="0" hangingPunct="0">
                <a:defRPr/>
              </a:pPr>
              <a:r>
                <a:rPr lang="en-US" sz="2800"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34" charset="0"/>
                </a:rPr>
                <a:t>Geodado</a:t>
              </a:r>
              <a:endParaRPr lang="pt-BR" sz="280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endParaRPr>
            </a:p>
          </p:txBody>
        </p:sp>
        <p:sp>
          <p:nvSpPr>
            <p:cNvPr id="333832" name="Text Box 8"/>
            <p:cNvSpPr txBox="1">
              <a:spLocks noChangeArrowheads="1"/>
            </p:cNvSpPr>
            <p:nvPr/>
          </p:nvSpPr>
          <p:spPr bwMode="auto">
            <a:xfrm>
              <a:off x="3744" y="1920"/>
              <a:ext cx="1650" cy="59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sz="2800"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34" charset="0"/>
                </a:rPr>
                <a:t>Espaço </a:t>
              </a:r>
            </a:p>
            <a:p>
              <a:pPr algn="ctr" eaLnBrk="0" hangingPunct="0">
                <a:defRPr/>
              </a:pPr>
              <a:r>
                <a:rPr lang="en-US" sz="2800"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34" charset="0"/>
                </a:rPr>
                <a:t>(Representado)</a:t>
              </a:r>
              <a:endParaRPr lang="pt-BR" sz="280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endParaRPr>
            </a:p>
          </p:txBody>
        </p:sp>
        <p:sp>
          <p:nvSpPr>
            <p:cNvPr id="333833" name="Text Box 9"/>
            <p:cNvSpPr txBox="1">
              <a:spLocks noChangeArrowheads="1"/>
            </p:cNvSpPr>
            <p:nvPr/>
          </p:nvSpPr>
          <p:spPr bwMode="auto">
            <a:xfrm>
              <a:off x="869" y="1056"/>
              <a:ext cx="1151" cy="59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sz="2800" u="sng"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34" charset="0"/>
                </a:rPr>
                <a:t>Processo/</a:t>
              </a:r>
              <a:r>
                <a:rPr lang="en-US" sz="2800"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34" charset="0"/>
                </a:rPr>
                <a:t> </a:t>
              </a:r>
            </a:p>
            <a:p>
              <a:pPr algn="ctr" eaLnBrk="0" hangingPunct="0">
                <a:defRPr/>
              </a:pPr>
              <a:r>
                <a:rPr lang="en-US" sz="2800"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34" charset="0"/>
                </a:rPr>
                <a:t>Fenômeno</a:t>
              </a:r>
              <a:endParaRPr lang="pt-BR" sz="280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endParaRPr>
            </a:p>
          </p:txBody>
        </p:sp>
        <p:sp>
          <p:nvSpPr>
            <p:cNvPr id="333834" name="Text Box 10"/>
            <p:cNvSpPr txBox="1">
              <a:spLocks noChangeArrowheads="1"/>
            </p:cNvSpPr>
            <p:nvPr/>
          </p:nvSpPr>
          <p:spPr bwMode="auto">
            <a:xfrm>
              <a:off x="3648" y="1200"/>
              <a:ext cx="1939" cy="32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>
                <a:defRPr/>
              </a:pPr>
              <a:r>
                <a:rPr lang="en-US" sz="2800"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34" charset="0"/>
                </a:rPr>
                <a:t>Espaço Geográfico</a:t>
              </a:r>
              <a:endParaRPr lang="pt-BR" sz="280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endParaRPr>
            </a:p>
          </p:txBody>
        </p:sp>
        <p:sp>
          <p:nvSpPr>
            <p:cNvPr id="26635" name="AutoShape 11"/>
            <p:cNvSpPr>
              <a:spLocks noChangeArrowheads="1"/>
            </p:cNvSpPr>
            <p:nvPr/>
          </p:nvSpPr>
          <p:spPr bwMode="auto">
            <a:xfrm>
              <a:off x="2880" y="2304"/>
              <a:ext cx="306" cy="765"/>
            </a:xfrm>
            <a:prstGeom prst="upDownArrow">
              <a:avLst>
                <a:gd name="adj1" fmla="val 50000"/>
                <a:gd name="adj2" fmla="val 50000"/>
              </a:avLst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33836" name="Text Box 12"/>
            <p:cNvSpPr txBox="1">
              <a:spLocks noChangeArrowheads="1"/>
            </p:cNvSpPr>
            <p:nvPr/>
          </p:nvSpPr>
          <p:spPr bwMode="auto">
            <a:xfrm>
              <a:off x="911" y="3039"/>
              <a:ext cx="4211" cy="102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sz="28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34" charset="0"/>
                </a:rPr>
                <a:t>Mapas</a:t>
              </a:r>
              <a:endParaRPr lang="en-US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endParaRPr>
            </a:p>
            <a:p>
              <a:pPr algn="ctr" eaLnBrk="0" hangingPunct="0">
                <a:defRPr/>
              </a:pPr>
              <a:r>
                <a:rPr lang="en-US"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34" charset="0"/>
                </a:rPr>
                <a:t>Representações ‘Computacionais’</a:t>
              </a:r>
            </a:p>
            <a:p>
              <a:pPr algn="ctr" eaLnBrk="0" hangingPunct="0">
                <a:defRPr/>
              </a:pPr>
              <a:r>
                <a:rPr lang="en-US"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34" charset="0"/>
                </a:rPr>
                <a:t>De </a:t>
              </a:r>
              <a:r>
                <a:rPr lang="en-US" i="1" u="sng"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34" charset="0"/>
                </a:rPr>
                <a:t>ALGUMAS</a:t>
              </a:r>
              <a:r>
                <a:rPr lang="en-US"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34" charset="0"/>
                </a:rPr>
                <a:t>  Dimensões do Espaço Geográfico</a:t>
              </a:r>
            </a:p>
            <a:p>
              <a:pPr algn="ctr" eaLnBrk="0" hangingPunct="0">
                <a:defRPr/>
              </a:pPr>
              <a:r>
                <a:rPr lang="en-US"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34" charset="0"/>
                </a:rPr>
                <a:t>São </a:t>
              </a:r>
              <a:r>
                <a:rPr lang="en-US" b="1" i="1"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34" charset="0"/>
                </a:rPr>
                <a:t>Territórios Digitais</a:t>
              </a:r>
              <a:endParaRPr lang="pt-BR" b="1" i="1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endParaRPr>
            </a:p>
          </p:txBody>
        </p:sp>
        <p:sp>
          <p:nvSpPr>
            <p:cNvPr id="26637" name="AutoShape 13"/>
            <p:cNvSpPr>
              <a:spLocks noChangeArrowheads="1"/>
            </p:cNvSpPr>
            <p:nvPr/>
          </p:nvSpPr>
          <p:spPr bwMode="auto">
            <a:xfrm>
              <a:off x="2832" y="1536"/>
              <a:ext cx="306" cy="384"/>
            </a:xfrm>
            <a:prstGeom prst="upDownArrow">
              <a:avLst>
                <a:gd name="adj1" fmla="val 50000"/>
                <a:gd name="adj2" fmla="val 25098"/>
              </a:avLst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33838" name="Text Box 14"/>
            <p:cNvSpPr txBox="1">
              <a:spLocks noChangeArrowheads="1"/>
            </p:cNvSpPr>
            <p:nvPr/>
          </p:nvSpPr>
          <p:spPr bwMode="auto">
            <a:xfrm>
              <a:off x="3103" y="1589"/>
              <a:ext cx="2762" cy="29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>
                <a:defRPr/>
              </a:pPr>
              <a:r>
                <a:rPr lang="en-US">
                  <a:solidFill>
                    <a:schemeClr val="tx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lassGarmnd BT" charset="0"/>
                </a:rPr>
                <a:t>Redução de Dimensionalidade</a:t>
              </a:r>
              <a:endParaRPr lang="pt-BR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50" name="Group 2"/>
          <p:cNvGrpSpPr>
            <a:grpSpLocks/>
          </p:cNvGrpSpPr>
          <p:nvPr/>
        </p:nvGrpSpPr>
        <p:grpSpPr bwMode="auto">
          <a:xfrm>
            <a:off x="1905000" y="381000"/>
            <a:ext cx="8382000" cy="5943600"/>
            <a:chOff x="1008" y="912"/>
            <a:chExt cx="3856" cy="3039"/>
          </a:xfrm>
        </p:grpSpPr>
        <p:sp>
          <p:nvSpPr>
            <p:cNvPr id="605187" name="AutoShape 3"/>
            <p:cNvSpPr>
              <a:spLocks noChangeArrowheads="1"/>
            </p:cNvSpPr>
            <p:nvPr/>
          </p:nvSpPr>
          <p:spPr bwMode="auto">
            <a:xfrm>
              <a:off x="1008" y="912"/>
              <a:ext cx="3856" cy="3039"/>
            </a:xfrm>
            <a:prstGeom prst="triangle">
              <a:avLst>
                <a:gd name="adj" fmla="val 50000"/>
              </a:avLst>
            </a:prstGeom>
            <a:solidFill>
              <a:srgbClr val="EAEAEA"/>
            </a:solidFill>
            <a:ln w="63500">
              <a:solidFill>
                <a:schemeClr val="bg1"/>
              </a:solidFill>
              <a:miter lim="800000"/>
              <a:headEnd/>
              <a:tailEnd/>
            </a:ln>
            <a:effectLst>
              <a:prstShdw prst="shdw17" dist="17961" dir="2700000">
                <a:schemeClr val="bg1">
                  <a:gamma/>
                  <a:shade val="60000"/>
                  <a:invGamma/>
                </a:schemeClr>
              </a:prstShdw>
            </a:effectLst>
          </p:spPr>
          <p:txBody>
            <a:bodyPr wrap="none" anchor="ctr"/>
            <a:lstStyle/>
            <a:p>
              <a:pPr>
                <a:defRPr/>
              </a:pPr>
              <a:endParaRPr lang="pt-BR"/>
            </a:p>
          </p:txBody>
        </p:sp>
        <p:sp>
          <p:nvSpPr>
            <p:cNvPr id="27653" name="AutoShape 4"/>
            <p:cNvSpPr>
              <a:spLocks noChangeArrowheads="1"/>
            </p:cNvSpPr>
            <p:nvPr/>
          </p:nvSpPr>
          <p:spPr bwMode="auto">
            <a:xfrm>
              <a:off x="1223" y="2499"/>
              <a:ext cx="1653" cy="1352"/>
            </a:xfrm>
            <a:prstGeom prst="triangle">
              <a:avLst>
                <a:gd name="adj" fmla="val 50000"/>
              </a:avLst>
            </a:prstGeom>
            <a:solidFill>
              <a:srgbClr val="CC9900"/>
            </a:solidFill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rgbClr val="7A5C00"/>
              </a:prstShdw>
            </a:effec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7654" name="AutoShape 5"/>
            <p:cNvSpPr>
              <a:spLocks noChangeArrowheads="1"/>
            </p:cNvSpPr>
            <p:nvPr/>
          </p:nvSpPr>
          <p:spPr bwMode="auto">
            <a:xfrm>
              <a:off x="3025" y="2499"/>
              <a:ext cx="1653" cy="1352"/>
            </a:xfrm>
            <a:prstGeom prst="triangle">
              <a:avLst>
                <a:gd name="adj" fmla="val 50000"/>
              </a:avLst>
            </a:prstGeom>
            <a:solidFill>
              <a:srgbClr val="FFCC00"/>
            </a:solidFill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rgbClr val="997A00"/>
              </a:prstShdw>
            </a:effec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7655" name="AutoShape 6"/>
            <p:cNvSpPr>
              <a:spLocks noChangeArrowheads="1"/>
            </p:cNvSpPr>
            <p:nvPr/>
          </p:nvSpPr>
          <p:spPr bwMode="auto">
            <a:xfrm flipV="1">
              <a:off x="2125" y="2499"/>
              <a:ext cx="1652" cy="1352"/>
            </a:xfrm>
            <a:prstGeom prst="triangle">
              <a:avLst>
                <a:gd name="adj" fmla="val 50000"/>
              </a:avLst>
            </a:prstGeom>
            <a:solidFill>
              <a:srgbClr val="996600"/>
            </a:solidFill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rgbClr val="5C3D00"/>
              </a:prstShdw>
            </a:effec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7656" name="AutoShape 7"/>
            <p:cNvSpPr>
              <a:spLocks noChangeArrowheads="1"/>
            </p:cNvSpPr>
            <p:nvPr/>
          </p:nvSpPr>
          <p:spPr bwMode="auto">
            <a:xfrm>
              <a:off x="2114" y="1079"/>
              <a:ext cx="1652" cy="1352"/>
            </a:xfrm>
            <a:prstGeom prst="triangle">
              <a:avLst>
                <a:gd name="adj" fmla="val 50000"/>
              </a:avLst>
            </a:prstGeom>
            <a:solidFill>
              <a:srgbClr val="663300"/>
            </a:solidFill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rgbClr val="3D1F00"/>
              </a:prstShdw>
            </a:effec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605192" name="Text Box 8"/>
            <p:cNvSpPr txBox="1">
              <a:spLocks noChangeArrowheads="1"/>
            </p:cNvSpPr>
            <p:nvPr/>
          </p:nvSpPr>
          <p:spPr bwMode="auto">
            <a:xfrm>
              <a:off x="1382" y="3513"/>
              <a:ext cx="1348" cy="2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28398" dir="1593903" algn="ctr" rotWithShape="0">
                <a:schemeClr val="tx1"/>
              </a:outerShdw>
            </a:effectLst>
          </p:spPr>
          <p:txBody>
            <a:bodyPr anchor="ctr">
              <a:spAutoFit/>
            </a:bodyPr>
            <a:lstStyle/>
            <a:p>
              <a:pPr algn="ctr" eaLnBrk="0" hangingPunct="0">
                <a:defRPr/>
              </a:pPr>
              <a:r>
                <a:rPr lang="pt-BR" sz="2000" b="1">
                  <a:solidFill>
                    <a:schemeClr val="bg1"/>
                  </a:solidFill>
                  <a:latin typeface="Trebuchet MS" pitchFamily="34" charset="0"/>
                </a:rPr>
                <a:t>MEDIR</a:t>
              </a:r>
            </a:p>
          </p:txBody>
        </p:sp>
        <p:sp>
          <p:nvSpPr>
            <p:cNvPr id="605193" name="Text Box 9"/>
            <p:cNvSpPr txBox="1">
              <a:spLocks noChangeArrowheads="1"/>
            </p:cNvSpPr>
            <p:nvPr/>
          </p:nvSpPr>
          <p:spPr bwMode="auto">
            <a:xfrm>
              <a:off x="3219" y="3438"/>
              <a:ext cx="1271" cy="2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28398" dir="1593903" algn="ctr" rotWithShape="0">
                <a:schemeClr val="tx1"/>
              </a:outerShdw>
            </a:effectLst>
          </p:spPr>
          <p:txBody>
            <a:bodyPr anchor="ctr">
              <a:spAutoFit/>
            </a:bodyPr>
            <a:lstStyle/>
            <a:p>
              <a:pPr algn="ctr" eaLnBrk="0" hangingPunct="0">
                <a:defRPr/>
              </a:pPr>
              <a:r>
                <a:rPr lang="pt-BR" sz="2000" b="1">
                  <a:solidFill>
                    <a:schemeClr val="bg1"/>
                  </a:solidFill>
                  <a:latin typeface="Trebuchet MS" pitchFamily="34" charset="0"/>
                </a:rPr>
                <a:t>MODELAR</a:t>
              </a:r>
            </a:p>
          </p:txBody>
        </p:sp>
        <p:sp>
          <p:nvSpPr>
            <p:cNvPr id="605194" name="Text Box 10"/>
            <p:cNvSpPr txBox="1">
              <a:spLocks noChangeArrowheads="1"/>
            </p:cNvSpPr>
            <p:nvPr/>
          </p:nvSpPr>
          <p:spPr bwMode="auto">
            <a:xfrm>
              <a:off x="2496" y="1536"/>
              <a:ext cx="960" cy="7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28398" dir="1593903" algn="ctr" rotWithShape="0">
                <a:schemeClr val="tx1"/>
              </a:outerShdw>
            </a:effectLst>
          </p:spPr>
          <p:txBody>
            <a:bodyPr anchor="ctr"/>
            <a:lstStyle/>
            <a:p>
              <a:pPr algn="ctr" eaLnBrk="0" hangingPunct="0">
                <a:defRPr/>
              </a:pPr>
              <a:r>
                <a:rPr lang="pt-BR" sz="2600" b="1">
                  <a:solidFill>
                    <a:schemeClr val="bg1"/>
                  </a:solidFill>
                  <a:latin typeface="Trebuchet MS" pitchFamily="34" charset="0"/>
                </a:rPr>
                <a:t/>
              </a:r>
              <a:br>
                <a:rPr lang="pt-BR" sz="2600" b="1">
                  <a:solidFill>
                    <a:schemeClr val="bg1"/>
                  </a:solidFill>
                  <a:latin typeface="Trebuchet MS" pitchFamily="34" charset="0"/>
                </a:rPr>
              </a:br>
              <a:r>
                <a:rPr lang="pt-BR" sz="2200" b="1">
                  <a:solidFill>
                    <a:schemeClr val="bg1"/>
                  </a:solidFill>
                  <a:latin typeface="Trebuchet MS" pitchFamily="34" charset="0"/>
                </a:rPr>
                <a:t>DECIDIR</a:t>
              </a:r>
              <a:endParaRPr lang="pt-BR" sz="2200">
                <a:solidFill>
                  <a:schemeClr val="bg1"/>
                </a:solidFill>
                <a:latin typeface="Trebuchet MS" pitchFamily="34" charset="0"/>
              </a:endParaRPr>
            </a:p>
          </p:txBody>
        </p:sp>
        <p:sp>
          <p:nvSpPr>
            <p:cNvPr id="605195" name="Text Box 11"/>
            <p:cNvSpPr txBox="1">
              <a:spLocks noChangeArrowheads="1"/>
            </p:cNvSpPr>
            <p:nvPr/>
          </p:nvSpPr>
          <p:spPr bwMode="auto">
            <a:xfrm>
              <a:off x="2256" y="2784"/>
              <a:ext cx="1344" cy="3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28398" dir="1593903" algn="ctr" rotWithShape="0">
                <a:schemeClr val="tx1"/>
              </a:outerShdw>
            </a:effectLst>
          </p:spPr>
          <p:txBody>
            <a:bodyPr/>
            <a:lstStyle/>
            <a:p>
              <a:pPr algn="ctr" eaLnBrk="0" hangingPunct="0">
                <a:defRPr/>
              </a:pPr>
              <a:r>
                <a:rPr lang="pt-BR" sz="3200" b="1">
                  <a:solidFill>
                    <a:schemeClr val="bg1"/>
                  </a:solidFill>
                  <a:latin typeface="Trebuchet MS" pitchFamily="34" charset="0"/>
                </a:rPr>
                <a:t>TERRITÓRIO</a:t>
              </a:r>
            </a:p>
          </p:txBody>
        </p:sp>
      </p:grpSp>
      <p:sp>
        <p:nvSpPr>
          <p:cNvPr id="605196" name="Text Box 12"/>
          <p:cNvSpPr txBox="1">
            <a:spLocks noChangeArrowheads="1"/>
          </p:cNvSpPr>
          <p:nvPr/>
        </p:nvSpPr>
        <p:spPr bwMode="auto">
          <a:xfrm>
            <a:off x="7162801" y="6324601"/>
            <a:ext cx="3198813" cy="3667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800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Fonte:Adaptado de  Dirce Koga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1524000" y="457200"/>
            <a:ext cx="9144000" cy="1371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4400">
                <a:solidFill>
                  <a:srgbClr val="0033CC"/>
                </a:solidFill>
                <a:latin typeface="Candara" pitchFamily="34" charset="0"/>
              </a:rPr>
              <a:t>Nosso Desafio</a:t>
            </a:r>
            <a:r>
              <a:rPr lang="pt-BR" sz="2800">
                <a:solidFill>
                  <a:srgbClr val="0033CC"/>
                </a:solidFill>
                <a:latin typeface="Candara" pitchFamily="34" charset="0"/>
              </a:rPr>
              <a:t> </a:t>
            </a:r>
          </a:p>
          <a:p>
            <a:pPr algn="ctr"/>
            <a:r>
              <a:rPr lang="pt-BR" sz="4000">
                <a:solidFill>
                  <a:srgbClr val="0033CC"/>
                </a:solidFill>
                <a:latin typeface="Candara" pitchFamily="34" charset="0"/>
              </a:rPr>
              <a:t>Inovar os Instrumentos para ...</a:t>
            </a:r>
          </a:p>
        </p:txBody>
      </p:sp>
      <p:sp>
        <p:nvSpPr>
          <p:cNvPr id="661507" name="Rectangle 3"/>
          <p:cNvSpPr>
            <a:spLocks noChangeArrowheads="1"/>
          </p:cNvSpPr>
          <p:nvPr/>
        </p:nvSpPr>
        <p:spPr bwMode="auto">
          <a:xfrm>
            <a:off x="1905000" y="1676400"/>
            <a:ext cx="8534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endParaRPr lang="en-US" sz="6000" i="1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lassGarmnd BT" charset="0"/>
            </a:endParaRPr>
          </a:p>
        </p:txBody>
      </p:sp>
      <p:sp>
        <p:nvSpPr>
          <p:cNvPr id="661508" name="Rectangle 4"/>
          <p:cNvSpPr>
            <a:spLocks noChangeArrowheads="1"/>
          </p:cNvSpPr>
          <p:nvPr/>
        </p:nvSpPr>
        <p:spPr bwMode="auto">
          <a:xfrm>
            <a:off x="457200" y="2743200"/>
            <a:ext cx="11582400" cy="1828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defRPr/>
            </a:pPr>
            <a:r>
              <a:rPr kumimoji="1" lang="pt-BR" sz="4000" dirty="0">
                <a:latin typeface="ClassGarmnd BT" charset="0"/>
              </a:rPr>
              <a:t>   Revelar os </a:t>
            </a:r>
            <a:r>
              <a:rPr kumimoji="1" lang="pt-BR" sz="40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</a:rPr>
              <a:t>Territórios Invisíveis</a:t>
            </a:r>
            <a:r>
              <a:rPr kumimoji="1" lang="pt-BR" sz="4000" dirty="0">
                <a:latin typeface="ClassGarmnd BT" charset="0"/>
              </a:rPr>
              <a:t> ao simples olhar. Reincorporar os </a:t>
            </a:r>
            <a:r>
              <a:rPr kumimoji="1" lang="pt-BR" sz="4000" i="1" u="sng" dirty="0"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</a:rPr>
              <a:t>processos</a:t>
            </a:r>
            <a:r>
              <a:rPr kumimoji="1" lang="pt-BR" sz="4000" dirty="0">
                <a:latin typeface="ClassGarmnd BT" charset="0"/>
              </a:rPr>
              <a:t> às </a:t>
            </a:r>
            <a:r>
              <a:rPr kumimoji="1" lang="pt-BR" sz="40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</a:rPr>
              <a:t>cartografias do lugar</a:t>
            </a:r>
            <a:r>
              <a:rPr kumimoji="1" lang="pt-BR" sz="4000" dirty="0">
                <a:latin typeface="ClassGarmnd BT" charset="0"/>
              </a:rPr>
              <a:t>.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2"/>
          <p:cNvSpPr txBox="1">
            <a:spLocks noChangeArrowheads="1"/>
          </p:cNvSpPr>
          <p:nvPr/>
        </p:nvSpPr>
        <p:spPr bwMode="auto">
          <a:xfrm>
            <a:off x="2438400" y="228601"/>
            <a:ext cx="8229600" cy="8239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4800">
                <a:solidFill>
                  <a:srgbClr val="0033CC"/>
                </a:solidFill>
                <a:latin typeface="Candara" pitchFamily="34" charset="0"/>
              </a:rPr>
              <a:t>Análise Espacial</a:t>
            </a:r>
            <a:endParaRPr lang="pt-BR" sz="4800">
              <a:solidFill>
                <a:srgbClr val="0033CC"/>
              </a:solidFill>
              <a:latin typeface="Candara" pitchFamily="34" charset="0"/>
            </a:endParaRPr>
          </a:p>
        </p:txBody>
      </p:sp>
      <p:sp>
        <p:nvSpPr>
          <p:cNvPr id="35843" name="Text Box 3"/>
          <p:cNvSpPr txBox="1">
            <a:spLocks noChangeArrowheads="1"/>
          </p:cNvSpPr>
          <p:nvPr/>
        </p:nvSpPr>
        <p:spPr bwMode="auto">
          <a:xfrm>
            <a:off x="1981200" y="1066801"/>
            <a:ext cx="8229600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t-BR">
                <a:latin typeface="ClassGarmnd BT" charset="0"/>
              </a:rPr>
              <a:t>MULTIDIMENSIONALIDADE DO</a:t>
            </a:r>
            <a:r>
              <a:rPr lang="en-US">
                <a:latin typeface="ClassGarmnd BT" charset="0"/>
              </a:rPr>
              <a:t>S</a:t>
            </a:r>
            <a:r>
              <a:rPr lang="pt-BR">
                <a:latin typeface="ClassGarmnd BT" charset="0"/>
              </a:rPr>
              <a:t> PROCESSO</a:t>
            </a:r>
            <a:r>
              <a:rPr lang="en-US">
                <a:latin typeface="ClassGarmnd BT" charset="0"/>
              </a:rPr>
              <a:t>S QUE OCORREM NO TERRITÓRIO</a:t>
            </a:r>
            <a:endParaRPr lang="pt-BR">
              <a:latin typeface="ClassGarmnd BT" charset="0"/>
            </a:endParaRPr>
          </a:p>
        </p:txBody>
      </p:sp>
      <p:grpSp>
        <p:nvGrpSpPr>
          <p:cNvPr id="35844" name="Group 4"/>
          <p:cNvGrpSpPr>
            <a:grpSpLocks/>
          </p:cNvGrpSpPr>
          <p:nvPr/>
        </p:nvGrpSpPr>
        <p:grpSpPr bwMode="auto">
          <a:xfrm>
            <a:off x="3293184" y="2266242"/>
            <a:ext cx="5088817" cy="4138443"/>
            <a:chOff x="1052" y="916"/>
            <a:chExt cx="2884" cy="3286"/>
          </a:xfrm>
        </p:grpSpPr>
        <p:grpSp>
          <p:nvGrpSpPr>
            <p:cNvPr id="35845" name="Group 5"/>
            <p:cNvGrpSpPr>
              <a:grpSpLocks/>
            </p:cNvGrpSpPr>
            <p:nvPr/>
          </p:nvGrpSpPr>
          <p:grpSpPr bwMode="auto">
            <a:xfrm>
              <a:off x="1052" y="916"/>
              <a:ext cx="2884" cy="3164"/>
              <a:chOff x="1052" y="916"/>
              <a:chExt cx="2884" cy="3164"/>
            </a:xfrm>
          </p:grpSpPr>
          <p:grpSp>
            <p:nvGrpSpPr>
              <p:cNvPr id="35847" name="Group 6"/>
              <p:cNvGrpSpPr>
                <a:grpSpLocks/>
              </p:cNvGrpSpPr>
              <p:nvPr/>
            </p:nvGrpSpPr>
            <p:grpSpPr bwMode="auto">
              <a:xfrm>
                <a:off x="2407" y="916"/>
                <a:ext cx="1529" cy="2963"/>
                <a:chOff x="4" y="1346"/>
                <a:chExt cx="5756" cy="2637"/>
              </a:xfrm>
            </p:grpSpPr>
            <p:sp>
              <p:nvSpPr>
                <p:cNvPr id="35850" name="Text Box 7"/>
                <p:cNvSpPr txBox="1">
                  <a:spLocks noChangeArrowheads="1"/>
                </p:cNvSpPr>
                <p:nvPr/>
              </p:nvSpPr>
              <p:spPr bwMode="auto">
                <a:xfrm>
                  <a:off x="4" y="3700"/>
                  <a:ext cx="5756" cy="283"/>
                </a:xfrm>
                <a:prstGeom prst="rect">
                  <a:avLst/>
                </a:prstGeom>
                <a:noFill/>
                <a:ln w="19050">
                  <a:solidFill>
                    <a:schemeClr val="accent1"/>
                  </a:solidFill>
                  <a:miter lim="800000"/>
                  <a:headEnd/>
                  <a:tailEnd/>
                </a:ln>
              </p:spPr>
              <p:txBody>
                <a:bodyPr anchor="ctr">
                  <a:spAutoFit/>
                </a:bodyPr>
                <a:lstStyle/>
                <a:p>
                  <a:pPr eaLnBrk="0" hangingPunct="0"/>
                  <a:r>
                    <a:rPr lang="pt-BR" sz="2000">
                      <a:latin typeface="Arial" charset="0"/>
                    </a:rPr>
                    <a:t>FILOSÓFICA</a:t>
                  </a:r>
                </a:p>
              </p:txBody>
            </p:sp>
            <p:grpSp>
              <p:nvGrpSpPr>
                <p:cNvPr id="35851" name="Group 8"/>
                <p:cNvGrpSpPr>
                  <a:grpSpLocks/>
                </p:cNvGrpSpPr>
                <p:nvPr/>
              </p:nvGrpSpPr>
              <p:grpSpPr bwMode="auto">
                <a:xfrm>
                  <a:off x="4" y="1346"/>
                  <a:ext cx="5756" cy="2295"/>
                  <a:chOff x="4" y="1346"/>
                  <a:chExt cx="5756" cy="2295"/>
                </a:xfrm>
              </p:grpSpPr>
              <p:sp>
                <p:nvSpPr>
                  <p:cNvPr id="35852" name="Text Box 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" y="2694"/>
                    <a:ext cx="5756" cy="283"/>
                  </a:xfrm>
                  <a:prstGeom prst="rect">
                    <a:avLst/>
                  </a:prstGeom>
                  <a:noFill/>
                  <a:ln w="19050">
                    <a:solidFill>
                      <a:schemeClr val="accent1"/>
                    </a:solidFill>
                    <a:miter lim="800000"/>
                    <a:headEnd/>
                    <a:tailEnd/>
                  </a:ln>
                </p:spPr>
                <p:txBody>
                  <a:bodyPr anchor="ctr">
                    <a:spAutoFit/>
                  </a:bodyPr>
                  <a:lstStyle/>
                  <a:p>
                    <a:pPr eaLnBrk="0" hangingPunct="0"/>
                    <a:r>
                      <a:rPr lang="pt-BR" sz="2000">
                        <a:latin typeface="Arial" charset="0"/>
                      </a:rPr>
                      <a:t>AMBIENTAL</a:t>
                    </a:r>
                  </a:p>
                </p:txBody>
              </p:sp>
              <p:sp>
                <p:nvSpPr>
                  <p:cNvPr id="35853" name="Text Box 1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" y="3029"/>
                    <a:ext cx="5756" cy="283"/>
                  </a:xfrm>
                  <a:prstGeom prst="rect">
                    <a:avLst/>
                  </a:prstGeom>
                  <a:noFill/>
                  <a:ln w="19050">
                    <a:solidFill>
                      <a:schemeClr val="accent1"/>
                    </a:solidFill>
                    <a:miter lim="800000"/>
                    <a:headEnd/>
                    <a:tailEnd/>
                  </a:ln>
                </p:spPr>
                <p:txBody>
                  <a:bodyPr anchor="ctr">
                    <a:spAutoFit/>
                  </a:bodyPr>
                  <a:lstStyle/>
                  <a:p>
                    <a:pPr eaLnBrk="0" hangingPunct="0"/>
                    <a:r>
                      <a:rPr lang="pt-BR" sz="2000">
                        <a:latin typeface="Arial" charset="0"/>
                      </a:rPr>
                      <a:t>GENÉTICA</a:t>
                    </a:r>
                  </a:p>
                </p:txBody>
              </p:sp>
              <p:sp>
                <p:nvSpPr>
                  <p:cNvPr id="35854" name="Text Box 1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" y="2019"/>
                    <a:ext cx="5756" cy="283"/>
                  </a:xfrm>
                  <a:prstGeom prst="rect">
                    <a:avLst/>
                  </a:prstGeom>
                  <a:noFill/>
                  <a:ln w="19050">
                    <a:solidFill>
                      <a:schemeClr val="accent1"/>
                    </a:solidFill>
                    <a:miter lim="800000"/>
                    <a:headEnd/>
                    <a:tailEnd/>
                  </a:ln>
                </p:spPr>
                <p:txBody>
                  <a:bodyPr anchor="ctr">
                    <a:spAutoFit/>
                  </a:bodyPr>
                  <a:lstStyle/>
                  <a:p>
                    <a:pPr eaLnBrk="0" hangingPunct="0"/>
                    <a:r>
                      <a:rPr lang="pt-BR" sz="2000">
                        <a:latin typeface="Arial" charset="0"/>
                      </a:rPr>
                      <a:t>TÉCNICA </a:t>
                    </a:r>
                  </a:p>
                </p:txBody>
              </p:sp>
              <p:sp>
                <p:nvSpPr>
                  <p:cNvPr id="35855" name="Text Box 1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" y="1682"/>
                    <a:ext cx="5756" cy="283"/>
                  </a:xfrm>
                  <a:prstGeom prst="rect">
                    <a:avLst/>
                  </a:prstGeom>
                  <a:noFill/>
                  <a:ln w="19050">
                    <a:solidFill>
                      <a:schemeClr val="accent1"/>
                    </a:solidFill>
                    <a:miter lim="800000"/>
                    <a:headEnd/>
                    <a:tailEnd/>
                  </a:ln>
                </p:spPr>
                <p:txBody>
                  <a:bodyPr anchor="ctr">
                    <a:spAutoFit/>
                  </a:bodyPr>
                  <a:lstStyle/>
                  <a:p>
                    <a:pPr eaLnBrk="0" hangingPunct="0"/>
                    <a:r>
                      <a:rPr lang="pt-BR" sz="2000">
                        <a:latin typeface="Arial" charset="0"/>
                      </a:rPr>
                      <a:t>ECONÔMICA</a:t>
                    </a:r>
                  </a:p>
                </p:txBody>
              </p:sp>
              <p:sp>
                <p:nvSpPr>
                  <p:cNvPr id="35856" name="Text Box 1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" y="2351"/>
                    <a:ext cx="5756" cy="293"/>
                  </a:xfrm>
                  <a:prstGeom prst="rect">
                    <a:avLst/>
                  </a:prstGeom>
                  <a:noFill/>
                  <a:ln w="19050">
                    <a:solidFill>
                      <a:schemeClr val="accent1"/>
                    </a:solidFill>
                    <a:miter lim="800000"/>
                    <a:headEnd/>
                    <a:tailEnd/>
                  </a:ln>
                </p:spPr>
                <p:txBody>
                  <a:bodyPr anchor="ctr">
                    <a:spAutoFit/>
                  </a:bodyPr>
                  <a:lstStyle/>
                  <a:p>
                    <a:pPr eaLnBrk="0" hangingPunct="0"/>
                    <a:r>
                      <a:rPr lang="pt-BR" sz="2000">
                        <a:latin typeface="Arial" charset="0"/>
                      </a:rPr>
                      <a:t>GEOGRÁFICA</a:t>
                    </a:r>
                  </a:p>
                </p:txBody>
              </p:sp>
              <p:sp>
                <p:nvSpPr>
                  <p:cNvPr id="35857" name="Text Box 1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" y="3380"/>
                    <a:ext cx="5756" cy="261"/>
                  </a:xfrm>
                  <a:prstGeom prst="rect">
                    <a:avLst/>
                  </a:prstGeom>
                  <a:noFill/>
                  <a:ln w="19050">
                    <a:solidFill>
                      <a:schemeClr val="accent1"/>
                    </a:solidFill>
                    <a:miter lim="800000"/>
                    <a:headEnd/>
                    <a:tailEnd/>
                  </a:ln>
                </p:spPr>
                <p:txBody>
                  <a:bodyPr anchor="ctr">
                    <a:spAutoFit/>
                  </a:bodyPr>
                  <a:lstStyle/>
                  <a:p>
                    <a:pPr eaLnBrk="0" hangingPunct="0"/>
                    <a:r>
                      <a:rPr lang="pt-BR" sz="1800">
                        <a:latin typeface="Arial" charset="0"/>
                      </a:rPr>
                      <a:t>HISTÓRIC</a:t>
                    </a:r>
                    <a:r>
                      <a:rPr lang="en-US" sz="1800">
                        <a:latin typeface="Arial" charset="0"/>
                      </a:rPr>
                      <a:t>O</a:t>
                    </a:r>
                    <a:r>
                      <a:rPr lang="pt-BR" sz="1800">
                        <a:latin typeface="Arial" charset="0"/>
                      </a:rPr>
                      <a:t>/POLÍTICA</a:t>
                    </a:r>
                  </a:p>
                </p:txBody>
              </p:sp>
              <p:sp>
                <p:nvSpPr>
                  <p:cNvPr id="35858" name="Text Box 1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" y="1346"/>
                    <a:ext cx="5756" cy="283"/>
                  </a:xfrm>
                  <a:prstGeom prst="rect">
                    <a:avLst/>
                  </a:prstGeom>
                  <a:noFill/>
                  <a:ln w="19050">
                    <a:solidFill>
                      <a:schemeClr val="accent1"/>
                    </a:solidFill>
                    <a:miter lim="800000"/>
                    <a:headEnd/>
                    <a:tailEnd/>
                  </a:ln>
                </p:spPr>
                <p:txBody>
                  <a:bodyPr anchor="ctr">
                    <a:spAutoFit/>
                  </a:bodyPr>
                  <a:lstStyle/>
                  <a:p>
                    <a:pPr eaLnBrk="0" hangingPunct="0"/>
                    <a:r>
                      <a:rPr lang="pt-BR" sz="2000">
                        <a:latin typeface="Arial" charset="0"/>
                      </a:rPr>
                      <a:t>SOCIOLÓGICA</a:t>
                    </a:r>
                  </a:p>
                </p:txBody>
              </p:sp>
            </p:grpSp>
          </p:grpSp>
          <p:sp>
            <p:nvSpPr>
              <p:cNvPr id="35848" name="Text Box 16"/>
              <p:cNvSpPr txBox="1">
                <a:spLocks noChangeArrowheads="1"/>
              </p:cNvSpPr>
              <p:nvPr/>
            </p:nvSpPr>
            <p:spPr bwMode="auto">
              <a:xfrm>
                <a:off x="1052" y="2419"/>
                <a:ext cx="890" cy="293"/>
              </a:xfrm>
              <a:prstGeom prst="rect">
                <a:avLst/>
              </a:prstGeom>
              <a:noFill/>
              <a:ln w="28575">
                <a:solidFill>
                  <a:schemeClr val="accent1"/>
                </a:solidFill>
                <a:miter lim="800000"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pPr algn="ctr" eaLnBrk="0" hangingPunct="0"/>
                <a:r>
                  <a:rPr lang="pt-BR" sz="1800">
                    <a:latin typeface="Helvetica" pitchFamily="34" charset="0"/>
                  </a:rPr>
                  <a:t>DIMENSÕES</a:t>
                </a:r>
              </a:p>
            </p:txBody>
          </p:sp>
          <p:sp>
            <p:nvSpPr>
              <p:cNvPr id="35849" name="AutoShape 17"/>
              <p:cNvSpPr>
                <a:spLocks/>
              </p:cNvSpPr>
              <p:nvPr/>
            </p:nvSpPr>
            <p:spPr bwMode="auto">
              <a:xfrm>
                <a:off x="2064" y="960"/>
                <a:ext cx="336" cy="3120"/>
              </a:xfrm>
              <a:prstGeom prst="leftBrace">
                <a:avLst>
                  <a:gd name="adj1" fmla="val 75017"/>
                  <a:gd name="adj2" fmla="val 50273"/>
                </a:avLst>
              </a:prstGeom>
              <a:noFill/>
              <a:ln w="285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>
                  <a:latin typeface="Tahoma" pitchFamily="34" charset="0"/>
                </a:endParaRPr>
              </a:p>
            </p:txBody>
          </p:sp>
        </p:grpSp>
        <p:sp>
          <p:nvSpPr>
            <p:cNvPr id="35846" name="Text Box 18"/>
            <p:cNvSpPr txBox="1">
              <a:spLocks noChangeArrowheads="1"/>
            </p:cNvSpPr>
            <p:nvPr/>
          </p:nvSpPr>
          <p:spPr bwMode="auto">
            <a:xfrm>
              <a:off x="2456" y="3909"/>
              <a:ext cx="214" cy="293"/>
            </a:xfrm>
            <a:prstGeom prst="rect">
              <a:avLst/>
            </a:prstGeom>
            <a:noFill/>
            <a:ln w="19050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pt-BR" sz="1800">
                  <a:latin typeface="Helvetica" pitchFamily="34" charset="0"/>
                </a:rPr>
                <a:t>...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6781800" cy="830997"/>
          </a:xfrm>
          <a:noFill/>
          <a:ln algn="ctr"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l" eaLnBrk="1" hangingPunct="1"/>
            <a:r>
              <a:rPr lang="en-US" sz="4800" dirty="0">
                <a:solidFill>
                  <a:schemeClr val="accent2"/>
                </a:solidFill>
                <a:latin typeface="ClassGarmnd BT" charset="0"/>
              </a:rPr>
              <a:t>Uma </a:t>
            </a:r>
            <a:r>
              <a:rPr lang="en-US" sz="4800" dirty="0" err="1">
                <a:solidFill>
                  <a:schemeClr val="accent2"/>
                </a:solidFill>
                <a:latin typeface="ClassGarmnd BT" charset="0"/>
              </a:rPr>
              <a:t>Necessidade</a:t>
            </a:r>
            <a:endParaRPr lang="en-US" sz="4800" dirty="0">
              <a:solidFill>
                <a:schemeClr val="accent2"/>
              </a:solidFill>
              <a:latin typeface="ClassGarmnd BT" charset="0"/>
            </a:endParaRPr>
          </a:p>
        </p:txBody>
      </p:sp>
      <p:sp>
        <p:nvSpPr>
          <p:cNvPr id="381955" name="Rectangle 3"/>
          <p:cNvSpPr>
            <a:spLocks noChangeArrowheads="1"/>
          </p:cNvSpPr>
          <p:nvPr/>
        </p:nvSpPr>
        <p:spPr bwMode="auto">
          <a:xfrm>
            <a:off x="457200" y="1905000"/>
            <a:ext cx="11430000" cy="4191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defRPr/>
            </a:pPr>
            <a:r>
              <a:rPr kumimoji="1" lang="pt-BR" sz="4400" dirty="0">
                <a:latin typeface="ClassGarmnd BT" charset="0"/>
              </a:rPr>
              <a:t>   Para que a Cartografia, enquanto meio, possa ser auxiliar à construção de uma Cartografia de Processos ela precisa para além de representar o </a:t>
            </a:r>
            <a:r>
              <a:rPr kumimoji="1" lang="pt-BR" sz="44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</a:rPr>
              <a:t>Lugar das Pessoas</a:t>
            </a:r>
            <a:r>
              <a:rPr kumimoji="1" lang="pt-BR" sz="4400" dirty="0">
                <a:latin typeface="ClassGarmnd BT" charset="0"/>
              </a:rPr>
              <a:t>  inserir no seu contexto de representação as </a:t>
            </a:r>
            <a:r>
              <a:rPr kumimoji="1" lang="pt-BR" sz="44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</a:rPr>
              <a:t>Pessoas do Lugar.</a:t>
            </a:r>
            <a:endParaRPr kumimoji="1" lang="en-US" sz="4400" i="1" dirty="0">
              <a:effectLst>
                <a:outerShdw blurRad="38100" dist="38100" dir="2700000" algn="tl">
                  <a:srgbClr val="C0C0C0"/>
                </a:outerShdw>
              </a:effectLst>
              <a:latin typeface="ClassGarmnd BT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19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19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195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690" name="Rectangle 2"/>
          <p:cNvSpPr>
            <a:spLocks noChangeArrowheads="1"/>
          </p:cNvSpPr>
          <p:nvPr/>
        </p:nvSpPr>
        <p:spPr bwMode="auto">
          <a:xfrm>
            <a:off x="304800" y="2667000"/>
            <a:ext cx="116586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lnSpc>
                <a:spcPct val="80000"/>
              </a:lnSpc>
              <a:spcBef>
                <a:spcPct val="20000"/>
              </a:spcBef>
              <a:defRPr/>
            </a:pP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</a:rPr>
              <a:t>Porque precisamos permitir o </a:t>
            </a:r>
            <a:r>
              <a:rPr lang="pt-BR" sz="4000" i="1" u="sng" dirty="0"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</a:rPr>
              <a:t>Acesso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</a:rPr>
              <a:t>à discussão sobre as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</a:rPr>
              <a:t>Cidades/Regiões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</a:rPr>
              <a:t>que vivemos ...</a:t>
            </a:r>
          </a:p>
        </p:txBody>
      </p:sp>
      <p:sp>
        <p:nvSpPr>
          <p:cNvPr id="66563" name="Rectangle 3"/>
          <p:cNvSpPr>
            <a:spLocks noChangeArrowheads="1"/>
          </p:cNvSpPr>
          <p:nvPr/>
        </p:nvSpPr>
        <p:spPr bwMode="auto">
          <a:xfrm>
            <a:off x="152400" y="152400"/>
            <a:ext cx="8001000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4400" dirty="0">
                <a:solidFill>
                  <a:schemeClr val="accent2"/>
                </a:solidFill>
                <a:latin typeface="ClassGarmnd BT" charset="0"/>
              </a:rPr>
              <a:t>Porque isso é Fundamental 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ChangeArrowheads="1"/>
          </p:cNvSpPr>
          <p:nvPr/>
        </p:nvSpPr>
        <p:spPr bwMode="auto">
          <a:xfrm>
            <a:off x="228600" y="1295400"/>
            <a:ext cx="11582400" cy="426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</a:pPr>
            <a:r>
              <a:rPr kumimoji="1" lang="pt-BR" sz="4800" dirty="0">
                <a:latin typeface="ClassGarmnd BT" charset="0"/>
              </a:rPr>
              <a:t>  </a:t>
            </a:r>
            <a:r>
              <a:rPr kumimoji="1" lang="pt-BR" sz="4800" dirty="0" smtClean="0">
                <a:latin typeface="ClassGarmnd BT" charset="0"/>
              </a:rPr>
              <a:t>Restabelecer </a:t>
            </a:r>
            <a:r>
              <a:rPr kumimoji="1" lang="pt-BR" sz="4800" dirty="0">
                <a:latin typeface="ClassGarmnd BT" charset="0"/>
              </a:rPr>
              <a:t>o direito de cartografar, como uma possibilidade de controle social independente das políticas públicas e intervenções que reorganizam e (</a:t>
            </a:r>
            <a:r>
              <a:rPr kumimoji="1" lang="pt-BR" sz="4800" dirty="0" err="1">
                <a:latin typeface="ClassGarmnd BT" charset="0"/>
              </a:rPr>
              <a:t>re</a:t>
            </a:r>
            <a:r>
              <a:rPr kumimoji="1" lang="pt-BR" sz="4800" dirty="0">
                <a:latin typeface="ClassGarmnd BT" charset="0"/>
              </a:rPr>
              <a:t>)configuram o espaço </a:t>
            </a:r>
            <a:r>
              <a:rPr kumimoji="1" lang="pt-BR" sz="4800" dirty="0" smtClean="0">
                <a:latin typeface="ClassGarmnd BT" charset="0"/>
              </a:rPr>
              <a:t>dos territórios que </a:t>
            </a:r>
            <a:r>
              <a:rPr kumimoji="1" lang="pt-BR" sz="4800" dirty="0">
                <a:latin typeface="ClassGarmnd BT" charset="0"/>
              </a:rPr>
              <a:t>vivemos.</a:t>
            </a:r>
            <a:endParaRPr kumimoji="1" lang="en-US" sz="4800" dirty="0">
              <a:latin typeface="ClassGarmnd BT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ChangeArrowheads="1"/>
          </p:cNvSpPr>
          <p:nvPr/>
        </p:nvSpPr>
        <p:spPr bwMode="auto">
          <a:xfrm>
            <a:off x="228600" y="1295400"/>
            <a:ext cx="11734800" cy="4419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</a:pPr>
            <a:r>
              <a:rPr kumimoji="1" lang="pt-BR" sz="4800" dirty="0">
                <a:latin typeface="ClassGarmnd BT" charset="0"/>
              </a:rPr>
              <a:t>...a partir da possibilidade de construção, pelos grupos sociais organizados, associações de bairros, ONGs, governos locais, academia, enfim os atores da vida social </a:t>
            </a:r>
            <a:r>
              <a:rPr kumimoji="1" lang="pt-BR" sz="4800" dirty="0" smtClean="0">
                <a:latin typeface="ClassGarmnd BT" charset="0"/>
              </a:rPr>
              <a:t>nestes territórios, </a:t>
            </a:r>
            <a:r>
              <a:rPr kumimoji="1" lang="pt-BR" sz="4800" dirty="0">
                <a:latin typeface="ClassGarmnd BT" charset="0"/>
              </a:rPr>
              <a:t>de suas próprias cartografias.</a:t>
            </a: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</a:pPr>
            <a:endParaRPr kumimoji="1" lang="pt-BR" sz="4800" dirty="0">
              <a:latin typeface="ClassGarmnd BT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457200" y="1371600"/>
            <a:ext cx="11582400" cy="5165725"/>
            <a:chOff x="0" y="2140"/>
            <a:chExt cx="5781" cy="2162"/>
          </a:xfrm>
        </p:grpSpPr>
        <p:pic>
          <p:nvPicPr>
            <p:cNvPr id="498697" name="Picture 9" descr="liniers_conclusao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2140"/>
              <a:ext cx="5760" cy="1997"/>
            </a:xfrm>
            <a:prstGeom prst="rect">
              <a:avLst/>
            </a:prstGeom>
            <a:noFill/>
          </p:spPr>
        </p:pic>
        <p:sp>
          <p:nvSpPr>
            <p:cNvPr id="498698" name="Text Box 10"/>
            <p:cNvSpPr txBox="1">
              <a:spLocks noChangeArrowheads="1"/>
            </p:cNvSpPr>
            <p:nvPr/>
          </p:nvSpPr>
          <p:spPr bwMode="auto">
            <a:xfrm>
              <a:off x="4447" y="4108"/>
              <a:ext cx="1334" cy="19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kumimoji="1" lang="en-US" sz="1600">
                  <a:effectLst>
                    <a:outerShdw blurRad="38100" dist="38100" dir="2700000" algn="tl">
                      <a:srgbClr val="C0C0C0"/>
                    </a:outerShdw>
                  </a:effectLst>
                  <a:latin typeface="Traditional Arabic" pitchFamily="18" charset="-78"/>
                </a:rPr>
                <a:t>Liniers, </a:t>
              </a:r>
              <a:r>
                <a:rPr kumimoji="1" lang="en-US" sz="1000" i="1">
                  <a:effectLst>
                    <a:outerShdw blurRad="38100" dist="38100" dir="2700000" algn="tl">
                      <a:srgbClr val="C0C0C0"/>
                    </a:outerShdw>
                  </a:effectLst>
                  <a:latin typeface="Traditional Arabic" pitchFamily="18" charset="-78"/>
                </a:rPr>
                <a:t>Quadrinista Argentino.</a:t>
              </a:r>
              <a:r>
                <a:rPr kumimoji="1" lang="en-US" sz="1600">
                  <a:effectLst>
                    <a:outerShdw blurRad="38100" dist="38100" dir="2700000" algn="tl">
                      <a:srgbClr val="C0C0C0"/>
                    </a:outerShdw>
                  </a:effectLst>
                  <a:latin typeface="Traditional Arabic" pitchFamily="18" charset="-78"/>
                </a:rPr>
                <a:t> </a:t>
              </a:r>
            </a:p>
          </p:txBody>
        </p:sp>
      </p:grpSp>
      <p:sp>
        <p:nvSpPr>
          <p:cNvPr id="498700" name="Text Box 12"/>
          <p:cNvSpPr txBox="1">
            <a:spLocks noChangeArrowheads="1"/>
          </p:cNvSpPr>
          <p:nvPr/>
        </p:nvSpPr>
        <p:spPr bwMode="auto">
          <a:xfrm>
            <a:off x="152400" y="266894"/>
            <a:ext cx="6294438" cy="7016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</a:rPr>
              <a:t>Uma </a:t>
            </a:r>
            <a:r>
              <a:rPr lang="en-US" sz="40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</a:rPr>
              <a:t>disposição</a:t>
            </a:r>
            <a:r>
              <a:rPr lang="en-US" sz="4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</a:rPr>
              <a:t> </a:t>
            </a:r>
            <a:r>
              <a:rPr lang="en-US" sz="40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</a:rPr>
              <a:t>necessária</a:t>
            </a:r>
            <a:r>
              <a:rPr lang="en-US" sz="4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</a:rPr>
              <a:t> 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76200"/>
            <a:ext cx="3348038" cy="769441"/>
          </a:xfrm>
          <a:noFill/>
          <a:ln algn="ctr"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l" eaLnBrk="1" hangingPunct="1"/>
            <a:r>
              <a:rPr lang="en-US" dirty="0" err="1">
                <a:solidFill>
                  <a:schemeClr val="accent2"/>
                </a:solidFill>
                <a:latin typeface="ClassGarmnd BT" charset="0"/>
              </a:rPr>
              <a:t>Duas</a:t>
            </a:r>
            <a:r>
              <a:rPr lang="en-US" dirty="0">
                <a:solidFill>
                  <a:schemeClr val="accent2"/>
                </a:solidFill>
                <a:latin typeface="ClassGarmnd BT" charset="0"/>
              </a:rPr>
              <a:t> </a:t>
            </a:r>
            <a:r>
              <a:rPr lang="en-US" dirty="0" err="1">
                <a:solidFill>
                  <a:schemeClr val="accent2"/>
                </a:solidFill>
                <a:latin typeface="ClassGarmnd BT" charset="0"/>
              </a:rPr>
              <a:t>Teses</a:t>
            </a:r>
            <a:endParaRPr lang="en-US" dirty="0">
              <a:solidFill>
                <a:schemeClr val="accent2"/>
              </a:solidFill>
              <a:latin typeface="ClassGarmnd BT" charset="0"/>
            </a:endParaRPr>
          </a:p>
        </p:txBody>
      </p:sp>
      <p:sp>
        <p:nvSpPr>
          <p:cNvPr id="384003" name="Rectangle 3"/>
          <p:cNvSpPr>
            <a:spLocks noChangeArrowheads="1"/>
          </p:cNvSpPr>
          <p:nvPr/>
        </p:nvSpPr>
        <p:spPr bwMode="auto">
          <a:xfrm>
            <a:off x="152400" y="1905000"/>
            <a:ext cx="11734800" cy="1295400"/>
          </a:xfrm>
          <a:prstGeom prst="rect">
            <a:avLst/>
          </a:prstGeom>
          <a:solidFill>
            <a:srgbClr val="CCCCFF">
              <a:alpha val="32941"/>
            </a:srgbClr>
          </a:solidFill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</a:pPr>
            <a:r>
              <a:rPr kumimoji="1" lang="pt-BR" sz="3600" dirty="0">
                <a:latin typeface="ClassGarmnd BT" charset="0"/>
              </a:rPr>
              <a:t>  [1] É necessário acomodar um novo conceito de Escala para esta ‘nova’ cartografia</a:t>
            </a:r>
            <a:endParaRPr kumimoji="1" lang="en-US" sz="3600" dirty="0">
              <a:latin typeface="ClassGarmnd BT" charset="0"/>
            </a:endParaRPr>
          </a:p>
        </p:txBody>
      </p:sp>
      <p:sp>
        <p:nvSpPr>
          <p:cNvPr id="384004" name="Rectangle 4"/>
          <p:cNvSpPr>
            <a:spLocks noChangeArrowheads="1"/>
          </p:cNvSpPr>
          <p:nvPr/>
        </p:nvSpPr>
        <p:spPr bwMode="auto">
          <a:xfrm>
            <a:off x="228600" y="4259759"/>
            <a:ext cx="11734800" cy="1600200"/>
          </a:xfrm>
          <a:prstGeom prst="rect">
            <a:avLst/>
          </a:prstGeom>
          <a:solidFill>
            <a:srgbClr val="CCCCFF">
              <a:alpha val="32941"/>
            </a:srgbClr>
          </a:solidFill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</a:pPr>
            <a:r>
              <a:rPr kumimoji="1" lang="pt-BR" sz="3600" dirty="0">
                <a:latin typeface="ClassGarmnd BT" charset="0"/>
              </a:rPr>
              <a:t>  [2] ‘O Mapa não é o território’, ainda mais, o </a:t>
            </a:r>
            <a:r>
              <a:rPr kumimoji="1" lang="pt-BR" sz="3600" b="1" u="sng" dirty="0">
                <a:latin typeface="ClassGarmnd BT" charset="0"/>
              </a:rPr>
              <a:t>Mapa não existe</a:t>
            </a:r>
            <a:r>
              <a:rPr kumimoji="1" lang="pt-BR" sz="3600" dirty="0">
                <a:latin typeface="ClassGarmnd BT" charset="0"/>
              </a:rPr>
              <a:t>! Ele se constitui para um </a:t>
            </a:r>
            <a:r>
              <a:rPr kumimoji="1" lang="pt-BR" sz="3600" i="1" dirty="0">
                <a:latin typeface="ClassGarmnd BT" charset="0"/>
              </a:rPr>
              <a:t>Tempo</a:t>
            </a:r>
            <a:r>
              <a:rPr kumimoji="1" lang="pt-BR" sz="3600" dirty="0">
                <a:latin typeface="ClassGarmnd BT" charset="0"/>
              </a:rPr>
              <a:t> e </a:t>
            </a:r>
            <a:r>
              <a:rPr kumimoji="1" lang="pt-BR" sz="3600" i="1" dirty="0">
                <a:latin typeface="ClassGarmnd BT" charset="0"/>
              </a:rPr>
              <a:t>Propósito</a:t>
            </a:r>
            <a:r>
              <a:rPr kumimoji="1" lang="pt-BR" sz="3600" dirty="0">
                <a:latin typeface="ClassGarmnd BT" charset="0"/>
              </a:rPr>
              <a:t> definidos</a:t>
            </a:r>
            <a:endParaRPr kumimoji="1" lang="en-US" sz="3600" dirty="0">
              <a:latin typeface="ClassGarmnd BT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40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40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840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840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4003" grpId="0" animBg="1" autoUpdateAnimBg="0"/>
      <p:bldP spid="384004" grpId="0" animBg="1" autoUpdateAnimBg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586" name="Rectangle 2"/>
          <p:cNvSpPr>
            <a:spLocks noChangeArrowheads="1"/>
          </p:cNvSpPr>
          <p:nvPr/>
        </p:nvSpPr>
        <p:spPr bwMode="auto">
          <a:xfrm>
            <a:off x="381000" y="1371600"/>
            <a:ext cx="11582400" cy="3477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</a:rPr>
              <a:t>“</a:t>
            </a:r>
            <a:r>
              <a:rPr lang="en-US" sz="36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</a:rPr>
              <a:t>Sendo</a:t>
            </a: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</a:rPr>
              <a:t>tarefa</a:t>
            </a: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</a:rPr>
              <a:t> do </a:t>
            </a:r>
            <a:r>
              <a:rPr lang="en-US" sz="36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</a:rPr>
              <a:t>cartógrafo</a:t>
            </a: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</a:rPr>
              <a:t>dar</a:t>
            </a: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</a:rPr>
              <a:t>língua</a:t>
            </a: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</a:rPr>
              <a:t> para </a:t>
            </a:r>
            <a:r>
              <a:rPr lang="en-US" sz="36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</a:rPr>
              <a:t>afetos</a:t>
            </a: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</a:rPr>
              <a:t> que </a:t>
            </a:r>
            <a:r>
              <a:rPr lang="en-US" sz="36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</a:rPr>
              <a:t>pedem</a:t>
            </a: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</a:rPr>
              <a:t>passagem</a:t>
            </a: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</a:rPr>
              <a:t>, dele se </a:t>
            </a:r>
            <a:r>
              <a:rPr lang="en-US" sz="36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</a:rPr>
              <a:t>espera</a:t>
            </a: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</a:rPr>
              <a:t>basicamente</a:t>
            </a: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</a:rPr>
              <a:t> que </a:t>
            </a:r>
            <a:r>
              <a:rPr lang="en-US" sz="36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</a:rPr>
              <a:t>esteja</a:t>
            </a: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</a:rPr>
              <a:t>mergulhado</a:t>
            </a: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</a:rPr>
              <a:t>nas</a:t>
            </a: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</a:rPr>
              <a:t>intensidades</a:t>
            </a: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</a:rPr>
              <a:t> de </a:t>
            </a:r>
            <a:r>
              <a:rPr lang="en-US" sz="36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</a:rPr>
              <a:t>seu</a:t>
            </a: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</a:rPr>
              <a:t> tempo e que, </a:t>
            </a:r>
            <a:r>
              <a:rPr lang="en-US" sz="36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</a:rPr>
              <a:t>atento</a:t>
            </a: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</a:rPr>
              <a:t>às</a:t>
            </a: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</a:rPr>
              <a:t>linguagens</a:t>
            </a: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</a:rPr>
              <a:t> que </a:t>
            </a:r>
            <a:r>
              <a:rPr lang="en-US" sz="36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</a:rPr>
              <a:t>encontra</a:t>
            </a: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</a:rPr>
              <a:t>, </a:t>
            </a:r>
            <a:r>
              <a:rPr lang="en-US" sz="36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</a:rPr>
              <a:t>devore</a:t>
            </a: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</a:rPr>
              <a:t> as que </a:t>
            </a:r>
            <a:r>
              <a:rPr lang="en-US" sz="36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</a:rPr>
              <a:t>lhe</a:t>
            </a: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</a:rPr>
              <a:t>parecerem</a:t>
            </a: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</a:rPr>
              <a:t>elementos</a:t>
            </a: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</a:rPr>
              <a:t>possíveis</a:t>
            </a: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</a:rPr>
              <a:t> para a </a:t>
            </a:r>
            <a:r>
              <a:rPr lang="en-US" sz="36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</a:rPr>
              <a:t>composição</a:t>
            </a: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</a:rPr>
              <a:t> das </a:t>
            </a:r>
            <a:r>
              <a:rPr lang="en-US" sz="36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</a:rPr>
              <a:t>cartografias</a:t>
            </a: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</a:rPr>
              <a:t> que se </a:t>
            </a:r>
            <a:r>
              <a:rPr lang="en-US" sz="36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</a:rPr>
              <a:t>fazem</a:t>
            </a: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</a:rPr>
              <a:t>necessárias</a:t>
            </a: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</a:rPr>
              <a:t>.” </a:t>
            </a:r>
            <a:r>
              <a:rPr 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</a:rPr>
              <a:t>  </a:t>
            </a:r>
          </a:p>
        </p:txBody>
      </p:sp>
      <p:sp>
        <p:nvSpPr>
          <p:cNvPr id="579587" name="Rectangle 3"/>
          <p:cNvSpPr>
            <a:spLocks noChangeArrowheads="1"/>
          </p:cNvSpPr>
          <p:nvPr/>
        </p:nvSpPr>
        <p:spPr bwMode="auto">
          <a:xfrm>
            <a:off x="2016369" y="6517985"/>
            <a:ext cx="10058400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pt-PT" sz="1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ROLNIK, Suely. </a:t>
            </a:r>
            <a:r>
              <a:rPr lang="pt-PT" sz="1400" i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Cartografia Sentimental, Transformações contemporâneas do desejo</a:t>
            </a:r>
            <a:r>
              <a:rPr lang="pt-PT" sz="1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, </a:t>
            </a:r>
            <a:r>
              <a:rPr lang="pt-PT" sz="1200" dirty="0"/>
              <a:t>Editora Estação Liberdade, São Paulo, 1989 </a:t>
            </a:r>
          </a:p>
        </p:txBody>
      </p:sp>
      <p:sp>
        <p:nvSpPr>
          <p:cNvPr id="579588" name="Rectangle 4"/>
          <p:cNvSpPr>
            <a:spLocks noChangeArrowheads="1"/>
          </p:cNvSpPr>
          <p:nvPr/>
        </p:nvSpPr>
        <p:spPr bwMode="auto">
          <a:xfrm>
            <a:off x="228600" y="141289"/>
            <a:ext cx="89154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4000" dirty="0" err="1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</a:rPr>
              <a:t>Repensando</a:t>
            </a:r>
            <a:r>
              <a:rPr lang="en-US" sz="4000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</a:rPr>
              <a:t> o </a:t>
            </a:r>
            <a:r>
              <a:rPr lang="en-US" sz="4000" dirty="0" err="1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</a:rPr>
              <a:t>Cartógrafo</a:t>
            </a:r>
            <a:r>
              <a:rPr lang="en-US" sz="4000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</a:rPr>
              <a:t> e </a:t>
            </a:r>
            <a:r>
              <a:rPr lang="en-US" sz="4000" dirty="0" err="1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</a:rPr>
              <a:t>seu</a:t>
            </a:r>
            <a:r>
              <a:rPr lang="en-US" sz="4000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</a:rPr>
              <a:t> </a:t>
            </a:r>
            <a:r>
              <a:rPr lang="en-US" sz="4000" dirty="0" err="1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</a:rPr>
              <a:t>Ofício</a:t>
            </a:r>
            <a:endParaRPr lang="en-US" sz="4000" dirty="0">
              <a:solidFill>
                <a:srgbClr val="0033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ndara" pitchFamily="34" charset="0"/>
            </a:endParaRPr>
          </a:p>
        </p:txBody>
      </p:sp>
      <p:sp>
        <p:nvSpPr>
          <p:cNvPr id="579589" name="Text Box 5"/>
          <p:cNvSpPr txBox="1">
            <a:spLocks noChangeArrowheads="1"/>
          </p:cNvSpPr>
          <p:nvPr/>
        </p:nvSpPr>
        <p:spPr bwMode="auto">
          <a:xfrm>
            <a:off x="2016369" y="5363109"/>
            <a:ext cx="8242300" cy="588963"/>
          </a:xfrm>
          <a:prstGeom prst="rect">
            <a:avLst/>
          </a:prstGeom>
          <a:solidFill>
            <a:srgbClr val="FFFF00"/>
          </a:solidFill>
          <a:ln w="9525">
            <a:solidFill>
              <a:srgbClr val="5F5F5F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3200" b="1">
                <a:effectLst>
                  <a:outerShdw blurRad="38100" dist="38100" dir="2700000" algn="tl">
                    <a:srgbClr val="FFFFFF"/>
                  </a:outerShdw>
                </a:effectLst>
                <a:latin typeface="Candara" pitchFamily="34" charset="0"/>
              </a:rPr>
              <a:t>O cartógrafo é antes de tudo um antropófago.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ChangeArrowheads="1"/>
          </p:cNvSpPr>
          <p:nvPr/>
        </p:nvSpPr>
        <p:spPr bwMode="auto">
          <a:xfrm>
            <a:off x="228600" y="533400"/>
            <a:ext cx="11430000" cy="1600200"/>
          </a:xfrm>
          <a:prstGeom prst="rect">
            <a:avLst/>
          </a:prstGeom>
          <a:solidFill>
            <a:srgbClr val="CCCCFF">
              <a:alpha val="32941"/>
            </a:srgbClr>
          </a:solidFill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</a:pPr>
            <a:r>
              <a:rPr kumimoji="1" lang="pt-BR" sz="4800" dirty="0">
                <a:solidFill>
                  <a:srgbClr val="000066"/>
                </a:solidFill>
                <a:latin typeface="ClassGarmnd BT" charset="0"/>
              </a:rPr>
              <a:t>   Caminho: </a:t>
            </a:r>
          </a:p>
          <a:p>
            <a:pPr marL="342900" indent="-342900" algn="ctr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</a:pPr>
            <a:r>
              <a:rPr kumimoji="1" lang="pt-BR" sz="3600" dirty="0">
                <a:solidFill>
                  <a:srgbClr val="000066"/>
                </a:solidFill>
                <a:latin typeface="ClassGarmnd BT" charset="0"/>
              </a:rPr>
              <a:t>Experimentos com </a:t>
            </a:r>
            <a:r>
              <a:rPr kumimoji="1" lang="pt-BR" sz="3600" i="1" dirty="0">
                <a:solidFill>
                  <a:srgbClr val="000066"/>
                </a:solidFill>
                <a:latin typeface="ClassGarmnd BT" charset="0"/>
              </a:rPr>
              <a:t>Territórios Digitais</a:t>
            </a:r>
          </a:p>
        </p:txBody>
      </p:sp>
      <p:sp>
        <p:nvSpPr>
          <p:cNvPr id="510979" name="Rectangle 3"/>
          <p:cNvSpPr>
            <a:spLocks noChangeArrowheads="1"/>
          </p:cNvSpPr>
          <p:nvPr/>
        </p:nvSpPr>
        <p:spPr bwMode="auto">
          <a:xfrm>
            <a:off x="1524000" y="762000"/>
            <a:ext cx="9144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endParaRPr lang="en-US" sz="4000" i="1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71684" name="Rectangle 5"/>
          <p:cNvSpPr>
            <a:spLocks noChangeArrowheads="1"/>
          </p:cNvSpPr>
          <p:nvPr/>
        </p:nvSpPr>
        <p:spPr bwMode="auto">
          <a:xfrm>
            <a:off x="1981200" y="3886200"/>
            <a:ext cx="8305800" cy="2057400"/>
          </a:xfrm>
          <a:prstGeom prst="rect">
            <a:avLst/>
          </a:prstGeom>
          <a:solidFill>
            <a:srgbClr val="CCCCFF">
              <a:alpha val="32941"/>
            </a:srgbClr>
          </a:solidFill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</a:pPr>
            <a:r>
              <a:rPr kumimoji="1" lang="pt-BR" sz="4800" dirty="0">
                <a:solidFill>
                  <a:srgbClr val="000066"/>
                </a:solidFill>
                <a:latin typeface="ClassGarmnd BT" charset="0"/>
              </a:rPr>
              <a:t>   Métodos: </a:t>
            </a:r>
          </a:p>
          <a:p>
            <a:pPr marL="342900" indent="-342900" algn="ctr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</a:pPr>
            <a:r>
              <a:rPr kumimoji="1" lang="pt-BR" sz="3600" dirty="0">
                <a:solidFill>
                  <a:srgbClr val="000066"/>
                </a:solidFill>
                <a:latin typeface="ClassGarmnd BT" charset="0"/>
              </a:rPr>
              <a:t>Análise Espacial de Dados Geográficos</a:t>
            </a:r>
          </a:p>
          <a:p>
            <a:pPr marL="342900" indent="-342900" algn="ctr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</a:pPr>
            <a:r>
              <a:rPr kumimoji="1" lang="pt-BR" sz="3600" dirty="0">
                <a:solidFill>
                  <a:srgbClr val="000066"/>
                </a:solidFill>
                <a:latin typeface="ClassGarmnd BT" charset="0"/>
              </a:rPr>
              <a:t>Modelagem</a:t>
            </a:r>
            <a:endParaRPr kumimoji="1" lang="pt-BR" sz="3600" i="1" dirty="0">
              <a:solidFill>
                <a:srgbClr val="000066"/>
              </a:solidFill>
              <a:latin typeface="ClassGarmnd BT" charset="0"/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905000" y="304800"/>
            <a:ext cx="8763000" cy="641350"/>
          </a:xfrm>
          <a:noFill/>
          <a:ln algn="ctr"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l" eaLnBrk="1" hangingPunct="1"/>
            <a:r>
              <a:rPr lang="en-US" sz="3600" dirty="0" err="1">
                <a:solidFill>
                  <a:schemeClr val="accent2"/>
                </a:solidFill>
                <a:latin typeface="ClassGarmnd BT" charset="0"/>
              </a:rPr>
              <a:t>Análise</a:t>
            </a:r>
            <a:r>
              <a:rPr lang="en-US" sz="3600" dirty="0">
                <a:solidFill>
                  <a:schemeClr val="accent2"/>
                </a:solidFill>
                <a:latin typeface="ClassGarmnd BT" charset="0"/>
              </a:rPr>
              <a:t> </a:t>
            </a:r>
            <a:r>
              <a:rPr lang="en-US" sz="3600" dirty="0" err="1">
                <a:solidFill>
                  <a:schemeClr val="accent2"/>
                </a:solidFill>
                <a:latin typeface="ClassGarmnd BT" charset="0"/>
              </a:rPr>
              <a:t>Espacial</a:t>
            </a:r>
            <a:r>
              <a:rPr lang="en-US" sz="3600" dirty="0">
                <a:solidFill>
                  <a:schemeClr val="accent2"/>
                </a:solidFill>
                <a:latin typeface="ClassGarmnd BT" charset="0"/>
              </a:rPr>
              <a:t> de Dados </a:t>
            </a:r>
            <a:r>
              <a:rPr lang="en-US" sz="3600" dirty="0" err="1">
                <a:solidFill>
                  <a:schemeClr val="accent2"/>
                </a:solidFill>
                <a:latin typeface="ClassGarmnd BT" charset="0"/>
              </a:rPr>
              <a:t>Geográficos</a:t>
            </a:r>
            <a:endParaRPr lang="en-US" sz="3600" dirty="0">
              <a:solidFill>
                <a:schemeClr val="accent2"/>
              </a:solidFill>
              <a:latin typeface="ClassGarmnd BT" charset="0"/>
            </a:endParaRPr>
          </a:p>
        </p:txBody>
      </p:sp>
      <p:sp>
        <p:nvSpPr>
          <p:cNvPr id="491523" name="Rectangle 3"/>
          <p:cNvSpPr>
            <a:spLocks noChangeArrowheads="1"/>
          </p:cNvSpPr>
          <p:nvPr/>
        </p:nvSpPr>
        <p:spPr bwMode="auto">
          <a:xfrm>
            <a:off x="304800" y="1600200"/>
            <a:ext cx="11582400" cy="4114800"/>
          </a:xfrm>
          <a:prstGeom prst="rect">
            <a:avLst/>
          </a:prstGeom>
          <a:solidFill>
            <a:srgbClr val="CCCCFF">
              <a:alpha val="32941"/>
            </a:srgbClr>
          </a:solidFill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</a:pPr>
            <a:r>
              <a:rPr kumimoji="1" lang="en-US" sz="4800" dirty="0" err="1">
                <a:solidFill>
                  <a:srgbClr val="000066"/>
                </a:solidFill>
                <a:latin typeface="ClassGarmnd BT" charset="0"/>
              </a:rPr>
              <a:t>Essencialmente</a:t>
            </a:r>
            <a:r>
              <a:rPr kumimoji="1" lang="en-US" sz="4800" dirty="0">
                <a:solidFill>
                  <a:srgbClr val="000066"/>
                </a:solidFill>
                <a:latin typeface="ClassGarmnd BT" charset="0"/>
              </a:rPr>
              <a:t>, </a:t>
            </a:r>
          </a:p>
          <a:p>
            <a:pPr marL="342900" indent="-342900" algn="ctr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</a:pPr>
            <a:r>
              <a:rPr kumimoji="1" lang="en-US" sz="4800" dirty="0" err="1">
                <a:solidFill>
                  <a:srgbClr val="000066"/>
                </a:solidFill>
                <a:latin typeface="ClassGarmnd BT" charset="0"/>
              </a:rPr>
              <a:t>tomar</a:t>
            </a:r>
            <a:r>
              <a:rPr kumimoji="1" lang="en-US" sz="4800" dirty="0">
                <a:solidFill>
                  <a:srgbClr val="000066"/>
                </a:solidFill>
                <a:latin typeface="ClassGarmnd BT" charset="0"/>
              </a:rPr>
              <a:t> o </a:t>
            </a:r>
            <a:r>
              <a:rPr kumimoji="1" lang="en-US" sz="4800" i="1" dirty="0">
                <a:solidFill>
                  <a:srgbClr val="000066"/>
                </a:solidFill>
                <a:latin typeface="ClassGarmnd BT" charset="0"/>
              </a:rPr>
              <a:t>‘</a:t>
            </a:r>
            <a:r>
              <a:rPr kumimoji="1" lang="en-US" sz="4800" i="1" dirty="0" err="1">
                <a:solidFill>
                  <a:srgbClr val="000066"/>
                </a:solidFill>
                <a:latin typeface="ClassGarmnd BT" charset="0"/>
              </a:rPr>
              <a:t>lugar</a:t>
            </a:r>
            <a:r>
              <a:rPr kumimoji="1" lang="en-US" sz="4800" i="1" dirty="0">
                <a:solidFill>
                  <a:srgbClr val="000066"/>
                </a:solidFill>
                <a:latin typeface="ClassGarmnd BT" charset="0"/>
              </a:rPr>
              <a:t>’</a:t>
            </a:r>
            <a:r>
              <a:rPr kumimoji="1" lang="en-US" sz="4800" dirty="0">
                <a:solidFill>
                  <a:srgbClr val="000066"/>
                </a:solidFill>
                <a:latin typeface="ClassGarmnd BT" charset="0"/>
              </a:rPr>
              <a:t> de </a:t>
            </a:r>
            <a:r>
              <a:rPr kumimoji="1" lang="en-US" sz="4800" dirty="0" err="1">
                <a:solidFill>
                  <a:srgbClr val="000066"/>
                </a:solidFill>
                <a:latin typeface="ClassGarmnd BT" charset="0"/>
              </a:rPr>
              <a:t>ocorrência</a:t>
            </a:r>
            <a:r>
              <a:rPr kumimoji="1" lang="en-US" sz="4800" dirty="0">
                <a:solidFill>
                  <a:srgbClr val="000066"/>
                </a:solidFill>
                <a:latin typeface="ClassGarmnd BT" charset="0"/>
              </a:rPr>
              <a:t> de </a:t>
            </a:r>
            <a:r>
              <a:rPr kumimoji="1" lang="en-US" sz="4800" dirty="0" err="1">
                <a:solidFill>
                  <a:srgbClr val="000066"/>
                </a:solidFill>
                <a:latin typeface="ClassGarmnd BT" charset="0"/>
              </a:rPr>
              <a:t>uma</a:t>
            </a:r>
            <a:r>
              <a:rPr kumimoji="1" lang="en-US" sz="4800" dirty="0">
                <a:solidFill>
                  <a:srgbClr val="000066"/>
                </a:solidFill>
                <a:latin typeface="ClassGarmnd BT" charset="0"/>
              </a:rPr>
              <a:t> </a:t>
            </a:r>
            <a:r>
              <a:rPr kumimoji="1" lang="en-US" sz="4800" dirty="0" err="1">
                <a:solidFill>
                  <a:srgbClr val="000066"/>
                </a:solidFill>
                <a:latin typeface="ClassGarmnd BT" charset="0"/>
              </a:rPr>
              <a:t>medida</a:t>
            </a:r>
            <a:r>
              <a:rPr kumimoji="1" lang="en-US" sz="4800" dirty="0">
                <a:solidFill>
                  <a:srgbClr val="000066"/>
                </a:solidFill>
                <a:latin typeface="ClassGarmnd BT" charset="0"/>
              </a:rPr>
              <a:t>, </a:t>
            </a:r>
            <a:r>
              <a:rPr kumimoji="1" lang="en-US" sz="4800" dirty="0" err="1">
                <a:solidFill>
                  <a:srgbClr val="000066"/>
                </a:solidFill>
                <a:latin typeface="ClassGarmnd BT" charset="0"/>
              </a:rPr>
              <a:t>ou</a:t>
            </a:r>
            <a:r>
              <a:rPr kumimoji="1" lang="en-US" sz="4800" dirty="0">
                <a:solidFill>
                  <a:srgbClr val="000066"/>
                </a:solidFill>
                <a:latin typeface="ClassGarmnd BT" charset="0"/>
              </a:rPr>
              <a:t> </a:t>
            </a:r>
            <a:r>
              <a:rPr kumimoji="1" lang="en-US" sz="4800" dirty="0" err="1">
                <a:solidFill>
                  <a:srgbClr val="000066"/>
                </a:solidFill>
                <a:latin typeface="ClassGarmnd BT" charset="0"/>
              </a:rPr>
              <a:t>observação</a:t>
            </a:r>
            <a:r>
              <a:rPr kumimoji="1" lang="en-US" sz="4800" dirty="0">
                <a:solidFill>
                  <a:srgbClr val="000066"/>
                </a:solidFill>
                <a:latin typeface="ClassGarmnd BT" charset="0"/>
              </a:rPr>
              <a:t>, </a:t>
            </a:r>
            <a:r>
              <a:rPr kumimoji="1" lang="en-US" sz="4800" dirty="0" err="1">
                <a:solidFill>
                  <a:srgbClr val="000066"/>
                </a:solidFill>
                <a:latin typeface="ClassGarmnd BT" charset="0"/>
              </a:rPr>
              <a:t>ou</a:t>
            </a:r>
            <a:r>
              <a:rPr kumimoji="1" lang="en-US" sz="4800" dirty="0">
                <a:solidFill>
                  <a:srgbClr val="000066"/>
                </a:solidFill>
                <a:latin typeface="ClassGarmnd BT" charset="0"/>
              </a:rPr>
              <a:t> </a:t>
            </a:r>
            <a:r>
              <a:rPr kumimoji="1" lang="en-US" sz="4800" dirty="0" err="1">
                <a:solidFill>
                  <a:srgbClr val="000066"/>
                </a:solidFill>
                <a:latin typeface="ClassGarmnd BT" charset="0"/>
              </a:rPr>
              <a:t>coleta</a:t>
            </a:r>
            <a:r>
              <a:rPr kumimoji="1" lang="en-US" sz="4800" dirty="0">
                <a:solidFill>
                  <a:srgbClr val="000066"/>
                </a:solidFill>
                <a:latin typeface="ClassGarmnd BT" charset="0"/>
              </a:rPr>
              <a:t>, </a:t>
            </a:r>
            <a:r>
              <a:rPr kumimoji="1" lang="en-US" sz="4800" dirty="0" err="1">
                <a:solidFill>
                  <a:srgbClr val="000066"/>
                </a:solidFill>
                <a:latin typeface="ClassGarmnd BT" charset="0"/>
              </a:rPr>
              <a:t>ou</a:t>
            </a:r>
            <a:r>
              <a:rPr kumimoji="1" lang="en-US" sz="4800" dirty="0">
                <a:solidFill>
                  <a:srgbClr val="000066"/>
                </a:solidFill>
                <a:latin typeface="ClassGarmnd BT" charset="0"/>
              </a:rPr>
              <a:t> ..., o ONDE, </a:t>
            </a:r>
            <a:r>
              <a:rPr kumimoji="1" lang="en-US" sz="4800" dirty="0" err="1">
                <a:solidFill>
                  <a:srgbClr val="000066"/>
                </a:solidFill>
                <a:latin typeface="ClassGarmnd BT" charset="0"/>
              </a:rPr>
              <a:t>como</a:t>
            </a:r>
            <a:r>
              <a:rPr kumimoji="1" lang="en-US" sz="4800" dirty="0">
                <a:solidFill>
                  <a:srgbClr val="000066"/>
                </a:solidFill>
                <a:latin typeface="ClassGarmnd BT" charset="0"/>
              </a:rPr>
              <a:t> </a:t>
            </a:r>
            <a:r>
              <a:rPr kumimoji="1" lang="en-US" sz="4800" dirty="0" err="1">
                <a:solidFill>
                  <a:srgbClr val="000066"/>
                </a:solidFill>
                <a:latin typeface="ClassGarmnd BT" charset="0"/>
              </a:rPr>
              <a:t>uma</a:t>
            </a:r>
            <a:r>
              <a:rPr kumimoji="1" lang="en-US" sz="4800" dirty="0">
                <a:solidFill>
                  <a:srgbClr val="000066"/>
                </a:solidFill>
                <a:latin typeface="ClassGarmnd BT" charset="0"/>
              </a:rPr>
              <a:t> </a:t>
            </a:r>
            <a:r>
              <a:rPr kumimoji="1" lang="en-US" sz="4800" dirty="0" err="1">
                <a:solidFill>
                  <a:srgbClr val="000066"/>
                </a:solidFill>
                <a:latin typeface="ClassGarmnd BT" charset="0"/>
              </a:rPr>
              <a:t>variável</a:t>
            </a:r>
            <a:r>
              <a:rPr kumimoji="1" lang="en-US" sz="4800" dirty="0">
                <a:solidFill>
                  <a:srgbClr val="000066"/>
                </a:solidFill>
                <a:latin typeface="ClassGarmnd BT" charset="0"/>
              </a:rPr>
              <a:t>  a </a:t>
            </a:r>
            <a:r>
              <a:rPr kumimoji="1" lang="en-US" sz="4800" dirty="0" err="1">
                <a:solidFill>
                  <a:srgbClr val="000066"/>
                </a:solidFill>
                <a:latin typeface="ClassGarmnd BT" charset="0"/>
              </a:rPr>
              <a:t>ser</a:t>
            </a:r>
            <a:r>
              <a:rPr kumimoji="1" lang="en-US" sz="4800" dirty="0">
                <a:solidFill>
                  <a:srgbClr val="000066"/>
                </a:solidFill>
                <a:latin typeface="ClassGarmnd BT" charset="0"/>
              </a:rPr>
              <a:t> </a:t>
            </a:r>
            <a:r>
              <a:rPr kumimoji="1" lang="en-US" sz="4800" dirty="0" err="1">
                <a:solidFill>
                  <a:srgbClr val="000066"/>
                </a:solidFill>
                <a:latin typeface="ClassGarmnd BT" charset="0"/>
              </a:rPr>
              <a:t>considerada</a:t>
            </a:r>
            <a:r>
              <a:rPr kumimoji="1" lang="en-US" sz="4800" dirty="0">
                <a:solidFill>
                  <a:srgbClr val="000066"/>
                </a:solidFill>
                <a:latin typeface="ClassGarmnd BT" charset="0"/>
              </a:rPr>
              <a:t> </a:t>
            </a:r>
            <a:r>
              <a:rPr kumimoji="1" lang="en-US" sz="4800" dirty="0" err="1">
                <a:solidFill>
                  <a:srgbClr val="000066"/>
                </a:solidFill>
                <a:latin typeface="ClassGarmnd BT" charset="0"/>
              </a:rPr>
              <a:t>nas</a:t>
            </a:r>
            <a:r>
              <a:rPr kumimoji="1" lang="en-US" sz="4800" dirty="0">
                <a:solidFill>
                  <a:srgbClr val="000066"/>
                </a:solidFill>
                <a:latin typeface="ClassGarmnd BT" charset="0"/>
              </a:rPr>
              <a:t> </a:t>
            </a:r>
            <a:r>
              <a:rPr kumimoji="1" lang="en-US" sz="4800" dirty="0" err="1">
                <a:solidFill>
                  <a:srgbClr val="000066"/>
                </a:solidFill>
                <a:latin typeface="ClassGarmnd BT" charset="0"/>
              </a:rPr>
              <a:t>técnicas</a:t>
            </a:r>
            <a:r>
              <a:rPr kumimoji="1" lang="en-US" sz="4800" dirty="0">
                <a:solidFill>
                  <a:srgbClr val="000066"/>
                </a:solidFill>
                <a:latin typeface="ClassGarmnd BT" charset="0"/>
              </a:rPr>
              <a:t> de </a:t>
            </a:r>
            <a:r>
              <a:rPr kumimoji="1" lang="en-US" sz="4800" dirty="0" err="1">
                <a:solidFill>
                  <a:srgbClr val="000066"/>
                </a:solidFill>
                <a:latin typeface="ClassGarmnd BT" charset="0"/>
              </a:rPr>
              <a:t>análise</a:t>
            </a:r>
            <a:r>
              <a:rPr kumimoji="1" lang="en-US" sz="4800" dirty="0">
                <a:solidFill>
                  <a:srgbClr val="000066"/>
                </a:solidFill>
                <a:latin typeface="ClassGarmnd BT" charset="0"/>
              </a:rPr>
              <a:t> </a:t>
            </a:r>
            <a:r>
              <a:rPr kumimoji="1" lang="en-US" sz="4800" dirty="0" err="1">
                <a:solidFill>
                  <a:srgbClr val="000066"/>
                </a:solidFill>
                <a:latin typeface="ClassGarmnd BT" charset="0"/>
              </a:rPr>
              <a:t>empregadas</a:t>
            </a:r>
            <a:r>
              <a:rPr kumimoji="1" lang="en-US" sz="4800" dirty="0">
                <a:solidFill>
                  <a:srgbClr val="000066"/>
                </a:solidFill>
                <a:latin typeface="ClassGarmnd BT" charset="0"/>
              </a:rPr>
              <a:t>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915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915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23" grpId="0" animBg="1" autoUpdateAnimBg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981200" y="304800"/>
            <a:ext cx="8458200" cy="641350"/>
          </a:xfrm>
          <a:noFill/>
          <a:ln algn="ctr"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l" eaLnBrk="1" hangingPunct="1"/>
            <a:r>
              <a:rPr lang="en-US" sz="3600" dirty="0" err="1">
                <a:solidFill>
                  <a:schemeClr val="accent2"/>
                </a:solidFill>
                <a:latin typeface="ClassGarmnd BT" charset="0"/>
              </a:rPr>
              <a:t>Análise</a:t>
            </a:r>
            <a:r>
              <a:rPr lang="en-US" sz="3600" dirty="0">
                <a:solidFill>
                  <a:schemeClr val="accent2"/>
                </a:solidFill>
                <a:latin typeface="ClassGarmnd BT" charset="0"/>
              </a:rPr>
              <a:t> </a:t>
            </a:r>
            <a:r>
              <a:rPr lang="en-US" sz="3600" dirty="0" err="1">
                <a:solidFill>
                  <a:schemeClr val="accent2"/>
                </a:solidFill>
                <a:latin typeface="ClassGarmnd BT" charset="0"/>
              </a:rPr>
              <a:t>Espacial</a:t>
            </a:r>
            <a:r>
              <a:rPr lang="en-US" sz="3600" dirty="0">
                <a:solidFill>
                  <a:schemeClr val="accent2"/>
                </a:solidFill>
                <a:latin typeface="ClassGarmnd BT" charset="0"/>
              </a:rPr>
              <a:t> de Dados </a:t>
            </a:r>
            <a:r>
              <a:rPr lang="en-US" sz="3600" dirty="0" err="1">
                <a:solidFill>
                  <a:schemeClr val="accent2"/>
                </a:solidFill>
                <a:latin typeface="ClassGarmnd BT" charset="0"/>
              </a:rPr>
              <a:t>Geográficos</a:t>
            </a:r>
            <a:endParaRPr lang="en-US" sz="3600" dirty="0">
              <a:solidFill>
                <a:schemeClr val="accent2"/>
              </a:solidFill>
              <a:latin typeface="ClassGarmnd BT" charset="0"/>
            </a:endParaRPr>
          </a:p>
        </p:txBody>
      </p:sp>
      <p:sp>
        <p:nvSpPr>
          <p:cNvPr id="513027" name="Rectangle 3"/>
          <p:cNvSpPr>
            <a:spLocks noChangeArrowheads="1"/>
          </p:cNvSpPr>
          <p:nvPr/>
        </p:nvSpPr>
        <p:spPr bwMode="auto">
          <a:xfrm>
            <a:off x="381000" y="1524000"/>
            <a:ext cx="11049000" cy="4343400"/>
          </a:xfrm>
          <a:prstGeom prst="rect">
            <a:avLst/>
          </a:prstGeom>
          <a:solidFill>
            <a:srgbClr val="CCCCFF">
              <a:alpha val="32941"/>
            </a:srgbClr>
          </a:solidFill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</a:pPr>
            <a:r>
              <a:rPr kumimoji="1" lang="en-US" sz="4000">
                <a:solidFill>
                  <a:srgbClr val="000066"/>
                </a:solidFill>
                <a:latin typeface="ClassGarmnd BT" charset="0"/>
              </a:rPr>
              <a:t>Avançando, </a:t>
            </a:r>
          </a:p>
          <a:p>
            <a:pPr marL="342900" indent="-342900" algn="ctr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</a:pPr>
            <a:r>
              <a:rPr kumimoji="1" lang="en-US" sz="4000">
                <a:solidFill>
                  <a:srgbClr val="000066"/>
                </a:solidFill>
                <a:latin typeface="ClassGarmnd BT" charset="0"/>
              </a:rPr>
              <a:t>tomar também o QUANDO, e temos então o que buscamos: </a:t>
            </a:r>
          </a:p>
          <a:p>
            <a:pPr marL="342900" indent="-342900" algn="ctr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</a:pPr>
            <a:r>
              <a:rPr kumimoji="1" lang="en-US" sz="4000">
                <a:solidFill>
                  <a:srgbClr val="000066"/>
                </a:solidFill>
                <a:latin typeface="ClassGarmnd BT" charset="0"/>
              </a:rPr>
              <a:t>Revelar Padrões Espaço-Temporais característicos dos processos que se desenvolvem no espaço que observamos!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3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3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3027" grpId="0" animBg="1" autoUpdateAnimBg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8" name="Rectangle 6"/>
          <p:cNvSpPr>
            <a:spLocks/>
          </p:cNvSpPr>
          <p:nvPr/>
        </p:nvSpPr>
        <p:spPr bwMode="auto">
          <a:xfrm>
            <a:off x="1524000" y="4581525"/>
            <a:ext cx="9144000" cy="7064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0639" bIns="0"/>
          <a:lstStyle/>
          <a:p>
            <a:pPr marL="39688" algn="ctr"/>
            <a:r>
              <a:rPr lang="en-US" sz="3600" b="1" i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 Bold" charset="0"/>
                <a:ea typeface="MS PGothic" pitchFamily="34" charset="-128"/>
                <a:sym typeface="Calibri Bold" charset="0"/>
              </a:rPr>
              <a:t>Expressão de (Novas) Cartografias </a:t>
            </a:r>
          </a:p>
          <a:p>
            <a:pPr marL="39688" algn="ctr"/>
            <a:r>
              <a:rPr lang="en-US" sz="3600" b="1" i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 Bold" charset="0"/>
                <a:ea typeface="MS PGothic" pitchFamily="34" charset="-128"/>
                <a:sym typeface="Calibri Bold" charset="0"/>
              </a:rPr>
              <a:t>Urbano-Territoriais</a:t>
            </a:r>
          </a:p>
        </p:txBody>
      </p:sp>
      <p:sp>
        <p:nvSpPr>
          <p:cNvPr id="166919" name="AutoShape 7"/>
          <p:cNvSpPr>
            <a:spLocks noChangeArrowheads="1"/>
          </p:cNvSpPr>
          <p:nvPr/>
        </p:nvSpPr>
        <p:spPr bwMode="auto">
          <a:xfrm>
            <a:off x="5808663" y="1700213"/>
            <a:ext cx="431800" cy="40005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2"/>
          </a:solidFill>
          <a:ln w="3175">
            <a:solidFill>
              <a:srgbClr val="FFFF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166921" name="Rectangle 6"/>
          <p:cNvSpPr>
            <a:spLocks/>
          </p:cNvSpPr>
          <p:nvPr/>
        </p:nvSpPr>
        <p:spPr bwMode="auto">
          <a:xfrm>
            <a:off x="1524000" y="404814"/>
            <a:ext cx="9144000" cy="7651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0639" bIns="0"/>
          <a:lstStyle/>
          <a:p>
            <a:pPr marL="39688" algn="ctr"/>
            <a:r>
              <a:rPr lang="en-US" sz="4800" i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MS PGothic" pitchFamily="34" charset="-128"/>
                <a:cs typeface="Calibri" pitchFamily="34" charset="0"/>
                <a:sym typeface="Calibri Bold" charset="0"/>
              </a:rPr>
              <a:t>Painel de Observações</a:t>
            </a:r>
          </a:p>
        </p:txBody>
      </p:sp>
      <p:sp>
        <p:nvSpPr>
          <p:cNvPr id="166922" name="Rectangle 6"/>
          <p:cNvSpPr>
            <a:spLocks/>
          </p:cNvSpPr>
          <p:nvPr/>
        </p:nvSpPr>
        <p:spPr bwMode="auto">
          <a:xfrm>
            <a:off x="1703388" y="2492376"/>
            <a:ext cx="9144000" cy="9366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0639" bIns="0"/>
          <a:lstStyle/>
          <a:p>
            <a:pPr marL="39688" algn="ctr"/>
            <a:r>
              <a:rPr lang="en-US" sz="3200" b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 Bold" charset="0"/>
                <a:ea typeface="MS PGothic" pitchFamily="34" charset="-128"/>
                <a:sym typeface="Calibri Bold" charset="0"/>
              </a:rPr>
              <a:t>Tabelas, Diagramas, Gráficos,</a:t>
            </a:r>
            <a:r>
              <a:rPr lang="en-US" sz="3200">
                <a:solidFill>
                  <a:srgbClr val="C00000"/>
                </a:solidFill>
                <a:latin typeface="Calibri Bold" charset="0"/>
                <a:ea typeface="MS PGothic" pitchFamily="34" charset="-128"/>
                <a:sym typeface="Calibri Bold" charset="0"/>
              </a:rPr>
              <a:t> </a:t>
            </a:r>
            <a:r>
              <a:rPr lang="en-US" sz="3200" b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 Bold" charset="0"/>
                <a:ea typeface="MS PGothic" pitchFamily="34" charset="-128"/>
                <a:sym typeface="Calibri Bold" charset="0"/>
              </a:rPr>
              <a:t>Índices, Indicadores,</a:t>
            </a:r>
            <a:r>
              <a:rPr lang="en-US" sz="3200">
                <a:solidFill>
                  <a:srgbClr val="C00000"/>
                </a:solidFill>
                <a:latin typeface="Calibri Bold" charset="0"/>
                <a:ea typeface="MS PGothic" pitchFamily="34" charset="-128"/>
                <a:sym typeface="Calibri Bold" charset="0"/>
              </a:rPr>
              <a:t> </a:t>
            </a:r>
            <a:r>
              <a:rPr lang="en-US" sz="3200" b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 Bold" charset="0"/>
                <a:ea typeface="MS PGothic" pitchFamily="34" charset="-128"/>
                <a:sym typeface="Calibri Bold" charset="0"/>
              </a:rPr>
              <a:t>Modelos&amp;Simulação, Visualização Dinâmica, e …!</a:t>
            </a:r>
          </a:p>
          <a:p>
            <a:pPr marL="39688" algn="ctr"/>
            <a:endParaRPr lang="en-US" sz="3200">
              <a:solidFill>
                <a:srgbClr val="C00000"/>
              </a:solidFill>
              <a:latin typeface="Calibri Bold" charset="0"/>
              <a:ea typeface="MS PGothic" pitchFamily="34" charset="-128"/>
              <a:sym typeface="Calibri Bold" charset="0"/>
            </a:endParaRPr>
          </a:p>
        </p:txBody>
      </p:sp>
      <p:sp>
        <p:nvSpPr>
          <p:cNvPr id="166924" name="AutoShape 12"/>
          <p:cNvSpPr>
            <a:spLocks noChangeArrowheads="1"/>
          </p:cNvSpPr>
          <p:nvPr/>
        </p:nvSpPr>
        <p:spPr bwMode="auto">
          <a:xfrm>
            <a:off x="5867400" y="4038600"/>
            <a:ext cx="431800" cy="40005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2"/>
          </a:solidFill>
          <a:ln w="3175">
            <a:solidFill>
              <a:srgbClr val="FFFF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1524000" y="3573464"/>
            <a:ext cx="9144000" cy="3284537"/>
            <a:chOff x="0" y="2251"/>
            <a:chExt cx="5760" cy="2069"/>
          </a:xfrm>
        </p:grpSpPr>
        <p:sp>
          <p:nvSpPr>
            <p:cNvPr id="588803" name="AutoShape 5"/>
            <p:cNvSpPr>
              <a:spLocks/>
            </p:cNvSpPr>
            <p:nvPr/>
          </p:nvSpPr>
          <p:spPr bwMode="auto">
            <a:xfrm>
              <a:off x="2608" y="2251"/>
              <a:ext cx="421" cy="272"/>
            </a:xfrm>
            <a:custGeom>
              <a:avLst/>
              <a:gdLst>
                <a:gd name="T0" fmla="*/ 0 w 21600"/>
                <a:gd name="T1" fmla="*/ 1724802251 h 21600"/>
                <a:gd name="T2" fmla="*/ 2147483647 w 21600"/>
                <a:gd name="T3" fmla="*/ 1724802251 h 21600"/>
                <a:gd name="T4" fmla="*/ 2147483647 w 21600"/>
                <a:gd name="T5" fmla="*/ 0 h 21600"/>
                <a:gd name="T6" fmla="*/ 2147483647 w 21600"/>
                <a:gd name="T7" fmla="*/ 0 h 21600"/>
                <a:gd name="T8" fmla="*/ 2147483647 w 21600"/>
                <a:gd name="T9" fmla="*/ 1724802251 h 21600"/>
                <a:gd name="T10" fmla="*/ 2147483647 w 21600"/>
                <a:gd name="T11" fmla="*/ 1724802251 h 21600"/>
                <a:gd name="T12" fmla="*/ 2147483647 w 21600"/>
                <a:gd name="T13" fmla="*/ 2147483647 h 21600"/>
                <a:gd name="T14" fmla="*/ 0 w 21600"/>
                <a:gd name="T15" fmla="*/ 1724802251 h 21600"/>
                <a:gd name="T16" fmla="*/ 0 w 21600"/>
                <a:gd name="T17" fmla="*/ 1724802251 h 216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1600" h="21600">
                  <a:moveTo>
                    <a:pt x="0" y="10800"/>
                  </a:moveTo>
                  <a:lnTo>
                    <a:pt x="5400" y="10800"/>
                  </a:lnTo>
                  <a:lnTo>
                    <a:pt x="5400" y="0"/>
                  </a:lnTo>
                  <a:lnTo>
                    <a:pt x="16200" y="0"/>
                  </a:lnTo>
                  <a:lnTo>
                    <a:pt x="16200" y="10800"/>
                  </a:lnTo>
                  <a:lnTo>
                    <a:pt x="21600" y="10800"/>
                  </a:lnTo>
                  <a:lnTo>
                    <a:pt x="10800" y="21600"/>
                  </a:lnTo>
                  <a:lnTo>
                    <a:pt x="0" y="10800"/>
                  </a:lnTo>
                  <a:close/>
                  <a:moveTo>
                    <a:pt x="0" y="10800"/>
                  </a:moveTo>
                </a:path>
              </a:pathLst>
            </a:custGeom>
            <a:solidFill>
              <a:srgbClr val="C00000"/>
            </a:solidFill>
            <a:ln w="19050" cap="flat">
              <a:noFill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pt-BR"/>
            </a:p>
          </p:txBody>
        </p:sp>
        <p:sp>
          <p:nvSpPr>
            <p:cNvPr id="588804" name="Rectangle 6"/>
            <p:cNvSpPr>
              <a:spLocks/>
            </p:cNvSpPr>
            <p:nvPr/>
          </p:nvSpPr>
          <p:spPr bwMode="auto">
            <a:xfrm>
              <a:off x="0" y="2659"/>
              <a:ext cx="5760" cy="108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0" tIns="0" rIns="40639" bIns="0"/>
            <a:lstStyle/>
            <a:p>
              <a:pPr marL="39688" algn="ctr"/>
              <a:r>
                <a:rPr lang="en-US" sz="3600">
                  <a:solidFill>
                    <a:srgbClr val="C00000"/>
                  </a:solidFill>
                  <a:latin typeface="Calibri Bold" charset="0"/>
                  <a:ea typeface="MS PGothic" pitchFamily="34" charset="-128"/>
                  <a:sym typeface="Calibri Bold" charset="0"/>
                </a:rPr>
                <a:t>Indicadores, Painéis &amp; Modelos e Simulação</a:t>
              </a:r>
            </a:p>
            <a:p>
              <a:pPr marL="39688" algn="ctr"/>
              <a:r>
                <a:rPr lang="en-US" sz="5400" i="1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alibri" pitchFamily="34" charset="0"/>
                  <a:ea typeface="MS PGothic" pitchFamily="34" charset="-128"/>
                  <a:cs typeface="Calibri" pitchFamily="34" charset="0"/>
                  <a:sym typeface="Calibri Bold" charset="0"/>
                </a:rPr>
                <a:t>Cartografias do Invisível</a:t>
              </a:r>
              <a:r>
                <a:rPr lang="en-US" sz="4800" i="1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alibri" pitchFamily="34" charset="0"/>
                  <a:ea typeface="MS PGothic" pitchFamily="34" charset="-128"/>
                  <a:cs typeface="Calibri" pitchFamily="34" charset="0"/>
                  <a:sym typeface="Calibri Bold" charset="0"/>
                </a:rPr>
                <a:t> </a:t>
              </a:r>
            </a:p>
          </p:txBody>
        </p:sp>
        <p:sp>
          <p:nvSpPr>
            <p:cNvPr id="588805" name="Rectangle 11"/>
            <p:cNvSpPr>
              <a:spLocks/>
            </p:cNvSpPr>
            <p:nvPr/>
          </p:nvSpPr>
          <p:spPr bwMode="auto">
            <a:xfrm>
              <a:off x="113" y="3936"/>
              <a:ext cx="5472" cy="38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0" tIns="0" rIns="40639" bIns="0"/>
            <a:lstStyle/>
            <a:p>
              <a:pPr marL="39688" algn="just">
                <a:lnSpc>
                  <a:spcPct val="50000"/>
                </a:lnSpc>
              </a:pPr>
              <a:r>
                <a:rPr lang="pt-PT" sz="11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Gill Sans Light" charset="0"/>
                  <a:ea typeface="MS PGothic" pitchFamily="34" charset="-128"/>
                </a:rPr>
                <a:t>FEITOSA, F. F. ; MONTEIRO, A. M. V. (2012) .</a:t>
              </a:r>
              <a:r>
                <a:rPr lang="pt-PT" dirty="0">
                  <a:effectLst>
                    <a:outerShdw blurRad="38100" dist="38100" dir="2700000" algn="tl">
                      <a:srgbClr val="C0C0C0"/>
                    </a:outerShdw>
                  </a:effectLst>
                  <a:ea typeface="MS PGothic" pitchFamily="34" charset="-128"/>
                </a:rPr>
                <a:t> </a:t>
              </a:r>
              <a:r>
                <a:rPr lang="pt-PT" sz="11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Gill Sans Light" charset="0"/>
                  <a:ea typeface="MS PGothic" pitchFamily="34" charset="-128"/>
                </a:rPr>
                <a:t>Vulnerabilidade e Modelos de Simulação como Estratégias Mediadoras: Contribuição ao Debate das Mudanças Climáticas e Ambientais.</a:t>
              </a:r>
              <a:r>
                <a:rPr lang="pt-PT" dirty="0">
                  <a:effectLst>
                    <a:outerShdw blurRad="38100" dist="38100" dir="2700000" algn="tl">
                      <a:srgbClr val="C0C0C0"/>
                    </a:outerShdw>
                  </a:effectLst>
                  <a:ea typeface="MS PGothic" pitchFamily="34" charset="-128"/>
                </a:rPr>
                <a:t> </a:t>
              </a:r>
              <a:r>
                <a:rPr lang="pt-PT" sz="1100" i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Gill Sans Light" charset="0"/>
                  <a:ea typeface="MS PGothic" pitchFamily="34" charset="-128"/>
                </a:rPr>
                <a:t>Geografia (Rio Claro. Impresso), v. 37, p. 289-305.</a:t>
              </a:r>
              <a:endParaRPr lang="en-US" sz="11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Gill Sans Light" charset="0"/>
                <a:ea typeface="MS PGothic" pitchFamily="34" charset="-128"/>
                <a:sym typeface="Gill Sans Light" charset="0"/>
              </a:endParaRPr>
            </a:p>
          </p:txBody>
        </p:sp>
      </p:grpSp>
      <p:sp>
        <p:nvSpPr>
          <p:cNvPr id="588806" name="Rectangle 6"/>
          <p:cNvSpPr>
            <a:spLocks/>
          </p:cNvSpPr>
          <p:nvPr/>
        </p:nvSpPr>
        <p:spPr bwMode="auto">
          <a:xfrm>
            <a:off x="1524000" y="404814"/>
            <a:ext cx="9144000" cy="26368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0639" bIns="0"/>
          <a:lstStyle/>
          <a:p>
            <a:pPr marL="39688" algn="ctr"/>
            <a:r>
              <a:rPr lang="en-US" sz="4400" i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MS PGothic" pitchFamily="34" charset="-128"/>
                <a:cs typeface="Calibri" pitchFamily="34" charset="0"/>
                <a:sym typeface="Calibri Bold" charset="0"/>
              </a:rPr>
              <a:t>Intencionalidade Explicíta</a:t>
            </a:r>
          </a:p>
          <a:p>
            <a:pPr marL="39688" algn="ctr"/>
            <a:r>
              <a:rPr lang="en-US" sz="4400" i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MS PGothic" pitchFamily="34" charset="-128"/>
                <a:cs typeface="Calibri" pitchFamily="34" charset="0"/>
                <a:sym typeface="Calibri Bold" charset="0"/>
              </a:rPr>
              <a:t>Procuram estabelecer </a:t>
            </a:r>
          </a:p>
          <a:p>
            <a:pPr marL="39688" algn="ctr"/>
            <a:r>
              <a:rPr lang="en-US" sz="4400" b="1" i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MS PGothic" pitchFamily="34" charset="-128"/>
                <a:cs typeface="Calibri" pitchFamily="34" charset="0"/>
                <a:sym typeface="Calibri Bold" charset="0"/>
              </a:rPr>
              <a:t>Regimes de Visibilidade</a:t>
            </a:r>
            <a:r>
              <a:rPr lang="en-US" sz="4400" i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MS PGothic" pitchFamily="34" charset="-128"/>
                <a:cs typeface="Calibri" pitchFamily="34" charset="0"/>
                <a:sym typeface="Calibri Bold" charset="0"/>
              </a:rPr>
              <a:t> </a:t>
            </a:r>
            <a:r>
              <a:rPr lang="en-US" sz="440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MS PGothic" pitchFamily="34" charset="-128"/>
                <a:cs typeface="Calibri" pitchFamily="34" charset="0"/>
                <a:sym typeface="Calibri Bold" charset="0"/>
              </a:rPr>
              <a:t>para apoiar</a:t>
            </a:r>
          </a:p>
          <a:p>
            <a:pPr marL="39688" algn="ctr"/>
            <a:r>
              <a:rPr lang="en-US" sz="440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MS PGothic" pitchFamily="34" charset="-128"/>
                <a:cs typeface="Calibri" pitchFamily="34" charset="0"/>
                <a:sym typeface="Calibri Bold" charset="0"/>
              </a:rPr>
              <a:t> construção de</a:t>
            </a:r>
            <a:r>
              <a:rPr lang="en-US" sz="4400" i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MS PGothic" pitchFamily="34" charset="-128"/>
                <a:cs typeface="Calibri" pitchFamily="34" charset="0"/>
                <a:sym typeface="Calibri Bold" charset="0"/>
              </a:rPr>
              <a:t> </a:t>
            </a:r>
            <a:r>
              <a:rPr lang="en-US" sz="4400" b="1" i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MS PGothic" pitchFamily="34" charset="-128"/>
                <a:cs typeface="Calibri" pitchFamily="34" charset="0"/>
                <a:sym typeface="Calibri Bold" charset="0"/>
              </a:rPr>
              <a:t>Narrativas</a:t>
            </a:r>
            <a:r>
              <a:rPr lang="en-US" sz="4400" i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MS PGothic" pitchFamily="34" charset="-128"/>
                <a:cs typeface="Calibri" pitchFamily="34" charset="0"/>
                <a:sym typeface="Calibri Bold" charset="0"/>
              </a:rPr>
              <a:t> </a:t>
            </a:r>
          </a:p>
          <a:p>
            <a:pPr marL="39688" algn="ctr"/>
            <a:endParaRPr lang="en-US" sz="4400" i="1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  <a:ea typeface="MS PGothic" pitchFamily="34" charset="-128"/>
              <a:cs typeface="Calibri" pitchFamily="34" charset="0"/>
              <a:sym typeface="Calibri Bold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2424114" y="115888"/>
            <a:ext cx="7405687" cy="106680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3200" b="1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  <a:ea typeface="SimSun" pitchFamily="2" charset="-122"/>
              </a:rPr>
              <a:t>Painel de Oberva</a:t>
            </a:r>
            <a:r>
              <a:rPr lang="en-US" sz="3200" b="1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/>
                <a:ea typeface="SimSun" pitchFamily="2" charset="-122"/>
              </a:rPr>
              <a:t>ç</a:t>
            </a:r>
            <a:r>
              <a:rPr lang="en-US" sz="3200" b="1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  <a:ea typeface="SimSun" pitchFamily="2" charset="-122"/>
              </a:rPr>
              <a:t>ões</a:t>
            </a:r>
            <a:r>
              <a:rPr lang="en-US" sz="3200">
                <a:solidFill>
                  <a:srgbClr val="0033CC"/>
                </a:solidFill>
                <a:latin typeface="Candara" pitchFamily="34" charset="0"/>
                <a:ea typeface="SimSun" pitchFamily="2" charset="-122"/>
              </a:rPr>
              <a:t> </a:t>
            </a:r>
            <a:r>
              <a:rPr lang="en-US" sz="320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  <a:ea typeface="SimSun" pitchFamily="2" charset="-122"/>
              </a:rPr>
              <a:t>como assistente ao </a:t>
            </a:r>
          </a:p>
          <a:p>
            <a:pPr algn="ctr"/>
            <a:r>
              <a:rPr lang="en-US" sz="320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  <a:ea typeface="SimSun" pitchFamily="2" charset="-122"/>
              </a:rPr>
              <a:t>c</a:t>
            </a:r>
            <a:r>
              <a:rPr lang="de-DE" sz="320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  <a:ea typeface="SimSun" pitchFamily="2" charset="-122"/>
              </a:rPr>
              <a:t>ontador de hist</a:t>
            </a:r>
            <a:r>
              <a:rPr lang="de-DE" sz="320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/>
                <a:ea typeface="SimSun" pitchFamily="2" charset="-122"/>
              </a:rPr>
              <a:t>ó</a:t>
            </a:r>
            <a:r>
              <a:rPr lang="de-DE" sz="320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  <a:ea typeface="SimSun" pitchFamily="2" charset="-122"/>
              </a:rPr>
              <a:t>rias</a:t>
            </a:r>
          </a:p>
        </p:txBody>
      </p:sp>
      <p:sp>
        <p:nvSpPr>
          <p:cNvPr id="141315" name="Text Box 4"/>
          <p:cNvSpPr txBox="1">
            <a:spLocks noChangeArrowheads="1"/>
          </p:cNvSpPr>
          <p:nvPr/>
        </p:nvSpPr>
        <p:spPr bwMode="auto">
          <a:xfrm>
            <a:off x="1847850" y="1196975"/>
            <a:ext cx="8610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320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O </a:t>
            </a:r>
            <a:r>
              <a:rPr lang="en-GB" sz="3200" b="1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Objetos Mediadores</a:t>
            </a:r>
            <a:r>
              <a:rPr lang="en-GB" sz="320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nos contam uma história</a:t>
            </a:r>
            <a:endParaRPr lang="en-GB" sz="480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524000" y="6334126"/>
            <a:ext cx="3657600" cy="3079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pt-BR" sz="1400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41317" name="Picture 2" descr="forrest gump o contador de histórias"/>
          <p:cNvPicPr>
            <a:picLocks noChangeAspect="1" noChangeArrowheads="1"/>
          </p:cNvPicPr>
          <p:nvPr/>
        </p:nvPicPr>
        <p:blipFill>
          <a:blip r:embed="rId3"/>
          <a:srcRect l="21600" t="33867" r="12801" b="6400"/>
          <a:stretch>
            <a:fillRect/>
          </a:stretch>
        </p:blipFill>
        <p:spPr bwMode="auto">
          <a:xfrm>
            <a:off x="6172199" y="2514600"/>
            <a:ext cx="5954523" cy="4066401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141320" name="Text Box 4"/>
          <p:cNvSpPr txBox="1">
            <a:spLocks noChangeArrowheads="1"/>
          </p:cNvSpPr>
          <p:nvPr/>
        </p:nvSpPr>
        <p:spPr bwMode="auto">
          <a:xfrm>
            <a:off x="228600" y="3349382"/>
            <a:ext cx="5184775" cy="329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800" b="1" u="sng" dirty="0">
                <a:solidFill>
                  <a:srgbClr val="C00000"/>
                </a:solidFill>
                <a:latin typeface="Calibri" pitchFamily="34" charset="0"/>
              </a:rPr>
              <a:t>FERRAMENTA</a:t>
            </a:r>
            <a:r>
              <a:rPr lang="en-GB" sz="2800" b="1" dirty="0">
                <a:solidFill>
                  <a:srgbClr val="C00000"/>
                </a:solidFill>
                <a:latin typeface="Calibri" pitchFamily="34" charset="0"/>
              </a:rPr>
              <a:t> PARA COMPARTILHAR VISÕES, LEVANTAR DÚVIDAS,  ESTRUTURAR DISCUSSÕES E DEBATES. AJUDAM A </a:t>
            </a:r>
            <a:r>
              <a:rPr lang="en-GB" sz="2800" b="1" i="1" dirty="0">
                <a:solidFill>
                  <a:srgbClr val="C00000"/>
                </a:solidFill>
                <a:latin typeface="Calibri" pitchFamily="34" charset="0"/>
              </a:rPr>
              <a:t>TENCIONAR </a:t>
            </a:r>
            <a:r>
              <a:rPr lang="en-GB" sz="2800" b="1" dirty="0">
                <a:solidFill>
                  <a:srgbClr val="C00000"/>
                </a:solidFill>
                <a:latin typeface="Calibri" pitchFamily="34" charset="0"/>
              </a:rPr>
              <a:t>PARA BUSCAR COMPREENDER</a:t>
            </a:r>
            <a:r>
              <a:rPr lang="en-GB" sz="2800" b="1" i="1" dirty="0">
                <a:solidFill>
                  <a:srgbClr val="C00000"/>
                </a:solidFill>
                <a:latin typeface="Calibri" pitchFamily="34" charset="0"/>
              </a:rPr>
              <a:t>.</a:t>
            </a:r>
          </a:p>
          <a:p>
            <a:pPr>
              <a:spcBef>
                <a:spcPct val="50000"/>
              </a:spcBef>
            </a:pPr>
            <a:r>
              <a:rPr lang="en-GB" sz="2800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Representações</a:t>
            </a:r>
            <a:r>
              <a:rPr lang="en-GB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</a:t>
            </a:r>
            <a:r>
              <a:rPr lang="en-GB" sz="2800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não</a:t>
            </a:r>
            <a:r>
              <a:rPr lang="en-GB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</a:t>
            </a:r>
            <a:r>
              <a:rPr lang="en-GB" sz="2800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Realidades</a:t>
            </a:r>
            <a:r>
              <a:rPr lang="en-GB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!!</a:t>
            </a:r>
            <a:endParaRPr lang="en-GB" sz="4400" b="1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1524000" y="1773238"/>
            <a:ext cx="91440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600" b="1">
                <a:solidFill>
                  <a:srgbClr val="0D0D0D"/>
                </a:solidFill>
                <a:latin typeface="Calibri" pitchFamily="34" charset="0"/>
              </a:rPr>
              <a:t>Oferecem uma outra maneira de examinar uma situação!</a:t>
            </a:r>
            <a:endParaRPr lang="en-GB" sz="2600" b="1">
              <a:solidFill>
                <a:srgbClr val="000066"/>
              </a:solidFill>
              <a:latin typeface="Calibri" pitchFamily="34" charset="0"/>
            </a:endParaRPr>
          </a:p>
        </p:txBody>
      </p:sp>
      <p:sp>
        <p:nvSpPr>
          <p:cNvPr id="141323" name="Text Box 11"/>
          <p:cNvSpPr txBox="1">
            <a:spLocks noChangeArrowheads="1"/>
          </p:cNvSpPr>
          <p:nvPr/>
        </p:nvSpPr>
        <p:spPr bwMode="auto">
          <a:xfrm>
            <a:off x="9089535" y="6581001"/>
            <a:ext cx="306436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i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Filme</a:t>
            </a:r>
            <a:r>
              <a:rPr lang="en-US" sz="1200" i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: Forrest Gump</a:t>
            </a:r>
            <a:r>
              <a:rPr lang="en-US" sz="1200" dirty="0"/>
              <a:t>, Robert </a:t>
            </a:r>
            <a:r>
              <a:rPr lang="en-US" sz="1200" dirty="0" err="1"/>
              <a:t>Zemeckis</a:t>
            </a:r>
            <a:r>
              <a:rPr lang="en-US" sz="1200" dirty="0"/>
              <a:t>, 1994 </a:t>
            </a:r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Content Placeholder 2"/>
          <p:cNvSpPr>
            <a:spLocks/>
          </p:cNvSpPr>
          <p:nvPr/>
        </p:nvSpPr>
        <p:spPr bwMode="auto">
          <a:xfrm>
            <a:off x="228600" y="381000"/>
            <a:ext cx="117348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pt-BR" sz="3600" i="1" dirty="0">
                <a:solidFill>
                  <a:schemeClr val="accent2"/>
                </a:solidFill>
                <a:latin typeface="ClassGarmnd BT" charset="0"/>
              </a:rPr>
              <a:t>!La Geografia Médica </a:t>
            </a:r>
            <a:r>
              <a:rPr lang="pt-BR" sz="3600" i="1" dirty="0" err="1">
                <a:solidFill>
                  <a:schemeClr val="accent2"/>
                </a:solidFill>
                <a:latin typeface="ClassGarmnd BT" charset="0"/>
              </a:rPr>
              <a:t>comienza</a:t>
            </a:r>
            <a:r>
              <a:rPr lang="pt-BR" sz="3600" i="1" dirty="0">
                <a:solidFill>
                  <a:schemeClr val="accent2"/>
                </a:solidFill>
                <a:latin typeface="ClassGarmnd BT" charset="0"/>
              </a:rPr>
              <a:t> </a:t>
            </a:r>
            <a:r>
              <a:rPr lang="pt-BR" sz="3600" i="1" dirty="0" err="1">
                <a:solidFill>
                  <a:schemeClr val="accent2"/>
                </a:solidFill>
                <a:latin typeface="ClassGarmnd BT" charset="0"/>
              </a:rPr>
              <a:t>cuando</a:t>
            </a:r>
            <a:r>
              <a:rPr lang="pt-BR" sz="3600" i="1" dirty="0">
                <a:solidFill>
                  <a:schemeClr val="accent2"/>
                </a:solidFill>
                <a:latin typeface="ClassGarmnd BT" charset="0"/>
              </a:rPr>
              <a:t> </a:t>
            </a:r>
            <a:r>
              <a:rPr lang="pt-BR" sz="3600" i="1" dirty="0" err="1">
                <a:solidFill>
                  <a:schemeClr val="accent2"/>
                </a:solidFill>
                <a:latin typeface="ClassGarmnd BT" charset="0"/>
              </a:rPr>
              <a:t>el</a:t>
            </a:r>
            <a:r>
              <a:rPr lang="pt-BR" sz="3600" i="1" dirty="0">
                <a:solidFill>
                  <a:schemeClr val="accent2"/>
                </a:solidFill>
                <a:latin typeface="ClassGarmnd BT" charset="0"/>
              </a:rPr>
              <a:t> mapa acaba! </a:t>
            </a:r>
          </a:p>
          <a:p>
            <a:pPr marL="342900" indent="-342900" algn="ctr">
              <a:spcBef>
                <a:spcPct val="20000"/>
              </a:spcBef>
            </a:pPr>
            <a:r>
              <a:rPr lang="pt-BR" sz="2800" i="1" dirty="0">
                <a:solidFill>
                  <a:schemeClr val="accent2"/>
                </a:solidFill>
                <a:latin typeface="ClassGarmnd BT" charset="0"/>
              </a:rPr>
              <a:t>(Carlos </a:t>
            </a:r>
            <a:r>
              <a:rPr lang="pt-BR" sz="2800" i="1" dirty="0" err="1">
                <a:solidFill>
                  <a:schemeClr val="accent2"/>
                </a:solidFill>
                <a:latin typeface="ClassGarmnd BT" charset="0"/>
              </a:rPr>
              <a:t>Saenz</a:t>
            </a:r>
            <a:r>
              <a:rPr lang="pt-BR" sz="2800" i="1" dirty="0">
                <a:solidFill>
                  <a:schemeClr val="accent2"/>
                </a:solidFill>
                <a:latin typeface="ClassGarmnd BT" charset="0"/>
              </a:rPr>
              <a:t> de </a:t>
            </a:r>
            <a:r>
              <a:rPr lang="pt-BR" sz="2800" i="1" dirty="0" err="1">
                <a:solidFill>
                  <a:schemeClr val="accent2"/>
                </a:solidFill>
                <a:latin typeface="ClassGarmnd BT" charset="0"/>
              </a:rPr>
              <a:t>la</a:t>
            </a:r>
            <a:r>
              <a:rPr lang="pt-BR" sz="2800" i="1" dirty="0">
                <a:solidFill>
                  <a:schemeClr val="accent2"/>
                </a:solidFill>
                <a:latin typeface="ClassGarmnd BT" charset="0"/>
              </a:rPr>
              <a:t> </a:t>
            </a:r>
            <a:r>
              <a:rPr lang="pt-BR" sz="2800" i="1" dirty="0" err="1">
                <a:solidFill>
                  <a:schemeClr val="accent2"/>
                </a:solidFill>
                <a:latin typeface="ClassGarmnd BT" charset="0"/>
              </a:rPr>
              <a:t>Calzada</a:t>
            </a:r>
            <a:r>
              <a:rPr lang="pt-BR" sz="2800" i="1" dirty="0">
                <a:solidFill>
                  <a:schemeClr val="accent2"/>
                </a:solidFill>
                <a:latin typeface="ClassGarmnd BT" charset="0"/>
              </a:rPr>
              <a:t>, 1956)</a:t>
            </a:r>
          </a:p>
          <a:p>
            <a:pPr marL="342900" indent="-342900" algn="ctr">
              <a:spcBef>
                <a:spcPct val="20000"/>
              </a:spcBef>
            </a:pPr>
            <a:endParaRPr lang="pt-BR" sz="2800" i="1" dirty="0">
              <a:solidFill>
                <a:schemeClr val="accent2"/>
              </a:solidFill>
              <a:latin typeface="ClassGarmnd BT" charset="0"/>
            </a:endParaRPr>
          </a:p>
        </p:txBody>
      </p:sp>
      <p:sp>
        <p:nvSpPr>
          <p:cNvPr id="74755" name="Text Box 5"/>
          <p:cNvSpPr txBox="1">
            <a:spLocks noChangeArrowheads="1"/>
          </p:cNvSpPr>
          <p:nvPr/>
        </p:nvSpPr>
        <p:spPr bwMode="auto">
          <a:xfrm>
            <a:off x="2811829" y="1600200"/>
            <a:ext cx="90900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400" i="1" dirty="0"/>
              <a:t>La </a:t>
            </a:r>
            <a:r>
              <a:rPr lang="pt-BR" sz="1400" i="1" dirty="0" err="1"/>
              <a:t>Geografía</a:t>
            </a:r>
            <a:r>
              <a:rPr lang="pt-BR" sz="1400" i="1" dirty="0"/>
              <a:t> Médica </a:t>
            </a:r>
            <a:r>
              <a:rPr lang="pt-BR" sz="1400" i="1" dirty="0" err="1"/>
              <a:t>en</a:t>
            </a:r>
            <a:r>
              <a:rPr lang="pt-BR" sz="1400" i="1" dirty="0"/>
              <a:t> México a través de </a:t>
            </a:r>
            <a:r>
              <a:rPr lang="pt-BR" sz="1400" i="1" dirty="0" err="1"/>
              <a:t>la</a:t>
            </a:r>
            <a:r>
              <a:rPr lang="pt-BR" sz="1400" i="1" dirty="0"/>
              <a:t> Historia</a:t>
            </a:r>
            <a:r>
              <a:rPr lang="pt-BR" sz="1400" dirty="0"/>
              <a:t>. México: </a:t>
            </a:r>
            <a:r>
              <a:rPr lang="pt-BR" sz="1400" dirty="0" err="1"/>
              <a:t>Ediciones</a:t>
            </a:r>
            <a:r>
              <a:rPr lang="pt-BR" sz="1400" dirty="0"/>
              <a:t> Juan Palomo (2ª </a:t>
            </a:r>
            <a:r>
              <a:rPr lang="pt-BR" sz="1400" dirty="0" err="1"/>
              <a:t>edición</a:t>
            </a:r>
            <a:r>
              <a:rPr lang="pt-BR" sz="1400" dirty="0"/>
              <a:t>), 1971, 200 p. </a:t>
            </a:r>
            <a:r>
              <a:rPr lang="pt-BR" sz="1400" dirty="0" err="1"/>
              <a:t>láminas</a:t>
            </a:r>
            <a:r>
              <a:rPr lang="pt-BR" sz="1400" i="1" dirty="0"/>
              <a:t>;</a:t>
            </a:r>
            <a:r>
              <a:rPr lang="pt-BR" sz="1400" dirty="0"/>
              <a:t> </a:t>
            </a:r>
          </a:p>
        </p:txBody>
      </p:sp>
      <p:sp>
        <p:nvSpPr>
          <p:cNvPr id="74756" name="Text Box 7"/>
          <p:cNvSpPr txBox="1">
            <a:spLocks noChangeArrowheads="1"/>
          </p:cNvSpPr>
          <p:nvPr/>
        </p:nvSpPr>
        <p:spPr bwMode="auto">
          <a:xfrm>
            <a:off x="76200" y="3810000"/>
            <a:ext cx="12115800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t-BR" sz="3600" i="1" dirty="0">
                <a:solidFill>
                  <a:schemeClr val="accent2"/>
                </a:solidFill>
                <a:latin typeface="ClassGarmnd BT" charset="0"/>
              </a:rPr>
              <a:t>Mas.. O mapa não existe !!</a:t>
            </a:r>
          </a:p>
          <a:p>
            <a:pPr algn="ctr"/>
            <a:r>
              <a:rPr lang="pt-BR" sz="3200" i="1" dirty="0">
                <a:solidFill>
                  <a:schemeClr val="accent2"/>
                </a:solidFill>
                <a:latin typeface="ClassGarmnd BT" charset="0"/>
              </a:rPr>
              <a:t>A Análise Espacial de Dados Geográficos é então meio e fim!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3"/>
          <p:cNvSpPr>
            <a:spLocks noGrp="1" noChangeArrowheads="1"/>
          </p:cNvSpPr>
          <p:nvPr>
            <p:ph type="body" sz="half" idx="4294967295"/>
          </p:nvPr>
        </p:nvSpPr>
        <p:spPr bwMode="auto">
          <a:xfrm>
            <a:off x="2514601" y="152401"/>
            <a:ext cx="7273925" cy="11795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110000"/>
              </a:lnSpc>
              <a:buFontTx/>
              <a:buNone/>
            </a:pPr>
            <a:r>
              <a:rPr lang="pt-PT" sz="2400"/>
              <a:t>Teoria miasmática: O lugar como determinante</a:t>
            </a:r>
            <a:r>
              <a:rPr lang="pt-PT" sz="2400">
                <a:solidFill>
                  <a:srgbClr val="3366FF"/>
                </a:solidFill>
              </a:rPr>
              <a:t>.</a:t>
            </a:r>
            <a:r>
              <a:rPr lang="pt-PT" sz="2400"/>
              <a:t> </a:t>
            </a:r>
          </a:p>
          <a:p>
            <a:pPr eaLnBrk="1" hangingPunct="1">
              <a:lnSpc>
                <a:spcPct val="110000"/>
              </a:lnSpc>
              <a:buFontTx/>
              <a:buNone/>
            </a:pPr>
            <a:r>
              <a:rPr lang="pt-PT" sz="2400"/>
              <a:t>Distribuir, localizar e associar.</a:t>
            </a:r>
          </a:p>
          <a:p>
            <a:pPr eaLnBrk="1" hangingPunct="1">
              <a:lnSpc>
                <a:spcPct val="110000"/>
              </a:lnSpc>
            </a:pPr>
            <a:endParaRPr lang="pt-PT" sz="2400">
              <a:solidFill>
                <a:srgbClr val="3366FF"/>
              </a:solidFill>
            </a:endParaRPr>
          </a:p>
        </p:txBody>
      </p:sp>
      <p:pic>
        <p:nvPicPr>
          <p:cNvPr id="75779" name="Picture 4" descr="ventos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lum bright="12000" contrast="-22000"/>
          </a:blip>
          <a:srcRect/>
          <a:stretch>
            <a:fillRect/>
          </a:stretch>
        </p:blipFill>
        <p:spPr bwMode="auto">
          <a:xfrm>
            <a:off x="1905000" y="1219201"/>
            <a:ext cx="8135938" cy="4106863"/>
          </a:xfrm>
          <a:prstGeom prst="rect">
            <a:avLst/>
          </a:prstGeom>
          <a:noFill/>
          <a:ln>
            <a:miter lim="800000"/>
            <a:headEnd/>
            <a:tailEnd/>
          </a:ln>
        </p:spPr>
      </p:pic>
      <p:sp>
        <p:nvSpPr>
          <p:cNvPr id="75780" name="Text Box 5"/>
          <p:cNvSpPr txBox="1">
            <a:spLocks noChangeArrowheads="1"/>
          </p:cNvSpPr>
          <p:nvPr/>
        </p:nvSpPr>
        <p:spPr bwMode="auto">
          <a:xfrm>
            <a:off x="1905000" y="5257801"/>
            <a:ext cx="446405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1600">
                <a:latin typeface="Verdana" pitchFamily="34" charset="0"/>
              </a:rPr>
              <a:t>Malária em Nápoles, Vento e Mangue</a:t>
            </a:r>
          </a:p>
          <a:p>
            <a:r>
              <a:rPr lang="pt-BR" sz="1600">
                <a:latin typeface="Verdana" pitchFamily="34" charset="0"/>
              </a:rPr>
              <a:t>Lancisi, 1711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6032500" y="5300664"/>
            <a:ext cx="4635500" cy="12003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defRPr/>
            </a:pPr>
            <a:r>
              <a:rPr lang="pt-BR">
                <a:latin typeface="Calibri" pitchFamily="34" charset="0"/>
              </a:rPr>
              <a:t>Associou a ocorrência da malária mas não identificou o processo de produção da doença. (</a:t>
            </a:r>
            <a:r>
              <a:rPr lang="pt-BR" i="1" u="sng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Localização</a:t>
            </a:r>
            <a:r>
              <a:rPr lang="pt-BR">
                <a:latin typeface="Calibri" pitchFamily="34" charset="0"/>
              </a:rPr>
              <a:t>)</a:t>
            </a:r>
          </a:p>
        </p:txBody>
      </p:sp>
      <p:sp>
        <p:nvSpPr>
          <p:cNvPr id="3" name="Subtitle 2"/>
          <p:cNvSpPr>
            <a:spLocks/>
          </p:cNvSpPr>
          <p:nvPr/>
        </p:nvSpPr>
        <p:spPr bwMode="auto">
          <a:xfrm>
            <a:off x="1524000" y="6172200"/>
            <a:ext cx="4038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70000"/>
              </a:lnSpc>
              <a:defRPr/>
            </a:pPr>
            <a:r>
              <a:rPr lang="pt-BR" sz="1600" i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Slides de Luisa Iñiguez Rojas.</a:t>
            </a:r>
            <a:r>
              <a:rPr lang="pt-BR" i="1">
                <a:solidFill>
                  <a:srgbClr val="898989"/>
                </a:solidFill>
                <a:latin typeface="Arial" charset="0"/>
              </a:rPr>
              <a:t> </a:t>
            </a:r>
          </a:p>
          <a:p>
            <a:pPr algn="ctr">
              <a:lnSpc>
                <a:spcPct val="70000"/>
              </a:lnSpc>
              <a:defRPr/>
            </a:pPr>
            <a:r>
              <a:rPr lang="pt-BR" sz="1400">
                <a:latin typeface="Arial" charset="0"/>
              </a:rPr>
              <a:t>Centro de Estudios de Salud y Bienestar Humanos. Universidad de La Habana. Cuba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934" name="Rectangle 46"/>
          <p:cNvSpPr>
            <a:spLocks noChangeArrowheads="1"/>
          </p:cNvSpPr>
          <p:nvPr/>
        </p:nvSpPr>
        <p:spPr bwMode="auto">
          <a:xfrm>
            <a:off x="7239000" y="5947487"/>
            <a:ext cx="5181600" cy="2016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60000"/>
              </a:lnSpc>
              <a:spcBef>
                <a:spcPct val="50000"/>
              </a:spcBef>
              <a:defRPr/>
            </a:pPr>
            <a:r>
              <a:rPr lang="en-US" sz="1200" i="1" dirty="0" err="1">
                <a:latin typeface="Arial Unicode MS" pitchFamily="34" charset="-128"/>
              </a:rPr>
              <a:t>Elogio</a:t>
            </a:r>
            <a:r>
              <a:rPr lang="en-US" sz="1200" i="1" dirty="0">
                <a:latin typeface="Arial Unicode MS" pitchFamily="34" charset="-128"/>
              </a:rPr>
              <a:t> </a:t>
            </a:r>
            <a:r>
              <a:rPr lang="en-US" sz="1200" i="1" dirty="0" err="1">
                <a:latin typeface="Arial Unicode MS" pitchFamily="34" charset="-128"/>
              </a:rPr>
              <a:t>da</a:t>
            </a:r>
            <a:r>
              <a:rPr lang="en-US" sz="1200" i="1" dirty="0">
                <a:latin typeface="Arial Unicode MS" pitchFamily="34" charset="-128"/>
              </a:rPr>
              <a:t> </a:t>
            </a:r>
            <a:r>
              <a:rPr lang="en-US" sz="1200" i="1" dirty="0" err="1">
                <a:latin typeface="Arial Unicode MS" pitchFamily="34" charset="-128"/>
              </a:rPr>
              <a:t>Serenidade</a:t>
            </a:r>
            <a:r>
              <a:rPr lang="en-US" sz="1200" i="1" dirty="0">
                <a:latin typeface="Arial Unicode MS" pitchFamily="34" charset="-128"/>
              </a:rPr>
              <a:t> - e </a:t>
            </a:r>
            <a:r>
              <a:rPr lang="en-US" sz="1200" i="1" dirty="0" err="1">
                <a:latin typeface="Arial Unicode MS" pitchFamily="34" charset="-128"/>
              </a:rPr>
              <a:t>Outros</a:t>
            </a:r>
            <a:r>
              <a:rPr lang="en-US" sz="1200" i="1" dirty="0">
                <a:latin typeface="Arial Unicode MS" pitchFamily="34" charset="-128"/>
              </a:rPr>
              <a:t> </a:t>
            </a:r>
            <a:r>
              <a:rPr lang="en-US" sz="1200" i="1" dirty="0" err="1">
                <a:latin typeface="Arial Unicode MS" pitchFamily="34" charset="-128"/>
              </a:rPr>
              <a:t>Escritos</a:t>
            </a:r>
            <a:r>
              <a:rPr lang="en-US" sz="1200" i="1" dirty="0">
                <a:latin typeface="Arial Unicode MS" pitchFamily="34" charset="-128"/>
              </a:rPr>
              <a:t> </a:t>
            </a:r>
            <a:r>
              <a:rPr lang="en-US" sz="1200" i="1" dirty="0" err="1">
                <a:latin typeface="Arial Unicode MS" pitchFamily="34" charset="-128"/>
              </a:rPr>
              <a:t>Morais</a:t>
            </a:r>
            <a:r>
              <a:rPr lang="en-US" sz="1200" dirty="0">
                <a:latin typeface="Arial Unicode MS" pitchFamily="34" charset="-128"/>
              </a:rPr>
              <a:t> </a:t>
            </a:r>
            <a:r>
              <a:rPr lang="en-US" sz="1200" b="1" dirty="0">
                <a:latin typeface="Arial Unicode MS" pitchFamily="34" charset="-128"/>
              </a:rPr>
              <a:t>- 2ª Ed. 2011. Ed </a:t>
            </a:r>
            <a:r>
              <a:rPr lang="en-US" sz="1200" b="1" dirty="0" err="1">
                <a:latin typeface="Arial Unicode MS" pitchFamily="34" charset="-128"/>
              </a:rPr>
              <a:t>Unesp</a:t>
            </a:r>
            <a:endParaRPr lang="pt-PT" sz="1200" b="1" dirty="0">
              <a:latin typeface="Arial Unicode MS" pitchFamily="34" charset="-128"/>
            </a:endParaRPr>
          </a:p>
        </p:txBody>
      </p:sp>
      <p:sp>
        <p:nvSpPr>
          <p:cNvPr id="165935" name="Rectangle 47"/>
          <p:cNvSpPr>
            <a:spLocks noChangeArrowheads="1"/>
          </p:cNvSpPr>
          <p:nvPr/>
        </p:nvSpPr>
        <p:spPr bwMode="auto">
          <a:xfrm>
            <a:off x="228600" y="228600"/>
            <a:ext cx="3810000" cy="56630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lnSpc>
                <a:spcPct val="70000"/>
              </a:lnSpc>
              <a:defRPr/>
            </a:pPr>
            <a:r>
              <a:rPr lang="pt-PT" dirty="0">
                <a:solidFill>
                  <a:schemeClr val="accent2"/>
                </a:solidFill>
                <a:latin typeface="Arabic Typesetting" pitchFamily="66" charset="-78"/>
              </a:rPr>
              <a:t>Norberto Bobbio</a:t>
            </a:r>
            <a:r>
              <a:rPr lang="pt-PT" i="1" dirty="0">
                <a:solidFill>
                  <a:schemeClr val="accent2"/>
                </a:solidFill>
                <a:latin typeface="Arabic Typesetting" pitchFamily="66" charset="-78"/>
              </a:rPr>
              <a:t> - </a:t>
            </a:r>
            <a:r>
              <a:rPr lang="pt-PT" sz="2000" i="1" dirty="0">
                <a:solidFill>
                  <a:schemeClr val="accent2"/>
                </a:solidFill>
                <a:latin typeface="Arabic Typesetting" pitchFamily="66" charset="-78"/>
              </a:rPr>
              <a:t>Turim, 1909-2004</a:t>
            </a:r>
            <a:endParaRPr lang="pt-PT" sz="2000" i="1" dirty="0">
              <a:solidFill>
                <a:srgbClr val="6666FF"/>
              </a:solidFill>
              <a:latin typeface="Arabic Typesetting" pitchFamily="66" charset="-78"/>
            </a:endParaRPr>
          </a:p>
        </p:txBody>
      </p:sp>
      <p:pic>
        <p:nvPicPr>
          <p:cNvPr id="2052" name="Picture 53" descr="screen_shot_2012-11-12_at_1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1004135"/>
            <a:ext cx="3810000" cy="5162550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</p:pic>
      <p:sp>
        <p:nvSpPr>
          <p:cNvPr id="165942" name="Rectangle 54"/>
          <p:cNvSpPr>
            <a:spLocks noChangeArrowheads="1"/>
          </p:cNvSpPr>
          <p:nvPr/>
        </p:nvSpPr>
        <p:spPr bwMode="auto">
          <a:xfrm>
            <a:off x="152400" y="6422804"/>
            <a:ext cx="3810000" cy="39709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lnSpc>
                <a:spcPct val="70000"/>
              </a:lnSpc>
              <a:defRPr/>
            </a:pPr>
            <a:r>
              <a:rPr lang="pt-PT" sz="1400" dirty="0">
                <a:solidFill>
                  <a:schemeClr val="accent2"/>
                </a:solidFill>
                <a:latin typeface="Arabic Typesetting" pitchFamily="66" charset="-78"/>
              </a:rPr>
              <a:t>Historiador do Pensameto Político, Filósofo do Direito, Escritor, Senador Vitalício, Ativista</a:t>
            </a:r>
          </a:p>
        </p:txBody>
      </p:sp>
      <p:sp>
        <p:nvSpPr>
          <p:cNvPr id="165943" name="Text Box 55"/>
          <p:cNvSpPr txBox="1">
            <a:spLocks noChangeArrowheads="1"/>
          </p:cNvSpPr>
          <p:nvPr/>
        </p:nvSpPr>
        <p:spPr bwMode="auto">
          <a:xfrm>
            <a:off x="4495800" y="992412"/>
            <a:ext cx="7543800" cy="4832092"/>
          </a:xfrm>
          <a:prstGeom prst="rect">
            <a:avLst/>
          </a:prstGeom>
          <a:solidFill>
            <a:srgbClr val="FFFF99"/>
          </a:solidFill>
          <a:ln w="9525" algn="ctr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4400" dirty="0">
                <a:latin typeface="Trebuchet MS" pitchFamily="34" charset="0"/>
              </a:rPr>
              <a:t>"A </a:t>
            </a:r>
            <a:r>
              <a:rPr lang="en-US" sz="4400" i="1" dirty="0" err="1">
                <a:latin typeface="Trebuchet MS" pitchFamily="34" charset="0"/>
              </a:rPr>
              <a:t>serenidade</a:t>
            </a:r>
            <a:r>
              <a:rPr lang="en-US" sz="4400" dirty="0">
                <a:latin typeface="Trebuchet MS" pitchFamily="34" charset="0"/>
              </a:rPr>
              <a:t> é </a:t>
            </a:r>
            <a:r>
              <a:rPr lang="en-US" sz="4400" dirty="0" err="1">
                <a:latin typeface="Trebuchet MS" pitchFamily="34" charset="0"/>
              </a:rPr>
              <a:t>uma</a:t>
            </a:r>
            <a:r>
              <a:rPr lang="en-US" sz="4400" dirty="0">
                <a:latin typeface="Trebuchet MS" pitchFamily="34" charset="0"/>
              </a:rPr>
              <a:t> </a:t>
            </a:r>
            <a:r>
              <a:rPr lang="en-US" sz="4400" dirty="0" err="1">
                <a:latin typeface="Trebuchet MS" pitchFamily="34" charset="0"/>
              </a:rPr>
              <a:t>disposição</a:t>
            </a:r>
            <a:r>
              <a:rPr lang="en-US" sz="4400" dirty="0">
                <a:latin typeface="Trebuchet MS" pitchFamily="34" charset="0"/>
              </a:rPr>
              <a:t> de </a:t>
            </a:r>
            <a:r>
              <a:rPr lang="en-US" sz="4400" dirty="0" err="1">
                <a:latin typeface="Trebuchet MS" pitchFamily="34" charset="0"/>
              </a:rPr>
              <a:t>espírito</a:t>
            </a:r>
            <a:r>
              <a:rPr lang="en-US" sz="4400" dirty="0">
                <a:latin typeface="Trebuchet MS" pitchFamily="34" charset="0"/>
              </a:rPr>
              <a:t> </a:t>
            </a:r>
            <a:r>
              <a:rPr lang="en-US" sz="4400" dirty="0" err="1">
                <a:latin typeface="Trebuchet MS" pitchFamily="34" charset="0"/>
              </a:rPr>
              <a:t>que</a:t>
            </a:r>
            <a:r>
              <a:rPr lang="en-US" sz="4400" dirty="0">
                <a:latin typeface="Trebuchet MS" pitchFamily="34" charset="0"/>
              </a:rPr>
              <a:t> </a:t>
            </a:r>
            <a:r>
              <a:rPr lang="en-US" sz="4400" dirty="0" err="1">
                <a:latin typeface="Trebuchet MS" pitchFamily="34" charset="0"/>
              </a:rPr>
              <a:t>somente</a:t>
            </a:r>
            <a:r>
              <a:rPr lang="en-US" sz="4400" dirty="0">
                <a:latin typeface="Trebuchet MS" pitchFamily="34" charset="0"/>
              </a:rPr>
              <a:t> </a:t>
            </a:r>
            <a:r>
              <a:rPr lang="en-US" sz="4400" dirty="0" err="1">
                <a:latin typeface="Trebuchet MS" pitchFamily="34" charset="0"/>
              </a:rPr>
              <a:t>resplandece</a:t>
            </a:r>
            <a:r>
              <a:rPr lang="en-US" sz="4400" dirty="0">
                <a:latin typeface="Trebuchet MS" pitchFamily="34" charset="0"/>
              </a:rPr>
              <a:t> </a:t>
            </a:r>
            <a:r>
              <a:rPr lang="en-US" sz="4400" dirty="0" err="1">
                <a:latin typeface="Trebuchet MS" pitchFamily="34" charset="0"/>
              </a:rPr>
              <a:t>na</a:t>
            </a:r>
            <a:r>
              <a:rPr lang="en-US" sz="4400" dirty="0">
                <a:latin typeface="Trebuchet MS" pitchFamily="34" charset="0"/>
              </a:rPr>
              <a:t> </a:t>
            </a:r>
            <a:r>
              <a:rPr lang="en-US" sz="4400" dirty="0" err="1">
                <a:latin typeface="Trebuchet MS" pitchFamily="34" charset="0"/>
              </a:rPr>
              <a:t>presença</a:t>
            </a:r>
            <a:r>
              <a:rPr lang="en-US" sz="4400" dirty="0">
                <a:latin typeface="Trebuchet MS" pitchFamily="34" charset="0"/>
              </a:rPr>
              <a:t> do </a:t>
            </a:r>
            <a:r>
              <a:rPr lang="en-US" sz="4400" dirty="0" err="1">
                <a:latin typeface="Trebuchet MS" pitchFamily="34" charset="0"/>
              </a:rPr>
              <a:t>outro</a:t>
            </a:r>
            <a:r>
              <a:rPr lang="en-US" sz="4400" dirty="0">
                <a:latin typeface="Trebuchet MS" pitchFamily="34" charset="0"/>
              </a:rPr>
              <a:t>: </a:t>
            </a:r>
            <a:r>
              <a:rPr lang="en-US" sz="4400" b="1" dirty="0">
                <a:latin typeface="Trebuchet MS" pitchFamily="34" charset="0"/>
              </a:rPr>
              <a:t>o </a:t>
            </a:r>
            <a:r>
              <a:rPr lang="en-US" sz="4400" b="1" i="1" dirty="0" err="1">
                <a:latin typeface="Trebuchet MS" pitchFamily="34" charset="0"/>
              </a:rPr>
              <a:t>sereno</a:t>
            </a:r>
            <a:r>
              <a:rPr lang="en-US" sz="4400" b="1" dirty="0">
                <a:latin typeface="Trebuchet MS" pitchFamily="34" charset="0"/>
              </a:rPr>
              <a:t> é o </a:t>
            </a:r>
            <a:r>
              <a:rPr lang="en-US" sz="4400" b="1" dirty="0" err="1">
                <a:latin typeface="Trebuchet MS" pitchFamily="34" charset="0"/>
              </a:rPr>
              <a:t>homem</a:t>
            </a:r>
            <a:r>
              <a:rPr lang="en-US" sz="4400" b="1" dirty="0">
                <a:latin typeface="Trebuchet MS" pitchFamily="34" charset="0"/>
              </a:rPr>
              <a:t> de </a:t>
            </a:r>
            <a:r>
              <a:rPr lang="en-US" sz="4400" b="1" dirty="0" err="1">
                <a:latin typeface="Trebuchet MS" pitchFamily="34" charset="0"/>
              </a:rPr>
              <a:t>que</a:t>
            </a:r>
            <a:r>
              <a:rPr lang="en-US" sz="4400" b="1" dirty="0">
                <a:latin typeface="Trebuchet MS" pitchFamily="34" charset="0"/>
              </a:rPr>
              <a:t> o </a:t>
            </a:r>
            <a:r>
              <a:rPr lang="en-US" sz="4400" b="1" dirty="0" err="1">
                <a:latin typeface="Trebuchet MS" pitchFamily="34" charset="0"/>
              </a:rPr>
              <a:t>outro</a:t>
            </a:r>
            <a:r>
              <a:rPr lang="en-US" sz="4400" b="1" dirty="0">
                <a:latin typeface="Trebuchet MS" pitchFamily="34" charset="0"/>
              </a:rPr>
              <a:t> </a:t>
            </a:r>
            <a:r>
              <a:rPr lang="en-US" sz="4400" b="1" dirty="0" err="1">
                <a:latin typeface="Trebuchet MS" pitchFamily="34" charset="0"/>
              </a:rPr>
              <a:t>necessita</a:t>
            </a:r>
            <a:r>
              <a:rPr lang="en-US" sz="4400" b="1" dirty="0">
                <a:latin typeface="Trebuchet MS" pitchFamily="34" charset="0"/>
              </a:rPr>
              <a:t> </a:t>
            </a:r>
            <a:r>
              <a:rPr lang="en-US" sz="4400" b="1" dirty="0" err="1">
                <a:latin typeface="Trebuchet MS" pitchFamily="34" charset="0"/>
              </a:rPr>
              <a:t>para</a:t>
            </a:r>
            <a:r>
              <a:rPr lang="en-US" sz="4400" b="1" dirty="0">
                <a:latin typeface="Trebuchet MS" pitchFamily="34" charset="0"/>
              </a:rPr>
              <a:t> </a:t>
            </a:r>
            <a:r>
              <a:rPr lang="en-US" sz="4400" b="1" dirty="0" err="1">
                <a:latin typeface="Trebuchet MS" pitchFamily="34" charset="0"/>
              </a:rPr>
              <a:t>vencer</a:t>
            </a:r>
            <a:r>
              <a:rPr lang="en-US" sz="4400" b="1" dirty="0">
                <a:latin typeface="Trebuchet MS" pitchFamily="34" charset="0"/>
              </a:rPr>
              <a:t> o mal </a:t>
            </a:r>
            <a:r>
              <a:rPr lang="en-US" sz="4400" b="1" dirty="0" err="1">
                <a:latin typeface="Trebuchet MS" pitchFamily="34" charset="0"/>
              </a:rPr>
              <a:t>dentro</a:t>
            </a:r>
            <a:r>
              <a:rPr lang="en-US" sz="4400" b="1" dirty="0">
                <a:latin typeface="Trebuchet MS" pitchFamily="34" charset="0"/>
              </a:rPr>
              <a:t> de </a:t>
            </a:r>
            <a:r>
              <a:rPr lang="en-US" sz="4400" b="1" dirty="0" err="1">
                <a:latin typeface="Trebuchet MS" pitchFamily="34" charset="0"/>
              </a:rPr>
              <a:t>si</a:t>
            </a:r>
            <a:r>
              <a:rPr lang="en-US" sz="4400" dirty="0">
                <a:latin typeface="Trebuchet MS" pitchFamily="34" charset="0"/>
              </a:rPr>
              <a:t>".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 descr="http://www.zevross.com/images/seaman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0" y="0"/>
            <a:ext cx="457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1524000" y="836613"/>
            <a:ext cx="4751388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defRPr/>
            </a:pPr>
            <a:r>
              <a:rPr lang="pt-BR">
                <a:latin typeface="Calibri" pitchFamily="34" charset="0"/>
              </a:rPr>
              <a:t>Associou a ocorrência da </a:t>
            </a:r>
            <a:r>
              <a:rPr lang="pt-BR" i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febre amarela</a:t>
            </a:r>
            <a:r>
              <a:rPr lang="pt-BR">
                <a:latin typeface="Calibri" pitchFamily="34" charset="0"/>
              </a:rPr>
              <a:t> , mas não identificou o processo de produção da doença (</a:t>
            </a:r>
            <a:r>
              <a:rPr lang="pt-BR" i="1" u="sng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Localização</a:t>
            </a:r>
            <a:r>
              <a:rPr lang="pt-BR">
                <a:latin typeface="Calibri" pitchFamily="34" charset="0"/>
              </a:rPr>
              <a:t>)</a:t>
            </a:r>
          </a:p>
        </p:txBody>
      </p:sp>
      <p:sp>
        <p:nvSpPr>
          <p:cNvPr id="76804" name="Text Box 5"/>
          <p:cNvSpPr txBox="1">
            <a:spLocks noChangeArrowheads="1"/>
          </p:cNvSpPr>
          <p:nvPr/>
        </p:nvSpPr>
        <p:spPr bwMode="auto">
          <a:xfrm>
            <a:off x="1524000" y="3886200"/>
            <a:ext cx="4800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pt-BR" sz="1400" u="sng">
                <a:latin typeface="Calibri" pitchFamily="34" charset="0"/>
              </a:rPr>
              <a:t>An account of the epidemic</a:t>
            </a:r>
            <a:r>
              <a:rPr lang="pt-BR" sz="1400">
                <a:latin typeface="Calibri" pitchFamily="34" charset="0"/>
              </a:rPr>
              <a:t> yellow fever, as it appeared in the city of New-York in the year 1795 Dr. Valentine Seaman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Text Box 2"/>
          <p:cNvSpPr txBox="1">
            <a:spLocks noChangeArrowheads="1"/>
          </p:cNvSpPr>
          <p:nvPr/>
        </p:nvSpPr>
        <p:spPr bwMode="auto">
          <a:xfrm>
            <a:off x="3413125" y="490538"/>
            <a:ext cx="18415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endParaRPr lang="en-US">
              <a:latin typeface="Tahoma" pitchFamily="34" charset="0"/>
            </a:endParaRPr>
          </a:p>
        </p:txBody>
      </p:sp>
      <p:sp>
        <p:nvSpPr>
          <p:cNvPr id="77827" name="Text Box 4"/>
          <p:cNvSpPr txBox="1">
            <a:spLocks noChangeArrowheads="1"/>
          </p:cNvSpPr>
          <p:nvPr/>
        </p:nvSpPr>
        <p:spPr bwMode="auto">
          <a:xfrm>
            <a:off x="1828800" y="1905000"/>
            <a:ext cx="8686800" cy="94179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130000"/>
              </a:lnSpc>
              <a:spcBef>
                <a:spcPct val="20000"/>
              </a:spcBef>
              <a:buClr>
                <a:srgbClr val="CC99FF"/>
              </a:buClr>
              <a:buSzPct val="80000"/>
              <a:buFont typeface="Monotype Sorts" pitchFamily="2" charset="2"/>
              <a:buNone/>
            </a:pPr>
            <a:endParaRPr kumimoji="1" lang="pt-BR">
              <a:latin typeface="Comic Sans MS" pitchFamily="66" charset="0"/>
            </a:endParaRPr>
          </a:p>
          <a:p>
            <a:pPr eaLnBrk="0" hangingPunct="0"/>
            <a:endParaRPr lang="pt-BR">
              <a:latin typeface="Comic Sans MS" pitchFamily="66" charset="0"/>
            </a:endParaRP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381000" y="609600"/>
            <a:ext cx="11430000" cy="5811838"/>
            <a:chOff x="249" y="384"/>
            <a:chExt cx="5367" cy="3661"/>
          </a:xfrm>
        </p:grpSpPr>
        <p:sp>
          <p:nvSpPr>
            <p:cNvPr id="77833" name="Rectangle 3"/>
            <p:cNvSpPr>
              <a:spLocks noChangeArrowheads="1"/>
            </p:cNvSpPr>
            <p:nvPr/>
          </p:nvSpPr>
          <p:spPr bwMode="auto">
            <a:xfrm>
              <a:off x="432" y="384"/>
              <a:ext cx="5184" cy="40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3600" dirty="0" err="1">
                  <a:solidFill>
                    <a:schemeClr val="accent2"/>
                  </a:solidFill>
                  <a:latin typeface="ClassGarmnd BT" charset="0"/>
                </a:rPr>
                <a:t>Análise</a:t>
              </a:r>
              <a:r>
                <a:rPr lang="en-US" sz="3600" dirty="0">
                  <a:solidFill>
                    <a:schemeClr val="accent2"/>
                  </a:solidFill>
                  <a:latin typeface="ClassGarmnd BT" charset="0"/>
                </a:rPr>
                <a:t> </a:t>
              </a:r>
              <a:r>
                <a:rPr lang="en-US" sz="3600" dirty="0" err="1">
                  <a:solidFill>
                    <a:schemeClr val="accent2"/>
                  </a:solidFill>
                  <a:latin typeface="ClassGarmnd BT" charset="0"/>
                </a:rPr>
                <a:t>Espacial</a:t>
              </a:r>
              <a:r>
                <a:rPr lang="en-US" sz="3600" dirty="0">
                  <a:solidFill>
                    <a:schemeClr val="accent2"/>
                  </a:solidFill>
                  <a:latin typeface="ClassGarmnd BT" charset="0"/>
                </a:rPr>
                <a:t>: Uma “</a:t>
              </a:r>
              <a:r>
                <a:rPr lang="en-US" sz="3600" dirty="0" err="1">
                  <a:solidFill>
                    <a:schemeClr val="accent2"/>
                  </a:solidFill>
                  <a:latin typeface="ClassGarmnd BT" charset="0"/>
                </a:rPr>
                <a:t>História</a:t>
              </a:r>
              <a:r>
                <a:rPr lang="en-US" sz="3600" dirty="0">
                  <a:solidFill>
                    <a:schemeClr val="accent2"/>
                  </a:solidFill>
                  <a:latin typeface="ClassGarmnd BT" charset="0"/>
                </a:rPr>
                <a:t>” </a:t>
              </a:r>
              <a:r>
                <a:rPr lang="en-US" sz="3600" dirty="0" err="1">
                  <a:solidFill>
                    <a:schemeClr val="accent2"/>
                  </a:solidFill>
                  <a:latin typeface="ClassGarmnd BT" charset="0"/>
                </a:rPr>
                <a:t>Antiga</a:t>
              </a:r>
              <a:endParaRPr lang="en-US" sz="3600" dirty="0">
                <a:solidFill>
                  <a:schemeClr val="accent2"/>
                </a:solidFill>
                <a:latin typeface="ClassGarmnd BT" charset="0"/>
              </a:endParaRPr>
            </a:p>
          </p:txBody>
        </p:sp>
        <p:sp>
          <p:nvSpPr>
            <p:cNvPr id="329733" name="Rectangle 5"/>
            <p:cNvSpPr>
              <a:spLocks noChangeArrowheads="1"/>
            </p:cNvSpPr>
            <p:nvPr/>
          </p:nvSpPr>
          <p:spPr bwMode="auto">
            <a:xfrm>
              <a:off x="249" y="1117"/>
              <a:ext cx="5280" cy="292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  <a:defRPr/>
              </a:pPr>
              <a:r>
                <a:rPr lang="en-US" sz="3200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James Lind</a:t>
              </a:r>
              <a:r>
                <a:rPr lang="en-US" sz="2800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, </a:t>
              </a:r>
              <a:r>
                <a:rPr lang="en-US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Médico</a:t>
              </a:r>
              <a:r>
                <a:rPr lang="en-US" sz="2800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, </a:t>
              </a:r>
              <a:r>
                <a:rPr lang="en-US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Cirurgião</a:t>
              </a:r>
              <a:r>
                <a:rPr lang="en-US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Naval (</a:t>
              </a:r>
              <a:r>
                <a:rPr lang="en-US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Escocês</a:t>
              </a:r>
              <a:r>
                <a:rPr lang="en-US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) </a:t>
              </a:r>
              <a:r>
                <a:rPr lang="en-US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em</a:t>
              </a:r>
              <a:endParaRPr lang="en-US" dirty="0"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  <a:p>
              <a:pPr algn="ctr" eaLnBrk="0" hangingPunct="0">
                <a:spcBef>
                  <a:spcPct val="50000"/>
                </a:spcBef>
                <a:defRPr/>
              </a:pPr>
              <a:r>
                <a:rPr lang="en-US" sz="2800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</a:t>
              </a:r>
              <a:r>
                <a:rPr lang="en-US" sz="3200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1768</a:t>
              </a:r>
              <a:r>
                <a:rPr lang="en-US" dirty="0"/>
                <a:t> </a:t>
              </a:r>
            </a:p>
            <a:p>
              <a:pPr algn="ctr" eaLnBrk="0" hangingPunct="0">
                <a:spcBef>
                  <a:spcPct val="50000"/>
                </a:spcBef>
                <a:defRPr/>
              </a:pPr>
              <a:r>
                <a:rPr lang="en-US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Escreve</a:t>
              </a:r>
              <a:endParaRPr lang="en-US" dirty="0"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  <a:p>
              <a:pPr algn="ctr" eaLnBrk="0" hangingPunct="0">
                <a:spcBef>
                  <a:spcPct val="50000"/>
                </a:spcBef>
                <a:defRPr/>
              </a:pPr>
              <a:r>
                <a:rPr lang="en-US" dirty="0"/>
                <a:t> </a:t>
              </a:r>
              <a:r>
                <a:rPr lang="pt-BR" i="1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“</a:t>
              </a:r>
              <a:r>
                <a:rPr lang="pt-BR" i="1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An</a:t>
              </a:r>
              <a:r>
                <a:rPr lang="pt-BR" i="1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</a:t>
              </a:r>
              <a:r>
                <a:rPr lang="pt-BR" i="1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Essay</a:t>
              </a:r>
              <a:r>
                <a:rPr lang="pt-BR" i="1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</a:t>
              </a:r>
              <a:r>
                <a:rPr lang="pt-BR" i="1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on</a:t>
              </a:r>
              <a:r>
                <a:rPr lang="pt-BR" i="1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</a:t>
              </a:r>
              <a:r>
                <a:rPr lang="pt-BR" i="1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Diseases</a:t>
              </a:r>
              <a:r>
                <a:rPr lang="pt-BR" i="1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Incidental </a:t>
              </a:r>
              <a:r>
                <a:rPr lang="pt-BR" i="1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to</a:t>
              </a:r>
              <a:r>
                <a:rPr lang="pt-BR" i="1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</a:t>
              </a:r>
              <a:r>
                <a:rPr lang="pt-BR" i="1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Europeans</a:t>
              </a:r>
              <a:r>
                <a:rPr lang="pt-BR" i="1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in Hot</a:t>
              </a:r>
              <a:r>
                <a:rPr lang="en-US" i="1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</a:t>
              </a:r>
              <a:r>
                <a:rPr lang="pt-BR" i="1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Climate</a:t>
              </a:r>
              <a:r>
                <a:rPr lang="pt-BR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s</a:t>
              </a:r>
              <a:r>
                <a:rPr lang="pt-BR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”</a:t>
              </a:r>
              <a:endParaRPr lang="en-US" dirty="0"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  <a:p>
              <a:pPr algn="ctr" eaLnBrk="0" hangingPunct="0">
                <a:spcBef>
                  <a:spcPct val="50000"/>
                </a:spcBef>
                <a:defRPr/>
              </a:pPr>
              <a:r>
                <a:rPr lang="en-US" sz="2800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Onde</a:t>
              </a:r>
              <a:r>
                <a:rPr lang="en-US" sz="2800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, </a:t>
              </a:r>
              <a:r>
                <a:rPr lang="en-US" sz="2800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talvêz</a:t>
              </a:r>
              <a:r>
                <a:rPr lang="en-US" sz="2800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pela </a:t>
              </a:r>
              <a:r>
                <a:rPr lang="en-US" sz="2800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primeira</a:t>
              </a:r>
              <a:r>
                <a:rPr lang="en-US" sz="2800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</a:t>
              </a:r>
              <a:r>
                <a:rPr lang="en-US" sz="2800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vêz</a:t>
              </a:r>
              <a:r>
                <a:rPr lang="en-US" sz="2800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, se </a:t>
              </a:r>
              <a:r>
                <a:rPr lang="en-US" sz="2800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busca</a:t>
              </a:r>
              <a:r>
                <a:rPr lang="en-US" sz="2800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</a:t>
              </a:r>
              <a:r>
                <a:rPr lang="en-US" sz="2800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explicações</a:t>
              </a:r>
              <a:r>
                <a:rPr lang="en-US" sz="2800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para a </a:t>
              </a:r>
              <a:r>
                <a:rPr lang="en-US" sz="2800" b="1" u="sng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‘</a:t>
              </a:r>
              <a:r>
                <a:rPr lang="en-US" sz="2800" b="1" i="1" u="sng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distribuição</a:t>
              </a:r>
              <a:r>
                <a:rPr lang="en-US" sz="2800" b="1" u="sng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</a:t>
              </a:r>
              <a:r>
                <a:rPr lang="en-US" sz="2800" b="1" i="1" u="sng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espacial</a:t>
              </a:r>
              <a:r>
                <a:rPr lang="en-US" sz="2800" b="1" i="1" u="sng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’</a:t>
              </a:r>
              <a:r>
                <a:rPr lang="en-US" sz="2800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de </a:t>
              </a:r>
              <a:r>
                <a:rPr lang="en-US" sz="2800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doenças</a:t>
              </a:r>
              <a:r>
                <a:rPr lang="en-US" sz="2800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, e o </a:t>
              </a:r>
              <a:r>
                <a:rPr lang="en-US" sz="2800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conceito</a:t>
              </a:r>
              <a:r>
                <a:rPr lang="en-US" sz="2800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de RISCO </a:t>
              </a:r>
              <a:r>
                <a:rPr lang="en-US" sz="2800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associado</a:t>
              </a:r>
              <a:r>
                <a:rPr lang="en-US" sz="2800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a </a:t>
              </a:r>
              <a:r>
                <a:rPr lang="en-US" sz="2800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uma</a:t>
              </a:r>
              <a:r>
                <a:rPr lang="en-US" sz="2800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‘</a:t>
              </a:r>
              <a:r>
                <a:rPr lang="en-US" sz="2800" b="1" i="1" u="sng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área</a:t>
              </a:r>
              <a:r>
                <a:rPr lang="en-US" sz="2800" b="1" i="1" u="sng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</a:t>
              </a:r>
              <a:r>
                <a:rPr lang="en-US" sz="2800" b="1" i="1" u="sng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geográfica</a:t>
              </a:r>
              <a:r>
                <a:rPr lang="en-US" sz="2800" b="1" i="1" u="sng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’</a:t>
              </a:r>
              <a:r>
                <a:rPr lang="en-US" sz="2800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</a:t>
              </a:r>
              <a:r>
                <a:rPr lang="en-US" sz="2800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específica</a:t>
              </a:r>
              <a:r>
                <a:rPr lang="en-US" sz="2800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é </a:t>
              </a:r>
              <a:r>
                <a:rPr lang="en-US" sz="2800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utilizado</a:t>
              </a:r>
              <a:r>
                <a:rPr lang="en-US" sz="2800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!</a:t>
              </a:r>
              <a:r>
                <a:rPr lang="pt-BR" dirty="0"/>
                <a:t> </a:t>
              </a:r>
              <a:endParaRPr lang="en-US" dirty="0"/>
            </a:p>
            <a:p>
              <a:pPr algn="r" eaLnBrk="0" hangingPunct="0">
                <a:spcBef>
                  <a:spcPct val="50000"/>
                </a:spcBef>
                <a:defRPr/>
              </a:pPr>
              <a:endParaRPr lang="en-US" sz="1400" b="1" dirty="0"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</p:grpSp>
      <p:sp>
        <p:nvSpPr>
          <p:cNvPr id="329734" name="Rectangle 6"/>
          <p:cNvSpPr>
            <a:spLocks noChangeArrowheads="1"/>
          </p:cNvSpPr>
          <p:nvPr/>
        </p:nvSpPr>
        <p:spPr bwMode="auto">
          <a:xfrm>
            <a:off x="7315201" y="1219200"/>
            <a:ext cx="2130425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US" sz="1400">
                <a:effectLst>
                  <a:outerShdw blurRad="38100" dist="38100" dir="2700000" algn="tl">
                    <a:srgbClr val="C0C0C0"/>
                  </a:outerShdw>
                </a:effectLst>
              </a:rPr>
              <a:t>Fonte: Carvalho,M.S.;1997</a:t>
            </a:r>
            <a:endParaRPr lang="pt-BR" sz="14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2590800" y="533400"/>
            <a:ext cx="6858000" cy="5894388"/>
            <a:chOff x="672" y="336"/>
            <a:chExt cx="4320" cy="3713"/>
          </a:xfrm>
        </p:grpSpPr>
        <p:pic>
          <p:nvPicPr>
            <p:cNvPr id="77831" name="Picture 7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672" y="1104"/>
              <a:ext cx="1737" cy="2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7832" name="Picture 8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024" y="336"/>
              <a:ext cx="1968" cy="3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6200" y="152401"/>
            <a:ext cx="12039600" cy="954107"/>
          </a:xfrm>
          <a:noFill/>
          <a:ln algn="ctr"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l" eaLnBrk="1" hangingPunct="1"/>
            <a:r>
              <a:rPr lang="fr-FR" sz="2800" dirty="0">
                <a:solidFill>
                  <a:schemeClr val="accent2"/>
                </a:solidFill>
                <a:latin typeface="ClassGarmnd BT" charset="0"/>
              </a:rPr>
              <a:t>Distribuição Espacial: ‘Mapeamento’ de Riscos</a:t>
            </a:r>
            <a:br>
              <a:rPr lang="fr-FR" sz="2800" dirty="0">
                <a:solidFill>
                  <a:schemeClr val="accent2"/>
                </a:solidFill>
                <a:latin typeface="ClassGarmnd BT" charset="0"/>
              </a:rPr>
            </a:br>
            <a:r>
              <a:rPr lang="fr-FR" sz="2800" dirty="0">
                <a:solidFill>
                  <a:schemeClr val="accent2"/>
                </a:solidFill>
                <a:latin typeface="ClassGarmnd BT" charset="0"/>
              </a:rPr>
              <a:t>A epidemia de cólera em Londres, século XIX, Doutor John Snow</a:t>
            </a:r>
          </a:p>
        </p:txBody>
      </p:sp>
      <p:sp>
        <p:nvSpPr>
          <p:cNvPr id="330755" name="Rectangle 3"/>
          <p:cNvSpPr>
            <a:spLocks noGrp="1" noChangeArrowheads="1"/>
          </p:cNvSpPr>
          <p:nvPr>
            <p:ph type="body" sz="half" idx="1"/>
          </p:nvPr>
        </p:nvSpPr>
        <p:spPr bwMode="auto">
          <a:xfrm>
            <a:off x="685800" y="1319214"/>
            <a:ext cx="4254500" cy="5181600"/>
          </a:xfrm>
          <a:solidFill>
            <a:srgbClr val="FFFFFF"/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lnSpc>
                <a:spcPct val="30000"/>
              </a:lnSpc>
              <a:buNone/>
              <a:defRPr/>
            </a:pPr>
            <a:endParaRPr lang="en-US" sz="3600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0" indent="0" eaLnBrk="1" hangingPunct="1">
              <a:lnSpc>
                <a:spcPct val="30000"/>
              </a:lnSpc>
              <a:buNone/>
              <a:defRPr/>
            </a:pPr>
            <a:r>
              <a:rPr lang="en-US" sz="36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	1854</a:t>
            </a:r>
            <a:endParaRPr lang="pt-BR" sz="2400" b="1" dirty="0"/>
          </a:p>
          <a:p>
            <a:pPr marL="0" indent="0" algn="ctr" eaLnBrk="1" hangingPunct="1">
              <a:buFont typeface="Wingdings" pitchFamily="2" charset="2"/>
              <a:buChar char="ü"/>
              <a:defRPr/>
            </a:pPr>
            <a:r>
              <a:rPr lang="pt-BR" sz="2400" b="1" u="sng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Eventos de saúde </a:t>
            </a:r>
            <a:endParaRPr lang="en-US" sz="2400" b="1" u="sng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0" indent="0" algn="ctr" eaLnBrk="1" hangingPunct="1">
              <a:buNone/>
              <a:defRPr/>
            </a:pPr>
            <a:r>
              <a:rPr lang="pt-BR" sz="2400" b="1" u="sng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(</a:t>
            </a:r>
            <a:r>
              <a:rPr lang="pt-BR" sz="2400" b="1" u="sng" baseline="15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.</a:t>
            </a:r>
            <a:r>
              <a:rPr lang="pt-BR" sz="2400" b="1" u="sng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)</a:t>
            </a:r>
            <a:r>
              <a:rPr lang="pt-BR" sz="2400" b="1" dirty="0"/>
              <a:t> </a:t>
            </a:r>
            <a:endParaRPr lang="en-US" sz="2400" b="1" dirty="0"/>
          </a:p>
          <a:p>
            <a:pPr marL="0" indent="0" eaLnBrk="1" hangingPunct="1">
              <a:buNone/>
              <a:defRPr/>
            </a:pPr>
            <a:r>
              <a:rPr lang="pt-BR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(</a:t>
            </a:r>
            <a:r>
              <a:rPr lang="pt-BR" sz="2000" u="sng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mortes por cólera</a:t>
            </a:r>
            <a:r>
              <a:rPr lang="pt-BR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) que se concentram em algumas áreas da cidade</a:t>
            </a:r>
            <a:r>
              <a:rPr lang="en-US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- </a:t>
            </a:r>
            <a:r>
              <a:rPr lang="en-US" sz="2000" i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cluster</a:t>
            </a:r>
            <a:endParaRPr lang="pt-BR" sz="2000" i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0" indent="0" algn="ctr" eaLnBrk="1" hangingPunct="1">
              <a:buFont typeface="Wingdings" pitchFamily="2" charset="2"/>
              <a:buChar char="ü"/>
              <a:defRPr/>
            </a:pPr>
            <a:r>
              <a:rPr lang="pt-BR" sz="2400" b="1" dirty="0"/>
              <a:t> </a:t>
            </a:r>
            <a:r>
              <a:rPr lang="pt-BR" sz="2400" b="1" u="sng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Condições ambientais (x)</a:t>
            </a:r>
            <a:r>
              <a:rPr lang="pt-BR" sz="2400" b="1" dirty="0"/>
              <a:t> </a:t>
            </a:r>
            <a:endParaRPr lang="en-US" sz="2400" b="1" dirty="0"/>
          </a:p>
          <a:p>
            <a:pPr marL="0" indent="0" eaLnBrk="1" hangingPunct="1">
              <a:buNone/>
              <a:defRPr/>
            </a:pPr>
            <a:r>
              <a:rPr lang="pt-BR" sz="2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(</a:t>
            </a:r>
            <a:r>
              <a:rPr lang="pt-BR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bombas de água). Possíveis fontes de risco</a:t>
            </a:r>
            <a:endParaRPr lang="en-US" sz="20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0" indent="0" algn="ctr" eaLnBrk="1" hangingPunct="1">
              <a:buFont typeface="Wingdings" pitchFamily="2" charset="2"/>
              <a:buChar char="ü"/>
              <a:defRPr/>
            </a:pPr>
            <a:r>
              <a:rPr lang="pt-BR" sz="2400" b="1" dirty="0"/>
              <a:t>Ruas  </a:t>
            </a:r>
            <a:endParaRPr lang="en-US" sz="2400" b="1" dirty="0"/>
          </a:p>
          <a:p>
            <a:pPr marL="0" indent="0" eaLnBrk="1" hangingPunct="1">
              <a:buNone/>
              <a:defRPr/>
            </a:pPr>
            <a:r>
              <a:rPr lang="pt-BR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situação geral na cidade</a:t>
            </a:r>
            <a:r>
              <a:rPr lang="en-US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- </a:t>
            </a:r>
            <a:r>
              <a:rPr lang="en-US" sz="20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contexto</a:t>
            </a:r>
            <a:endParaRPr lang="fr-FR" sz="20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78852" name="Picture 4" descr="snow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257800" y="1066800"/>
            <a:ext cx="5791200" cy="5791200"/>
          </a:xfrm>
          <a:noFill/>
          <a:ln>
            <a:miter lim="800000"/>
            <a:headEnd/>
            <a:tailEnd/>
          </a:ln>
        </p:spPr>
      </p:pic>
      <p:sp>
        <p:nvSpPr>
          <p:cNvPr id="330757" name="Rectangle 5"/>
          <p:cNvSpPr>
            <a:spLocks noChangeArrowheads="1"/>
          </p:cNvSpPr>
          <p:nvPr/>
        </p:nvSpPr>
        <p:spPr bwMode="auto">
          <a:xfrm>
            <a:off x="8382000" y="1371600"/>
            <a:ext cx="1968500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US" sz="1400">
                <a:effectLst>
                  <a:outerShdw blurRad="38100" dist="38100" dir="2700000" algn="tl">
                    <a:srgbClr val="C0C0C0"/>
                  </a:outerShdw>
                </a:effectLst>
              </a:rPr>
              <a:t>Fonte: Barcellos,C.;2001</a:t>
            </a:r>
            <a:endParaRPr lang="pt-BR" sz="14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78854" name="AutoShape 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0363200" y="6500814"/>
            <a:ext cx="304800" cy="357187"/>
          </a:xfrm>
          <a:prstGeom prst="actionButtonForwardNex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Rectangle 2"/>
          <p:cNvSpPr>
            <a:spLocks noGrp="1" noChangeArrowheads="1"/>
          </p:cNvSpPr>
          <p:nvPr>
            <p:ph type="title"/>
          </p:nvPr>
        </p:nvSpPr>
        <p:spPr>
          <a:xfrm>
            <a:off x="3352800" y="609600"/>
            <a:ext cx="6934200" cy="685800"/>
          </a:xfrm>
        </p:spPr>
        <p:txBody>
          <a:bodyPr/>
          <a:lstStyle/>
          <a:p>
            <a:pPr algn="l"/>
            <a:r>
              <a:rPr lang="fr-FR">
                <a:effectLst>
                  <a:outerShdw blurRad="38100" dist="38100" dir="2700000" algn="tl">
                    <a:srgbClr val="C0C0C0"/>
                  </a:outerShdw>
                </a:effectLst>
              </a:rPr>
              <a:t>Camadas de Informações</a:t>
            </a:r>
          </a:p>
        </p:txBody>
      </p:sp>
      <p:sp>
        <p:nvSpPr>
          <p:cNvPr id="284675" name="Freeform 3"/>
          <p:cNvSpPr>
            <a:spLocks/>
          </p:cNvSpPr>
          <p:nvPr/>
        </p:nvSpPr>
        <p:spPr bwMode="auto">
          <a:xfrm>
            <a:off x="3124200" y="4267200"/>
            <a:ext cx="4038600" cy="10668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48" y="192"/>
              </a:cxn>
              <a:cxn ang="0">
                <a:pos x="192" y="384"/>
              </a:cxn>
              <a:cxn ang="0">
                <a:pos x="864" y="864"/>
              </a:cxn>
              <a:cxn ang="0">
                <a:pos x="1632" y="912"/>
              </a:cxn>
              <a:cxn ang="0">
                <a:pos x="2160" y="864"/>
              </a:cxn>
            </a:cxnLst>
            <a:rect l="0" t="0" r="r" b="b"/>
            <a:pathLst>
              <a:path w="2160" h="952">
                <a:moveTo>
                  <a:pt x="0" y="0"/>
                </a:moveTo>
                <a:cubicBezTo>
                  <a:pt x="8" y="64"/>
                  <a:pt x="16" y="128"/>
                  <a:pt x="48" y="192"/>
                </a:cubicBezTo>
                <a:cubicBezTo>
                  <a:pt x="80" y="256"/>
                  <a:pt x="56" y="272"/>
                  <a:pt x="192" y="384"/>
                </a:cubicBezTo>
                <a:cubicBezTo>
                  <a:pt x="328" y="496"/>
                  <a:pt x="624" y="776"/>
                  <a:pt x="864" y="864"/>
                </a:cubicBezTo>
                <a:cubicBezTo>
                  <a:pt x="1104" y="952"/>
                  <a:pt x="1416" y="912"/>
                  <a:pt x="1632" y="912"/>
                </a:cubicBezTo>
                <a:cubicBezTo>
                  <a:pt x="1848" y="912"/>
                  <a:pt x="2080" y="888"/>
                  <a:pt x="2160" y="864"/>
                </a:cubicBezTo>
              </a:path>
            </a:pathLst>
          </a:custGeom>
          <a:noFill/>
          <a:ln w="12700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84676" name="Line 4"/>
          <p:cNvSpPr>
            <a:spLocks noChangeShapeType="1"/>
          </p:cNvSpPr>
          <p:nvPr/>
        </p:nvSpPr>
        <p:spPr bwMode="auto">
          <a:xfrm>
            <a:off x="6172200" y="4191000"/>
            <a:ext cx="1066800" cy="76200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84677" name="Line 5"/>
          <p:cNvSpPr>
            <a:spLocks noChangeShapeType="1"/>
          </p:cNvSpPr>
          <p:nvPr/>
        </p:nvSpPr>
        <p:spPr bwMode="auto">
          <a:xfrm>
            <a:off x="2514600" y="4953000"/>
            <a:ext cx="914400" cy="381000"/>
          </a:xfrm>
          <a:prstGeom prst="line">
            <a:avLst/>
          </a:prstGeom>
          <a:noFill/>
          <a:ln w="12700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2209800" y="4191000"/>
            <a:ext cx="4572000" cy="1371600"/>
            <a:chOff x="768" y="2640"/>
            <a:chExt cx="2736" cy="720"/>
          </a:xfrm>
        </p:grpSpPr>
        <p:sp>
          <p:nvSpPr>
            <p:cNvPr id="284679" name="Line 7"/>
            <p:cNvSpPr>
              <a:spLocks noChangeShapeType="1"/>
            </p:cNvSpPr>
            <p:nvPr/>
          </p:nvSpPr>
          <p:spPr bwMode="auto">
            <a:xfrm flipV="1">
              <a:off x="768" y="2976"/>
              <a:ext cx="528" cy="192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680" name="Line 8"/>
            <p:cNvSpPr>
              <a:spLocks noChangeShapeType="1"/>
            </p:cNvSpPr>
            <p:nvPr/>
          </p:nvSpPr>
          <p:spPr bwMode="auto">
            <a:xfrm>
              <a:off x="2592" y="2736"/>
              <a:ext cx="912" cy="528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681" name="Line 9"/>
            <p:cNvSpPr>
              <a:spLocks noChangeShapeType="1"/>
            </p:cNvSpPr>
            <p:nvPr/>
          </p:nvSpPr>
          <p:spPr bwMode="auto">
            <a:xfrm flipV="1">
              <a:off x="1008" y="2640"/>
              <a:ext cx="1968" cy="96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682" name="Line 10"/>
            <p:cNvSpPr>
              <a:spLocks noChangeShapeType="1"/>
            </p:cNvSpPr>
            <p:nvPr/>
          </p:nvSpPr>
          <p:spPr bwMode="auto">
            <a:xfrm>
              <a:off x="2064" y="2688"/>
              <a:ext cx="48" cy="48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683" name="Line 11"/>
            <p:cNvSpPr>
              <a:spLocks noChangeShapeType="1"/>
            </p:cNvSpPr>
            <p:nvPr/>
          </p:nvSpPr>
          <p:spPr bwMode="auto">
            <a:xfrm>
              <a:off x="2112" y="2736"/>
              <a:ext cx="240" cy="192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684" name="Line 12"/>
            <p:cNvSpPr>
              <a:spLocks noChangeShapeType="1"/>
            </p:cNvSpPr>
            <p:nvPr/>
          </p:nvSpPr>
          <p:spPr bwMode="auto">
            <a:xfrm flipV="1">
              <a:off x="2064" y="3024"/>
              <a:ext cx="1008" cy="24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685" name="Line 13"/>
            <p:cNvSpPr>
              <a:spLocks noChangeShapeType="1"/>
            </p:cNvSpPr>
            <p:nvPr/>
          </p:nvSpPr>
          <p:spPr bwMode="auto">
            <a:xfrm>
              <a:off x="1488" y="3120"/>
              <a:ext cx="528" cy="24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686" name="Line 14"/>
            <p:cNvSpPr>
              <a:spLocks noChangeShapeType="1"/>
            </p:cNvSpPr>
            <p:nvPr/>
          </p:nvSpPr>
          <p:spPr bwMode="auto">
            <a:xfrm>
              <a:off x="1200" y="3120"/>
              <a:ext cx="336" cy="192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687" name="Line 15"/>
            <p:cNvSpPr>
              <a:spLocks noChangeShapeType="1"/>
            </p:cNvSpPr>
            <p:nvPr/>
          </p:nvSpPr>
          <p:spPr bwMode="auto">
            <a:xfrm flipV="1">
              <a:off x="1680" y="3312"/>
              <a:ext cx="192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688" name="Line 16"/>
            <p:cNvSpPr>
              <a:spLocks noChangeShapeType="1"/>
            </p:cNvSpPr>
            <p:nvPr/>
          </p:nvSpPr>
          <p:spPr bwMode="auto">
            <a:xfrm flipV="1">
              <a:off x="1200" y="3312"/>
              <a:ext cx="480" cy="48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689" name="Line 17"/>
            <p:cNvSpPr>
              <a:spLocks noChangeShapeType="1"/>
            </p:cNvSpPr>
            <p:nvPr/>
          </p:nvSpPr>
          <p:spPr bwMode="auto">
            <a:xfrm flipV="1">
              <a:off x="1248" y="3120"/>
              <a:ext cx="240" cy="48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690" name="Line 18"/>
            <p:cNvSpPr>
              <a:spLocks noChangeShapeType="1"/>
            </p:cNvSpPr>
            <p:nvPr/>
          </p:nvSpPr>
          <p:spPr bwMode="auto">
            <a:xfrm>
              <a:off x="2016" y="2832"/>
              <a:ext cx="144" cy="96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691" name="Line 19"/>
            <p:cNvSpPr>
              <a:spLocks noChangeShapeType="1"/>
            </p:cNvSpPr>
            <p:nvPr/>
          </p:nvSpPr>
          <p:spPr bwMode="auto">
            <a:xfrm flipV="1">
              <a:off x="2208" y="3264"/>
              <a:ext cx="528" cy="96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692" name="Line 20"/>
            <p:cNvSpPr>
              <a:spLocks noChangeShapeType="1"/>
            </p:cNvSpPr>
            <p:nvPr/>
          </p:nvSpPr>
          <p:spPr bwMode="auto">
            <a:xfrm>
              <a:off x="2400" y="2736"/>
              <a:ext cx="528" cy="336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693" name="Line 21"/>
            <p:cNvSpPr>
              <a:spLocks noChangeShapeType="1"/>
            </p:cNvSpPr>
            <p:nvPr/>
          </p:nvSpPr>
          <p:spPr bwMode="auto">
            <a:xfrm flipV="1">
              <a:off x="3264" y="3072"/>
              <a:ext cx="240" cy="48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694" name="Line 22"/>
            <p:cNvSpPr>
              <a:spLocks noChangeShapeType="1"/>
            </p:cNvSpPr>
            <p:nvPr/>
          </p:nvSpPr>
          <p:spPr bwMode="auto">
            <a:xfrm flipV="1">
              <a:off x="3120" y="2976"/>
              <a:ext cx="240" cy="48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695" name="Line 23"/>
            <p:cNvSpPr>
              <a:spLocks noChangeShapeType="1"/>
            </p:cNvSpPr>
            <p:nvPr/>
          </p:nvSpPr>
          <p:spPr bwMode="auto">
            <a:xfrm flipV="1">
              <a:off x="2064" y="2832"/>
              <a:ext cx="768" cy="144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696" name="Line 24"/>
            <p:cNvSpPr>
              <a:spLocks noChangeShapeType="1"/>
            </p:cNvSpPr>
            <p:nvPr/>
          </p:nvSpPr>
          <p:spPr bwMode="auto">
            <a:xfrm flipV="1">
              <a:off x="1152" y="2784"/>
              <a:ext cx="1008" cy="96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697" name="Line 25"/>
            <p:cNvSpPr>
              <a:spLocks noChangeShapeType="1"/>
            </p:cNvSpPr>
            <p:nvPr/>
          </p:nvSpPr>
          <p:spPr bwMode="auto">
            <a:xfrm flipV="1">
              <a:off x="2256" y="2688"/>
              <a:ext cx="528" cy="96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698" name="Line 26"/>
            <p:cNvSpPr>
              <a:spLocks noChangeShapeType="1"/>
            </p:cNvSpPr>
            <p:nvPr/>
          </p:nvSpPr>
          <p:spPr bwMode="auto">
            <a:xfrm>
              <a:off x="2736" y="2640"/>
              <a:ext cx="48" cy="48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699" name="Line 27"/>
            <p:cNvSpPr>
              <a:spLocks noChangeShapeType="1"/>
            </p:cNvSpPr>
            <p:nvPr/>
          </p:nvSpPr>
          <p:spPr bwMode="auto">
            <a:xfrm>
              <a:off x="1872" y="2880"/>
              <a:ext cx="240" cy="144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00" name="Line 28"/>
            <p:cNvSpPr>
              <a:spLocks noChangeShapeType="1"/>
            </p:cNvSpPr>
            <p:nvPr/>
          </p:nvSpPr>
          <p:spPr bwMode="auto">
            <a:xfrm flipV="1">
              <a:off x="1632" y="3024"/>
              <a:ext cx="480" cy="144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01" name="Line 29"/>
            <p:cNvSpPr>
              <a:spLocks noChangeShapeType="1"/>
            </p:cNvSpPr>
            <p:nvPr/>
          </p:nvSpPr>
          <p:spPr bwMode="auto">
            <a:xfrm>
              <a:off x="1920" y="3072"/>
              <a:ext cx="288" cy="144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02" name="Line 30"/>
            <p:cNvSpPr>
              <a:spLocks noChangeShapeType="1"/>
            </p:cNvSpPr>
            <p:nvPr/>
          </p:nvSpPr>
          <p:spPr bwMode="auto">
            <a:xfrm flipV="1">
              <a:off x="2016" y="3072"/>
              <a:ext cx="192" cy="48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03" name="Line 31"/>
            <p:cNvSpPr>
              <a:spLocks noChangeShapeType="1"/>
            </p:cNvSpPr>
            <p:nvPr/>
          </p:nvSpPr>
          <p:spPr bwMode="auto">
            <a:xfrm>
              <a:off x="2208" y="3072"/>
              <a:ext cx="144" cy="96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04" name="Line 32"/>
            <p:cNvSpPr>
              <a:spLocks noChangeShapeType="1"/>
            </p:cNvSpPr>
            <p:nvPr/>
          </p:nvSpPr>
          <p:spPr bwMode="auto">
            <a:xfrm flipV="1">
              <a:off x="2160" y="3120"/>
              <a:ext cx="144" cy="48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05" name="Line 33"/>
            <p:cNvSpPr>
              <a:spLocks noChangeShapeType="1"/>
            </p:cNvSpPr>
            <p:nvPr/>
          </p:nvSpPr>
          <p:spPr bwMode="auto">
            <a:xfrm>
              <a:off x="1248" y="2880"/>
              <a:ext cx="576" cy="192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06" name="Line 34"/>
            <p:cNvSpPr>
              <a:spLocks noChangeShapeType="1"/>
            </p:cNvSpPr>
            <p:nvPr/>
          </p:nvSpPr>
          <p:spPr bwMode="auto">
            <a:xfrm>
              <a:off x="1920" y="3264"/>
              <a:ext cx="1008" cy="48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07" name="Line 35"/>
            <p:cNvSpPr>
              <a:spLocks noChangeShapeType="1"/>
            </p:cNvSpPr>
            <p:nvPr/>
          </p:nvSpPr>
          <p:spPr bwMode="auto">
            <a:xfrm>
              <a:off x="1776" y="3120"/>
              <a:ext cx="288" cy="144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08" name="Line 36"/>
            <p:cNvSpPr>
              <a:spLocks noChangeShapeType="1"/>
            </p:cNvSpPr>
            <p:nvPr/>
          </p:nvSpPr>
          <p:spPr bwMode="auto">
            <a:xfrm flipV="1">
              <a:off x="864" y="3216"/>
              <a:ext cx="288" cy="48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09" name="Line 37"/>
            <p:cNvSpPr>
              <a:spLocks noChangeShapeType="1"/>
            </p:cNvSpPr>
            <p:nvPr/>
          </p:nvSpPr>
          <p:spPr bwMode="auto">
            <a:xfrm>
              <a:off x="1056" y="3168"/>
              <a:ext cx="96" cy="48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10" name="Line 38"/>
            <p:cNvSpPr>
              <a:spLocks noChangeShapeType="1"/>
            </p:cNvSpPr>
            <p:nvPr/>
          </p:nvSpPr>
          <p:spPr bwMode="auto">
            <a:xfrm flipV="1">
              <a:off x="1056" y="3120"/>
              <a:ext cx="144" cy="48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</p:grpSp>
      <p:grpSp>
        <p:nvGrpSpPr>
          <p:cNvPr id="3" name="Group 39"/>
          <p:cNvGrpSpPr>
            <a:grpSpLocks/>
          </p:cNvGrpSpPr>
          <p:nvPr/>
        </p:nvGrpSpPr>
        <p:grpSpPr bwMode="auto">
          <a:xfrm>
            <a:off x="3429001" y="3352800"/>
            <a:ext cx="2085975" cy="914400"/>
            <a:chOff x="1536" y="2112"/>
            <a:chExt cx="1248" cy="480"/>
          </a:xfrm>
        </p:grpSpPr>
        <p:sp>
          <p:nvSpPr>
            <p:cNvPr id="284712" name="AutoShape 40"/>
            <p:cNvSpPr>
              <a:spLocks noChangeArrowheads="1"/>
            </p:cNvSpPr>
            <p:nvPr/>
          </p:nvSpPr>
          <p:spPr bwMode="auto">
            <a:xfrm>
              <a:off x="1536" y="2304"/>
              <a:ext cx="96" cy="96"/>
            </a:xfrm>
            <a:prstGeom prst="star4">
              <a:avLst>
                <a:gd name="adj" fmla="val 19792"/>
              </a:avLst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13" name="AutoShape 41"/>
            <p:cNvSpPr>
              <a:spLocks noChangeArrowheads="1"/>
            </p:cNvSpPr>
            <p:nvPr/>
          </p:nvSpPr>
          <p:spPr bwMode="auto">
            <a:xfrm>
              <a:off x="2400" y="2208"/>
              <a:ext cx="96" cy="96"/>
            </a:xfrm>
            <a:prstGeom prst="star4">
              <a:avLst>
                <a:gd name="adj" fmla="val 19792"/>
              </a:avLst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14" name="AutoShape 42"/>
            <p:cNvSpPr>
              <a:spLocks noChangeArrowheads="1"/>
            </p:cNvSpPr>
            <p:nvPr/>
          </p:nvSpPr>
          <p:spPr bwMode="auto">
            <a:xfrm>
              <a:off x="1872" y="2352"/>
              <a:ext cx="96" cy="96"/>
            </a:xfrm>
            <a:prstGeom prst="star4">
              <a:avLst>
                <a:gd name="adj" fmla="val 19792"/>
              </a:avLst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15" name="AutoShape 43"/>
            <p:cNvSpPr>
              <a:spLocks noChangeArrowheads="1"/>
            </p:cNvSpPr>
            <p:nvPr/>
          </p:nvSpPr>
          <p:spPr bwMode="auto">
            <a:xfrm>
              <a:off x="2448" y="2304"/>
              <a:ext cx="96" cy="96"/>
            </a:xfrm>
            <a:prstGeom prst="star4">
              <a:avLst>
                <a:gd name="adj" fmla="val 19792"/>
              </a:avLst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16" name="AutoShape 44"/>
            <p:cNvSpPr>
              <a:spLocks noChangeArrowheads="1"/>
            </p:cNvSpPr>
            <p:nvPr/>
          </p:nvSpPr>
          <p:spPr bwMode="auto">
            <a:xfrm>
              <a:off x="2688" y="2112"/>
              <a:ext cx="96" cy="96"/>
            </a:xfrm>
            <a:prstGeom prst="star4">
              <a:avLst>
                <a:gd name="adj" fmla="val 19792"/>
              </a:avLst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17" name="AutoShape 45"/>
            <p:cNvSpPr>
              <a:spLocks noChangeArrowheads="1"/>
            </p:cNvSpPr>
            <p:nvPr/>
          </p:nvSpPr>
          <p:spPr bwMode="auto">
            <a:xfrm>
              <a:off x="1536" y="2496"/>
              <a:ext cx="96" cy="96"/>
            </a:xfrm>
            <a:prstGeom prst="star4">
              <a:avLst>
                <a:gd name="adj" fmla="val 19792"/>
              </a:avLst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</p:grpSp>
      <p:grpSp>
        <p:nvGrpSpPr>
          <p:cNvPr id="4" name="Group 46"/>
          <p:cNvGrpSpPr>
            <a:grpSpLocks/>
          </p:cNvGrpSpPr>
          <p:nvPr/>
        </p:nvGrpSpPr>
        <p:grpSpPr bwMode="auto">
          <a:xfrm>
            <a:off x="3733801" y="2438401"/>
            <a:ext cx="2246313" cy="822325"/>
            <a:chOff x="1728" y="1536"/>
            <a:chExt cx="1344" cy="432"/>
          </a:xfrm>
        </p:grpSpPr>
        <p:sp>
          <p:nvSpPr>
            <p:cNvPr id="284719" name="AutoShape 47"/>
            <p:cNvSpPr>
              <a:spLocks noChangeArrowheads="1"/>
            </p:cNvSpPr>
            <p:nvPr/>
          </p:nvSpPr>
          <p:spPr bwMode="auto">
            <a:xfrm flipV="1">
              <a:off x="2160" y="1584"/>
              <a:ext cx="48" cy="48"/>
            </a:xfrm>
            <a:prstGeom prst="octagon">
              <a:avLst>
                <a:gd name="adj" fmla="val 29287"/>
              </a:avLst>
            </a:prstGeom>
            <a:solidFill>
              <a:srgbClr val="FF3300"/>
            </a:solidFill>
            <a:ln w="1270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20" name="AutoShape 48"/>
            <p:cNvSpPr>
              <a:spLocks noChangeArrowheads="1"/>
            </p:cNvSpPr>
            <p:nvPr/>
          </p:nvSpPr>
          <p:spPr bwMode="auto">
            <a:xfrm flipV="1">
              <a:off x="2256" y="1680"/>
              <a:ext cx="48" cy="48"/>
            </a:xfrm>
            <a:prstGeom prst="octagon">
              <a:avLst>
                <a:gd name="adj" fmla="val 29287"/>
              </a:avLst>
            </a:prstGeom>
            <a:solidFill>
              <a:srgbClr val="FF3300"/>
            </a:solidFill>
            <a:ln w="1270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21" name="AutoShape 49"/>
            <p:cNvSpPr>
              <a:spLocks noChangeArrowheads="1"/>
            </p:cNvSpPr>
            <p:nvPr/>
          </p:nvSpPr>
          <p:spPr bwMode="auto">
            <a:xfrm flipV="1">
              <a:off x="1824" y="1632"/>
              <a:ext cx="48" cy="48"/>
            </a:xfrm>
            <a:prstGeom prst="octagon">
              <a:avLst>
                <a:gd name="adj" fmla="val 29287"/>
              </a:avLst>
            </a:prstGeom>
            <a:solidFill>
              <a:srgbClr val="FF3300"/>
            </a:solidFill>
            <a:ln w="1270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22" name="AutoShape 50"/>
            <p:cNvSpPr>
              <a:spLocks noChangeArrowheads="1"/>
            </p:cNvSpPr>
            <p:nvPr/>
          </p:nvSpPr>
          <p:spPr bwMode="auto">
            <a:xfrm flipV="1">
              <a:off x="2448" y="1584"/>
              <a:ext cx="48" cy="48"/>
            </a:xfrm>
            <a:prstGeom prst="octagon">
              <a:avLst>
                <a:gd name="adj" fmla="val 29287"/>
              </a:avLst>
            </a:prstGeom>
            <a:solidFill>
              <a:srgbClr val="FF3300"/>
            </a:solidFill>
            <a:ln w="1270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23" name="AutoShape 51"/>
            <p:cNvSpPr>
              <a:spLocks noChangeArrowheads="1"/>
            </p:cNvSpPr>
            <p:nvPr/>
          </p:nvSpPr>
          <p:spPr bwMode="auto">
            <a:xfrm flipV="1">
              <a:off x="2400" y="1728"/>
              <a:ext cx="48" cy="48"/>
            </a:xfrm>
            <a:prstGeom prst="octagon">
              <a:avLst>
                <a:gd name="adj" fmla="val 29287"/>
              </a:avLst>
            </a:prstGeom>
            <a:solidFill>
              <a:srgbClr val="FF3300"/>
            </a:solidFill>
            <a:ln w="1270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24" name="AutoShape 52"/>
            <p:cNvSpPr>
              <a:spLocks noChangeArrowheads="1"/>
            </p:cNvSpPr>
            <p:nvPr/>
          </p:nvSpPr>
          <p:spPr bwMode="auto">
            <a:xfrm flipV="1">
              <a:off x="2112" y="1728"/>
              <a:ext cx="48" cy="48"/>
            </a:xfrm>
            <a:prstGeom prst="octagon">
              <a:avLst>
                <a:gd name="adj" fmla="val 29287"/>
              </a:avLst>
            </a:prstGeom>
            <a:solidFill>
              <a:srgbClr val="FF3300"/>
            </a:solidFill>
            <a:ln w="1270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25" name="AutoShape 53"/>
            <p:cNvSpPr>
              <a:spLocks noChangeArrowheads="1"/>
            </p:cNvSpPr>
            <p:nvPr/>
          </p:nvSpPr>
          <p:spPr bwMode="auto">
            <a:xfrm flipV="1">
              <a:off x="1728" y="1680"/>
              <a:ext cx="48" cy="48"/>
            </a:xfrm>
            <a:prstGeom prst="octagon">
              <a:avLst>
                <a:gd name="adj" fmla="val 29287"/>
              </a:avLst>
            </a:prstGeom>
            <a:solidFill>
              <a:srgbClr val="FF3300"/>
            </a:solidFill>
            <a:ln w="1270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26" name="AutoShape 54"/>
            <p:cNvSpPr>
              <a:spLocks noChangeArrowheads="1"/>
            </p:cNvSpPr>
            <p:nvPr/>
          </p:nvSpPr>
          <p:spPr bwMode="auto">
            <a:xfrm flipV="1">
              <a:off x="2592" y="1776"/>
              <a:ext cx="48" cy="48"/>
            </a:xfrm>
            <a:prstGeom prst="octagon">
              <a:avLst>
                <a:gd name="adj" fmla="val 29287"/>
              </a:avLst>
            </a:prstGeom>
            <a:solidFill>
              <a:srgbClr val="FF3300"/>
            </a:solidFill>
            <a:ln w="1270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27" name="AutoShape 55"/>
            <p:cNvSpPr>
              <a:spLocks noChangeArrowheads="1"/>
            </p:cNvSpPr>
            <p:nvPr/>
          </p:nvSpPr>
          <p:spPr bwMode="auto">
            <a:xfrm flipV="1">
              <a:off x="2352" y="1824"/>
              <a:ext cx="48" cy="48"/>
            </a:xfrm>
            <a:prstGeom prst="octagon">
              <a:avLst>
                <a:gd name="adj" fmla="val 29287"/>
              </a:avLst>
            </a:prstGeom>
            <a:solidFill>
              <a:srgbClr val="FF3300"/>
            </a:solidFill>
            <a:ln w="1270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28" name="AutoShape 56"/>
            <p:cNvSpPr>
              <a:spLocks noChangeArrowheads="1"/>
            </p:cNvSpPr>
            <p:nvPr/>
          </p:nvSpPr>
          <p:spPr bwMode="auto">
            <a:xfrm flipV="1">
              <a:off x="2352" y="1584"/>
              <a:ext cx="48" cy="48"/>
            </a:xfrm>
            <a:prstGeom prst="octagon">
              <a:avLst>
                <a:gd name="adj" fmla="val 29287"/>
              </a:avLst>
            </a:prstGeom>
            <a:solidFill>
              <a:srgbClr val="FF3300"/>
            </a:solidFill>
            <a:ln w="1270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29" name="AutoShape 57"/>
            <p:cNvSpPr>
              <a:spLocks noChangeArrowheads="1"/>
            </p:cNvSpPr>
            <p:nvPr/>
          </p:nvSpPr>
          <p:spPr bwMode="auto">
            <a:xfrm flipV="1">
              <a:off x="2736" y="1728"/>
              <a:ext cx="48" cy="48"/>
            </a:xfrm>
            <a:prstGeom prst="octagon">
              <a:avLst>
                <a:gd name="adj" fmla="val 29287"/>
              </a:avLst>
            </a:prstGeom>
            <a:solidFill>
              <a:srgbClr val="FF3300"/>
            </a:solidFill>
            <a:ln w="1270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30" name="AutoShape 58"/>
            <p:cNvSpPr>
              <a:spLocks noChangeArrowheads="1"/>
            </p:cNvSpPr>
            <p:nvPr/>
          </p:nvSpPr>
          <p:spPr bwMode="auto">
            <a:xfrm flipV="1">
              <a:off x="2592" y="1728"/>
              <a:ext cx="48" cy="48"/>
            </a:xfrm>
            <a:prstGeom prst="octagon">
              <a:avLst>
                <a:gd name="adj" fmla="val 29287"/>
              </a:avLst>
            </a:prstGeom>
            <a:solidFill>
              <a:srgbClr val="FF3300"/>
            </a:solidFill>
            <a:ln w="1270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31" name="AutoShape 59"/>
            <p:cNvSpPr>
              <a:spLocks noChangeArrowheads="1"/>
            </p:cNvSpPr>
            <p:nvPr/>
          </p:nvSpPr>
          <p:spPr bwMode="auto">
            <a:xfrm flipV="1">
              <a:off x="2784" y="1920"/>
              <a:ext cx="48" cy="48"/>
            </a:xfrm>
            <a:prstGeom prst="octagon">
              <a:avLst>
                <a:gd name="adj" fmla="val 29287"/>
              </a:avLst>
            </a:prstGeom>
            <a:solidFill>
              <a:srgbClr val="FF3300"/>
            </a:solidFill>
            <a:ln w="1270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32" name="AutoShape 60"/>
            <p:cNvSpPr>
              <a:spLocks noChangeArrowheads="1"/>
            </p:cNvSpPr>
            <p:nvPr/>
          </p:nvSpPr>
          <p:spPr bwMode="auto">
            <a:xfrm flipV="1">
              <a:off x="2880" y="1536"/>
              <a:ext cx="48" cy="48"/>
            </a:xfrm>
            <a:prstGeom prst="octagon">
              <a:avLst>
                <a:gd name="adj" fmla="val 29287"/>
              </a:avLst>
            </a:prstGeom>
            <a:solidFill>
              <a:srgbClr val="FF3300"/>
            </a:solidFill>
            <a:ln w="1270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33" name="AutoShape 61"/>
            <p:cNvSpPr>
              <a:spLocks noChangeArrowheads="1"/>
            </p:cNvSpPr>
            <p:nvPr/>
          </p:nvSpPr>
          <p:spPr bwMode="auto">
            <a:xfrm flipV="1">
              <a:off x="3024" y="1728"/>
              <a:ext cx="48" cy="48"/>
            </a:xfrm>
            <a:prstGeom prst="octagon">
              <a:avLst>
                <a:gd name="adj" fmla="val 29287"/>
              </a:avLst>
            </a:prstGeom>
            <a:solidFill>
              <a:srgbClr val="FF3300"/>
            </a:solidFill>
            <a:ln w="1270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34" name="AutoShape 62"/>
            <p:cNvSpPr>
              <a:spLocks noChangeArrowheads="1"/>
            </p:cNvSpPr>
            <p:nvPr/>
          </p:nvSpPr>
          <p:spPr bwMode="auto">
            <a:xfrm flipV="1">
              <a:off x="2304" y="1584"/>
              <a:ext cx="48" cy="48"/>
            </a:xfrm>
            <a:prstGeom prst="octagon">
              <a:avLst>
                <a:gd name="adj" fmla="val 29287"/>
              </a:avLst>
            </a:prstGeom>
            <a:solidFill>
              <a:srgbClr val="FF3300"/>
            </a:solidFill>
            <a:ln w="1270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35" name="AutoShape 63"/>
            <p:cNvSpPr>
              <a:spLocks noChangeArrowheads="1"/>
            </p:cNvSpPr>
            <p:nvPr/>
          </p:nvSpPr>
          <p:spPr bwMode="auto">
            <a:xfrm flipV="1">
              <a:off x="2592" y="1632"/>
              <a:ext cx="48" cy="48"/>
            </a:xfrm>
            <a:prstGeom prst="octagon">
              <a:avLst>
                <a:gd name="adj" fmla="val 29287"/>
              </a:avLst>
            </a:prstGeom>
            <a:solidFill>
              <a:srgbClr val="FF3300"/>
            </a:solidFill>
            <a:ln w="1270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36" name="AutoShape 64"/>
            <p:cNvSpPr>
              <a:spLocks noChangeArrowheads="1"/>
            </p:cNvSpPr>
            <p:nvPr/>
          </p:nvSpPr>
          <p:spPr bwMode="auto">
            <a:xfrm flipV="1">
              <a:off x="2400" y="1680"/>
              <a:ext cx="48" cy="48"/>
            </a:xfrm>
            <a:prstGeom prst="octagon">
              <a:avLst>
                <a:gd name="adj" fmla="val 29287"/>
              </a:avLst>
            </a:prstGeom>
            <a:solidFill>
              <a:srgbClr val="FF3300"/>
            </a:solidFill>
            <a:ln w="1270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37" name="AutoShape 65"/>
            <p:cNvSpPr>
              <a:spLocks noChangeArrowheads="1"/>
            </p:cNvSpPr>
            <p:nvPr/>
          </p:nvSpPr>
          <p:spPr bwMode="auto">
            <a:xfrm flipV="1">
              <a:off x="2112" y="1632"/>
              <a:ext cx="48" cy="48"/>
            </a:xfrm>
            <a:prstGeom prst="octagon">
              <a:avLst>
                <a:gd name="adj" fmla="val 29287"/>
              </a:avLst>
            </a:prstGeom>
            <a:solidFill>
              <a:srgbClr val="FF3300"/>
            </a:solidFill>
            <a:ln w="1270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38" name="AutoShape 66"/>
            <p:cNvSpPr>
              <a:spLocks noChangeArrowheads="1"/>
            </p:cNvSpPr>
            <p:nvPr/>
          </p:nvSpPr>
          <p:spPr bwMode="auto">
            <a:xfrm flipV="1">
              <a:off x="1968" y="1776"/>
              <a:ext cx="48" cy="48"/>
            </a:xfrm>
            <a:prstGeom prst="octagon">
              <a:avLst>
                <a:gd name="adj" fmla="val 29287"/>
              </a:avLst>
            </a:prstGeom>
            <a:solidFill>
              <a:srgbClr val="FF3300"/>
            </a:solidFill>
            <a:ln w="1270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39" name="AutoShape 67"/>
            <p:cNvSpPr>
              <a:spLocks noChangeArrowheads="1"/>
            </p:cNvSpPr>
            <p:nvPr/>
          </p:nvSpPr>
          <p:spPr bwMode="auto">
            <a:xfrm flipV="1">
              <a:off x="2304" y="1776"/>
              <a:ext cx="48" cy="48"/>
            </a:xfrm>
            <a:prstGeom prst="octagon">
              <a:avLst>
                <a:gd name="adj" fmla="val 29287"/>
              </a:avLst>
            </a:prstGeom>
            <a:solidFill>
              <a:srgbClr val="FF3300"/>
            </a:solidFill>
            <a:ln w="1270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40" name="AutoShape 68"/>
            <p:cNvSpPr>
              <a:spLocks noChangeArrowheads="1"/>
            </p:cNvSpPr>
            <p:nvPr/>
          </p:nvSpPr>
          <p:spPr bwMode="auto">
            <a:xfrm flipV="1">
              <a:off x="2448" y="1680"/>
              <a:ext cx="48" cy="48"/>
            </a:xfrm>
            <a:prstGeom prst="octagon">
              <a:avLst>
                <a:gd name="adj" fmla="val 29287"/>
              </a:avLst>
            </a:prstGeom>
            <a:solidFill>
              <a:srgbClr val="FF3300"/>
            </a:solidFill>
            <a:ln w="1270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41" name="AutoShape 69"/>
            <p:cNvSpPr>
              <a:spLocks noChangeArrowheads="1"/>
            </p:cNvSpPr>
            <p:nvPr/>
          </p:nvSpPr>
          <p:spPr bwMode="auto">
            <a:xfrm flipV="1">
              <a:off x="2640" y="1680"/>
              <a:ext cx="48" cy="48"/>
            </a:xfrm>
            <a:prstGeom prst="octagon">
              <a:avLst>
                <a:gd name="adj" fmla="val 29287"/>
              </a:avLst>
            </a:prstGeom>
            <a:solidFill>
              <a:srgbClr val="FF3300"/>
            </a:solidFill>
            <a:ln w="1270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84742" name="AutoShape 70"/>
            <p:cNvSpPr>
              <a:spLocks noChangeArrowheads="1"/>
            </p:cNvSpPr>
            <p:nvPr/>
          </p:nvSpPr>
          <p:spPr bwMode="auto">
            <a:xfrm flipV="1">
              <a:off x="2352" y="1680"/>
              <a:ext cx="48" cy="48"/>
            </a:xfrm>
            <a:prstGeom prst="octagon">
              <a:avLst>
                <a:gd name="adj" fmla="val 29287"/>
              </a:avLst>
            </a:prstGeom>
            <a:solidFill>
              <a:srgbClr val="FF3300"/>
            </a:solidFill>
            <a:ln w="1270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</p:grpSp>
      <p:sp>
        <p:nvSpPr>
          <p:cNvPr id="284743" name="Text Box 71"/>
          <p:cNvSpPr txBox="1">
            <a:spLocks noChangeArrowheads="1"/>
          </p:cNvSpPr>
          <p:nvPr/>
        </p:nvSpPr>
        <p:spPr bwMode="auto">
          <a:xfrm>
            <a:off x="7348539" y="4648200"/>
            <a:ext cx="2098651" cy="70788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fr-FR" sz="2000" b="1"/>
              <a:t>Ruas</a:t>
            </a:r>
          </a:p>
          <a:p>
            <a:pPr algn="l"/>
            <a:r>
              <a:rPr lang="fr-FR" sz="2000" b="1"/>
              <a:t>Base cartográfica</a:t>
            </a:r>
          </a:p>
        </p:txBody>
      </p:sp>
      <p:sp>
        <p:nvSpPr>
          <p:cNvPr id="284744" name="Text Box 72"/>
          <p:cNvSpPr txBox="1">
            <a:spLocks noChangeArrowheads="1"/>
          </p:cNvSpPr>
          <p:nvPr/>
        </p:nvSpPr>
        <p:spPr bwMode="auto">
          <a:xfrm>
            <a:off x="7323138" y="3494088"/>
            <a:ext cx="2568332" cy="70788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fr-FR" sz="2000" b="1"/>
              <a:t>Poços</a:t>
            </a:r>
          </a:p>
          <a:p>
            <a:pPr algn="l"/>
            <a:r>
              <a:rPr lang="fr-FR" sz="2000" b="1"/>
              <a:t>Condições ambientais</a:t>
            </a:r>
          </a:p>
        </p:txBody>
      </p:sp>
      <p:sp>
        <p:nvSpPr>
          <p:cNvPr id="284745" name="Text Box 73"/>
          <p:cNvSpPr txBox="1">
            <a:spLocks noChangeArrowheads="1"/>
          </p:cNvSpPr>
          <p:nvPr/>
        </p:nvSpPr>
        <p:spPr bwMode="auto">
          <a:xfrm>
            <a:off x="7269164" y="2503488"/>
            <a:ext cx="2064989" cy="70788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fr-FR" sz="2000" b="1"/>
              <a:t>Mortes</a:t>
            </a:r>
          </a:p>
          <a:p>
            <a:pPr algn="l"/>
            <a:r>
              <a:rPr lang="fr-FR" sz="2000" b="1"/>
              <a:t>Eventos de saúde</a:t>
            </a:r>
          </a:p>
        </p:txBody>
      </p:sp>
      <p:sp>
        <p:nvSpPr>
          <p:cNvPr id="284746" name="Rectangle 74"/>
          <p:cNvSpPr>
            <a:spLocks noChangeArrowheads="1"/>
          </p:cNvSpPr>
          <p:nvPr/>
        </p:nvSpPr>
        <p:spPr bwMode="auto">
          <a:xfrm>
            <a:off x="7086600" y="0"/>
            <a:ext cx="3581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r" eaLnBrk="0" hangingPunct="0"/>
            <a:r>
              <a:rPr lang="pt-BR" sz="120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Slides: </a:t>
            </a:r>
            <a:r>
              <a:rPr lang="pt-BR" sz="1200" dirty="0" err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Christovam</a:t>
            </a:r>
            <a:r>
              <a:rPr lang="pt-BR" sz="120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Barcellos, CICT/</a:t>
            </a:r>
            <a:r>
              <a:rPr lang="pt-BR" sz="1200" dirty="0" err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Fiocruz</a:t>
            </a:r>
            <a:endParaRPr lang="pt-BR" sz="1200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2" descr="http://www.zevross.com/images/cholera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0"/>
            <a:ext cx="68214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9875" name="Picture 23" descr="pump_handl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650414" y="5029201"/>
            <a:ext cx="1017587" cy="122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8256588" y="836613"/>
            <a:ext cx="241141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t-BR" sz="1800">
                <a:latin typeface="Calibri" pitchFamily="34" charset="0"/>
              </a:rPr>
              <a:t>Não se conhecia  a etiologia da doença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8256588" y="3068639"/>
            <a:ext cx="2411412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pt-BR" sz="280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Identificou o processo de ocorrência</a:t>
            </a:r>
            <a:r>
              <a:rPr lang="pt-BR" sz="2800" i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</a:t>
            </a:r>
          </a:p>
          <a:p>
            <a:pPr>
              <a:defRPr/>
            </a:pPr>
            <a:r>
              <a:rPr lang="pt-BR" sz="2800" i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(</a:t>
            </a:r>
            <a:r>
              <a:rPr lang="pt-BR" sz="2800" i="1" u="sng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Relação</a:t>
            </a:r>
            <a:r>
              <a:rPr lang="pt-BR" sz="2800" i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1"/>
          <p:cNvSpPr>
            <a:spLocks noChangeArrowheads="1"/>
          </p:cNvSpPr>
          <p:nvPr/>
        </p:nvSpPr>
        <p:spPr bwMode="auto">
          <a:xfrm>
            <a:off x="5181600" y="6400801"/>
            <a:ext cx="45720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1200">
                <a:latin typeface="Calibri" pitchFamily="34" charset="0"/>
              </a:rPr>
              <a:t>http://www.ph.ucla.edu/epi/snow/Snowpart2_files/frame.htm</a:t>
            </a:r>
          </a:p>
        </p:txBody>
      </p:sp>
      <p:pic>
        <p:nvPicPr>
          <p:cNvPr id="109648" name="Picture 80" descr="mapinitia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24039" y="1300163"/>
            <a:ext cx="5824537" cy="5002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2006601" y="1393825"/>
            <a:ext cx="5108575" cy="4548188"/>
            <a:chOff x="992" y="878"/>
            <a:chExt cx="3218" cy="2865"/>
          </a:xfrm>
        </p:grpSpPr>
        <p:sp>
          <p:nvSpPr>
            <p:cNvPr id="80911" name="Oval 79"/>
            <p:cNvSpPr>
              <a:spLocks noChangeArrowheads="1"/>
            </p:cNvSpPr>
            <p:nvPr/>
          </p:nvSpPr>
          <p:spPr bwMode="auto">
            <a:xfrm>
              <a:off x="2704" y="2731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12" name="Oval 78"/>
            <p:cNvSpPr>
              <a:spLocks noChangeArrowheads="1"/>
            </p:cNvSpPr>
            <p:nvPr/>
          </p:nvSpPr>
          <p:spPr bwMode="auto">
            <a:xfrm>
              <a:off x="2704" y="2860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13" name="Oval 77"/>
            <p:cNvSpPr>
              <a:spLocks noChangeArrowheads="1"/>
            </p:cNvSpPr>
            <p:nvPr/>
          </p:nvSpPr>
          <p:spPr bwMode="auto">
            <a:xfrm>
              <a:off x="2704" y="2990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14" name="Oval 76"/>
            <p:cNvSpPr>
              <a:spLocks noChangeArrowheads="1"/>
            </p:cNvSpPr>
            <p:nvPr/>
          </p:nvSpPr>
          <p:spPr bwMode="auto">
            <a:xfrm>
              <a:off x="2425" y="3499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15" name="Oval 75"/>
            <p:cNvSpPr>
              <a:spLocks noChangeArrowheads="1"/>
            </p:cNvSpPr>
            <p:nvPr/>
          </p:nvSpPr>
          <p:spPr bwMode="auto">
            <a:xfrm>
              <a:off x="2425" y="3629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16" name="Oval 74"/>
            <p:cNvSpPr>
              <a:spLocks noChangeArrowheads="1"/>
            </p:cNvSpPr>
            <p:nvPr/>
          </p:nvSpPr>
          <p:spPr bwMode="auto">
            <a:xfrm>
              <a:off x="2828" y="2730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17" name="Oval 73"/>
            <p:cNvSpPr>
              <a:spLocks noChangeArrowheads="1"/>
            </p:cNvSpPr>
            <p:nvPr/>
          </p:nvSpPr>
          <p:spPr bwMode="auto">
            <a:xfrm>
              <a:off x="2828" y="2860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18" name="Oval 72"/>
            <p:cNvSpPr>
              <a:spLocks noChangeArrowheads="1"/>
            </p:cNvSpPr>
            <p:nvPr/>
          </p:nvSpPr>
          <p:spPr bwMode="auto">
            <a:xfrm>
              <a:off x="2828" y="2990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19" name="Oval 71"/>
            <p:cNvSpPr>
              <a:spLocks noChangeArrowheads="1"/>
            </p:cNvSpPr>
            <p:nvPr/>
          </p:nvSpPr>
          <p:spPr bwMode="auto">
            <a:xfrm>
              <a:off x="2828" y="3120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20" name="Oval 70"/>
            <p:cNvSpPr>
              <a:spLocks noChangeArrowheads="1"/>
            </p:cNvSpPr>
            <p:nvPr/>
          </p:nvSpPr>
          <p:spPr bwMode="auto">
            <a:xfrm>
              <a:off x="2424" y="2731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21" name="Oval 69"/>
            <p:cNvSpPr>
              <a:spLocks noChangeArrowheads="1"/>
            </p:cNvSpPr>
            <p:nvPr/>
          </p:nvSpPr>
          <p:spPr bwMode="auto">
            <a:xfrm>
              <a:off x="2424" y="2860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22" name="Oval 68"/>
            <p:cNvSpPr>
              <a:spLocks noChangeArrowheads="1"/>
            </p:cNvSpPr>
            <p:nvPr/>
          </p:nvSpPr>
          <p:spPr bwMode="auto">
            <a:xfrm>
              <a:off x="2424" y="2990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23" name="Oval 67"/>
            <p:cNvSpPr>
              <a:spLocks noChangeArrowheads="1"/>
            </p:cNvSpPr>
            <p:nvPr/>
          </p:nvSpPr>
          <p:spPr bwMode="auto">
            <a:xfrm>
              <a:off x="2424" y="3120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24" name="Oval 66"/>
            <p:cNvSpPr>
              <a:spLocks noChangeArrowheads="1"/>
            </p:cNvSpPr>
            <p:nvPr/>
          </p:nvSpPr>
          <p:spPr bwMode="auto">
            <a:xfrm>
              <a:off x="2424" y="3250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25" name="Oval 65"/>
            <p:cNvSpPr>
              <a:spLocks noChangeArrowheads="1"/>
            </p:cNvSpPr>
            <p:nvPr/>
          </p:nvSpPr>
          <p:spPr bwMode="auto">
            <a:xfrm>
              <a:off x="2423" y="3380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26" name="Oval 64"/>
            <p:cNvSpPr>
              <a:spLocks noChangeArrowheads="1"/>
            </p:cNvSpPr>
            <p:nvPr/>
          </p:nvSpPr>
          <p:spPr bwMode="auto">
            <a:xfrm>
              <a:off x="2290" y="2732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27" name="Oval 63"/>
            <p:cNvSpPr>
              <a:spLocks noChangeArrowheads="1"/>
            </p:cNvSpPr>
            <p:nvPr/>
          </p:nvSpPr>
          <p:spPr bwMode="auto">
            <a:xfrm>
              <a:off x="2290" y="2862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28" name="Oval 62"/>
            <p:cNvSpPr>
              <a:spLocks noChangeArrowheads="1"/>
            </p:cNvSpPr>
            <p:nvPr/>
          </p:nvSpPr>
          <p:spPr bwMode="auto">
            <a:xfrm>
              <a:off x="2290" y="2992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29" name="Oval 61"/>
            <p:cNvSpPr>
              <a:spLocks noChangeArrowheads="1"/>
            </p:cNvSpPr>
            <p:nvPr/>
          </p:nvSpPr>
          <p:spPr bwMode="auto">
            <a:xfrm>
              <a:off x="2290" y="3122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30" name="Oval 60"/>
            <p:cNvSpPr>
              <a:spLocks noChangeArrowheads="1"/>
            </p:cNvSpPr>
            <p:nvPr/>
          </p:nvSpPr>
          <p:spPr bwMode="auto">
            <a:xfrm>
              <a:off x="3473" y="2836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31" name="Oval 59"/>
            <p:cNvSpPr>
              <a:spLocks noChangeArrowheads="1"/>
            </p:cNvSpPr>
            <p:nvPr/>
          </p:nvSpPr>
          <p:spPr bwMode="auto">
            <a:xfrm>
              <a:off x="3435" y="2188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32" name="Oval 58"/>
            <p:cNvSpPr>
              <a:spLocks noChangeArrowheads="1"/>
            </p:cNvSpPr>
            <p:nvPr/>
          </p:nvSpPr>
          <p:spPr bwMode="auto">
            <a:xfrm>
              <a:off x="3143" y="1925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33" name="Oval 57"/>
            <p:cNvSpPr>
              <a:spLocks noChangeArrowheads="1"/>
            </p:cNvSpPr>
            <p:nvPr/>
          </p:nvSpPr>
          <p:spPr bwMode="auto">
            <a:xfrm>
              <a:off x="3143" y="2055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34" name="Oval 56"/>
            <p:cNvSpPr>
              <a:spLocks noChangeArrowheads="1"/>
            </p:cNvSpPr>
            <p:nvPr/>
          </p:nvSpPr>
          <p:spPr bwMode="auto">
            <a:xfrm>
              <a:off x="3142" y="2185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35" name="Oval 55"/>
            <p:cNvSpPr>
              <a:spLocks noChangeArrowheads="1"/>
            </p:cNvSpPr>
            <p:nvPr/>
          </p:nvSpPr>
          <p:spPr bwMode="auto">
            <a:xfrm>
              <a:off x="1707" y="2732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36" name="Oval 54"/>
            <p:cNvSpPr>
              <a:spLocks noChangeArrowheads="1"/>
            </p:cNvSpPr>
            <p:nvPr/>
          </p:nvSpPr>
          <p:spPr bwMode="auto">
            <a:xfrm>
              <a:off x="1707" y="2862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37" name="Oval 53"/>
            <p:cNvSpPr>
              <a:spLocks noChangeArrowheads="1"/>
            </p:cNvSpPr>
            <p:nvPr/>
          </p:nvSpPr>
          <p:spPr bwMode="auto">
            <a:xfrm>
              <a:off x="1707" y="2992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38" name="Oval 52"/>
            <p:cNvSpPr>
              <a:spLocks noChangeArrowheads="1"/>
            </p:cNvSpPr>
            <p:nvPr/>
          </p:nvSpPr>
          <p:spPr bwMode="auto">
            <a:xfrm>
              <a:off x="2172" y="2728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39" name="Oval 51"/>
            <p:cNvSpPr>
              <a:spLocks noChangeArrowheads="1"/>
            </p:cNvSpPr>
            <p:nvPr/>
          </p:nvSpPr>
          <p:spPr bwMode="auto">
            <a:xfrm>
              <a:off x="4100" y="2841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40" name="Oval 50"/>
            <p:cNvSpPr>
              <a:spLocks noChangeArrowheads="1"/>
            </p:cNvSpPr>
            <p:nvPr/>
          </p:nvSpPr>
          <p:spPr bwMode="auto">
            <a:xfrm>
              <a:off x="4100" y="2970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41" name="Oval 49"/>
            <p:cNvSpPr>
              <a:spLocks noChangeArrowheads="1"/>
            </p:cNvSpPr>
            <p:nvPr/>
          </p:nvSpPr>
          <p:spPr bwMode="auto">
            <a:xfrm>
              <a:off x="3908" y="2845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42" name="Oval 48"/>
            <p:cNvSpPr>
              <a:spLocks noChangeArrowheads="1"/>
            </p:cNvSpPr>
            <p:nvPr/>
          </p:nvSpPr>
          <p:spPr bwMode="auto">
            <a:xfrm>
              <a:off x="3750" y="2846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43" name="Oval 47"/>
            <p:cNvSpPr>
              <a:spLocks noChangeArrowheads="1"/>
            </p:cNvSpPr>
            <p:nvPr/>
          </p:nvSpPr>
          <p:spPr bwMode="auto">
            <a:xfrm>
              <a:off x="3749" y="2976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44" name="Oval 46"/>
            <p:cNvSpPr>
              <a:spLocks noChangeArrowheads="1"/>
            </p:cNvSpPr>
            <p:nvPr/>
          </p:nvSpPr>
          <p:spPr bwMode="auto">
            <a:xfrm>
              <a:off x="3614" y="2842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45" name="Oval 45"/>
            <p:cNvSpPr>
              <a:spLocks noChangeArrowheads="1"/>
            </p:cNvSpPr>
            <p:nvPr/>
          </p:nvSpPr>
          <p:spPr bwMode="auto">
            <a:xfrm>
              <a:off x="2727" y="1922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46" name="Oval 44"/>
            <p:cNvSpPr>
              <a:spLocks noChangeArrowheads="1"/>
            </p:cNvSpPr>
            <p:nvPr/>
          </p:nvSpPr>
          <p:spPr bwMode="auto">
            <a:xfrm>
              <a:off x="2727" y="2052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47" name="Oval 43"/>
            <p:cNvSpPr>
              <a:spLocks noChangeArrowheads="1"/>
            </p:cNvSpPr>
            <p:nvPr/>
          </p:nvSpPr>
          <p:spPr bwMode="auto">
            <a:xfrm>
              <a:off x="2727" y="2182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48" name="Oval 42"/>
            <p:cNvSpPr>
              <a:spLocks noChangeArrowheads="1"/>
            </p:cNvSpPr>
            <p:nvPr/>
          </p:nvSpPr>
          <p:spPr bwMode="auto">
            <a:xfrm>
              <a:off x="992" y="2721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49" name="Oval 41"/>
            <p:cNvSpPr>
              <a:spLocks noChangeArrowheads="1"/>
            </p:cNvSpPr>
            <p:nvPr/>
          </p:nvSpPr>
          <p:spPr bwMode="auto">
            <a:xfrm>
              <a:off x="992" y="2850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50" name="Oval 40"/>
            <p:cNvSpPr>
              <a:spLocks noChangeArrowheads="1"/>
            </p:cNvSpPr>
            <p:nvPr/>
          </p:nvSpPr>
          <p:spPr bwMode="auto">
            <a:xfrm>
              <a:off x="992" y="2980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51" name="Oval 39"/>
            <p:cNvSpPr>
              <a:spLocks noChangeArrowheads="1"/>
            </p:cNvSpPr>
            <p:nvPr/>
          </p:nvSpPr>
          <p:spPr bwMode="auto">
            <a:xfrm>
              <a:off x="992" y="3110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52" name="Oval 38"/>
            <p:cNvSpPr>
              <a:spLocks noChangeArrowheads="1"/>
            </p:cNvSpPr>
            <p:nvPr/>
          </p:nvSpPr>
          <p:spPr bwMode="auto">
            <a:xfrm>
              <a:off x="1909" y="1205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53" name="Oval 37"/>
            <p:cNvSpPr>
              <a:spLocks noChangeArrowheads="1"/>
            </p:cNvSpPr>
            <p:nvPr/>
          </p:nvSpPr>
          <p:spPr bwMode="auto">
            <a:xfrm>
              <a:off x="2033" y="1210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54" name="Oval 36"/>
            <p:cNvSpPr>
              <a:spLocks noChangeArrowheads="1"/>
            </p:cNvSpPr>
            <p:nvPr/>
          </p:nvSpPr>
          <p:spPr bwMode="auto">
            <a:xfrm>
              <a:off x="2019" y="1388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55" name="Oval 35"/>
            <p:cNvSpPr>
              <a:spLocks noChangeArrowheads="1"/>
            </p:cNvSpPr>
            <p:nvPr/>
          </p:nvSpPr>
          <p:spPr bwMode="auto">
            <a:xfrm>
              <a:off x="1274" y="2224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56" name="Oval 34"/>
            <p:cNvSpPr>
              <a:spLocks noChangeArrowheads="1"/>
            </p:cNvSpPr>
            <p:nvPr/>
          </p:nvSpPr>
          <p:spPr bwMode="auto">
            <a:xfrm>
              <a:off x="2875" y="2186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57" name="Oval 33"/>
            <p:cNvSpPr>
              <a:spLocks noChangeArrowheads="1"/>
            </p:cNvSpPr>
            <p:nvPr/>
          </p:nvSpPr>
          <p:spPr bwMode="auto">
            <a:xfrm>
              <a:off x="1129" y="2721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58" name="Oval 32"/>
            <p:cNvSpPr>
              <a:spLocks noChangeArrowheads="1"/>
            </p:cNvSpPr>
            <p:nvPr/>
          </p:nvSpPr>
          <p:spPr bwMode="auto">
            <a:xfrm>
              <a:off x="1129" y="2850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59" name="Oval 31"/>
            <p:cNvSpPr>
              <a:spLocks noChangeArrowheads="1"/>
            </p:cNvSpPr>
            <p:nvPr/>
          </p:nvSpPr>
          <p:spPr bwMode="auto">
            <a:xfrm>
              <a:off x="2060" y="878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60" name="Oval 30"/>
            <p:cNvSpPr>
              <a:spLocks noChangeArrowheads="1"/>
            </p:cNvSpPr>
            <p:nvPr/>
          </p:nvSpPr>
          <p:spPr bwMode="auto">
            <a:xfrm>
              <a:off x="4017" y="1915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61" name="Oval 29"/>
            <p:cNvSpPr>
              <a:spLocks noChangeArrowheads="1"/>
            </p:cNvSpPr>
            <p:nvPr/>
          </p:nvSpPr>
          <p:spPr bwMode="auto">
            <a:xfrm>
              <a:off x="4017" y="2045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62" name="Oval 28"/>
            <p:cNvSpPr>
              <a:spLocks noChangeArrowheads="1"/>
            </p:cNvSpPr>
            <p:nvPr/>
          </p:nvSpPr>
          <p:spPr bwMode="auto">
            <a:xfrm>
              <a:off x="4017" y="2175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63" name="Oval 27"/>
            <p:cNvSpPr>
              <a:spLocks noChangeArrowheads="1"/>
            </p:cNvSpPr>
            <p:nvPr/>
          </p:nvSpPr>
          <p:spPr bwMode="auto">
            <a:xfrm>
              <a:off x="1275" y="2721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64" name="Oval 26"/>
            <p:cNvSpPr>
              <a:spLocks noChangeArrowheads="1"/>
            </p:cNvSpPr>
            <p:nvPr/>
          </p:nvSpPr>
          <p:spPr bwMode="auto">
            <a:xfrm>
              <a:off x="1208" y="1560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65" name="Oval 25"/>
            <p:cNvSpPr>
              <a:spLocks noChangeArrowheads="1"/>
            </p:cNvSpPr>
            <p:nvPr/>
          </p:nvSpPr>
          <p:spPr bwMode="auto">
            <a:xfrm>
              <a:off x="1088" y="1560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66" name="Oval 24"/>
            <p:cNvSpPr>
              <a:spLocks noChangeArrowheads="1"/>
            </p:cNvSpPr>
            <p:nvPr/>
          </p:nvSpPr>
          <p:spPr bwMode="auto">
            <a:xfrm>
              <a:off x="1087" y="1690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67" name="Oval 23"/>
            <p:cNvSpPr>
              <a:spLocks noChangeArrowheads="1"/>
            </p:cNvSpPr>
            <p:nvPr/>
          </p:nvSpPr>
          <p:spPr bwMode="auto">
            <a:xfrm>
              <a:off x="1077" y="1825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68" name="Oval 22"/>
            <p:cNvSpPr>
              <a:spLocks noChangeArrowheads="1"/>
            </p:cNvSpPr>
            <p:nvPr/>
          </p:nvSpPr>
          <p:spPr bwMode="auto">
            <a:xfrm>
              <a:off x="2018" y="1975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69" name="Oval 21"/>
            <p:cNvSpPr>
              <a:spLocks noChangeArrowheads="1"/>
            </p:cNvSpPr>
            <p:nvPr/>
          </p:nvSpPr>
          <p:spPr bwMode="auto">
            <a:xfrm>
              <a:off x="2562" y="2056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70" name="Oval 20"/>
            <p:cNvSpPr>
              <a:spLocks noChangeArrowheads="1"/>
            </p:cNvSpPr>
            <p:nvPr/>
          </p:nvSpPr>
          <p:spPr bwMode="auto">
            <a:xfrm>
              <a:off x="2562" y="2186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71" name="Oval 19"/>
            <p:cNvSpPr>
              <a:spLocks noChangeArrowheads="1"/>
            </p:cNvSpPr>
            <p:nvPr/>
          </p:nvSpPr>
          <p:spPr bwMode="auto">
            <a:xfrm>
              <a:off x="1443" y="2721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72" name="Oval 18"/>
            <p:cNvSpPr>
              <a:spLocks noChangeArrowheads="1"/>
            </p:cNvSpPr>
            <p:nvPr/>
          </p:nvSpPr>
          <p:spPr bwMode="auto">
            <a:xfrm>
              <a:off x="1443" y="2850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73" name="Oval 17"/>
            <p:cNvSpPr>
              <a:spLocks noChangeArrowheads="1"/>
            </p:cNvSpPr>
            <p:nvPr/>
          </p:nvSpPr>
          <p:spPr bwMode="auto">
            <a:xfrm>
              <a:off x="1443" y="2980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74" name="Oval 16"/>
            <p:cNvSpPr>
              <a:spLocks noChangeArrowheads="1"/>
            </p:cNvSpPr>
            <p:nvPr/>
          </p:nvSpPr>
          <p:spPr bwMode="auto">
            <a:xfrm>
              <a:off x="1193" y="1960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75" name="Oval 15"/>
            <p:cNvSpPr>
              <a:spLocks noChangeArrowheads="1"/>
            </p:cNvSpPr>
            <p:nvPr/>
          </p:nvSpPr>
          <p:spPr bwMode="auto">
            <a:xfrm>
              <a:off x="1073" y="1960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76" name="Oval 14"/>
            <p:cNvSpPr>
              <a:spLocks noChangeArrowheads="1"/>
            </p:cNvSpPr>
            <p:nvPr/>
          </p:nvSpPr>
          <p:spPr bwMode="auto">
            <a:xfrm>
              <a:off x="3358" y="2960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77" name="Oval 13"/>
            <p:cNvSpPr>
              <a:spLocks noChangeArrowheads="1"/>
            </p:cNvSpPr>
            <p:nvPr/>
          </p:nvSpPr>
          <p:spPr bwMode="auto">
            <a:xfrm>
              <a:off x="2568" y="2730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78" name="Oval 12"/>
            <p:cNvSpPr>
              <a:spLocks noChangeArrowheads="1"/>
            </p:cNvSpPr>
            <p:nvPr/>
          </p:nvSpPr>
          <p:spPr bwMode="auto">
            <a:xfrm>
              <a:off x="2568" y="2859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79" name="Oval 11"/>
            <p:cNvSpPr>
              <a:spLocks noChangeArrowheads="1"/>
            </p:cNvSpPr>
            <p:nvPr/>
          </p:nvSpPr>
          <p:spPr bwMode="auto">
            <a:xfrm>
              <a:off x="2568" y="2989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80" name="Oval 10"/>
            <p:cNvSpPr>
              <a:spLocks noChangeArrowheads="1"/>
            </p:cNvSpPr>
            <p:nvPr/>
          </p:nvSpPr>
          <p:spPr bwMode="auto">
            <a:xfrm>
              <a:off x="2568" y="3119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81" name="Oval 9"/>
            <p:cNvSpPr>
              <a:spLocks noChangeArrowheads="1"/>
            </p:cNvSpPr>
            <p:nvPr/>
          </p:nvSpPr>
          <p:spPr bwMode="auto">
            <a:xfrm>
              <a:off x="2568" y="3249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82" name="Oval 8"/>
            <p:cNvSpPr>
              <a:spLocks noChangeArrowheads="1"/>
            </p:cNvSpPr>
            <p:nvPr/>
          </p:nvSpPr>
          <p:spPr bwMode="auto">
            <a:xfrm>
              <a:off x="2567" y="3379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83" name="Oval 7"/>
            <p:cNvSpPr>
              <a:spLocks noChangeArrowheads="1"/>
            </p:cNvSpPr>
            <p:nvPr/>
          </p:nvSpPr>
          <p:spPr bwMode="auto">
            <a:xfrm>
              <a:off x="2956" y="2862"/>
              <a:ext cx="110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</p:grpSp>
      <p:sp>
        <p:nvSpPr>
          <p:cNvPr id="80901" name="Rectangle 83"/>
          <p:cNvSpPr>
            <a:spLocks noChangeArrowheads="1"/>
          </p:cNvSpPr>
          <p:nvPr/>
        </p:nvSpPr>
        <p:spPr bwMode="auto">
          <a:xfrm>
            <a:off x="110119648" y="-230832"/>
            <a:ext cx="11343618" cy="46166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>
                <a:latin typeface="Calibri" pitchFamily="34" charset="0"/>
              </a:rPr>
              <a:t>"…I found that nearly all the deaths had taken place within a short distance of the pump."</a:t>
            </a:r>
            <a:endParaRPr lang="en-US" sz="1800">
              <a:latin typeface="Calibri" pitchFamily="34" charset="0"/>
            </a:endParaRPr>
          </a:p>
        </p:txBody>
      </p:sp>
      <p:sp>
        <p:nvSpPr>
          <p:cNvPr id="80902" name="Rectangle 84"/>
          <p:cNvSpPr>
            <a:spLocks noChangeArrowheads="1"/>
          </p:cNvSpPr>
          <p:nvPr/>
        </p:nvSpPr>
        <p:spPr bwMode="auto">
          <a:xfrm>
            <a:off x="110929236" y="-353943"/>
            <a:ext cx="4272966" cy="70788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endParaRPr lang="en-US" sz="2000">
              <a:solidFill>
                <a:srgbClr val="003300"/>
              </a:solidFill>
              <a:latin typeface="Calibri" pitchFamily="34" charset="0"/>
            </a:endParaRPr>
          </a:p>
          <a:p>
            <a:pPr algn="ctr" eaLnBrk="0" hangingPunct="0"/>
            <a:r>
              <a:rPr lang="en-US" sz="2000">
                <a:solidFill>
                  <a:srgbClr val="003300"/>
                </a:solidFill>
                <a:latin typeface="Calibri" pitchFamily="34" charset="0"/>
              </a:rPr>
              <a:t>10 deaths lived closer to another pump</a:t>
            </a:r>
            <a:endParaRPr lang="en-US" sz="1800">
              <a:latin typeface="Calibri" pitchFamily="34" charset="0"/>
            </a:endParaRPr>
          </a:p>
        </p:txBody>
      </p:sp>
      <p:sp>
        <p:nvSpPr>
          <p:cNvPr id="80903" name="Rectangle 85"/>
          <p:cNvSpPr>
            <a:spLocks noChangeArrowheads="1"/>
          </p:cNvSpPr>
          <p:nvPr/>
        </p:nvSpPr>
        <p:spPr bwMode="auto">
          <a:xfrm>
            <a:off x="109463911" y="-353943"/>
            <a:ext cx="7325853" cy="70788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endParaRPr lang="en-US" sz="2000">
              <a:solidFill>
                <a:srgbClr val="003300"/>
              </a:solidFill>
              <a:latin typeface="Calibri" pitchFamily="34" charset="0"/>
            </a:endParaRPr>
          </a:p>
          <a:p>
            <a:pPr algn="ctr" eaLnBrk="0" hangingPunct="0"/>
            <a:r>
              <a:rPr lang="en-US" sz="2000">
                <a:solidFill>
                  <a:srgbClr val="003300"/>
                </a:solidFill>
                <a:latin typeface="Calibri" pitchFamily="34" charset="0"/>
              </a:rPr>
              <a:t>3 deaths were children attending school near the Broad Street pump</a:t>
            </a:r>
            <a:endParaRPr lang="en-US" sz="1800">
              <a:latin typeface="Calibri" pitchFamily="34" charset="0"/>
            </a:endParaRPr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1714501" y="1565275"/>
            <a:ext cx="1406525" cy="477838"/>
            <a:chOff x="456" y="986"/>
            <a:chExt cx="886" cy="301"/>
          </a:xfrm>
        </p:grpSpPr>
        <p:sp>
          <p:nvSpPr>
            <p:cNvPr id="80908" name="Rectangle 5"/>
            <p:cNvSpPr>
              <a:spLocks noChangeArrowheads="1"/>
            </p:cNvSpPr>
            <p:nvPr/>
          </p:nvSpPr>
          <p:spPr bwMode="auto">
            <a:xfrm>
              <a:off x="456" y="986"/>
              <a:ext cx="886" cy="301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09" name="Oval 4"/>
            <p:cNvSpPr>
              <a:spLocks noChangeArrowheads="1"/>
            </p:cNvSpPr>
            <p:nvPr/>
          </p:nvSpPr>
          <p:spPr bwMode="auto">
            <a:xfrm>
              <a:off x="513" y="1080"/>
              <a:ext cx="114" cy="114"/>
            </a:xfrm>
            <a:prstGeom prst="ellipse">
              <a:avLst/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Calibri" pitchFamily="34" charset="0"/>
              </a:endParaRPr>
            </a:p>
          </p:txBody>
        </p:sp>
        <p:sp>
          <p:nvSpPr>
            <p:cNvPr id="80910" name="Text Box 3"/>
            <p:cNvSpPr txBox="1">
              <a:spLocks noChangeArrowheads="1"/>
            </p:cNvSpPr>
            <p:nvPr/>
          </p:nvSpPr>
          <p:spPr bwMode="auto">
            <a:xfrm>
              <a:off x="658" y="992"/>
              <a:ext cx="573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>
                  <a:latin typeface="Calibri" pitchFamily="34" charset="0"/>
                </a:rPr>
                <a:t>death</a:t>
              </a:r>
              <a:endParaRPr lang="en-US" sz="1800">
                <a:latin typeface="Calibri" pitchFamily="34" charset="0"/>
              </a:endParaRPr>
            </a:p>
          </p:txBody>
        </p:sp>
      </p:grpSp>
      <p:sp>
        <p:nvSpPr>
          <p:cNvPr id="109569" name="Oval 1"/>
          <p:cNvSpPr>
            <a:spLocks noChangeArrowheads="1"/>
          </p:cNvSpPr>
          <p:nvPr/>
        </p:nvSpPr>
        <p:spPr bwMode="auto">
          <a:xfrm>
            <a:off x="9072563" y="876301"/>
            <a:ext cx="577850" cy="315913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 sz="1800">
              <a:latin typeface="Calibri" pitchFamily="34" charset="0"/>
            </a:endParaRPr>
          </a:p>
        </p:txBody>
      </p:sp>
      <p:sp>
        <p:nvSpPr>
          <p:cNvPr id="80906" name="Rectangle 86"/>
          <p:cNvSpPr>
            <a:spLocks noChangeArrowheads="1"/>
          </p:cNvSpPr>
          <p:nvPr/>
        </p:nvSpPr>
        <p:spPr bwMode="auto">
          <a:xfrm>
            <a:off x="110737838" y="-353943"/>
            <a:ext cx="4898649" cy="70788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endParaRPr lang="en-US" sz="2000">
              <a:solidFill>
                <a:srgbClr val="003300"/>
              </a:solidFill>
              <a:latin typeface="Calibri" pitchFamily="34" charset="0"/>
            </a:endParaRPr>
          </a:p>
          <a:p>
            <a:pPr algn="ctr" eaLnBrk="0" hangingPunct="0"/>
            <a:r>
              <a:rPr lang="en-US" sz="2000">
                <a:solidFill>
                  <a:srgbClr val="003300"/>
                </a:solidFill>
                <a:latin typeface="Calibri" pitchFamily="34" charset="0"/>
              </a:rPr>
              <a:t>5 deaths always sent to pump in Broad Street</a:t>
            </a:r>
            <a:endParaRPr lang="en-US" sz="1800">
              <a:latin typeface="Calibri" pitchFamily="34" charset="0"/>
            </a:endParaRPr>
          </a:p>
        </p:txBody>
      </p:sp>
      <p:sp>
        <p:nvSpPr>
          <p:cNvPr id="714839" name="Rectangle 86"/>
          <p:cNvSpPr>
            <a:spLocks noChangeArrowheads="1"/>
          </p:cNvSpPr>
          <p:nvPr/>
        </p:nvSpPr>
        <p:spPr bwMode="auto">
          <a:xfrm>
            <a:off x="3657600" y="304801"/>
            <a:ext cx="45720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00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"…I found that nearly all the deaths had taken place within a short distance of the pump."</a:t>
            </a:r>
            <a:endParaRPr lang="pt-BR" sz="2000"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09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095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now2_14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569" grpId="0" animBg="1" autoUpdateAnimBg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96728"/>
            <a:ext cx="10744200" cy="6629034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ffectLst/>
        </p:spPr>
      </p:pic>
      <p:sp>
        <p:nvSpPr>
          <p:cNvPr id="3" name="Retângulo 2"/>
          <p:cNvSpPr/>
          <p:nvPr/>
        </p:nvSpPr>
        <p:spPr bwMode="auto">
          <a:xfrm>
            <a:off x="1143000" y="3886200"/>
            <a:ext cx="8763000" cy="685800"/>
          </a:xfrm>
          <a:prstGeom prst="rect">
            <a:avLst/>
          </a:prstGeom>
          <a:solidFill>
            <a:srgbClr val="FFFF00">
              <a:alpha val="30196"/>
            </a:srgbClr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4" name="Retângulo 3"/>
          <p:cNvSpPr/>
          <p:nvPr/>
        </p:nvSpPr>
        <p:spPr bwMode="auto">
          <a:xfrm>
            <a:off x="4419600" y="5257800"/>
            <a:ext cx="2438400" cy="381000"/>
          </a:xfrm>
          <a:prstGeom prst="rect">
            <a:avLst/>
          </a:prstGeom>
          <a:solidFill>
            <a:schemeClr val="accent2">
              <a:lumMod val="60000"/>
              <a:lumOff val="40000"/>
              <a:alpha val="30196"/>
            </a:schemeClr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2677279" y="-1153279"/>
            <a:ext cx="6858000" cy="91645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48916"/>
            <a:ext cx="9144000" cy="6809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52600" y="-1"/>
            <a:ext cx="85344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934" name="Rectangle 46"/>
          <p:cNvSpPr>
            <a:spLocks noChangeArrowheads="1"/>
          </p:cNvSpPr>
          <p:nvPr/>
        </p:nvSpPr>
        <p:spPr bwMode="auto">
          <a:xfrm>
            <a:off x="6858000" y="6019800"/>
            <a:ext cx="5181600" cy="2016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60000"/>
              </a:lnSpc>
              <a:spcBef>
                <a:spcPct val="50000"/>
              </a:spcBef>
              <a:defRPr/>
            </a:pPr>
            <a:r>
              <a:rPr lang="en-US" sz="1200" b="1" i="1">
                <a:effectLst>
                  <a:outerShdw blurRad="38100" dist="38100" dir="2700000" algn="tl">
                    <a:srgbClr val="C0C0C0"/>
                  </a:outerShdw>
                </a:effectLst>
                <a:latin typeface="Arial Unicode MS" pitchFamily="34" charset="-128"/>
              </a:rPr>
              <a:t>Elogio da Serenidade - e Outros Escritos Morais</a:t>
            </a:r>
            <a:r>
              <a:rPr lang="en-US" sz="1200" b="1">
                <a:latin typeface="Arial Unicode MS" pitchFamily="34" charset="-128"/>
              </a:rPr>
              <a:t> - 2ª Ed. 2011. Ed Unesp</a:t>
            </a:r>
            <a:endParaRPr lang="pt-PT" sz="1200" b="1">
              <a:latin typeface="Arial Unicode MS" pitchFamily="34" charset="-128"/>
            </a:endParaRPr>
          </a:p>
        </p:txBody>
      </p:sp>
      <p:sp>
        <p:nvSpPr>
          <p:cNvPr id="165944" name="Text Box 56"/>
          <p:cNvSpPr txBox="1">
            <a:spLocks noChangeArrowheads="1"/>
          </p:cNvSpPr>
          <p:nvPr/>
        </p:nvSpPr>
        <p:spPr bwMode="auto">
          <a:xfrm>
            <a:off x="457200" y="743356"/>
            <a:ext cx="11173313" cy="5078313"/>
          </a:xfrm>
          <a:prstGeom prst="rect">
            <a:avLst/>
          </a:prstGeom>
          <a:solidFill>
            <a:srgbClr val="FFFF99"/>
          </a:solidFill>
          <a:ln w="9525" algn="ctr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5400" dirty="0">
                <a:latin typeface="Trebuchet MS" pitchFamily="34" charset="0"/>
              </a:rPr>
              <a:t>‘a </a:t>
            </a:r>
            <a:r>
              <a:rPr lang="en-US" sz="5400" dirty="0" err="1">
                <a:latin typeface="Trebuchet MS" pitchFamily="34" charset="0"/>
              </a:rPr>
              <a:t>democracia</a:t>
            </a:r>
            <a:r>
              <a:rPr lang="en-US" sz="5400" dirty="0">
                <a:latin typeface="Trebuchet MS" pitchFamily="34" charset="0"/>
              </a:rPr>
              <a:t> </a:t>
            </a:r>
            <a:r>
              <a:rPr lang="en-US" sz="5400" dirty="0" err="1">
                <a:latin typeface="Trebuchet MS" pitchFamily="34" charset="0"/>
              </a:rPr>
              <a:t>precisa</a:t>
            </a:r>
            <a:r>
              <a:rPr lang="en-US" sz="5400" dirty="0">
                <a:latin typeface="Trebuchet MS" pitchFamily="34" charset="0"/>
              </a:rPr>
              <a:t> de </a:t>
            </a:r>
            <a:r>
              <a:rPr lang="en-US" sz="5400" dirty="0" err="1">
                <a:latin typeface="Trebuchet MS" pitchFamily="34" charset="0"/>
              </a:rPr>
              <a:t>cidadãos</a:t>
            </a:r>
            <a:r>
              <a:rPr lang="en-US" sz="5400" dirty="0">
                <a:latin typeface="Trebuchet MS" pitchFamily="34" charset="0"/>
              </a:rPr>
              <a:t> ´</a:t>
            </a:r>
            <a:r>
              <a:rPr lang="en-US" sz="5400" i="1" dirty="0" err="1">
                <a:latin typeface="Trebuchet MS" pitchFamily="34" charset="0"/>
              </a:rPr>
              <a:t>virtuosamente</a:t>
            </a:r>
            <a:r>
              <a:rPr lang="en-US" sz="5400" i="1" dirty="0">
                <a:latin typeface="Trebuchet MS" pitchFamily="34" charset="0"/>
              </a:rPr>
              <a:t> </a:t>
            </a:r>
            <a:r>
              <a:rPr lang="en-US" sz="5400" i="1" dirty="0" err="1">
                <a:latin typeface="Trebuchet MS" pitchFamily="34" charset="0"/>
              </a:rPr>
              <a:t>democráticos</a:t>
            </a:r>
            <a:r>
              <a:rPr lang="en-US" sz="5400" dirty="0">
                <a:latin typeface="Trebuchet MS" pitchFamily="34" charset="0"/>
              </a:rPr>
              <a:t>´, </a:t>
            </a:r>
            <a:r>
              <a:rPr lang="en-US" sz="5400" dirty="0" err="1">
                <a:latin typeface="Trebuchet MS" pitchFamily="34" charset="0"/>
              </a:rPr>
              <a:t>ou</a:t>
            </a:r>
            <a:r>
              <a:rPr lang="en-US" sz="5400" dirty="0">
                <a:latin typeface="Trebuchet MS" pitchFamily="34" charset="0"/>
              </a:rPr>
              <a:t> </a:t>
            </a:r>
            <a:r>
              <a:rPr lang="en-US" sz="5400" dirty="0" err="1">
                <a:latin typeface="Trebuchet MS" pitchFamily="34" charset="0"/>
              </a:rPr>
              <a:t>seja</a:t>
            </a:r>
            <a:r>
              <a:rPr lang="en-US" sz="5400" dirty="0">
                <a:latin typeface="Trebuchet MS" pitchFamily="34" charset="0"/>
              </a:rPr>
              <a:t>, </a:t>
            </a:r>
            <a:r>
              <a:rPr lang="en-US" sz="5400" dirty="0" err="1">
                <a:latin typeface="Trebuchet MS" pitchFamily="34" charset="0"/>
              </a:rPr>
              <a:t>aqueles</a:t>
            </a:r>
            <a:r>
              <a:rPr lang="en-US" sz="5400" dirty="0">
                <a:latin typeface="Trebuchet MS" pitchFamily="34" charset="0"/>
              </a:rPr>
              <a:t> </a:t>
            </a:r>
            <a:r>
              <a:rPr lang="en-US" sz="5400" dirty="0" err="1">
                <a:latin typeface="Trebuchet MS" pitchFamily="34" charset="0"/>
              </a:rPr>
              <a:t>comprometidos</a:t>
            </a:r>
            <a:r>
              <a:rPr lang="en-US" sz="5400" dirty="0">
                <a:latin typeface="Trebuchet MS" pitchFamily="34" charset="0"/>
              </a:rPr>
              <a:t> com  </a:t>
            </a:r>
            <a:r>
              <a:rPr lang="en-US" sz="5400" dirty="0" smtClean="0">
                <a:latin typeface="Trebuchet MS" pitchFamily="34" charset="0"/>
              </a:rPr>
              <a:t>o </a:t>
            </a:r>
            <a:r>
              <a:rPr lang="en-US" sz="5400" dirty="0" err="1">
                <a:latin typeface="Trebuchet MS" pitchFamily="34" charset="0"/>
              </a:rPr>
              <a:t>combate</a:t>
            </a:r>
            <a:r>
              <a:rPr lang="en-US" sz="5400" dirty="0">
                <a:latin typeface="Trebuchet MS" pitchFamily="34" charset="0"/>
              </a:rPr>
              <a:t> a </a:t>
            </a:r>
            <a:r>
              <a:rPr lang="en-US" sz="5400" dirty="0" err="1">
                <a:latin typeface="Trebuchet MS" pitchFamily="34" charset="0"/>
              </a:rPr>
              <a:t>toda</a:t>
            </a:r>
            <a:r>
              <a:rPr lang="en-US" sz="5400" dirty="0">
                <a:latin typeface="Trebuchet MS" pitchFamily="34" charset="0"/>
              </a:rPr>
              <a:t> forma de </a:t>
            </a:r>
            <a:r>
              <a:rPr lang="en-US" sz="5400" dirty="0" err="1">
                <a:latin typeface="Trebuchet MS" pitchFamily="34" charset="0"/>
              </a:rPr>
              <a:t>preconceito</a:t>
            </a:r>
            <a:r>
              <a:rPr lang="en-US" sz="5400" dirty="0">
                <a:latin typeface="Trebuchet MS" pitchFamily="34" charset="0"/>
              </a:rPr>
              <a:t> e com a </a:t>
            </a:r>
            <a:r>
              <a:rPr lang="en-US" sz="5400" dirty="0" err="1">
                <a:latin typeface="Trebuchet MS" pitchFamily="34" charset="0"/>
              </a:rPr>
              <a:t>prática</a:t>
            </a:r>
            <a:r>
              <a:rPr lang="en-US" sz="5400" dirty="0">
                <a:latin typeface="Trebuchet MS" pitchFamily="34" charset="0"/>
              </a:rPr>
              <a:t> </a:t>
            </a:r>
            <a:r>
              <a:rPr lang="en-US" sz="5400" dirty="0" err="1">
                <a:latin typeface="Trebuchet MS" pitchFamily="34" charset="0"/>
              </a:rPr>
              <a:t>cotidiana</a:t>
            </a:r>
            <a:r>
              <a:rPr lang="en-US" sz="5400" dirty="0">
                <a:latin typeface="Trebuchet MS" pitchFamily="34" charset="0"/>
              </a:rPr>
              <a:t> da </a:t>
            </a:r>
            <a:r>
              <a:rPr lang="en-US" sz="5400" dirty="0" err="1">
                <a:latin typeface="Trebuchet MS" pitchFamily="34" charset="0"/>
              </a:rPr>
              <a:t>tolerância</a:t>
            </a:r>
            <a:r>
              <a:rPr lang="en-US" sz="5400" dirty="0">
                <a:latin typeface="Trebuchet MS" pitchFamily="34" charset="0"/>
              </a:rPr>
              <a:t>’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2314403" y="-1933403"/>
            <a:ext cx="6877394" cy="1074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2" y="0"/>
            <a:ext cx="6248399" cy="1442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24" name="Picture 4" descr="http://booth.lse.ac.uk/cgi-bin/mrsid2jpeg.pl?image=/images/maps/booth1898.sid&amp;x=16301&amp;y=6844&amp;level=3&amp;width=500&amp;height=309">
            <a:hlinkClick r:id="rId3" tooltip="Charles Booth Poverty Maps On Line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4001" y="1371601"/>
            <a:ext cx="6612015" cy="4086225"/>
          </a:xfrm>
          <a:prstGeom prst="rect">
            <a:avLst/>
          </a:prstGeom>
          <a:solidFill>
            <a:srgbClr val="002060"/>
          </a:solidFill>
          <a:ln w="6350">
            <a:solidFill>
              <a:schemeClr val="tx1"/>
            </a:solidFill>
          </a:ln>
        </p:spPr>
      </p:pic>
      <p:pic>
        <p:nvPicPr>
          <p:cNvPr id="81929" name="Picture 9" descr="C:\Users\Miguel\Desktop\Booth_poverty_map_colour_key.jpg">
            <a:hlinkClick r:id="rId5" tooltip="Informações s sobre a Legenda e Construção dos Mapas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67200" y="5156070"/>
            <a:ext cx="6400800" cy="17019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Text Box 2"/>
          <p:cNvSpPr txBox="1">
            <a:spLocks noChangeArrowheads="1"/>
          </p:cNvSpPr>
          <p:nvPr/>
        </p:nvSpPr>
        <p:spPr bwMode="auto">
          <a:xfrm>
            <a:off x="166783" y="97141"/>
            <a:ext cx="6657975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4000" dirty="0">
                <a:solidFill>
                  <a:schemeClr val="accent2"/>
                </a:solidFill>
                <a:latin typeface="ClassGarmnd BT" charset="0"/>
              </a:rPr>
              <a:t>Aposta Metodológica</a:t>
            </a:r>
          </a:p>
        </p:txBody>
      </p:sp>
      <p:sp>
        <p:nvSpPr>
          <p:cNvPr id="81923" name="Text Box 3"/>
          <p:cNvSpPr txBox="1">
            <a:spLocks noChangeArrowheads="1"/>
          </p:cNvSpPr>
          <p:nvPr/>
        </p:nvSpPr>
        <p:spPr bwMode="auto">
          <a:xfrm>
            <a:off x="1905000" y="571500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pt-BR" sz="1200">
              <a:solidFill>
                <a:schemeClr val="bg1"/>
              </a:solidFill>
              <a:latin typeface="Arial" charset="0"/>
            </a:endParaRPr>
          </a:p>
          <a:p>
            <a:pPr eaLnBrk="0" hangingPunct="0"/>
            <a:endParaRPr lang="pt-BR" sz="1200">
              <a:solidFill>
                <a:schemeClr val="bg1"/>
              </a:solidFill>
              <a:latin typeface="Arial" charset="0"/>
            </a:endParaRPr>
          </a:p>
        </p:txBody>
      </p:sp>
      <p:grpSp>
        <p:nvGrpSpPr>
          <p:cNvPr id="81924" name="Group 4"/>
          <p:cNvGrpSpPr>
            <a:grpSpLocks/>
          </p:cNvGrpSpPr>
          <p:nvPr/>
        </p:nvGrpSpPr>
        <p:grpSpPr bwMode="auto">
          <a:xfrm>
            <a:off x="1981201" y="1460716"/>
            <a:ext cx="8137525" cy="4706723"/>
            <a:chOff x="816" y="1005"/>
            <a:chExt cx="3886" cy="3280"/>
          </a:xfrm>
        </p:grpSpPr>
        <p:sp>
          <p:nvSpPr>
            <p:cNvPr id="532485" name="Text Box 5"/>
            <p:cNvSpPr txBox="1">
              <a:spLocks noChangeArrowheads="1"/>
            </p:cNvSpPr>
            <p:nvPr/>
          </p:nvSpPr>
          <p:spPr bwMode="auto">
            <a:xfrm>
              <a:off x="816" y="2134"/>
              <a:ext cx="1872" cy="7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 eaLnBrk="0" hangingPunct="0">
                <a:defRPr/>
              </a:pPr>
              <a:r>
                <a:rPr lang="en-US" sz="20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Helvetica" pitchFamily="34" charset="0"/>
                </a:rPr>
                <a:t>UNIVERSO DE</a:t>
              </a:r>
              <a:r>
                <a:rPr lang="pt-BR" sz="20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Helvetica" pitchFamily="34" charset="0"/>
                </a:rPr>
                <a:t> </a:t>
              </a:r>
            </a:p>
            <a:p>
              <a:pPr algn="ctr" eaLnBrk="0" hangingPunct="0">
                <a:defRPr/>
              </a:pPr>
              <a:r>
                <a:rPr lang="en-US" sz="20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Helvetica" pitchFamily="34" charset="0"/>
                </a:rPr>
                <a:t>PROBLEMAS</a:t>
              </a:r>
              <a:r>
                <a:rPr lang="pt-BR" sz="20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Helvetica" pitchFamily="34" charset="0"/>
                </a:rPr>
                <a:t> </a:t>
              </a:r>
              <a:r>
                <a:rPr lang="en-US" sz="20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Helvetica" pitchFamily="34" charset="0"/>
                </a:rPr>
                <a:t>NO</a:t>
              </a:r>
              <a:r>
                <a:rPr lang="pt-BR" sz="20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Helvetica" pitchFamily="34" charset="0"/>
                </a:rPr>
                <a:t> </a:t>
              </a:r>
              <a:r>
                <a:rPr lang="en-US" sz="20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Helvetica" pitchFamily="34" charset="0"/>
                </a:rPr>
                <a:t>DOMÍNIO DO ESPAÇO GEOGRÁFICO</a:t>
              </a:r>
              <a:endParaRPr lang="pt-BR" sz="2000" b="1"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endParaRPr>
            </a:p>
          </p:txBody>
        </p:sp>
        <p:sp>
          <p:nvSpPr>
            <p:cNvPr id="532486" name="Text Box 6"/>
            <p:cNvSpPr txBox="1">
              <a:spLocks noChangeArrowheads="1"/>
            </p:cNvSpPr>
            <p:nvPr/>
          </p:nvSpPr>
          <p:spPr bwMode="auto">
            <a:xfrm>
              <a:off x="3202" y="2306"/>
              <a:ext cx="1271" cy="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 eaLnBrk="0" hangingPunct="0">
                <a:defRPr/>
              </a:pPr>
              <a:r>
                <a:rPr lang="pt-BR" sz="20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Helvetica" pitchFamily="34" charset="0"/>
                </a:rPr>
                <a:t>ANÁLISE ESPACIAL</a:t>
              </a:r>
              <a:endParaRPr lang="pt-BR" sz="2000" b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endParaRPr>
            </a:p>
          </p:txBody>
        </p:sp>
        <p:sp>
          <p:nvSpPr>
            <p:cNvPr id="81927" name="Rectangle 7"/>
            <p:cNvSpPr>
              <a:spLocks noChangeArrowheads="1"/>
            </p:cNvSpPr>
            <p:nvPr/>
          </p:nvSpPr>
          <p:spPr bwMode="auto">
            <a:xfrm>
              <a:off x="864" y="1920"/>
              <a:ext cx="1817" cy="1155"/>
            </a:xfrm>
            <a:prstGeom prst="rect">
              <a:avLst/>
            </a:prstGeom>
            <a:noFill/>
            <a:ln w="28575">
              <a:solidFill>
                <a:srgbClr val="00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1928" name="AutoShape 8"/>
            <p:cNvSpPr>
              <a:spLocks noChangeArrowheads="1"/>
            </p:cNvSpPr>
            <p:nvPr/>
          </p:nvSpPr>
          <p:spPr bwMode="auto">
            <a:xfrm>
              <a:off x="2112" y="3072"/>
              <a:ext cx="2109" cy="514"/>
            </a:xfrm>
            <a:prstGeom prst="curvedUpArrow">
              <a:avLst>
                <a:gd name="adj1" fmla="val 82062"/>
                <a:gd name="adj2" fmla="val 164125"/>
                <a:gd name="adj3" fmla="val 33333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1929" name="AutoShape 9"/>
            <p:cNvSpPr>
              <a:spLocks noChangeArrowheads="1"/>
            </p:cNvSpPr>
            <p:nvPr/>
          </p:nvSpPr>
          <p:spPr bwMode="auto">
            <a:xfrm rot="5400000">
              <a:off x="2496" y="528"/>
              <a:ext cx="576" cy="2208"/>
            </a:xfrm>
            <a:prstGeom prst="curvedRightArrow">
              <a:avLst>
                <a:gd name="adj1" fmla="val 76667"/>
                <a:gd name="adj2" fmla="val 153333"/>
                <a:gd name="adj3" fmla="val 33333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 eaLnBrk="0" hangingPunct="0"/>
              <a:endParaRPr lang="pt-BR" sz="1800">
                <a:latin typeface="Helvetica" pitchFamily="34" charset="0"/>
              </a:endParaRPr>
            </a:p>
            <a:p>
              <a:pPr algn="ctr" eaLnBrk="0" hangingPunct="0"/>
              <a:endParaRPr lang="pt-BR" sz="1800">
                <a:latin typeface="Helvetica" pitchFamily="34" charset="0"/>
              </a:endParaRPr>
            </a:p>
          </p:txBody>
        </p:sp>
        <p:sp>
          <p:nvSpPr>
            <p:cNvPr id="81930" name="Oval 10"/>
            <p:cNvSpPr>
              <a:spLocks noChangeArrowheads="1"/>
            </p:cNvSpPr>
            <p:nvPr/>
          </p:nvSpPr>
          <p:spPr bwMode="auto">
            <a:xfrm>
              <a:off x="2928" y="1920"/>
              <a:ext cx="1774" cy="1123"/>
            </a:xfrm>
            <a:prstGeom prst="ellips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532491" name="Text Box 11"/>
            <p:cNvSpPr txBox="1">
              <a:spLocks noChangeArrowheads="1"/>
            </p:cNvSpPr>
            <p:nvPr/>
          </p:nvSpPr>
          <p:spPr bwMode="auto">
            <a:xfrm>
              <a:off x="1344" y="1005"/>
              <a:ext cx="3074" cy="257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 eaLnBrk="0" hangingPunct="0">
                <a:defRPr/>
              </a:pPr>
              <a:r>
                <a:rPr lang="pt-BR" sz="18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Helvetica" pitchFamily="34" charset="0"/>
                </a:rPr>
                <a:t>Novas </a:t>
              </a:r>
              <a:r>
                <a:rPr lang="en-US" sz="18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Helvetica" pitchFamily="34" charset="0"/>
                </a:rPr>
                <a:t>I</a:t>
              </a:r>
              <a:r>
                <a:rPr lang="pt-BR" sz="18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Helvetica" pitchFamily="34" charset="0"/>
                </a:rPr>
                <a:t>nformações / Revisão de </a:t>
              </a:r>
              <a:r>
                <a:rPr lang="en-US" sz="18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Helvetica" pitchFamily="34" charset="0"/>
                </a:rPr>
                <a:t>C</a:t>
              </a:r>
              <a:r>
                <a:rPr lang="pt-BR" sz="18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Helvetica" pitchFamily="34" charset="0"/>
                </a:rPr>
                <a:t>onceitos</a:t>
              </a:r>
            </a:p>
          </p:txBody>
        </p:sp>
        <p:sp>
          <p:nvSpPr>
            <p:cNvPr id="532492" name="Text Box 12"/>
            <p:cNvSpPr txBox="1">
              <a:spLocks noChangeArrowheads="1"/>
            </p:cNvSpPr>
            <p:nvPr/>
          </p:nvSpPr>
          <p:spPr bwMode="auto">
            <a:xfrm>
              <a:off x="2485" y="3627"/>
              <a:ext cx="1260" cy="65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 eaLnBrk="0" hangingPunct="0">
                <a:defRPr/>
              </a:pPr>
              <a:r>
                <a:rPr lang="pt-BR" sz="18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Helvetica" pitchFamily="34" charset="0"/>
                </a:rPr>
                <a:t>Modelo de Dados/</a:t>
              </a:r>
            </a:p>
            <a:p>
              <a:pPr algn="ctr" eaLnBrk="0" hangingPunct="0">
                <a:defRPr/>
              </a:pPr>
              <a:r>
                <a:rPr lang="pt-BR" sz="18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Helvetica" pitchFamily="34" charset="0"/>
                </a:rPr>
                <a:t>Modelo do Fenômeno</a:t>
              </a:r>
              <a:r>
                <a:rPr lang="en-US" sz="18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Helvetica" pitchFamily="34" charset="0"/>
                </a:rPr>
                <a:t>/</a:t>
              </a:r>
            </a:p>
            <a:p>
              <a:pPr algn="ctr" eaLnBrk="0" hangingPunct="0">
                <a:defRPr/>
              </a:pPr>
              <a:r>
                <a:rPr lang="en-US" sz="18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Helvetica" pitchFamily="34" charset="0"/>
                </a:rPr>
                <a:t>Representação</a:t>
              </a:r>
              <a:endParaRPr lang="pt-BR" sz="1800" b="1"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9982" y="115241"/>
            <a:ext cx="9832919" cy="584775"/>
          </a:xfrm>
          <a:ln cap="flat" algn="ctr"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l" eaLnBrk="1" hangingPunct="1">
              <a:defRPr/>
            </a:pPr>
            <a:r>
              <a:rPr lang="en-US" sz="32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</a:rPr>
              <a:t>Retomar</a:t>
            </a:r>
            <a:r>
              <a:rPr lang="en-US" sz="32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</a:rPr>
              <a:t> as </a:t>
            </a:r>
            <a:r>
              <a:rPr lang="en-US" sz="32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</a:rPr>
              <a:t>Teses</a:t>
            </a:r>
            <a:r>
              <a:rPr lang="en-US" sz="32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</a:rPr>
              <a:t>: O </a:t>
            </a:r>
            <a:r>
              <a:rPr lang="en-US" sz="32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</a:rPr>
              <a:t>Conceito</a:t>
            </a:r>
            <a:r>
              <a:rPr lang="en-US" sz="32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</a:rPr>
              <a:t> de </a:t>
            </a:r>
            <a:r>
              <a:rPr lang="en-US" sz="32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</a:rPr>
              <a:t>Escala</a:t>
            </a:r>
            <a:r>
              <a:rPr lang="en-US" sz="32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</a:rPr>
              <a:t> e de </a:t>
            </a:r>
            <a:r>
              <a:rPr lang="en-US" sz="32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</a:rPr>
              <a:t>Mapa</a:t>
            </a:r>
            <a:endParaRPr lang="en-US" sz="3200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lassGarmnd BT" charset="0"/>
            </a:endParaRPr>
          </a:p>
        </p:txBody>
      </p:sp>
      <p:grpSp>
        <p:nvGrpSpPr>
          <p:cNvPr id="82947" name="Group 3"/>
          <p:cNvGrpSpPr>
            <a:grpSpLocks/>
          </p:cNvGrpSpPr>
          <p:nvPr/>
        </p:nvGrpSpPr>
        <p:grpSpPr bwMode="auto">
          <a:xfrm>
            <a:off x="2133601" y="692151"/>
            <a:ext cx="8022485" cy="5794375"/>
            <a:chOff x="0" y="436"/>
            <a:chExt cx="5720" cy="3897"/>
          </a:xfrm>
        </p:grpSpPr>
        <p:pic>
          <p:nvPicPr>
            <p:cNvPr id="82948" name="Picture 4" descr="mosrec2-00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776" y="781"/>
              <a:ext cx="1910" cy="2713"/>
            </a:xfrm>
            <a:prstGeom prst="rect">
              <a:avLst/>
            </a:prstGeom>
            <a:noFill/>
            <a:ln w="28575">
              <a:solidFill>
                <a:srgbClr val="9933FF"/>
              </a:solidFill>
              <a:miter lim="800000"/>
              <a:headEnd/>
              <a:tailEnd/>
            </a:ln>
          </p:spPr>
        </p:pic>
        <p:pic>
          <p:nvPicPr>
            <p:cNvPr id="82949" name="Picture 5" descr="capoeira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592" y="3623"/>
              <a:ext cx="864" cy="486"/>
            </a:xfrm>
            <a:prstGeom prst="rect">
              <a:avLst/>
            </a:prstGeom>
            <a:noFill/>
            <a:ln w="38100" cmpd="dbl">
              <a:solidFill>
                <a:schemeClr val="folHlink"/>
              </a:solidFill>
              <a:miter lim="800000"/>
              <a:headEnd/>
              <a:tailEnd/>
            </a:ln>
          </p:spPr>
        </p:pic>
        <p:sp>
          <p:nvSpPr>
            <p:cNvPr id="82950" name="Line 6"/>
            <p:cNvSpPr>
              <a:spLocks noChangeShapeType="1"/>
            </p:cNvSpPr>
            <p:nvPr/>
          </p:nvSpPr>
          <p:spPr bwMode="auto">
            <a:xfrm>
              <a:off x="2400" y="2331"/>
              <a:ext cx="528" cy="1378"/>
            </a:xfrm>
            <a:prstGeom prst="line">
              <a:avLst/>
            </a:prstGeom>
            <a:noFill/>
            <a:ln w="19050">
              <a:solidFill>
                <a:schemeClr val="folHlink"/>
              </a:solidFill>
              <a:round/>
              <a:headEnd type="oval" w="med" len="med"/>
              <a:tailEnd type="triangle" w="med" len="med"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951" name="Line 7"/>
            <p:cNvSpPr>
              <a:spLocks noChangeShapeType="1"/>
            </p:cNvSpPr>
            <p:nvPr/>
          </p:nvSpPr>
          <p:spPr bwMode="auto">
            <a:xfrm flipH="1" flipV="1">
              <a:off x="912" y="2029"/>
              <a:ext cx="1584" cy="259"/>
            </a:xfrm>
            <a:prstGeom prst="line">
              <a:avLst/>
            </a:prstGeom>
            <a:noFill/>
            <a:ln w="19050">
              <a:solidFill>
                <a:schemeClr val="folHlink"/>
              </a:solidFill>
              <a:round/>
              <a:headEnd type="oval" w="med" len="med"/>
              <a:tailEnd type="triangle" w="med" len="med"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952" name="Line 8"/>
            <p:cNvSpPr>
              <a:spLocks noChangeShapeType="1"/>
            </p:cNvSpPr>
            <p:nvPr/>
          </p:nvSpPr>
          <p:spPr bwMode="auto">
            <a:xfrm flipH="1">
              <a:off x="912" y="2460"/>
              <a:ext cx="1680" cy="603"/>
            </a:xfrm>
            <a:prstGeom prst="line">
              <a:avLst/>
            </a:prstGeom>
            <a:noFill/>
            <a:ln w="19050">
              <a:solidFill>
                <a:schemeClr val="folHlink"/>
              </a:solidFill>
              <a:round/>
              <a:headEnd type="oval" w="med" len="med"/>
              <a:tailEnd type="triangle" w="med" len="med"/>
            </a:ln>
          </p:spPr>
          <p:txBody>
            <a:bodyPr wrap="none" anchor="ctr"/>
            <a:lstStyle/>
            <a:p>
              <a:endParaRPr lang="pt-BR"/>
            </a:p>
          </p:txBody>
        </p:sp>
        <p:pic>
          <p:nvPicPr>
            <p:cNvPr id="82953" name="Picture 9" descr="arroz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48" y="2934"/>
              <a:ext cx="739" cy="442"/>
            </a:xfrm>
            <a:prstGeom prst="rect">
              <a:avLst/>
            </a:prstGeom>
            <a:noFill/>
            <a:ln w="38100" cmpd="dbl">
              <a:solidFill>
                <a:schemeClr val="folHlink"/>
              </a:solidFill>
              <a:miter lim="800000"/>
              <a:headEnd/>
              <a:tailEnd/>
            </a:ln>
          </p:spPr>
        </p:pic>
        <p:pic>
          <p:nvPicPr>
            <p:cNvPr id="82954" name="Picture 10" descr="casa2-99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48" y="2374"/>
              <a:ext cx="768" cy="465"/>
            </a:xfrm>
            <a:prstGeom prst="rect">
              <a:avLst/>
            </a:prstGeom>
            <a:noFill/>
            <a:ln w="38100" cmpd="dbl">
              <a:solidFill>
                <a:schemeClr val="folHlink"/>
              </a:solidFill>
              <a:miter lim="800000"/>
              <a:headEnd/>
              <a:tailEnd/>
            </a:ln>
          </p:spPr>
        </p:pic>
        <p:sp>
          <p:nvSpPr>
            <p:cNvPr id="82955" name="Line 11"/>
            <p:cNvSpPr>
              <a:spLocks noChangeShapeType="1"/>
            </p:cNvSpPr>
            <p:nvPr/>
          </p:nvSpPr>
          <p:spPr bwMode="auto">
            <a:xfrm flipH="1">
              <a:off x="864" y="2460"/>
              <a:ext cx="1728" cy="129"/>
            </a:xfrm>
            <a:prstGeom prst="line">
              <a:avLst/>
            </a:prstGeom>
            <a:noFill/>
            <a:ln w="19050">
              <a:solidFill>
                <a:schemeClr val="folHlink"/>
              </a:solidFill>
              <a:round/>
              <a:headEnd type="oval" w="med" len="med"/>
              <a:tailEnd type="triangle" w="med" len="med"/>
            </a:ln>
          </p:spPr>
          <p:txBody>
            <a:bodyPr wrap="none" anchor="ctr"/>
            <a:lstStyle/>
            <a:p>
              <a:endParaRPr lang="pt-BR"/>
            </a:p>
          </p:txBody>
        </p:sp>
        <p:pic>
          <p:nvPicPr>
            <p:cNvPr id="82956" name="Picture 12" descr="pupunha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1680" y="3623"/>
              <a:ext cx="808" cy="440"/>
            </a:xfrm>
            <a:prstGeom prst="rect">
              <a:avLst/>
            </a:prstGeom>
            <a:noFill/>
            <a:ln w="38100" cmpd="dbl">
              <a:solidFill>
                <a:schemeClr val="folHlink"/>
              </a:solidFill>
              <a:miter lim="800000"/>
              <a:headEnd/>
              <a:tailEnd/>
            </a:ln>
          </p:spPr>
        </p:pic>
        <p:pic>
          <p:nvPicPr>
            <p:cNvPr id="82957" name="Picture 13" descr="derrub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0" y="1771"/>
              <a:ext cx="824" cy="471"/>
            </a:xfrm>
            <a:prstGeom prst="rect">
              <a:avLst/>
            </a:prstGeom>
            <a:noFill/>
            <a:ln w="38100" cmpd="dbl">
              <a:solidFill>
                <a:schemeClr val="folHlink"/>
              </a:solidFill>
              <a:miter lim="800000"/>
              <a:headEnd/>
              <a:tailEnd/>
            </a:ln>
          </p:spPr>
        </p:pic>
        <p:pic>
          <p:nvPicPr>
            <p:cNvPr id="82958" name="Picture 14" descr="casaprim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1056" y="3236"/>
              <a:ext cx="498" cy="775"/>
            </a:xfrm>
            <a:prstGeom prst="rect">
              <a:avLst/>
            </a:prstGeom>
            <a:noFill/>
            <a:ln w="38100" cmpd="dbl">
              <a:solidFill>
                <a:schemeClr val="folHlink"/>
              </a:solidFill>
              <a:miter lim="800000"/>
              <a:headEnd/>
              <a:tailEnd/>
            </a:ln>
          </p:spPr>
        </p:pic>
        <p:sp>
          <p:nvSpPr>
            <p:cNvPr id="82959" name="Line 15"/>
            <p:cNvSpPr>
              <a:spLocks noChangeShapeType="1"/>
            </p:cNvSpPr>
            <p:nvPr/>
          </p:nvSpPr>
          <p:spPr bwMode="auto">
            <a:xfrm flipH="1">
              <a:off x="1296" y="2460"/>
              <a:ext cx="1296" cy="776"/>
            </a:xfrm>
            <a:prstGeom prst="line">
              <a:avLst/>
            </a:prstGeom>
            <a:noFill/>
            <a:ln w="19050">
              <a:solidFill>
                <a:schemeClr val="folHlink"/>
              </a:solidFill>
              <a:round/>
              <a:headEnd type="oval" w="med" len="med"/>
              <a:tailEnd type="triangle" w="med" len="med"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82960" name="Line 16"/>
            <p:cNvSpPr>
              <a:spLocks noChangeShapeType="1"/>
            </p:cNvSpPr>
            <p:nvPr/>
          </p:nvSpPr>
          <p:spPr bwMode="auto">
            <a:xfrm flipH="1">
              <a:off x="1920" y="2460"/>
              <a:ext cx="672" cy="1120"/>
            </a:xfrm>
            <a:prstGeom prst="line">
              <a:avLst/>
            </a:prstGeom>
            <a:noFill/>
            <a:ln w="19050">
              <a:solidFill>
                <a:schemeClr val="folHlink"/>
              </a:solidFill>
              <a:round/>
              <a:headEnd type="oval" w="med" len="med"/>
              <a:tailEnd type="triangle" w="med" len="med"/>
            </a:ln>
          </p:spPr>
          <p:txBody>
            <a:bodyPr wrap="none" anchor="ctr"/>
            <a:lstStyle/>
            <a:p>
              <a:endParaRPr lang="pt-BR"/>
            </a:p>
          </p:txBody>
        </p:sp>
        <p:grpSp>
          <p:nvGrpSpPr>
            <p:cNvPr id="82961" name="Group 17"/>
            <p:cNvGrpSpPr>
              <a:grpSpLocks/>
            </p:cNvGrpSpPr>
            <p:nvPr/>
          </p:nvGrpSpPr>
          <p:grpSpPr bwMode="auto">
            <a:xfrm>
              <a:off x="3024" y="2331"/>
              <a:ext cx="2626" cy="1838"/>
              <a:chOff x="3120" y="2208"/>
              <a:chExt cx="2626" cy="2048"/>
            </a:xfrm>
          </p:grpSpPr>
          <p:sp>
            <p:nvSpPr>
              <p:cNvPr id="82993" name="Line 18"/>
              <p:cNvSpPr>
                <a:spLocks noChangeShapeType="1"/>
              </p:cNvSpPr>
              <p:nvPr/>
            </p:nvSpPr>
            <p:spPr bwMode="auto">
              <a:xfrm>
                <a:off x="3120" y="2832"/>
                <a:ext cx="672" cy="864"/>
              </a:xfrm>
              <a:prstGeom prst="line">
                <a:avLst/>
              </a:prstGeom>
              <a:noFill/>
              <a:ln w="28575">
                <a:solidFill>
                  <a:srgbClr val="FF9900"/>
                </a:solidFill>
                <a:round/>
                <a:headEnd type="diamond" w="med" len="med"/>
                <a:tailEnd type="triangle" w="med" len="med"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pic>
            <p:nvPicPr>
              <p:cNvPr id="82994" name="Picture 19" descr="trator2"/>
              <p:cNvPicPr>
                <a:picLocks noChangeAspect="1" noChangeArrowheads="1"/>
              </p:cNvPicPr>
              <p:nvPr/>
            </p:nvPicPr>
            <p:blipFill>
              <a:blip r:embed="rId10"/>
              <a:srcRect/>
              <a:stretch>
                <a:fillRect/>
              </a:stretch>
            </p:blipFill>
            <p:spPr bwMode="auto">
              <a:xfrm>
                <a:off x="3888" y="3744"/>
                <a:ext cx="768" cy="512"/>
              </a:xfrm>
              <a:prstGeom prst="rect">
                <a:avLst/>
              </a:prstGeom>
              <a:noFill/>
              <a:ln w="38100" cmpd="dbl">
                <a:solidFill>
                  <a:srgbClr val="FF9900"/>
                </a:solidFill>
                <a:miter lim="800000"/>
                <a:headEnd/>
                <a:tailEnd/>
              </a:ln>
            </p:spPr>
          </p:pic>
          <p:pic>
            <p:nvPicPr>
              <p:cNvPr id="82995" name="Picture 20" descr="resf-OP"/>
              <p:cNvPicPr>
                <a:picLocks noChangeAspect="1" noChangeArrowheads="1"/>
              </p:cNvPicPr>
              <p:nvPr/>
            </p:nvPicPr>
            <p:blipFill>
              <a:blip r:embed="rId11"/>
              <a:srcRect/>
              <a:stretch>
                <a:fillRect/>
              </a:stretch>
            </p:blipFill>
            <p:spPr bwMode="auto">
              <a:xfrm>
                <a:off x="4944" y="3072"/>
                <a:ext cx="720" cy="584"/>
              </a:xfrm>
              <a:prstGeom prst="rect">
                <a:avLst/>
              </a:prstGeom>
              <a:noFill/>
              <a:ln w="38100" cmpd="dbl">
                <a:solidFill>
                  <a:srgbClr val="FF9900"/>
                </a:solidFill>
                <a:miter lim="800000"/>
                <a:headEnd/>
                <a:tailEnd/>
              </a:ln>
            </p:spPr>
          </p:pic>
          <p:sp>
            <p:nvSpPr>
              <p:cNvPr id="82996" name="Line 21"/>
              <p:cNvSpPr>
                <a:spLocks noChangeShapeType="1"/>
              </p:cNvSpPr>
              <p:nvPr/>
            </p:nvSpPr>
            <p:spPr bwMode="auto">
              <a:xfrm>
                <a:off x="3120" y="2832"/>
                <a:ext cx="912" cy="480"/>
              </a:xfrm>
              <a:prstGeom prst="line">
                <a:avLst/>
              </a:prstGeom>
              <a:noFill/>
              <a:ln w="28575">
                <a:solidFill>
                  <a:srgbClr val="FF9900"/>
                </a:solidFill>
                <a:round/>
                <a:headEnd type="diamond" w="med" len="med"/>
                <a:tailEnd type="triangle" w="med" len="med"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pic>
            <p:nvPicPr>
              <p:cNvPr id="82997" name="Picture 22" descr="curral"/>
              <p:cNvPicPr>
                <a:picLocks noChangeAspect="1" noChangeArrowheads="1"/>
              </p:cNvPicPr>
              <p:nvPr/>
            </p:nvPicPr>
            <p:blipFill>
              <a:blip r:embed="rId12"/>
              <a:srcRect/>
              <a:stretch>
                <a:fillRect/>
              </a:stretch>
            </p:blipFill>
            <p:spPr bwMode="auto">
              <a:xfrm>
                <a:off x="4080" y="2832"/>
                <a:ext cx="533" cy="816"/>
              </a:xfrm>
              <a:prstGeom prst="rect">
                <a:avLst/>
              </a:prstGeom>
              <a:noFill/>
              <a:ln w="38100" cmpd="dbl">
                <a:solidFill>
                  <a:srgbClr val="FF9900"/>
                </a:solidFill>
                <a:miter lim="800000"/>
                <a:headEnd/>
                <a:tailEnd/>
              </a:ln>
            </p:spPr>
          </p:pic>
          <p:pic>
            <p:nvPicPr>
              <p:cNvPr id="82998" name="Picture 23" descr="casa-OP"/>
              <p:cNvPicPr>
                <a:picLocks noChangeAspect="1" noChangeArrowheads="1"/>
              </p:cNvPicPr>
              <p:nvPr/>
            </p:nvPicPr>
            <p:blipFill>
              <a:blip r:embed="rId13"/>
              <a:srcRect/>
              <a:stretch>
                <a:fillRect/>
              </a:stretch>
            </p:blipFill>
            <p:spPr bwMode="auto">
              <a:xfrm>
                <a:off x="4704" y="2208"/>
                <a:ext cx="960" cy="699"/>
              </a:xfrm>
              <a:prstGeom prst="rect">
                <a:avLst/>
              </a:prstGeom>
              <a:noFill/>
              <a:ln w="38100" cmpd="dbl">
                <a:solidFill>
                  <a:srgbClr val="FF9900"/>
                </a:solidFill>
                <a:miter lim="800000"/>
                <a:headEnd/>
                <a:tailEnd/>
              </a:ln>
            </p:spPr>
          </p:pic>
          <p:sp>
            <p:nvSpPr>
              <p:cNvPr id="82999" name="Line 24"/>
              <p:cNvSpPr>
                <a:spLocks noChangeShapeType="1"/>
              </p:cNvSpPr>
              <p:nvPr/>
            </p:nvSpPr>
            <p:spPr bwMode="auto">
              <a:xfrm flipV="1">
                <a:off x="3120" y="2592"/>
                <a:ext cx="1536" cy="240"/>
              </a:xfrm>
              <a:prstGeom prst="line">
                <a:avLst/>
              </a:prstGeom>
              <a:noFill/>
              <a:ln w="28575">
                <a:solidFill>
                  <a:srgbClr val="FF9900"/>
                </a:solidFill>
                <a:round/>
                <a:headEnd type="diamond" w="med" len="med"/>
                <a:tailEnd type="triangle" w="med" len="med"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3000" name="Line 25"/>
              <p:cNvSpPr>
                <a:spLocks noChangeShapeType="1"/>
              </p:cNvSpPr>
              <p:nvPr/>
            </p:nvSpPr>
            <p:spPr bwMode="auto">
              <a:xfrm>
                <a:off x="4704" y="3408"/>
                <a:ext cx="192" cy="0"/>
              </a:xfrm>
              <a:prstGeom prst="line">
                <a:avLst/>
              </a:prstGeom>
              <a:noFill/>
              <a:ln w="28575">
                <a:solidFill>
                  <a:srgbClr val="FF9900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90170" name="Text Box 26"/>
              <p:cNvSpPr txBox="1">
                <a:spLocks noChangeArrowheads="1"/>
              </p:cNvSpPr>
              <p:nvPr/>
            </p:nvSpPr>
            <p:spPr bwMode="auto">
              <a:xfrm>
                <a:off x="4800" y="3696"/>
                <a:ext cx="946" cy="484"/>
              </a:xfrm>
              <a:prstGeom prst="rect">
                <a:avLst/>
              </a:prstGeom>
              <a:noFill/>
              <a:ln w="9525">
                <a:solidFill>
                  <a:srgbClr val="FF9900"/>
                </a:solidFill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 eaLnBrk="0" hangingPunct="0">
                  <a:defRPr/>
                </a:pPr>
                <a:r>
                  <a:rPr lang="pt-BR" sz="1200" b="1" i="1" dirty="0">
                    <a:solidFill>
                      <a:srgbClr val="FF9900"/>
                    </a:solidFill>
                    <a:latin typeface="Arial" charset="0"/>
                  </a:rPr>
                  <a:t>Assentamentos</a:t>
                </a:r>
              </a:p>
              <a:p>
                <a:pPr algn="ctr" eaLnBrk="0" hangingPunct="0">
                  <a:defRPr/>
                </a:pPr>
                <a:r>
                  <a:rPr lang="pt-BR" sz="1200" b="1" i="1" dirty="0">
                    <a:solidFill>
                      <a:srgbClr val="FF9900"/>
                    </a:solidFill>
                    <a:latin typeface="Arial" charset="0"/>
                  </a:rPr>
                  <a:t>Antigos</a:t>
                </a:r>
              </a:p>
              <a:p>
                <a:pPr algn="ctr" eaLnBrk="0" hangingPunct="0">
                  <a:defRPr/>
                </a:pPr>
                <a:r>
                  <a:rPr lang="pt-BR" sz="1200" b="1" i="1" dirty="0">
                    <a:solidFill>
                      <a:srgbClr val="FF9900"/>
                    </a:solidFill>
                    <a:latin typeface="Arial" charset="0"/>
                  </a:rPr>
                  <a:t>&gt; 2</a:t>
                </a:r>
                <a:r>
                  <a:rPr lang="en-US" sz="1200" b="1" i="1" dirty="0">
                    <a:solidFill>
                      <a:srgbClr val="FF9900"/>
                    </a:solidFill>
                    <a:latin typeface="Arial" charset="0"/>
                  </a:rPr>
                  <a:t>5 </a:t>
                </a:r>
                <a:r>
                  <a:rPr lang="pt-BR" sz="1200" b="1" i="1" dirty="0">
                    <a:solidFill>
                      <a:srgbClr val="FF99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anos</a:t>
                </a:r>
                <a:endParaRPr lang="pt-BR" b="1" i="1" dirty="0">
                  <a:solidFill>
                    <a:srgbClr val="FF99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endParaRPr>
              </a:p>
            </p:txBody>
          </p:sp>
        </p:grpSp>
        <p:grpSp>
          <p:nvGrpSpPr>
            <p:cNvPr id="82962" name="Group 27"/>
            <p:cNvGrpSpPr>
              <a:grpSpLocks/>
            </p:cNvGrpSpPr>
            <p:nvPr/>
          </p:nvGrpSpPr>
          <p:grpSpPr bwMode="auto">
            <a:xfrm>
              <a:off x="2784" y="436"/>
              <a:ext cx="2936" cy="2254"/>
              <a:chOff x="2784" y="0"/>
              <a:chExt cx="2936" cy="2512"/>
            </a:xfrm>
          </p:grpSpPr>
          <p:sp>
            <p:nvSpPr>
              <p:cNvPr id="82980" name="Line 28"/>
              <p:cNvSpPr>
                <a:spLocks noChangeShapeType="1"/>
              </p:cNvSpPr>
              <p:nvPr/>
            </p:nvSpPr>
            <p:spPr bwMode="auto">
              <a:xfrm flipV="1">
                <a:off x="2784" y="1728"/>
                <a:ext cx="1008" cy="192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 type="oval" w="med" len="med"/>
                <a:tailEnd type="triangle" w="med" len="med"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2981" name="Line 29"/>
              <p:cNvSpPr>
                <a:spLocks noChangeShapeType="1"/>
              </p:cNvSpPr>
              <p:nvPr/>
            </p:nvSpPr>
            <p:spPr bwMode="auto">
              <a:xfrm flipV="1">
                <a:off x="4512" y="1728"/>
                <a:ext cx="192" cy="0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pic>
            <p:nvPicPr>
              <p:cNvPr id="82982" name="Picture 30" descr="giocondo"/>
              <p:cNvPicPr>
                <a:picLocks noChangeAspect="1" noChangeArrowheads="1"/>
              </p:cNvPicPr>
              <p:nvPr/>
            </p:nvPicPr>
            <p:blipFill>
              <a:blip r:embed="rId14"/>
              <a:srcRect/>
              <a:stretch>
                <a:fillRect/>
              </a:stretch>
            </p:blipFill>
            <p:spPr bwMode="auto">
              <a:xfrm>
                <a:off x="3888" y="912"/>
                <a:ext cx="712" cy="467"/>
              </a:xfrm>
              <a:prstGeom prst="rect">
                <a:avLst/>
              </a:prstGeom>
              <a:noFill/>
              <a:ln w="38100" cmpd="dbl">
                <a:solidFill>
                  <a:srgbClr val="FF0000"/>
                </a:solidFill>
                <a:miter lim="800000"/>
                <a:headEnd/>
                <a:tailEnd/>
              </a:ln>
            </p:spPr>
          </p:pic>
          <p:sp>
            <p:nvSpPr>
              <p:cNvPr id="82983" name="Line 31"/>
              <p:cNvSpPr>
                <a:spLocks noChangeShapeType="1"/>
              </p:cNvSpPr>
              <p:nvPr/>
            </p:nvSpPr>
            <p:spPr bwMode="auto">
              <a:xfrm flipV="1">
                <a:off x="3264" y="1152"/>
                <a:ext cx="576" cy="144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 type="oval" w="med" len="med"/>
                <a:tailEnd type="triangle" w="med" len="med"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pic>
            <p:nvPicPr>
              <p:cNvPr id="82984" name="Picture 32"/>
              <p:cNvPicPr>
                <a:picLocks noChangeAspect="1" noChangeArrowheads="1"/>
              </p:cNvPicPr>
              <p:nvPr/>
            </p:nvPicPr>
            <p:blipFill>
              <a:blip r:embed="rId15"/>
              <a:srcRect/>
              <a:stretch>
                <a:fillRect/>
              </a:stretch>
            </p:blipFill>
            <p:spPr bwMode="auto">
              <a:xfrm>
                <a:off x="3888" y="240"/>
                <a:ext cx="864" cy="553"/>
              </a:xfrm>
              <a:prstGeom prst="rect">
                <a:avLst/>
              </a:prstGeom>
              <a:noFill/>
              <a:ln w="38100" cmpd="dbl">
                <a:solidFill>
                  <a:srgbClr val="FF0000"/>
                </a:solidFill>
                <a:miter lim="800000"/>
                <a:headEnd/>
                <a:tailEnd/>
              </a:ln>
            </p:spPr>
          </p:pic>
          <p:sp>
            <p:nvSpPr>
              <p:cNvPr id="82985" name="Line 33"/>
              <p:cNvSpPr>
                <a:spLocks noChangeShapeType="1"/>
              </p:cNvSpPr>
              <p:nvPr/>
            </p:nvSpPr>
            <p:spPr bwMode="auto">
              <a:xfrm flipV="1">
                <a:off x="2928" y="720"/>
                <a:ext cx="912" cy="720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 type="oval" w="med" len="med"/>
                <a:tailEnd type="triangle" w="med" len="med"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2986" name="Line 34"/>
              <p:cNvSpPr>
                <a:spLocks noChangeShapeType="1"/>
              </p:cNvSpPr>
              <p:nvPr/>
            </p:nvSpPr>
            <p:spPr bwMode="auto">
              <a:xfrm>
                <a:off x="2928" y="1536"/>
                <a:ext cx="720" cy="192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 type="diamond" w="med" len="med"/>
                <a:tailEnd type="triangle" w="med" len="med"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90179" name="Text Box 35"/>
              <p:cNvSpPr txBox="1">
                <a:spLocks noChangeArrowheads="1"/>
              </p:cNvSpPr>
              <p:nvPr/>
            </p:nvSpPr>
            <p:spPr bwMode="auto">
              <a:xfrm>
                <a:off x="3694" y="2166"/>
                <a:ext cx="947" cy="3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eaLnBrk="0" hangingPunct="0">
                  <a:defRPr/>
                </a:pPr>
                <a:r>
                  <a:rPr lang="pt-BR" sz="1200" b="1" i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Assentamentos</a:t>
                </a:r>
              </a:p>
              <a:p>
                <a:pPr eaLnBrk="0" hangingPunct="0">
                  <a:defRPr/>
                </a:pPr>
                <a:r>
                  <a:rPr lang="pt-BR" sz="1200" b="1" i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de 10-2</a:t>
                </a:r>
                <a:r>
                  <a:rPr lang="en-US" sz="1200" b="1" i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5</a:t>
                </a:r>
                <a:r>
                  <a:rPr lang="pt-BR" sz="1200" b="1" i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 anos</a:t>
                </a:r>
                <a:endParaRPr lang="pt-BR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390180" name="Text Box 36"/>
              <p:cNvSpPr txBox="1">
                <a:spLocks noChangeArrowheads="1"/>
              </p:cNvSpPr>
              <p:nvPr/>
            </p:nvSpPr>
            <p:spPr bwMode="auto">
              <a:xfrm>
                <a:off x="4864" y="0"/>
                <a:ext cx="856" cy="3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 eaLnBrk="0" hangingPunct="0">
                  <a:defRPr/>
                </a:pPr>
                <a:r>
                  <a:rPr lang="pt-BR" sz="1200" b="1" i="1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Agregação de</a:t>
                </a:r>
              </a:p>
              <a:p>
                <a:pPr algn="ctr" eaLnBrk="0" hangingPunct="0">
                  <a:defRPr/>
                </a:pPr>
                <a:r>
                  <a:rPr lang="pt-BR" sz="1200" b="1" i="1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Lotes</a:t>
                </a:r>
              </a:p>
            </p:txBody>
          </p:sp>
          <p:pic>
            <p:nvPicPr>
              <p:cNvPr id="82989" name="Picture 37" descr="cafe3"/>
              <p:cNvPicPr>
                <a:picLocks noChangeAspect="1" noChangeArrowheads="1"/>
              </p:cNvPicPr>
              <p:nvPr/>
            </p:nvPicPr>
            <p:blipFill>
              <a:blip r:embed="rId16"/>
              <a:srcRect/>
              <a:stretch>
                <a:fillRect/>
              </a:stretch>
            </p:blipFill>
            <p:spPr bwMode="auto">
              <a:xfrm>
                <a:off x="4767" y="1392"/>
                <a:ext cx="897" cy="608"/>
              </a:xfrm>
              <a:prstGeom prst="rect">
                <a:avLst/>
              </a:prstGeom>
              <a:noFill/>
              <a:ln w="38100" cmpd="dbl">
                <a:solidFill>
                  <a:srgbClr val="FF0000"/>
                </a:solidFill>
                <a:miter lim="800000"/>
                <a:headEnd/>
                <a:tailEnd/>
              </a:ln>
            </p:spPr>
          </p:pic>
          <p:pic>
            <p:nvPicPr>
              <p:cNvPr id="82990" name="Picture 38" descr="capo"/>
              <p:cNvPicPr>
                <a:picLocks noChangeAspect="1" noChangeArrowheads="1"/>
              </p:cNvPicPr>
              <p:nvPr/>
            </p:nvPicPr>
            <p:blipFill>
              <a:blip r:embed="rId17"/>
              <a:srcRect/>
              <a:stretch>
                <a:fillRect/>
              </a:stretch>
            </p:blipFill>
            <p:spPr bwMode="auto">
              <a:xfrm>
                <a:off x="3840" y="1536"/>
                <a:ext cx="624" cy="475"/>
              </a:xfrm>
              <a:prstGeom prst="rect">
                <a:avLst/>
              </a:prstGeom>
              <a:noFill/>
              <a:ln w="38100" cmpd="dbl">
                <a:solidFill>
                  <a:srgbClr val="FF0000"/>
                </a:solidFill>
                <a:miter lim="800000"/>
                <a:headEnd/>
                <a:tailEnd/>
              </a:ln>
            </p:spPr>
          </p:pic>
          <p:pic>
            <p:nvPicPr>
              <p:cNvPr id="82991" name="Picture 39" descr="urucum"/>
              <p:cNvPicPr>
                <a:picLocks noChangeAspect="1" noChangeArrowheads="1"/>
              </p:cNvPicPr>
              <p:nvPr/>
            </p:nvPicPr>
            <p:blipFill>
              <a:blip r:embed="rId18"/>
              <a:srcRect/>
              <a:stretch>
                <a:fillRect/>
              </a:stretch>
            </p:blipFill>
            <p:spPr bwMode="auto">
              <a:xfrm>
                <a:off x="4927" y="336"/>
                <a:ext cx="654" cy="960"/>
              </a:xfrm>
              <a:prstGeom prst="rect">
                <a:avLst/>
              </a:prstGeom>
              <a:noFill/>
              <a:ln w="38100" cmpd="dbl">
                <a:solidFill>
                  <a:srgbClr val="FF0000"/>
                </a:solidFill>
                <a:miter lim="800000"/>
                <a:headEnd/>
                <a:tailEnd/>
              </a:ln>
            </p:spPr>
          </p:pic>
          <p:sp>
            <p:nvSpPr>
              <p:cNvPr id="82992" name="Line 40"/>
              <p:cNvSpPr>
                <a:spLocks noChangeShapeType="1"/>
              </p:cNvSpPr>
              <p:nvPr/>
            </p:nvSpPr>
            <p:spPr bwMode="auto">
              <a:xfrm flipV="1">
                <a:off x="4512" y="1056"/>
                <a:ext cx="336" cy="576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</p:grpSp>
        <p:sp>
          <p:nvSpPr>
            <p:cNvPr id="82963" name="Text Box 41"/>
            <p:cNvSpPr txBox="1">
              <a:spLocks noChangeArrowheads="1"/>
            </p:cNvSpPr>
            <p:nvPr/>
          </p:nvSpPr>
          <p:spPr bwMode="auto">
            <a:xfrm>
              <a:off x="0" y="4128"/>
              <a:ext cx="1670" cy="2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>
                  <a:latin typeface="Arial" charset="0"/>
                </a:rPr>
                <a:t>Fonte: Isabel Escada, 2003</a:t>
              </a:r>
            </a:p>
          </p:txBody>
        </p:sp>
        <p:grpSp>
          <p:nvGrpSpPr>
            <p:cNvPr id="82964" name="Group 42"/>
            <p:cNvGrpSpPr>
              <a:grpSpLocks/>
            </p:cNvGrpSpPr>
            <p:nvPr/>
          </p:nvGrpSpPr>
          <p:grpSpPr bwMode="auto">
            <a:xfrm>
              <a:off x="0" y="527"/>
              <a:ext cx="2080" cy="786"/>
              <a:chOff x="-567" y="1117"/>
              <a:chExt cx="1871" cy="786"/>
            </a:xfrm>
          </p:grpSpPr>
          <p:sp>
            <p:nvSpPr>
              <p:cNvPr id="82965" name="Text Box 43"/>
              <p:cNvSpPr txBox="1">
                <a:spLocks noChangeArrowheads="1"/>
              </p:cNvSpPr>
              <p:nvPr/>
            </p:nvSpPr>
            <p:spPr bwMode="auto">
              <a:xfrm>
                <a:off x="576" y="1210"/>
                <a:ext cx="568" cy="1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pt-BR" sz="1200" b="1" i="1">
                    <a:solidFill>
                      <a:schemeClr val="accent1"/>
                    </a:solidFill>
                    <a:latin typeface="Arial" charset="0"/>
                  </a:rPr>
                  <a:t>Fazendas</a:t>
                </a:r>
                <a:endParaRPr lang="pt-BR">
                  <a:latin typeface="Arial" charset="0"/>
                </a:endParaRPr>
              </a:p>
            </p:txBody>
          </p:sp>
          <p:grpSp>
            <p:nvGrpSpPr>
              <p:cNvPr id="82966" name="Group 221"/>
              <p:cNvGrpSpPr>
                <a:grpSpLocks/>
              </p:cNvGrpSpPr>
              <p:nvPr/>
            </p:nvGrpSpPr>
            <p:grpSpPr bwMode="auto">
              <a:xfrm>
                <a:off x="-567" y="1117"/>
                <a:ext cx="1871" cy="786"/>
                <a:chOff x="749" y="3393"/>
                <a:chExt cx="1871" cy="786"/>
              </a:xfrm>
            </p:grpSpPr>
            <p:grpSp>
              <p:nvGrpSpPr>
                <p:cNvPr id="82967" name="Group 45"/>
                <p:cNvGrpSpPr>
                  <a:grpSpLocks/>
                </p:cNvGrpSpPr>
                <p:nvPr/>
              </p:nvGrpSpPr>
              <p:grpSpPr bwMode="auto">
                <a:xfrm>
                  <a:off x="1749" y="4013"/>
                  <a:ext cx="871" cy="166"/>
                  <a:chOff x="1856" y="2576"/>
                  <a:chExt cx="1005" cy="166"/>
                </a:xfrm>
              </p:grpSpPr>
              <p:grpSp>
                <p:nvGrpSpPr>
                  <p:cNvPr id="82973" name="Group 46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1976" y="2650"/>
                    <a:ext cx="610" cy="40"/>
                    <a:chOff x="2160" y="1956"/>
                    <a:chExt cx="960" cy="72"/>
                  </a:xfrm>
                </p:grpSpPr>
                <p:sp>
                  <p:nvSpPr>
                    <p:cNvPr id="82977" name="Rectangle 47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2160" y="1956"/>
                      <a:ext cx="960" cy="72"/>
                    </a:xfrm>
                    <a:prstGeom prst="rect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pt-BR"/>
                    </a:p>
                  </p:txBody>
                </p:sp>
                <p:sp>
                  <p:nvSpPr>
                    <p:cNvPr id="82978" name="Rectangle 48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2160" y="1956"/>
                      <a:ext cx="486" cy="72"/>
                    </a:xfrm>
                    <a:prstGeom prst="rect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pt-BR"/>
                    </a:p>
                  </p:txBody>
                </p:sp>
                <p:sp>
                  <p:nvSpPr>
                    <p:cNvPr id="82979" name="Rectangle 49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2160" y="1956"/>
                      <a:ext cx="486" cy="27"/>
                    </a:xfrm>
                    <a:prstGeom prst="rect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pt-BR"/>
                    </a:p>
                  </p:txBody>
                </p:sp>
              </p:grpSp>
              <p:sp>
                <p:nvSpPr>
                  <p:cNvPr id="82974" name="Text Box 50"/>
                  <p:cNvSpPr txBox="1">
                    <a:spLocks noChangeAspect="1" noChangeArrowheads="1"/>
                  </p:cNvSpPr>
                  <p:nvPr/>
                </p:nvSpPr>
                <p:spPr bwMode="auto">
                  <a:xfrm>
                    <a:off x="1856" y="2576"/>
                    <a:ext cx="179" cy="15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900"/>
                      <a:t>0</a:t>
                    </a:r>
                  </a:p>
                </p:txBody>
              </p:sp>
              <p:sp>
                <p:nvSpPr>
                  <p:cNvPr id="82975" name="Text Box 51"/>
                  <p:cNvSpPr txBox="1">
                    <a:spLocks noChangeAspect="1" noChangeArrowheads="1"/>
                  </p:cNvSpPr>
                  <p:nvPr/>
                </p:nvSpPr>
                <p:spPr bwMode="auto">
                  <a:xfrm>
                    <a:off x="2540" y="2583"/>
                    <a:ext cx="178" cy="15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900"/>
                      <a:t>4</a:t>
                    </a:r>
                  </a:p>
                </p:txBody>
              </p:sp>
              <p:sp>
                <p:nvSpPr>
                  <p:cNvPr id="82976" name="Text Box 52"/>
                  <p:cNvSpPr txBox="1">
                    <a:spLocks noChangeAspect="1" noChangeArrowheads="1"/>
                  </p:cNvSpPr>
                  <p:nvPr/>
                </p:nvSpPr>
                <p:spPr bwMode="auto">
                  <a:xfrm>
                    <a:off x="2596" y="2587"/>
                    <a:ext cx="265" cy="15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900"/>
                      <a:t>Km</a:t>
                    </a:r>
                  </a:p>
                </p:txBody>
              </p:sp>
            </p:grpSp>
            <p:sp>
              <p:nvSpPr>
                <p:cNvPr id="82968" name="Text Box 53"/>
                <p:cNvSpPr txBox="1">
                  <a:spLocks noChangeArrowheads="1"/>
                </p:cNvSpPr>
                <p:nvPr/>
              </p:nvSpPr>
              <p:spPr bwMode="auto">
                <a:xfrm>
                  <a:off x="1451" y="3393"/>
                  <a:ext cx="493" cy="3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r>
                    <a:rPr lang="en-US" sz="1400">
                      <a:latin typeface="Impact" pitchFamily="34" charset="0"/>
                    </a:rPr>
                    <a:t>Medium</a:t>
                  </a:r>
                </a:p>
              </p:txBody>
            </p:sp>
            <p:sp>
              <p:nvSpPr>
                <p:cNvPr id="82969" name="Freeform 54"/>
                <p:cNvSpPr>
                  <a:spLocks/>
                </p:cNvSpPr>
                <p:nvPr/>
              </p:nvSpPr>
              <p:spPr bwMode="auto">
                <a:xfrm>
                  <a:off x="847" y="3630"/>
                  <a:ext cx="68" cy="53"/>
                </a:xfrm>
                <a:custGeom>
                  <a:avLst/>
                  <a:gdLst>
                    <a:gd name="T0" fmla="*/ 0 w 100"/>
                    <a:gd name="T1" fmla="*/ 4 h 68"/>
                    <a:gd name="T2" fmla="*/ 68 w 100"/>
                    <a:gd name="T3" fmla="*/ 0 h 68"/>
                    <a:gd name="T4" fmla="*/ 100 w 100"/>
                    <a:gd name="T5" fmla="*/ 60 h 68"/>
                    <a:gd name="T6" fmla="*/ 16 w 100"/>
                    <a:gd name="T7" fmla="*/ 68 h 68"/>
                    <a:gd name="T8" fmla="*/ 0 w 100"/>
                    <a:gd name="T9" fmla="*/ 4 h 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0"/>
                    <a:gd name="T16" fmla="*/ 0 h 68"/>
                    <a:gd name="T17" fmla="*/ 100 w 100"/>
                    <a:gd name="T18" fmla="*/ 68 h 6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0" h="68">
                      <a:moveTo>
                        <a:pt x="0" y="4"/>
                      </a:moveTo>
                      <a:lnTo>
                        <a:pt x="68" y="0"/>
                      </a:lnTo>
                      <a:lnTo>
                        <a:pt x="100" y="60"/>
                      </a:lnTo>
                      <a:lnTo>
                        <a:pt x="16" y="68"/>
                      </a:lnTo>
                      <a:lnTo>
                        <a:pt x="0" y="4"/>
                      </a:lnTo>
                      <a:close/>
                    </a:path>
                  </a:pathLst>
                </a:custGeom>
                <a:noFill/>
                <a:ln w="28575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pic>
              <p:nvPicPr>
                <p:cNvPr id="82970" name="Object 214" descr="npo0000a2"/>
                <p:cNvPicPr>
                  <a:picLocks noChangeAspect="1" noChangeArrowheads="1"/>
                </p:cNvPicPr>
                <p:nvPr/>
              </p:nvPicPr>
              <p:blipFill>
                <a:blip r:embed="rId19"/>
                <a:srcRect/>
                <a:stretch>
                  <a:fillRect/>
                </a:stretch>
              </p:blipFill>
              <p:spPr bwMode="auto">
                <a:xfrm>
                  <a:off x="749" y="3535"/>
                  <a:ext cx="1645" cy="47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82971" name="Text Box 56"/>
                <p:cNvSpPr txBox="1">
                  <a:spLocks noChangeArrowheads="1"/>
                </p:cNvSpPr>
                <p:nvPr/>
              </p:nvSpPr>
              <p:spPr bwMode="auto">
                <a:xfrm>
                  <a:off x="1016" y="3393"/>
                  <a:ext cx="417" cy="20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r>
                    <a:rPr lang="pt-BR" sz="1400">
                      <a:latin typeface="Impact" pitchFamily="34" charset="0"/>
                    </a:rPr>
                    <a:t>Small</a:t>
                  </a:r>
                  <a:endParaRPr lang="en-US" sz="1400">
                    <a:latin typeface="Impact" pitchFamily="34" charset="0"/>
                  </a:endParaRPr>
                </a:p>
              </p:txBody>
            </p:sp>
            <p:sp>
              <p:nvSpPr>
                <p:cNvPr id="82972" name="Text Box 57"/>
                <p:cNvSpPr txBox="1">
                  <a:spLocks noChangeArrowheads="1"/>
                </p:cNvSpPr>
                <p:nvPr/>
              </p:nvSpPr>
              <p:spPr bwMode="auto">
                <a:xfrm>
                  <a:off x="2105" y="3393"/>
                  <a:ext cx="416" cy="20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r>
                    <a:rPr lang="pt-BR" sz="1400">
                      <a:latin typeface="Impact" pitchFamily="34" charset="0"/>
                    </a:rPr>
                    <a:t>Large</a:t>
                  </a:r>
                  <a:endParaRPr lang="en-US" sz="1400">
                    <a:latin typeface="Impact" pitchFamily="34" charset="0"/>
                  </a:endParaRPr>
                </a:p>
              </p:txBody>
            </p:sp>
          </p:grpSp>
        </p:grp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194" name="Rectangle 2"/>
          <p:cNvSpPr>
            <a:spLocks noChangeArrowheads="1"/>
          </p:cNvSpPr>
          <p:nvPr/>
        </p:nvSpPr>
        <p:spPr bwMode="auto">
          <a:xfrm>
            <a:off x="914400" y="228601"/>
            <a:ext cx="10972800" cy="76944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4400" dirty="0">
                <a:solidFill>
                  <a:schemeClr val="accent2"/>
                </a:solidFill>
                <a:latin typeface="ClassGarmnd BT" charset="0"/>
              </a:rPr>
              <a:t>O Espaço é Funcionalmente Heterogêneo.</a:t>
            </a:r>
          </a:p>
        </p:txBody>
      </p:sp>
      <p:sp>
        <p:nvSpPr>
          <p:cNvPr id="83971" name="Rectangle 3"/>
          <p:cNvSpPr>
            <a:spLocks noChangeArrowheads="1"/>
          </p:cNvSpPr>
          <p:nvPr/>
        </p:nvSpPr>
        <p:spPr bwMode="auto">
          <a:xfrm>
            <a:off x="457200" y="1447801"/>
            <a:ext cx="11430000" cy="47529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</a:pPr>
            <a:r>
              <a:rPr kumimoji="1" lang="pt-BR" sz="3600" dirty="0">
                <a:solidFill>
                  <a:srgbClr val="000066"/>
                </a:solidFill>
                <a:latin typeface="ClassGarmnd BT" charset="0"/>
              </a:rPr>
              <a:t>A Atual ‘Cartografia’ não dá conta desta premissa e assim:</a:t>
            </a:r>
            <a:endParaRPr kumimoji="1" lang="pt-BR" sz="4000" dirty="0">
              <a:latin typeface="ClassGarmnd BT" charset="0"/>
            </a:endParaRPr>
          </a:p>
          <a:p>
            <a:pPr marL="1143000" lvl="2" indent="-2286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</a:pPr>
            <a:endParaRPr kumimoji="1" lang="pt-BR" sz="2800" dirty="0">
              <a:latin typeface="ClassGarmnd BT" charset="0"/>
            </a:endParaRPr>
          </a:p>
          <a:p>
            <a:pPr marL="1143000" lvl="2" indent="-2286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</a:pPr>
            <a:r>
              <a:rPr kumimoji="1" lang="pt-BR" sz="2800" dirty="0">
                <a:solidFill>
                  <a:srgbClr val="0000FF"/>
                </a:solidFill>
                <a:latin typeface="ClassGarmnd BT" charset="0"/>
              </a:rPr>
              <a:t>impõe um modelo “cartográfico-cartesiano” para o espaço representado </a:t>
            </a:r>
          </a:p>
          <a:p>
            <a:pPr marL="1143000" lvl="2" indent="-2286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</a:pPr>
            <a:endParaRPr kumimoji="1" lang="pt-BR" sz="2800" dirty="0">
              <a:solidFill>
                <a:srgbClr val="0000FF"/>
              </a:solidFill>
              <a:latin typeface="ClassGarmnd BT" charset="0"/>
            </a:endParaRPr>
          </a:p>
          <a:p>
            <a:pPr marL="1143000" lvl="2" indent="-2286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</a:pPr>
            <a:r>
              <a:rPr kumimoji="1" lang="pt-BR" sz="2800" dirty="0">
                <a:solidFill>
                  <a:srgbClr val="0000FF"/>
                </a:solidFill>
                <a:latin typeface="ClassGarmnd BT" charset="0"/>
              </a:rPr>
              <a:t>Restringe nossa capacidade de construção de novos entendimentos</a:t>
            </a:r>
            <a:r>
              <a:rPr kumimoji="1" lang="pt-BR" sz="3200" dirty="0">
                <a:solidFill>
                  <a:srgbClr val="0000FF"/>
                </a:solidFill>
                <a:latin typeface="ClassGarmnd BT" charset="0"/>
              </a:rPr>
              <a:t> </a:t>
            </a:r>
          </a:p>
          <a:p>
            <a:pPr marL="1143000" lvl="2" indent="-2286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</a:pPr>
            <a:endParaRPr kumimoji="1" lang="pt-BR" sz="3200" dirty="0">
              <a:solidFill>
                <a:srgbClr val="0000FF"/>
              </a:solidFill>
              <a:latin typeface="ClassGarmnd BT" charset="0"/>
            </a:endParaRPr>
          </a:p>
          <a:p>
            <a:pPr marL="1143000" lvl="2" indent="-228600" algn="just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</a:pPr>
            <a:r>
              <a:rPr kumimoji="1" lang="pt-BR" sz="2800" dirty="0">
                <a:solidFill>
                  <a:srgbClr val="0000FF"/>
                </a:solidFill>
                <a:latin typeface="ClassGarmnd BT" charset="0"/>
              </a:rPr>
              <a:t>Portanto Restringe novas “cartografias”</a:t>
            </a:r>
          </a:p>
          <a:p>
            <a:pPr marL="742950" lvl="1" indent="-285750" algn="ctr" eaLnBrk="0" hangingPunct="0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</a:pPr>
            <a:endParaRPr kumimoji="1" lang="pt-BR" sz="2800" dirty="0">
              <a:solidFill>
                <a:srgbClr val="0000FF"/>
              </a:solidFill>
              <a:latin typeface="ClassGarmnd BT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994" name="Group 2"/>
          <p:cNvGrpSpPr>
            <a:grpSpLocks/>
          </p:cNvGrpSpPr>
          <p:nvPr/>
        </p:nvGrpSpPr>
        <p:grpSpPr bwMode="auto">
          <a:xfrm>
            <a:off x="1828800" y="1295400"/>
            <a:ext cx="8534400" cy="5181600"/>
            <a:chOff x="528" y="288"/>
            <a:chExt cx="5114" cy="3916"/>
          </a:xfrm>
        </p:grpSpPr>
        <p:pic>
          <p:nvPicPr>
            <p:cNvPr id="84999" name="Picture 3" descr="Crentes"/>
            <p:cNvPicPr>
              <a:picLocks noChangeAspect="1" noChangeArrowheads="1"/>
            </p:cNvPicPr>
            <p:nvPr/>
          </p:nvPicPr>
          <p:blipFill>
            <a:blip r:embed="rId3"/>
            <a:srcRect r="3473"/>
            <a:stretch>
              <a:fillRect/>
            </a:stretch>
          </p:blipFill>
          <p:spPr bwMode="auto">
            <a:xfrm>
              <a:off x="576" y="288"/>
              <a:ext cx="2547" cy="222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85000" name="Picture 4" descr="024004-007_VCrentes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696" y="288"/>
              <a:ext cx="1946" cy="307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85001" name="Rectangle 5"/>
            <p:cNvSpPr>
              <a:spLocks noChangeArrowheads="1"/>
            </p:cNvSpPr>
            <p:nvPr/>
          </p:nvSpPr>
          <p:spPr bwMode="auto">
            <a:xfrm>
              <a:off x="2304" y="2767"/>
              <a:ext cx="131" cy="499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108000" tIns="180000" rIns="108000" bIns="108000" anchor="ctr">
              <a:spAutoFit/>
            </a:bodyPr>
            <a:lstStyle/>
            <a:p>
              <a:endParaRPr lang="pt-BR"/>
            </a:p>
          </p:txBody>
        </p:sp>
        <p:pic>
          <p:nvPicPr>
            <p:cNvPr id="85002" name="Picture 6" descr="Clipboard01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528" y="2544"/>
              <a:ext cx="3247" cy="1660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</p:spPr>
        </p:pic>
        <p:sp>
          <p:nvSpPr>
            <p:cNvPr id="85003" name="Text Box 7"/>
            <p:cNvSpPr txBox="1">
              <a:spLocks noChangeArrowheads="1"/>
            </p:cNvSpPr>
            <p:nvPr/>
          </p:nvSpPr>
          <p:spPr bwMode="auto">
            <a:xfrm>
              <a:off x="3792" y="3504"/>
              <a:ext cx="1632" cy="576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/>
            <a:lstStyle/>
            <a:p>
              <a:pPr marL="342900" indent="-342900" algn="ctr"/>
              <a:r>
                <a:rPr lang="pt-BR" sz="3200" b="1">
                  <a:solidFill>
                    <a:srgbClr val="007600"/>
                  </a:solidFill>
                  <a:latin typeface="ZapfHumnst BT" pitchFamily="34" charset="0"/>
                </a:rPr>
                <a:t>Vila dos Crentes</a:t>
              </a:r>
              <a:endParaRPr lang="pt-BR" sz="2800">
                <a:latin typeface="ZapfHumnst BT" pitchFamily="34" charset="0"/>
              </a:endParaRPr>
            </a:p>
          </p:txBody>
        </p:sp>
        <p:sp>
          <p:nvSpPr>
            <p:cNvPr id="85004" name="Text Box 8"/>
            <p:cNvSpPr txBox="1">
              <a:spLocks noChangeArrowheads="1"/>
            </p:cNvSpPr>
            <p:nvPr/>
          </p:nvSpPr>
          <p:spPr bwMode="auto">
            <a:xfrm>
              <a:off x="672" y="2256"/>
              <a:ext cx="912" cy="2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med" len="sm"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t-BR" sz="1200" b="1">
                  <a:solidFill>
                    <a:srgbClr val="FFFF00"/>
                  </a:solidFill>
                  <a:latin typeface="Humnst777 BT" pitchFamily="34" charset="0"/>
                </a:rPr>
                <a:t>CCD/CBERS</a:t>
              </a:r>
            </a:p>
          </p:txBody>
        </p:sp>
        <p:sp>
          <p:nvSpPr>
            <p:cNvPr id="85005" name="Text Box 9"/>
            <p:cNvSpPr txBox="1">
              <a:spLocks noChangeArrowheads="1"/>
            </p:cNvSpPr>
            <p:nvPr/>
          </p:nvSpPr>
          <p:spPr bwMode="auto">
            <a:xfrm>
              <a:off x="2592" y="3840"/>
              <a:ext cx="1152" cy="2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med" len="sm"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t-BR" sz="1200" b="1">
                  <a:solidFill>
                    <a:srgbClr val="FFFF00"/>
                  </a:solidFill>
                  <a:latin typeface="Humnst777 BT" pitchFamily="34" charset="0"/>
                </a:rPr>
                <a:t>Fotografia oblíqua</a:t>
              </a:r>
            </a:p>
          </p:txBody>
        </p:sp>
        <p:sp>
          <p:nvSpPr>
            <p:cNvPr id="85006" name="Text Box 10"/>
            <p:cNvSpPr txBox="1">
              <a:spLocks noChangeArrowheads="1"/>
            </p:cNvSpPr>
            <p:nvPr/>
          </p:nvSpPr>
          <p:spPr bwMode="auto">
            <a:xfrm>
              <a:off x="4464" y="384"/>
              <a:ext cx="1152" cy="2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med" len="sm"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t-BR" sz="1200" b="1">
                  <a:solidFill>
                    <a:srgbClr val="FFFF00"/>
                  </a:solidFill>
                  <a:latin typeface="Humnst777 BT" pitchFamily="34" charset="0"/>
                </a:rPr>
                <a:t>VIDEOGRAFIA</a:t>
              </a:r>
            </a:p>
          </p:txBody>
        </p:sp>
      </p:grpSp>
      <p:sp>
        <p:nvSpPr>
          <p:cNvPr id="394251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76200" y="152401"/>
            <a:ext cx="10591800" cy="584775"/>
          </a:xfrm>
          <a:solidFill>
            <a:schemeClr val="bg1"/>
          </a:solidFill>
          <a:ln cap="flat" algn="ctr"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eaLnBrk="1" hangingPunct="1">
              <a:defRPr/>
            </a:pPr>
            <a:r>
              <a:rPr lang="pt-BR" sz="3200" dirty="0">
                <a:solidFill>
                  <a:schemeClr val="accent2"/>
                </a:solidFill>
                <a:latin typeface="ClassGarmnd BT" charset="0"/>
              </a:rPr>
              <a:t>A Complexidade do Território:  As </a:t>
            </a:r>
            <a:r>
              <a:rPr lang="pt-BR" sz="3200" dirty="0" err="1">
                <a:solidFill>
                  <a:schemeClr val="accent2"/>
                </a:solidFill>
                <a:latin typeface="ClassGarmnd BT" charset="0"/>
              </a:rPr>
              <a:t>´Escalas</a:t>
            </a:r>
            <a:r>
              <a:rPr lang="pt-BR" sz="3200" dirty="0">
                <a:solidFill>
                  <a:schemeClr val="accent2"/>
                </a:solidFill>
                <a:latin typeface="ClassGarmnd BT" charset="0"/>
              </a:rPr>
              <a:t>´ Espaciais</a:t>
            </a:r>
            <a:endParaRPr lang="en-US" sz="3200" dirty="0">
              <a:solidFill>
                <a:schemeClr val="accent2"/>
              </a:solidFill>
              <a:latin typeface="ClassGarmnd BT" charset="0"/>
            </a:endParaRPr>
          </a:p>
        </p:txBody>
      </p:sp>
      <p:sp>
        <p:nvSpPr>
          <p:cNvPr id="84996" name="Rectangle 12"/>
          <p:cNvSpPr>
            <a:spLocks noChangeArrowheads="1"/>
          </p:cNvSpPr>
          <p:nvPr/>
        </p:nvSpPr>
        <p:spPr bwMode="auto">
          <a:xfrm>
            <a:off x="3784600" y="2628901"/>
            <a:ext cx="712788" cy="576263"/>
          </a:xfrm>
          <a:prstGeom prst="rect">
            <a:avLst/>
          </a:prstGeom>
          <a:noFill/>
          <a:ln w="2857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cxnSp>
        <p:nvCxnSpPr>
          <p:cNvPr id="84997" name="AutoShape 13"/>
          <p:cNvCxnSpPr>
            <a:cxnSpLocks noChangeShapeType="1"/>
            <a:stCxn id="84996" idx="3"/>
          </p:cNvCxnSpPr>
          <p:nvPr/>
        </p:nvCxnSpPr>
        <p:spPr bwMode="auto">
          <a:xfrm flipV="1">
            <a:off x="4511675" y="1882775"/>
            <a:ext cx="1130300" cy="1035050"/>
          </a:xfrm>
          <a:prstGeom prst="curvedConnector3">
            <a:avLst>
              <a:gd name="adj1" fmla="val 49296"/>
            </a:avLst>
          </a:prstGeom>
          <a:noFill/>
          <a:ln w="28575">
            <a:solidFill>
              <a:schemeClr val="bg2"/>
            </a:solidFill>
            <a:miter lim="800000"/>
            <a:headEnd/>
            <a:tailEnd type="triangle" w="med" len="med"/>
          </a:ln>
        </p:spPr>
      </p:cxnSp>
      <p:sp>
        <p:nvSpPr>
          <p:cNvPr id="394254" name="Text Box 14"/>
          <p:cNvSpPr txBox="1">
            <a:spLocks noChangeArrowheads="1"/>
          </p:cNvSpPr>
          <p:nvPr/>
        </p:nvSpPr>
        <p:spPr bwMode="auto">
          <a:xfrm>
            <a:off x="5486400" y="6553200"/>
            <a:ext cx="6019800" cy="307777"/>
          </a:xfrm>
          <a:prstGeom prst="rect">
            <a:avLst/>
          </a:prstGeom>
          <a:noFill/>
          <a:ln w="9525">
            <a:noFill/>
            <a:miter lim="800000"/>
            <a:headEnd/>
            <a:tailEnd type="none" w="med" len="sm"/>
          </a:ln>
          <a:effectLst/>
        </p:spPr>
        <p:txBody>
          <a:bodyPr wrap="square">
            <a:spAutoFit/>
          </a:bodyPr>
          <a:lstStyle/>
          <a:p>
            <a:pPr algn="r">
              <a:spcBef>
                <a:spcPct val="50000"/>
              </a:spcBef>
              <a:defRPr/>
            </a:pPr>
            <a:r>
              <a:rPr lang="pt-BR" sz="1400" dirty="0">
                <a:effectLst>
                  <a:outerShdw blurRad="38100" dist="38100" dir="2700000" algn="tl">
                    <a:srgbClr val="C0C0C0"/>
                  </a:outerShdw>
                </a:effectLst>
                <a:latin typeface="Humnst777 BT" pitchFamily="34" charset="0"/>
              </a:rPr>
              <a:t>Campo – GEOMA – Grupo </a:t>
            </a:r>
            <a:r>
              <a:rPr lang="pt-BR" sz="14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Humnst777 BT" pitchFamily="34" charset="0"/>
              </a:rPr>
              <a:t>Pop.e</a:t>
            </a:r>
            <a:r>
              <a:rPr lang="pt-BR" sz="1400" dirty="0">
                <a:effectLst>
                  <a:outerShdw blurRad="38100" dist="38100" dir="2700000" algn="tl">
                    <a:srgbClr val="C0C0C0"/>
                  </a:outerShdw>
                </a:effectLst>
                <a:latin typeface="Humnst777 BT" pitchFamily="34" charset="0"/>
              </a:rPr>
              <a:t> </a:t>
            </a:r>
            <a:r>
              <a:rPr lang="pt-BR" sz="14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Humnst777 BT" pitchFamily="34" charset="0"/>
              </a:rPr>
              <a:t>Ass.Humanos</a:t>
            </a:r>
            <a:r>
              <a:rPr lang="pt-BR" sz="1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umnst777 BT" pitchFamily="34" charset="0"/>
              </a:rPr>
              <a:t> (Acervo </a:t>
            </a:r>
            <a:r>
              <a:rPr lang="pt-BR" sz="14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Humnst777 BT" pitchFamily="34" charset="0"/>
              </a:rPr>
              <a:t>LiSS</a:t>
            </a:r>
            <a:r>
              <a:rPr lang="pt-BR" sz="1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umnst777 BT" pitchFamily="34" charset="0"/>
              </a:rPr>
              <a:t>).</a:t>
            </a:r>
            <a:endParaRPr lang="pt-BR" sz="1400" dirty="0">
              <a:effectLst>
                <a:outerShdw blurRad="38100" dist="38100" dir="2700000" algn="tl">
                  <a:srgbClr val="C0C0C0"/>
                </a:outerShdw>
              </a:effectLst>
              <a:latin typeface="Humnst777 B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2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2400" y="77727"/>
            <a:ext cx="9753600" cy="584775"/>
          </a:xfrm>
          <a:ln cap="flat" algn="ctr"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l" eaLnBrk="1" hangingPunct="1">
              <a:defRPr/>
            </a:pPr>
            <a:r>
              <a:rPr lang="pt-BR" sz="3200" dirty="0">
                <a:solidFill>
                  <a:schemeClr val="accent2"/>
                </a:solidFill>
                <a:latin typeface="ClassGarmnd BT" charset="0"/>
              </a:rPr>
              <a:t>A Complexidade do Território: As Redes</a:t>
            </a:r>
            <a:endParaRPr lang="en-US" sz="3200" dirty="0">
              <a:solidFill>
                <a:schemeClr val="accent2"/>
              </a:solidFill>
              <a:latin typeface="ClassGarmnd BT" charset="0"/>
            </a:endParaRPr>
          </a:p>
        </p:txBody>
      </p:sp>
      <p:sp>
        <p:nvSpPr>
          <p:cNvPr id="86019" name="Rectangle 3"/>
          <p:cNvSpPr>
            <a:spLocks noChangeArrowheads="1"/>
          </p:cNvSpPr>
          <p:nvPr/>
        </p:nvSpPr>
        <p:spPr bwMode="auto">
          <a:xfrm>
            <a:off x="3784600" y="2628901"/>
            <a:ext cx="712788" cy="576263"/>
          </a:xfrm>
          <a:prstGeom prst="rect">
            <a:avLst/>
          </a:prstGeom>
          <a:noFill/>
          <a:ln w="2857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cxnSp>
        <p:nvCxnSpPr>
          <p:cNvPr id="86020" name="AutoShape 4"/>
          <p:cNvCxnSpPr>
            <a:cxnSpLocks noChangeShapeType="1"/>
            <a:stCxn id="86019" idx="3"/>
          </p:cNvCxnSpPr>
          <p:nvPr/>
        </p:nvCxnSpPr>
        <p:spPr bwMode="auto">
          <a:xfrm flipV="1">
            <a:off x="4511675" y="1882775"/>
            <a:ext cx="1130300" cy="1035050"/>
          </a:xfrm>
          <a:prstGeom prst="curvedConnector3">
            <a:avLst>
              <a:gd name="adj1" fmla="val 49296"/>
            </a:avLst>
          </a:prstGeom>
          <a:noFill/>
          <a:ln w="28575">
            <a:solidFill>
              <a:schemeClr val="bg2"/>
            </a:solidFill>
            <a:miter lim="800000"/>
            <a:headEnd/>
            <a:tailEnd type="triangle" w="med" len="med"/>
          </a:ln>
        </p:spPr>
      </p:cxnSp>
      <p:pic>
        <p:nvPicPr>
          <p:cNvPr id="86021" name="Picture 5" descr="DSC01371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lum bright="6000" contrast="68000"/>
          </a:blip>
          <a:srcRect/>
          <a:stretch>
            <a:fillRect/>
          </a:stretch>
        </p:blipFill>
        <p:spPr bwMode="auto">
          <a:xfrm>
            <a:off x="1524000" y="762000"/>
            <a:ext cx="9144000" cy="6096000"/>
          </a:xfrm>
          <a:noFill/>
          <a:ln>
            <a:miter lim="800000"/>
            <a:headEnd/>
            <a:tailEnd/>
          </a:ln>
        </p:spPr>
      </p:pic>
      <p:sp>
        <p:nvSpPr>
          <p:cNvPr id="396294" name="Text Box 6"/>
          <p:cNvSpPr txBox="1">
            <a:spLocks noChangeArrowheads="1"/>
          </p:cNvSpPr>
          <p:nvPr/>
        </p:nvSpPr>
        <p:spPr bwMode="auto">
          <a:xfrm>
            <a:off x="7127081" y="6507063"/>
            <a:ext cx="3348038" cy="336550"/>
          </a:xfrm>
          <a:prstGeom prst="rect">
            <a:avLst/>
          </a:prstGeom>
          <a:noFill/>
          <a:ln w="9525">
            <a:noFill/>
            <a:miter lim="800000"/>
            <a:headEnd/>
            <a:tailEnd type="none" w="med" len="sm"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  <a:defRPr/>
            </a:pPr>
            <a:r>
              <a:rPr lang="pt-BR" sz="1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Humnst777 BT" pitchFamily="34" charset="0"/>
              </a:rPr>
              <a:t>Mapa – Vila Central / CPT</a:t>
            </a:r>
          </a:p>
        </p:txBody>
      </p:sp>
      <p:sp>
        <p:nvSpPr>
          <p:cNvPr id="396295" name="Text Box 7"/>
          <p:cNvSpPr txBox="1">
            <a:spLocks noChangeArrowheads="1"/>
          </p:cNvSpPr>
          <p:nvPr/>
        </p:nvSpPr>
        <p:spPr bwMode="auto">
          <a:xfrm>
            <a:off x="1524001" y="6521450"/>
            <a:ext cx="5410199" cy="307777"/>
          </a:xfrm>
          <a:prstGeom prst="rect">
            <a:avLst/>
          </a:prstGeom>
          <a:noFill/>
          <a:ln w="9525">
            <a:noFill/>
            <a:miter lim="800000"/>
            <a:headEnd/>
            <a:tailEnd type="none" w="med" len="sm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pt-BR" sz="1400" dirty="0">
                <a:effectLst>
                  <a:outerShdw blurRad="38100" dist="38100" dir="2700000" algn="tl">
                    <a:srgbClr val="C0C0C0"/>
                  </a:outerShdw>
                </a:effectLst>
                <a:latin typeface="Humnst777 BT" pitchFamily="34" charset="0"/>
              </a:rPr>
              <a:t>Campo – GEOMA – Grupo </a:t>
            </a:r>
            <a:r>
              <a:rPr lang="pt-BR" sz="14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Humnst777 BT" pitchFamily="34" charset="0"/>
              </a:rPr>
              <a:t>Pop.e</a:t>
            </a:r>
            <a:r>
              <a:rPr lang="pt-BR" sz="1400" dirty="0">
                <a:effectLst>
                  <a:outerShdw blurRad="38100" dist="38100" dir="2700000" algn="tl">
                    <a:srgbClr val="C0C0C0"/>
                  </a:outerShdw>
                </a:effectLst>
                <a:latin typeface="Humnst777 BT" pitchFamily="34" charset="0"/>
              </a:rPr>
              <a:t> </a:t>
            </a:r>
            <a:r>
              <a:rPr lang="pt-BR" sz="14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Humnst777 BT" pitchFamily="34" charset="0"/>
              </a:rPr>
              <a:t>Ass.Humanos</a:t>
            </a:r>
            <a:r>
              <a:rPr lang="pt-BR" sz="1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umnst777 BT" pitchFamily="34" charset="0"/>
              </a:rPr>
              <a:t> (Acervo </a:t>
            </a:r>
            <a:r>
              <a:rPr lang="pt-BR" sz="14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Humnst777 BT" pitchFamily="34" charset="0"/>
              </a:rPr>
              <a:t>LiSS</a:t>
            </a:r>
            <a:r>
              <a:rPr lang="pt-BR" sz="1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Humnst777 BT" pitchFamily="34" charset="0"/>
              </a:rPr>
              <a:t>).</a:t>
            </a:r>
            <a:endParaRPr lang="pt-BR" sz="1400" dirty="0">
              <a:effectLst>
                <a:outerShdw blurRad="38100" dist="38100" dir="2700000" algn="tl">
                  <a:srgbClr val="C0C0C0"/>
                </a:outerShdw>
              </a:effectLst>
              <a:latin typeface="Humnst777 B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33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2400" y="76200"/>
            <a:ext cx="9296400" cy="1569660"/>
          </a:xfrm>
          <a:ln cap="flat" algn="ctr"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indent="0" algn="just" eaLnBrk="1" hangingPunct="1">
              <a:spcBef>
                <a:spcPct val="0"/>
              </a:spcBef>
              <a:buNone/>
              <a:defRPr/>
            </a:pPr>
            <a:r>
              <a:rPr lang="pt-BR" dirty="0">
                <a:solidFill>
                  <a:schemeClr val="accent2"/>
                </a:solidFill>
                <a:latin typeface="ClassGarmnd BT" charset="0"/>
              </a:rPr>
              <a:t>Movimento Migratório</a:t>
            </a:r>
          </a:p>
          <a:p>
            <a:pPr marL="0" lvl="1" indent="0" algn="just" eaLnBrk="1" hangingPunct="1">
              <a:spcBef>
                <a:spcPct val="0"/>
              </a:spcBef>
              <a:buNone/>
              <a:defRPr/>
            </a:pPr>
            <a:r>
              <a:rPr lang="pt-BR" sz="3200" dirty="0" smtClean="0">
                <a:solidFill>
                  <a:schemeClr val="accent2"/>
                </a:solidFill>
                <a:latin typeface="ClassGarmnd BT" charset="0"/>
              </a:rPr>
              <a:t>Mobilidade Local  e Sazonal</a:t>
            </a:r>
          </a:p>
          <a:p>
            <a:pPr marL="0" lvl="2" indent="0" algn="just" eaLnBrk="1" hangingPunct="1">
              <a:spcBef>
                <a:spcPct val="0"/>
              </a:spcBef>
              <a:buNone/>
              <a:defRPr/>
            </a:pPr>
            <a:r>
              <a:rPr lang="pt-BR" sz="3200" dirty="0">
                <a:solidFill>
                  <a:schemeClr val="accent2"/>
                </a:solidFill>
                <a:latin typeface="ClassGarmnd BT" charset="0"/>
              </a:rPr>
              <a:t>  </a:t>
            </a:r>
          </a:p>
        </p:txBody>
      </p:sp>
      <p:pic>
        <p:nvPicPr>
          <p:cNvPr id="8704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0" y="1524000"/>
            <a:ext cx="8382000" cy="4713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7044" name="Text Box 4"/>
          <p:cNvSpPr txBox="1">
            <a:spLocks noChangeArrowheads="1"/>
          </p:cNvSpPr>
          <p:nvPr/>
        </p:nvSpPr>
        <p:spPr bwMode="auto">
          <a:xfrm>
            <a:off x="2819400" y="6172200"/>
            <a:ext cx="21336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200">
                <a:latin typeface="Humnst777 BT" pitchFamily="34" charset="0"/>
              </a:rPr>
              <a:t>Inverno (estação chuvas)</a:t>
            </a:r>
            <a:endParaRPr lang="pt-PT" sz="1200">
              <a:latin typeface="Humnst777 BT" pitchFamily="34" charset="0"/>
            </a:endParaRPr>
          </a:p>
        </p:txBody>
      </p:sp>
      <p:sp>
        <p:nvSpPr>
          <p:cNvPr id="87045" name="Text Box 5"/>
          <p:cNvSpPr txBox="1">
            <a:spLocks noChangeArrowheads="1"/>
          </p:cNvSpPr>
          <p:nvPr/>
        </p:nvSpPr>
        <p:spPr bwMode="auto">
          <a:xfrm>
            <a:off x="7464425" y="6165850"/>
            <a:ext cx="21336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200">
                <a:latin typeface="Humnst777 BT" pitchFamily="34" charset="0"/>
              </a:rPr>
              <a:t>Verão (estação seca)</a:t>
            </a:r>
            <a:endParaRPr lang="pt-PT" sz="1200">
              <a:latin typeface="Humnst777 BT" pitchFamily="34" charset="0"/>
            </a:endParaRPr>
          </a:p>
        </p:txBody>
      </p:sp>
      <p:sp>
        <p:nvSpPr>
          <p:cNvPr id="398342" name="Text Box 6"/>
          <p:cNvSpPr txBox="1">
            <a:spLocks noChangeArrowheads="1"/>
          </p:cNvSpPr>
          <p:nvPr/>
        </p:nvSpPr>
        <p:spPr bwMode="auto">
          <a:xfrm>
            <a:off x="6096001" y="6553200"/>
            <a:ext cx="4284663" cy="304800"/>
          </a:xfrm>
          <a:prstGeom prst="rect">
            <a:avLst/>
          </a:prstGeom>
          <a:noFill/>
          <a:ln w="9525">
            <a:noFill/>
            <a:miter lim="800000"/>
            <a:headEnd/>
            <a:tailEnd type="none" w="med" len="sm"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  <a:defRPr/>
            </a:pPr>
            <a:r>
              <a:rPr lang="pt-BR" sz="1400">
                <a:effectLst>
                  <a:outerShdw blurRad="38100" dist="38100" dir="2700000" algn="tl">
                    <a:srgbClr val="C0C0C0"/>
                  </a:outerShdw>
                </a:effectLst>
                <a:latin typeface="Humnst777 BT" pitchFamily="34" charset="0"/>
              </a:rPr>
              <a:t>Amaral et al, Geografia, 2007.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133600" y="914400"/>
            <a:ext cx="8077200" cy="24384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pt-BR" sz="3200" b="1">
                <a:latin typeface="Garamond" pitchFamily="18" charset="0"/>
              </a:rPr>
              <a:t>Estratégias de Integração</a:t>
            </a:r>
            <a:br>
              <a:rPr lang="pt-BR" sz="3200" b="1">
                <a:latin typeface="Garamond" pitchFamily="18" charset="0"/>
              </a:rPr>
            </a:br>
            <a:r>
              <a:rPr lang="pt-BR" sz="2400">
                <a:latin typeface="Garamond" pitchFamily="18" charset="0"/>
              </a:rPr>
              <a:t>Agregação de dados (do ponto para o polígono)</a:t>
            </a:r>
            <a:br>
              <a:rPr lang="pt-BR" sz="2400">
                <a:latin typeface="Garamond" pitchFamily="18" charset="0"/>
              </a:rPr>
            </a:br>
            <a:r>
              <a:rPr lang="pt-BR" sz="2400">
                <a:latin typeface="Garamond" pitchFamily="18" charset="0"/>
              </a:rPr>
              <a:t>	1- Contagem de pontos (casos) em polígonos</a:t>
            </a:r>
            <a:br>
              <a:rPr lang="pt-BR" sz="2400">
                <a:latin typeface="Garamond" pitchFamily="18" charset="0"/>
              </a:rPr>
            </a:br>
            <a:r>
              <a:rPr lang="pt-BR" sz="2400">
                <a:latin typeface="Garamond" pitchFamily="18" charset="0"/>
              </a:rPr>
              <a:t>	2- Cálculo de indicadores </a:t>
            </a:r>
            <a:r>
              <a:rPr lang="en-US" sz="2400">
                <a:latin typeface="Garamond" pitchFamily="18" charset="0"/>
              </a:rPr>
              <a:t>( ex.: </a:t>
            </a:r>
            <a:r>
              <a:rPr lang="pt-BR" sz="2400">
                <a:latin typeface="Garamond" pitchFamily="18" charset="0"/>
              </a:rPr>
              <a:t>epidemiológicos e sócio-ambientais</a:t>
            </a:r>
            <a:r>
              <a:rPr lang="en-US" sz="2400">
                <a:latin typeface="Garamond" pitchFamily="18" charset="0"/>
              </a:rPr>
              <a:t>)</a:t>
            </a:r>
            <a:r>
              <a:rPr lang="pt-BR" sz="2400">
                <a:latin typeface="Garamond" pitchFamily="18" charset="0"/>
              </a:rPr>
              <a:t/>
            </a:r>
            <a:br>
              <a:rPr lang="pt-BR" sz="2400">
                <a:latin typeface="Garamond" pitchFamily="18" charset="0"/>
              </a:rPr>
            </a:br>
            <a:r>
              <a:rPr lang="pt-BR" sz="2400">
                <a:latin typeface="Garamond" pitchFamily="18" charset="0"/>
              </a:rPr>
              <a:t>	3- Correlação entre indicadores</a:t>
            </a:r>
          </a:p>
        </p:txBody>
      </p:sp>
      <p:sp>
        <p:nvSpPr>
          <p:cNvPr id="88067" name="Text Box 3"/>
          <p:cNvSpPr txBox="1">
            <a:spLocks noChangeArrowheads="1"/>
          </p:cNvSpPr>
          <p:nvPr/>
        </p:nvSpPr>
        <p:spPr bwMode="auto">
          <a:xfrm>
            <a:off x="1905000" y="6172201"/>
            <a:ext cx="38544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pt-BR" sz="2000">
                <a:latin typeface="Tahoma" pitchFamily="34" charset="0"/>
              </a:rPr>
              <a:t>Problema: Instabilidade de taxas</a:t>
            </a:r>
          </a:p>
        </p:txBody>
      </p:sp>
      <p:grpSp>
        <p:nvGrpSpPr>
          <p:cNvPr id="88068" name="Group 4"/>
          <p:cNvGrpSpPr>
            <a:grpSpLocks/>
          </p:cNvGrpSpPr>
          <p:nvPr/>
        </p:nvGrpSpPr>
        <p:grpSpPr bwMode="auto">
          <a:xfrm>
            <a:off x="2133600" y="3429000"/>
            <a:ext cx="8153400" cy="2743200"/>
            <a:chOff x="2352" y="2112"/>
            <a:chExt cx="2688" cy="879"/>
          </a:xfrm>
        </p:grpSpPr>
        <p:grpSp>
          <p:nvGrpSpPr>
            <p:cNvPr id="88071" name="Group 5"/>
            <p:cNvGrpSpPr>
              <a:grpSpLocks/>
            </p:cNvGrpSpPr>
            <p:nvPr/>
          </p:nvGrpSpPr>
          <p:grpSpPr bwMode="auto">
            <a:xfrm>
              <a:off x="2352" y="2496"/>
              <a:ext cx="2688" cy="495"/>
              <a:chOff x="-927" y="-1042"/>
              <a:chExt cx="7832" cy="6017"/>
            </a:xfrm>
          </p:grpSpPr>
          <p:sp>
            <p:nvSpPr>
              <p:cNvPr id="88085" name="Freeform 6"/>
              <p:cNvSpPr>
                <a:spLocks/>
              </p:cNvSpPr>
              <p:nvPr/>
            </p:nvSpPr>
            <p:spPr bwMode="auto">
              <a:xfrm>
                <a:off x="4453" y="2448"/>
                <a:ext cx="118" cy="198"/>
              </a:xfrm>
              <a:custGeom>
                <a:avLst/>
                <a:gdLst>
                  <a:gd name="T0" fmla="*/ 281 w 590"/>
                  <a:gd name="T1" fmla="*/ 0 h 990"/>
                  <a:gd name="T2" fmla="*/ 526 w 590"/>
                  <a:gd name="T3" fmla="*/ 152 h 990"/>
                  <a:gd name="T4" fmla="*/ 277 w 590"/>
                  <a:gd name="T5" fmla="*/ 585 h 990"/>
                  <a:gd name="T6" fmla="*/ 590 w 590"/>
                  <a:gd name="T7" fmla="*/ 770 h 990"/>
                  <a:gd name="T8" fmla="*/ 588 w 590"/>
                  <a:gd name="T9" fmla="*/ 774 h 990"/>
                  <a:gd name="T10" fmla="*/ 532 w 590"/>
                  <a:gd name="T11" fmla="*/ 888 h 990"/>
                  <a:gd name="T12" fmla="*/ 455 w 590"/>
                  <a:gd name="T13" fmla="*/ 946 h 990"/>
                  <a:gd name="T14" fmla="*/ 353 w 590"/>
                  <a:gd name="T15" fmla="*/ 979 h 990"/>
                  <a:gd name="T16" fmla="*/ 240 w 590"/>
                  <a:gd name="T17" fmla="*/ 990 h 990"/>
                  <a:gd name="T18" fmla="*/ 158 w 590"/>
                  <a:gd name="T19" fmla="*/ 979 h 990"/>
                  <a:gd name="T20" fmla="*/ 73 w 590"/>
                  <a:gd name="T21" fmla="*/ 954 h 990"/>
                  <a:gd name="T22" fmla="*/ 40 w 590"/>
                  <a:gd name="T23" fmla="*/ 932 h 990"/>
                  <a:gd name="T24" fmla="*/ 15 w 590"/>
                  <a:gd name="T25" fmla="*/ 900 h 990"/>
                  <a:gd name="T26" fmla="*/ 11 w 590"/>
                  <a:gd name="T27" fmla="*/ 894 h 990"/>
                  <a:gd name="T28" fmla="*/ 3 w 590"/>
                  <a:gd name="T29" fmla="*/ 855 h 990"/>
                  <a:gd name="T30" fmla="*/ 0 w 590"/>
                  <a:gd name="T31" fmla="*/ 799 h 990"/>
                  <a:gd name="T32" fmla="*/ 23 w 590"/>
                  <a:gd name="T33" fmla="*/ 490 h 990"/>
                  <a:gd name="T34" fmla="*/ 45 w 590"/>
                  <a:gd name="T35" fmla="*/ 475 h 990"/>
                  <a:gd name="T36" fmla="*/ 98 w 590"/>
                  <a:gd name="T37" fmla="*/ 427 h 990"/>
                  <a:gd name="T38" fmla="*/ 158 w 590"/>
                  <a:gd name="T39" fmla="*/ 382 h 990"/>
                  <a:gd name="T40" fmla="*/ 208 w 590"/>
                  <a:gd name="T41" fmla="*/ 315 h 990"/>
                  <a:gd name="T42" fmla="*/ 240 w 590"/>
                  <a:gd name="T43" fmla="*/ 245 h 990"/>
                  <a:gd name="T44" fmla="*/ 270 w 590"/>
                  <a:gd name="T45" fmla="*/ 170 h 990"/>
                  <a:gd name="T46" fmla="*/ 285 w 590"/>
                  <a:gd name="T47" fmla="*/ 92 h 990"/>
                  <a:gd name="T48" fmla="*/ 283 w 590"/>
                  <a:gd name="T49" fmla="*/ 25 h 990"/>
                  <a:gd name="T50" fmla="*/ 281 w 590"/>
                  <a:gd name="T51" fmla="*/ 0 h 99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590"/>
                  <a:gd name="T79" fmla="*/ 0 h 990"/>
                  <a:gd name="T80" fmla="*/ 590 w 590"/>
                  <a:gd name="T81" fmla="*/ 990 h 990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590" h="990">
                    <a:moveTo>
                      <a:pt x="281" y="0"/>
                    </a:moveTo>
                    <a:lnTo>
                      <a:pt x="526" y="152"/>
                    </a:lnTo>
                    <a:lnTo>
                      <a:pt x="277" y="585"/>
                    </a:lnTo>
                    <a:lnTo>
                      <a:pt x="590" y="770"/>
                    </a:lnTo>
                    <a:lnTo>
                      <a:pt x="588" y="774"/>
                    </a:lnTo>
                    <a:lnTo>
                      <a:pt x="532" y="888"/>
                    </a:lnTo>
                    <a:lnTo>
                      <a:pt x="455" y="946"/>
                    </a:lnTo>
                    <a:lnTo>
                      <a:pt x="353" y="979"/>
                    </a:lnTo>
                    <a:lnTo>
                      <a:pt x="240" y="990"/>
                    </a:lnTo>
                    <a:lnTo>
                      <a:pt x="158" y="979"/>
                    </a:lnTo>
                    <a:lnTo>
                      <a:pt x="73" y="954"/>
                    </a:lnTo>
                    <a:lnTo>
                      <a:pt x="40" y="932"/>
                    </a:lnTo>
                    <a:lnTo>
                      <a:pt x="15" y="900"/>
                    </a:lnTo>
                    <a:lnTo>
                      <a:pt x="11" y="894"/>
                    </a:lnTo>
                    <a:lnTo>
                      <a:pt x="3" y="855"/>
                    </a:lnTo>
                    <a:lnTo>
                      <a:pt x="0" y="799"/>
                    </a:lnTo>
                    <a:lnTo>
                      <a:pt x="23" y="490"/>
                    </a:lnTo>
                    <a:lnTo>
                      <a:pt x="45" y="475"/>
                    </a:lnTo>
                    <a:lnTo>
                      <a:pt x="98" y="427"/>
                    </a:lnTo>
                    <a:lnTo>
                      <a:pt x="158" y="382"/>
                    </a:lnTo>
                    <a:lnTo>
                      <a:pt x="208" y="315"/>
                    </a:lnTo>
                    <a:lnTo>
                      <a:pt x="240" y="245"/>
                    </a:lnTo>
                    <a:lnTo>
                      <a:pt x="270" y="170"/>
                    </a:lnTo>
                    <a:lnTo>
                      <a:pt x="285" y="92"/>
                    </a:lnTo>
                    <a:lnTo>
                      <a:pt x="283" y="25"/>
                    </a:lnTo>
                    <a:lnTo>
                      <a:pt x="281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086" name="Freeform 7"/>
              <p:cNvSpPr>
                <a:spLocks/>
              </p:cNvSpPr>
              <p:nvPr/>
            </p:nvSpPr>
            <p:spPr bwMode="auto">
              <a:xfrm>
                <a:off x="4369" y="2009"/>
                <a:ext cx="1047" cy="1289"/>
              </a:xfrm>
              <a:custGeom>
                <a:avLst/>
                <a:gdLst>
                  <a:gd name="T0" fmla="*/ 4641 w 5237"/>
                  <a:gd name="T1" fmla="*/ 2600 h 6447"/>
                  <a:gd name="T2" fmla="*/ 4817 w 5237"/>
                  <a:gd name="T3" fmla="*/ 2682 h 6447"/>
                  <a:gd name="T4" fmla="*/ 4977 w 5237"/>
                  <a:gd name="T5" fmla="*/ 2652 h 6447"/>
                  <a:gd name="T6" fmla="*/ 5025 w 5237"/>
                  <a:gd name="T7" fmla="*/ 2572 h 6447"/>
                  <a:gd name="T8" fmla="*/ 4317 w 5237"/>
                  <a:gd name="T9" fmla="*/ 1595 h 6447"/>
                  <a:gd name="T10" fmla="*/ 4120 w 5237"/>
                  <a:gd name="T11" fmla="*/ 1662 h 6447"/>
                  <a:gd name="T12" fmla="*/ 4085 w 5237"/>
                  <a:gd name="T13" fmla="*/ 1784 h 6447"/>
                  <a:gd name="T14" fmla="*/ 4637 w 5237"/>
                  <a:gd name="T15" fmla="*/ 2597 h 6447"/>
                  <a:gd name="T16" fmla="*/ 1361 w 5237"/>
                  <a:gd name="T17" fmla="*/ 535 h 6447"/>
                  <a:gd name="T18" fmla="*/ 1468 w 5237"/>
                  <a:gd name="T19" fmla="*/ 442 h 6447"/>
                  <a:gd name="T20" fmla="*/ 2126 w 5237"/>
                  <a:gd name="T21" fmla="*/ 547 h 6447"/>
                  <a:gd name="T22" fmla="*/ 2344 w 5237"/>
                  <a:gd name="T23" fmla="*/ 454 h 6447"/>
                  <a:gd name="T24" fmla="*/ 2489 w 5237"/>
                  <a:gd name="T25" fmla="*/ 187 h 6447"/>
                  <a:gd name="T26" fmla="*/ 3182 w 5237"/>
                  <a:gd name="T27" fmla="*/ 0 h 6447"/>
                  <a:gd name="T28" fmla="*/ 3229 w 5237"/>
                  <a:gd name="T29" fmla="*/ 93 h 6447"/>
                  <a:gd name="T30" fmla="*/ 5150 w 5237"/>
                  <a:gd name="T31" fmla="*/ 2635 h 6447"/>
                  <a:gd name="T32" fmla="*/ 5040 w 5237"/>
                  <a:gd name="T33" fmla="*/ 4617 h 6447"/>
                  <a:gd name="T34" fmla="*/ 4971 w 5237"/>
                  <a:gd name="T35" fmla="*/ 4865 h 6447"/>
                  <a:gd name="T36" fmla="*/ 4482 w 5237"/>
                  <a:gd name="T37" fmla="*/ 5387 h 6447"/>
                  <a:gd name="T38" fmla="*/ 4301 w 5237"/>
                  <a:gd name="T39" fmla="*/ 5652 h 6447"/>
                  <a:gd name="T40" fmla="*/ 3934 w 5237"/>
                  <a:gd name="T41" fmla="*/ 6415 h 6447"/>
                  <a:gd name="T42" fmla="*/ 3417 w 5237"/>
                  <a:gd name="T43" fmla="*/ 6229 h 6447"/>
                  <a:gd name="T44" fmla="*/ 3454 w 5237"/>
                  <a:gd name="T45" fmla="*/ 5757 h 6447"/>
                  <a:gd name="T46" fmla="*/ 3339 w 5237"/>
                  <a:gd name="T47" fmla="*/ 5652 h 6447"/>
                  <a:gd name="T48" fmla="*/ 3099 w 5237"/>
                  <a:gd name="T49" fmla="*/ 5589 h 6447"/>
                  <a:gd name="T50" fmla="*/ 3047 w 5237"/>
                  <a:gd name="T51" fmla="*/ 5670 h 6447"/>
                  <a:gd name="T52" fmla="*/ 2899 w 5237"/>
                  <a:gd name="T53" fmla="*/ 5695 h 6447"/>
                  <a:gd name="T54" fmla="*/ 2809 w 5237"/>
                  <a:gd name="T55" fmla="*/ 6110 h 6447"/>
                  <a:gd name="T56" fmla="*/ 2684 w 5237"/>
                  <a:gd name="T57" fmla="*/ 6117 h 6447"/>
                  <a:gd name="T58" fmla="*/ 1711 w 5237"/>
                  <a:gd name="T59" fmla="*/ 6004 h 6447"/>
                  <a:gd name="T60" fmla="*/ 1169 w 5237"/>
                  <a:gd name="T61" fmla="*/ 6102 h 6447"/>
                  <a:gd name="T62" fmla="*/ 708 w 5237"/>
                  <a:gd name="T63" fmla="*/ 6362 h 6447"/>
                  <a:gd name="T64" fmla="*/ 0 w 5237"/>
                  <a:gd name="T65" fmla="*/ 5282 h 6447"/>
                  <a:gd name="T66" fmla="*/ 366 w 5237"/>
                  <a:gd name="T67" fmla="*/ 5185 h 6447"/>
                  <a:gd name="T68" fmla="*/ 668 w 5237"/>
                  <a:gd name="T69" fmla="*/ 5117 h 6447"/>
                  <a:gd name="T70" fmla="*/ 1048 w 5237"/>
                  <a:gd name="T71" fmla="*/ 4877 h 6447"/>
                  <a:gd name="T72" fmla="*/ 1424 w 5237"/>
                  <a:gd name="T73" fmla="*/ 4657 h 6447"/>
                  <a:gd name="T74" fmla="*/ 1876 w 5237"/>
                  <a:gd name="T75" fmla="*/ 4010 h 6447"/>
                  <a:gd name="T76" fmla="*/ 1978 w 5237"/>
                  <a:gd name="T77" fmla="*/ 3805 h 6447"/>
                  <a:gd name="T78" fmla="*/ 2011 w 5237"/>
                  <a:gd name="T79" fmla="*/ 3567 h 6447"/>
                  <a:gd name="T80" fmla="*/ 1924 w 5237"/>
                  <a:gd name="T81" fmla="*/ 2977 h 6447"/>
                  <a:gd name="T82" fmla="*/ 648 w 5237"/>
                  <a:gd name="T83" fmla="*/ 1811 h 6447"/>
                  <a:gd name="T84" fmla="*/ 943 w 5237"/>
                  <a:gd name="T85" fmla="*/ 1585 h 6447"/>
                  <a:gd name="T86" fmla="*/ 1090 w 5237"/>
                  <a:gd name="T87" fmla="*/ 1155 h 6447"/>
                  <a:gd name="T88" fmla="*/ 963 w 5237"/>
                  <a:gd name="T89" fmla="*/ 994 h 6447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5237"/>
                  <a:gd name="T136" fmla="*/ 0 h 6447"/>
                  <a:gd name="T137" fmla="*/ 5237 w 5237"/>
                  <a:gd name="T138" fmla="*/ 6447 h 6447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5237" h="6447">
                    <a:moveTo>
                      <a:pt x="938" y="819"/>
                    </a:moveTo>
                    <a:lnTo>
                      <a:pt x="4637" y="2597"/>
                    </a:lnTo>
                    <a:lnTo>
                      <a:pt x="4641" y="2600"/>
                    </a:lnTo>
                    <a:lnTo>
                      <a:pt x="4695" y="2647"/>
                    </a:lnTo>
                    <a:lnTo>
                      <a:pt x="4745" y="2662"/>
                    </a:lnTo>
                    <a:lnTo>
                      <a:pt x="4817" y="2682"/>
                    </a:lnTo>
                    <a:lnTo>
                      <a:pt x="4859" y="2680"/>
                    </a:lnTo>
                    <a:lnTo>
                      <a:pt x="4930" y="2680"/>
                    </a:lnTo>
                    <a:lnTo>
                      <a:pt x="4977" y="2652"/>
                    </a:lnTo>
                    <a:lnTo>
                      <a:pt x="4987" y="2637"/>
                    </a:lnTo>
                    <a:lnTo>
                      <a:pt x="5015" y="2600"/>
                    </a:lnTo>
                    <a:lnTo>
                      <a:pt x="5025" y="2572"/>
                    </a:lnTo>
                    <a:lnTo>
                      <a:pt x="5012" y="2519"/>
                    </a:lnTo>
                    <a:lnTo>
                      <a:pt x="4357" y="1624"/>
                    </a:lnTo>
                    <a:lnTo>
                      <a:pt x="4317" y="1595"/>
                    </a:lnTo>
                    <a:lnTo>
                      <a:pt x="4284" y="1579"/>
                    </a:lnTo>
                    <a:lnTo>
                      <a:pt x="4234" y="1589"/>
                    </a:lnTo>
                    <a:lnTo>
                      <a:pt x="4120" y="1662"/>
                    </a:lnTo>
                    <a:lnTo>
                      <a:pt x="4091" y="1699"/>
                    </a:lnTo>
                    <a:lnTo>
                      <a:pt x="4081" y="1742"/>
                    </a:lnTo>
                    <a:lnTo>
                      <a:pt x="4085" y="1784"/>
                    </a:lnTo>
                    <a:lnTo>
                      <a:pt x="4099" y="1815"/>
                    </a:lnTo>
                    <a:lnTo>
                      <a:pt x="4602" y="2564"/>
                    </a:lnTo>
                    <a:lnTo>
                      <a:pt x="4637" y="2597"/>
                    </a:lnTo>
                    <a:lnTo>
                      <a:pt x="938" y="819"/>
                    </a:lnTo>
                    <a:lnTo>
                      <a:pt x="1219" y="887"/>
                    </a:lnTo>
                    <a:lnTo>
                      <a:pt x="1361" y="535"/>
                    </a:lnTo>
                    <a:lnTo>
                      <a:pt x="1383" y="487"/>
                    </a:lnTo>
                    <a:lnTo>
                      <a:pt x="1411" y="457"/>
                    </a:lnTo>
                    <a:lnTo>
                      <a:pt x="1468" y="442"/>
                    </a:lnTo>
                    <a:lnTo>
                      <a:pt x="1528" y="444"/>
                    </a:lnTo>
                    <a:lnTo>
                      <a:pt x="2059" y="545"/>
                    </a:lnTo>
                    <a:lnTo>
                      <a:pt x="2126" y="547"/>
                    </a:lnTo>
                    <a:lnTo>
                      <a:pt x="2221" y="550"/>
                    </a:lnTo>
                    <a:lnTo>
                      <a:pt x="2291" y="512"/>
                    </a:lnTo>
                    <a:lnTo>
                      <a:pt x="2344" y="454"/>
                    </a:lnTo>
                    <a:lnTo>
                      <a:pt x="2379" y="392"/>
                    </a:lnTo>
                    <a:lnTo>
                      <a:pt x="2437" y="234"/>
                    </a:lnTo>
                    <a:lnTo>
                      <a:pt x="2489" y="187"/>
                    </a:lnTo>
                    <a:lnTo>
                      <a:pt x="2524" y="162"/>
                    </a:lnTo>
                    <a:lnTo>
                      <a:pt x="2601" y="137"/>
                    </a:lnTo>
                    <a:lnTo>
                      <a:pt x="3182" y="0"/>
                    </a:lnTo>
                    <a:lnTo>
                      <a:pt x="3180" y="4"/>
                    </a:lnTo>
                    <a:lnTo>
                      <a:pt x="3199" y="49"/>
                    </a:lnTo>
                    <a:lnTo>
                      <a:pt x="3229" y="93"/>
                    </a:lnTo>
                    <a:lnTo>
                      <a:pt x="4209" y="1375"/>
                    </a:lnTo>
                    <a:lnTo>
                      <a:pt x="5079" y="2514"/>
                    </a:lnTo>
                    <a:lnTo>
                      <a:pt x="5150" y="2635"/>
                    </a:lnTo>
                    <a:lnTo>
                      <a:pt x="5237" y="2720"/>
                    </a:lnTo>
                    <a:lnTo>
                      <a:pt x="5154" y="3597"/>
                    </a:lnTo>
                    <a:lnTo>
                      <a:pt x="5040" y="4617"/>
                    </a:lnTo>
                    <a:lnTo>
                      <a:pt x="5015" y="4724"/>
                    </a:lnTo>
                    <a:lnTo>
                      <a:pt x="5000" y="4799"/>
                    </a:lnTo>
                    <a:lnTo>
                      <a:pt x="4971" y="4865"/>
                    </a:lnTo>
                    <a:lnTo>
                      <a:pt x="4919" y="4950"/>
                    </a:lnTo>
                    <a:lnTo>
                      <a:pt x="4547" y="5330"/>
                    </a:lnTo>
                    <a:lnTo>
                      <a:pt x="4482" y="5387"/>
                    </a:lnTo>
                    <a:lnTo>
                      <a:pt x="4427" y="5462"/>
                    </a:lnTo>
                    <a:lnTo>
                      <a:pt x="4359" y="5550"/>
                    </a:lnTo>
                    <a:lnTo>
                      <a:pt x="4301" y="5652"/>
                    </a:lnTo>
                    <a:lnTo>
                      <a:pt x="4249" y="5762"/>
                    </a:lnTo>
                    <a:lnTo>
                      <a:pt x="4017" y="6447"/>
                    </a:lnTo>
                    <a:lnTo>
                      <a:pt x="3934" y="6415"/>
                    </a:lnTo>
                    <a:lnTo>
                      <a:pt x="3749" y="6320"/>
                    </a:lnTo>
                    <a:lnTo>
                      <a:pt x="3694" y="6295"/>
                    </a:lnTo>
                    <a:lnTo>
                      <a:pt x="3417" y="6229"/>
                    </a:lnTo>
                    <a:lnTo>
                      <a:pt x="3469" y="5826"/>
                    </a:lnTo>
                    <a:lnTo>
                      <a:pt x="3471" y="5780"/>
                    </a:lnTo>
                    <a:lnTo>
                      <a:pt x="3454" y="5757"/>
                    </a:lnTo>
                    <a:lnTo>
                      <a:pt x="3412" y="5732"/>
                    </a:lnTo>
                    <a:lnTo>
                      <a:pt x="3346" y="5712"/>
                    </a:lnTo>
                    <a:lnTo>
                      <a:pt x="3339" y="5652"/>
                    </a:lnTo>
                    <a:lnTo>
                      <a:pt x="3336" y="5627"/>
                    </a:lnTo>
                    <a:lnTo>
                      <a:pt x="3307" y="5617"/>
                    </a:lnTo>
                    <a:lnTo>
                      <a:pt x="3099" y="5589"/>
                    </a:lnTo>
                    <a:lnTo>
                      <a:pt x="3074" y="5589"/>
                    </a:lnTo>
                    <a:lnTo>
                      <a:pt x="3054" y="5614"/>
                    </a:lnTo>
                    <a:lnTo>
                      <a:pt x="3047" y="5670"/>
                    </a:lnTo>
                    <a:lnTo>
                      <a:pt x="2976" y="5677"/>
                    </a:lnTo>
                    <a:lnTo>
                      <a:pt x="2941" y="5677"/>
                    </a:lnTo>
                    <a:lnTo>
                      <a:pt x="2899" y="5695"/>
                    </a:lnTo>
                    <a:lnTo>
                      <a:pt x="2879" y="5745"/>
                    </a:lnTo>
                    <a:lnTo>
                      <a:pt x="2814" y="6077"/>
                    </a:lnTo>
                    <a:lnTo>
                      <a:pt x="2809" y="6110"/>
                    </a:lnTo>
                    <a:lnTo>
                      <a:pt x="2786" y="6122"/>
                    </a:lnTo>
                    <a:lnTo>
                      <a:pt x="2749" y="6127"/>
                    </a:lnTo>
                    <a:lnTo>
                      <a:pt x="2684" y="6117"/>
                    </a:lnTo>
                    <a:lnTo>
                      <a:pt x="1997" y="6004"/>
                    </a:lnTo>
                    <a:lnTo>
                      <a:pt x="1874" y="6000"/>
                    </a:lnTo>
                    <a:lnTo>
                      <a:pt x="1711" y="6004"/>
                    </a:lnTo>
                    <a:lnTo>
                      <a:pt x="1563" y="6034"/>
                    </a:lnTo>
                    <a:lnTo>
                      <a:pt x="1378" y="6060"/>
                    </a:lnTo>
                    <a:lnTo>
                      <a:pt x="1169" y="6102"/>
                    </a:lnTo>
                    <a:lnTo>
                      <a:pt x="1001" y="6182"/>
                    </a:lnTo>
                    <a:lnTo>
                      <a:pt x="820" y="6277"/>
                    </a:lnTo>
                    <a:lnTo>
                      <a:pt x="708" y="6362"/>
                    </a:lnTo>
                    <a:lnTo>
                      <a:pt x="631" y="6432"/>
                    </a:lnTo>
                    <a:lnTo>
                      <a:pt x="631" y="6434"/>
                    </a:lnTo>
                    <a:lnTo>
                      <a:pt x="0" y="5282"/>
                    </a:lnTo>
                    <a:lnTo>
                      <a:pt x="56" y="5252"/>
                    </a:lnTo>
                    <a:lnTo>
                      <a:pt x="198" y="5214"/>
                    </a:lnTo>
                    <a:lnTo>
                      <a:pt x="366" y="5185"/>
                    </a:lnTo>
                    <a:lnTo>
                      <a:pt x="498" y="5167"/>
                    </a:lnTo>
                    <a:lnTo>
                      <a:pt x="606" y="5147"/>
                    </a:lnTo>
                    <a:lnTo>
                      <a:pt x="668" y="5117"/>
                    </a:lnTo>
                    <a:lnTo>
                      <a:pt x="771" y="5057"/>
                    </a:lnTo>
                    <a:lnTo>
                      <a:pt x="918" y="4955"/>
                    </a:lnTo>
                    <a:lnTo>
                      <a:pt x="1048" y="4877"/>
                    </a:lnTo>
                    <a:lnTo>
                      <a:pt x="1171" y="4837"/>
                    </a:lnTo>
                    <a:lnTo>
                      <a:pt x="1296" y="4774"/>
                    </a:lnTo>
                    <a:lnTo>
                      <a:pt x="1424" y="4657"/>
                    </a:lnTo>
                    <a:lnTo>
                      <a:pt x="1791" y="4199"/>
                    </a:lnTo>
                    <a:lnTo>
                      <a:pt x="1846" y="4122"/>
                    </a:lnTo>
                    <a:lnTo>
                      <a:pt x="1876" y="4010"/>
                    </a:lnTo>
                    <a:lnTo>
                      <a:pt x="1912" y="3954"/>
                    </a:lnTo>
                    <a:lnTo>
                      <a:pt x="1959" y="3877"/>
                    </a:lnTo>
                    <a:lnTo>
                      <a:pt x="1978" y="3805"/>
                    </a:lnTo>
                    <a:lnTo>
                      <a:pt x="2003" y="3727"/>
                    </a:lnTo>
                    <a:lnTo>
                      <a:pt x="2009" y="3642"/>
                    </a:lnTo>
                    <a:lnTo>
                      <a:pt x="2011" y="3567"/>
                    </a:lnTo>
                    <a:lnTo>
                      <a:pt x="1947" y="3070"/>
                    </a:lnTo>
                    <a:lnTo>
                      <a:pt x="1939" y="3017"/>
                    </a:lnTo>
                    <a:lnTo>
                      <a:pt x="1924" y="2977"/>
                    </a:lnTo>
                    <a:lnTo>
                      <a:pt x="1434" y="2419"/>
                    </a:lnTo>
                    <a:lnTo>
                      <a:pt x="1106" y="2164"/>
                    </a:lnTo>
                    <a:lnTo>
                      <a:pt x="648" y="1811"/>
                    </a:lnTo>
                    <a:lnTo>
                      <a:pt x="619" y="1637"/>
                    </a:lnTo>
                    <a:lnTo>
                      <a:pt x="616" y="1635"/>
                    </a:lnTo>
                    <a:lnTo>
                      <a:pt x="943" y="1585"/>
                    </a:lnTo>
                    <a:lnTo>
                      <a:pt x="916" y="1377"/>
                    </a:lnTo>
                    <a:lnTo>
                      <a:pt x="1090" y="1340"/>
                    </a:lnTo>
                    <a:lnTo>
                      <a:pt x="1090" y="1155"/>
                    </a:lnTo>
                    <a:lnTo>
                      <a:pt x="1166" y="1155"/>
                    </a:lnTo>
                    <a:lnTo>
                      <a:pt x="1148" y="1002"/>
                    </a:lnTo>
                    <a:lnTo>
                      <a:pt x="963" y="994"/>
                    </a:lnTo>
                    <a:lnTo>
                      <a:pt x="938" y="819"/>
                    </a:lnTo>
                    <a:close/>
                  </a:path>
                </a:pathLst>
              </a:custGeom>
              <a:solidFill>
                <a:srgbClr val="FFF4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087" name="Freeform 8"/>
              <p:cNvSpPr>
                <a:spLocks/>
              </p:cNvSpPr>
              <p:nvPr/>
            </p:nvSpPr>
            <p:spPr bwMode="auto">
              <a:xfrm>
                <a:off x="4369" y="2009"/>
                <a:ext cx="1047" cy="1289"/>
              </a:xfrm>
              <a:custGeom>
                <a:avLst/>
                <a:gdLst>
                  <a:gd name="T0" fmla="*/ 1219 w 5237"/>
                  <a:gd name="T1" fmla="*/ 887 h 6447"/>
                  <a:gd name="T2" fmla="*/ 1383 w 5237"/>
                  <a:gd name="T3" fmla="*/ 487 h 6447"/>
                  <a:gd name="T4" fmla="*/ 1468 w 5237"/>
                  <a:gd name="T5" fmla="*/ 442 h 6447"/>
                  <a:gd name="T6" fmla="*/ 2059 w 5237"/>
                  <a:gd name="T7" fmla="*/ 545 h 6447"/>
                  <a:gd name="T8" fmla="*/ 2221 w 5237"/>
                  <a:gd name="T9" fmla="*/ 550 h 6447"/>
                  <a:gd name="T10" fmla="*/ 2344 w 5237"/>
                  <a:gd name="T11" fmla="*/ 454 h 6447"/>
                  <a:gd name="T12" fmla="*/ 2437 w 5237"/>
                  <a:gd name="T13" fmla="*/ 234 h 6447"/>
                  <a:gd name="T14" fmla="*/ 2524 w 5237"/>
                  <a:gd name="T15" fmla="*/ 162 h 6447"/>
                  <a:gd name="T16" fmla="*/ 3182 w 5237"/>
                  <a:gd name="T17" fmla="*/ 0 h 6447"/>
                  <a:gd name="T18" fmla="*/ 3199 w 5237"/>
                  <a:gd name="T19" fmla="*/ 49 h 6447"/>
                  <a:gd name="T20" fmla="*/ 4209 w 5237"/>
                  <a:gd name="T21" fmla="*/ 1375 h 6447"/>
                  <a:gd name="T22" fmla="*/ 5150 w 5237"/>
                  <a:gd name="T23" fmla="*/ 2635 h 6447"/>
                  <a:gd name="T24" fmla="*/ 5154 w 5237"/>
                  <a:gd name="T25" fmla="*/ 3597 h 6447"/>
                  <a:gd name="T26" fmla="*/ 5015 w 5237"/>
                  <a:gd name="T27" fmla="*/ 4724 h 6447"/>
                  <a:gd name="T28" fmla="*/ 4971 w 5237"/>
                  <a:gd name="T29" fmla="*/ 4865 h 6447"/>
                  <a:gd name="T30" fmla="*/ 4547 w 5237"/>
                  <a:gd name="T31" fmla="*/ 5330 h 6447"/>
                  <a:gd name="T32" fmla="*/ 4427 w 5237"/>
                  <a:gd name="T33" fmla="*/ 5462 h 6447"/>
                  <a:gd name="T34" fmla="*/ 4301 w 5237"/>
                  <a:gd name="T35" fmla="*/ 5652 h 6447"/>
                  <a:gd name="T36" fmla="*/ 4017 w 5237"/>
                  <a:gd name="T37" fmla="*/ 6447 h 6447"/>
                  <a:gd name="T38" fmla="*/ 3749 w 5237"/>
                  <a:gd name="T39" fmla="*/ 6320 h 6447"/>
                  <a:gd name="T40" fmla="*/ 3417 w 5237"/>
                  <a:gd name="T41" fmla="*/ 6229 h 6447"/>
                  <a:gd name="T42" fmla="*/ 3471 w 5237"/>
                  <a:gd name="T43" fmla="*/ 5780 h 6447"/>
                  <a:gd name="T44" fmla="*/ 3412 w 5237"/>
                  <a:gd name="T45" fmla="*/ 5732 h 6447"/>
                  <a:gd name="T46" fmla="*/ 3339 w 5237"/>
                  <a:gd name="T47" fmla="*/ 5652 h 6447"/>
                  <a:gd name="T48" fmla="*/ 3307 w 5237"/>
                  <a:gd name="T49" fmla="*/ 5617 h 6447"/>
                  <a:gd name="T50" fmla="*/ 3074 w 5237"/>
                  <a:gd name="T51" fmla="*/ 5589 h 6447"/>
                  <a:gd name="T52" fmla="*/ 3047 w 5237"/>
                  <a:gd name="T53" fmla="*/ 5670 h 6447"/>
                  <a:gd name="T54" fmla="*/ 2941 w 5237"/>
                  <a:gd name="T55" fmla="*/ 5677 h 6447"/>
                  <a:gd name="T56" fmla="*/ 2879 w 5237"/>
                  <a:gd name="T57" fmla="*/ 5745 h 6447"/>
                  <a:gd name="T58" fmla="*/ 2809 w 5237"/>
                  <a:gd name="T59" fmla="*/ 6110 h 6447"/>
                  <a:gd name="T60" fmla="*/ 2749 w 5237"/>
                  <a:gd name="T61" fmla="*/ 6127 h 6447"/>
                  <a:gd name="T62" fmla="*/ 1997 w 5237"/>
                  <a:gd name="T63" fmla="*/ 6004 h 6447"/>
                  <a:gd name="T64" fmla="*/ 1711 w 5237"/>
                  <a:gd name="T65" fmla="*/ 6004 h 6447"/>
                  <a:gd name="T66" fmla="*/ 1378 w 5237"/>
                  <a:gd name="T67" fmla="*/ 6060 h 6447"/>
                  <a:gd name="T68" fmla="*/ 1001 w 5237"/>
                  <a:gd name="T69" fmla="*/ 6182 h 6447"/>
                  <a:gd name="T70" fmla="*/ 708 w 5237"/>
                  <a:gd name="T71" fmla="*/ 6362 h 6447"/>
                  <a:gd name="T72" fmla="*/ 631 w 5237"/>
                  <a:gd name="T73" fmla="*/ 6434 h 6447"/>
                  <a:gd name="T74" fmla="*/ 56 w 5237"/>
                  <a:gd name="T75" fmla="*/ 5252 h 6447"/>
                  <a:gd name="T76" fmla="*/ 366 w 5237"/>
                  <a:gd name="T77" fmla="*/ 5185 h 6447"/>
                  <a:gd name="T78" fmla="*/ 606 w 5237"/>
                  <a:gd name="T79" fmla="*/ 5147 h 6447"/>
                  <a:gd name="T80" fmla="*/ 771 w 5237"/>
                  <a:gd name="T81" fmla="*/ 5057 h 6447"/>
                  <a:gd name="T82" fmla="*/ 1048 w 5237"/>
                  <a:gd name="T83" fmla="*/ 4877 h 6447"/>
                  <a:gd name="T84" fmla="*/ 1296 w 5237"/>
                  <a:gd name="T85" fmla="*/ 4774 h 6447"/>
                  <a:gd name="T86" fmla="*/ 1791 w 5237"/>
                  <a:gd name="T87" fmla="*/ 4199 h 6447"/>
                  <a:gd name="T88" fmla="*/ 1876 w 5237"/>
                  <a:gd name="T89" fmla="*/ 4010 h 6447"/>
                  <a:gd name="T90" fmla="*/ 1959 w 5237"/>
                  <a:gd name="T91" fmla="*/ 3877 h 6447"/>
                  <a:gd name="T92" fmla="*/ 2003 w 5237"/>
                  <a:gd name="T93" fmla="*/ 3727 h 6447"/>
                  <a:gd name="T94" fmla="*/ 2011 w 5237"/>
                  <a:gd name="T95" fmla="*/ 3567 h 6447"/>
                  <a:gd name="T96" fmla="*/ 1939 w 5237"/>
                  <a:gd name="T97" fmla="*/ 3017 h 6447"/>
                  <a:gd name="T98" fmla="*/ 1434 w 5237"/>
                  <a:gd name="T99" fmla="*/ 2419 h 6447"/>
                  <a:gd name="T100" fmla="*/ 648 w 5237"/>
                  <a:gd name="T101" fmla="*/ 1811 h 6447"/>
                  <a:gd name="T102" fmla="*/ 616 w 5237"/>
                  <a:gd name="T103" fmla="*/ 1635 h 6447"/>
                  <a:gd name="T104" fmla="*/ 916 w 5237"/>
                  <a:gd name="T105" fmla="*/ 1377 h 6447"/>
                  <a:gd name="T106" fmla="*/ 1090 w 5237"/>
                  <a:gd name="T107" fmla="*/ 1155 h 6447"/>
                  <a:gd name="T108" fmla="*/ 1148 w 5237"/>
                  <a:gd name="T109" fmla="*/ 1002 h 6447"/>
                  <a:gd name="T110" fmla="*/ 938 w 5237"/>
                  <a:gd name="T111" fmla="*/ 819 h 6447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5237"/>
                  <a:gd name="T169" fmla="*/ 0 h 6447"/>
                  <a:gd name="T170" fmla="*/ 5237 w 5237"/>
                  <a:gd name="T171" fmla="*/ 6447 h 6447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5237" h="6447">
                    <a:moveTo>
                      <a:pt x="938" y="819"/>
                    </a:moveTo>
                    <a:lnTo>
                      <a:pt x="1219" y="887"/>
                    </a:lnTo>
                    <a:lnTo>
                      <a:pt x="1361" y="535"/>
                    </a:lnTo>
                    <a:lnTo>
                      <a:pt x="1383" y="487"/>
                    </a:lnTo>
                    <a:lnTo>
                      <a:pt x="1411" y="457"/>
                    </a:lnTo>
                    <a:lnTo>
                      <a:pt x="1468" y="442"/>
                    </a:lnTo>
                    <a:lnTo>
                      <a:pt x="1528" y="444"/>
                    </a:lnTo>
                    <a:lnTo>
                      <a:pt x="2059" y="545"/>
                    </a:lnTo>
                    <a:lnTo>
                      <a:pt x="2126" y="547"/>
                    </a:lnTo>
                    <a:lnTo>
                      <a:pt x="2221" y="550"/>
                    </a:lnTo>
                    <a:lnTo>
                      <a:pt x="2291" y="512"/>
                    </a:lnTo>
                    <a:lnTo>
                      <a:pt x="2344" y="454"/>
                    </a:lnTo>
                    <a:lnTo>
                      <a:pt x="2379" y="392"/>
                    </a:lnTo>
                    <a:lnTo>
                      <a:pt x="2437" y="234"/>
                    </a:lnTo>
                    <a:lnTo>
                      <a:pt x="2489" y="187"/>
                    </a:lnTo>
                    <a:lnTo>
                      <a:pt x="2524" y="162"/>
                    </a:lnTo>
                    <a:lnTo>
                      <a:pt x="2601" y="137"/>
                    </a:lnTo>
                    <a:lnTo>
                      <a:pt x="3182" y="0"/>
                    </a:lnTo>
                    <a:lnTo>
                      <a:pt x="3180" y="4"/>
                    </a:lnTo>
                    <a:lnTo>
                      <a:pt x="3199" y="49"/>
                    </a:lnTo>
                    <a:lnTo>
                      <a:pt x="3229" y="93"/>
                    </a:lnTo>
                    <a:lnTo>
                      <a:pt x="4209" y="1375"/>
                    </a:lnTo>
                    <a:lnTo>
                      <a:pt x="5079" y="2514"/>
                    </a:lnTo>
                    <a:lnTo>
                      <a:pt x="5150" y="2635"/>
                    </a:lnTo>
                    <a:lnTo>
                      <a:pt x="5237" y="2720"/>
                    </a:lnTo>
                    <a:lnTo>
                      <a:pt x="5154" y="3597"/>
                    </a:lnTo>
                    <a:lnTo>
                      <a:pt x="5040" y="4617"/>
                    </a:lnTo>
                    <a:lnTo>
                      <a:pt x="5015" y="4724"/>
                    </a:lnTo>
                    <a:lnTo>
                      <a:pt x="5000" y="4799"/>
                    </a:lnTo>
                    <a:lnTo>
                      <a:pt x="4971" y="4865"/>
                    </a:lnTo>
                    <a:lnTo>
                      <a:pt x="4919" y="4950"/>
                    </a:lnTo>
                    <a:lnTo>
                      <a:pt x="4547" y="5330"/>
                    </a:lnTo>
                    <a:lnTo>
                      <a:pt x="4482" y="5387"/>
                    </a:lnTo>
                    <a:lnTo>
                      <a:pt x="4427" y="5462"/>
                    </a:lnTo>
                    <a:lnTo>
                      <a:pt x="4359" y="5550"/>
                    </a:lnTo>
                    <a:lnTo>
                      <a:pt x="4301" y="5652"/>
                    </a:lnTo>
                    <a:lnTo>
                      <a:pt x="4249" y="5762"/>
                    </a:lnTo>
                    <a:lnTo>
                      <a:pt x="4017" y="6447"/>
                    </a:lnTo>
                    <a:lnTo>
                      <a:pt x="3934" y="6415"/>
                    </a:lnTo>
                    <a:lnTo>
                      <a:pt x="3749" y="6320"/>
                    </a:lnTo>
                    <a:lnTo>
                      <a:pt x="3694" y="6295"/>
                    </a:lnTo>
                    <a:lnTo>
                      <a:pt x="3417" y="6229"/>
                    </a:lnTo>
                    <a:lnTo>
                      <a:pt x="3469" y="5826"/>
                    </a:lnTo>
                    <a:lnTo>
                      <a:pt x="3471" y="5780"/>
                    </a:lnTo>
                    <a:lnTo>
                      <a:pt x="3454" y="5757"/>
                    </a:lnTo>
                    <a:lnTo>
                      <a:pt x="3412" y="5732"/>
                    </a:lnTo>
                    <a:lnTo>
                      <a:pt x="3346" y="5712"/>
                    </a:lnTo>
                    <a:lnTo>
                      <a:pt x="3339" y="5652"/>
                    </a:lnTo>
                    <a:lnTo>
                      <a:pt x="3336" y="5627"/>
                    </a:lnTo>
                    <a:lnTo>
                      <a:pt x="3307" y="5617"/>
                    </a:lnTo>
                    <a:lnTo>
                      <a:pt x="3099" y="5589"/>
                    </a:lnTo>
                    <a:lnTo>
                      <a:pt x="3074" y="5589"/>
                    </a:lnTo>
                    <a:lnTo>
                      <a:pt x="3054" y="5614"/>
                    </a:lnTo>
                    <a:lnTo>
                      <a:pt x="3047" y="5670"/>
                    </a:lnTo>
                    <a:lnTo>
                      <a:pt x="2976" y="5677"/>
                    </a:lnTo>
                    <a:lnTo>
                      <a:pt x="2941" y="5677"/>
                    </a:lnTo>
                    <a:lnTo>
                      <a:pt x="2899" y="5695"/>
                    </a:lnTo>
                    <a:lnTo>
                      <a:pt x="2879" y="5745"/>
                    </a:lnTo>
                    <a:lnTo>
                      <a:pt x="2814" y="6077"/>
                    </a:lnTo>
                    <a:lnTo>
                      <a:pt x="2809" y="6110"/>
                    </a:lnTo>
                    <a:lnTo>
                      <a:pt x="2786" y="6122"/>
                    </a:lnTo>
                    <a:lnTo>
                      <a:pt x="2749" y="6127"/>
                    </a:lnTo>
                    <a:lnTo>
                      <a:pt x="2684" y="6117"/>
                    </a:lnTo>
                    <a:lnTo>
                      <a:pt x="1997" y="6004"/>
                    </a:lnTo>
                    <a:lnTo>
                      <a:pt x="1874" y="6000"/>
                    </a:lnTo>
                    <a:lnTo>
                      <a:pt x="1711" y="6004"/>
                    </a:lnTo>
                    <a:lnTo>
                      <a:pt x="1563" y="6034"/>
                    </a:lnTo>
                    <a:lnTo>
                      <a:pt x="1378" y="6060"/>
                    </a:lnTo>
                    <a:lnTo>
                      <a:pt x="1169" y="6102"/>
                    </a:lnTo>
                    <a:lnTo>
                      <a:pt x="1001" y="6182"/>
                    </a:lnTo>
                    <a:lnTo>
                      <a:pt x="820" y="6277"/>
                    </a:lnTo>
                    <a:lnTo>
                      <a:pt x="708" y="6362"/>
                    </a:lnTo>
                    <a:lnTo>
                      <a:pt x="631" y="6432"/>
                    </a:lnTo>
                    <a:lnTo>
                      <a:pt x="631" y="6434"/>
                    </a:lnTo>
                    <a:lnTo>
                      <a:pt x="0" y="5282"/>
                    </a:lnTo>
                    <a:lnTo>
                      <a:pt x="56" y="5252"/>
                    </a:lnTo>
                    <a:lnTo>
                      <a:pt x="198" y="5214"/>
                    </a:lnTo>
                    <a:lnTo>
                      <a:pt x="366" y="5185"/>
                    </a:lnTo>
                    <a:lnTo>
                      <a:pt x="498" y="5167"/>
                    </a:lnTo>
                    <a:lnTo>
                      <a:pt x="606" y="5147"/>
                    </a:lnTo>
                    <a:lnTo>
                      <a:pt x="668" y="5117"/>
                    </a:lnTo>
                    <a:lnTo>
                      <a:pt x="771" y="5057"/>
                    </a:lnTo>
                    <a:lnTo>
                      <a:pt x="918" y="4955"/>
                    </a:lnTo>
                    <a:lnTo>
                      <a:pt x="1048" y="4877"/>
                    </a:lnTo>
                    <a:lnTo>
                      <a:pt x="1171" y="4837"/>
                    </a:lnTo>
                    <a:lnTo>
                      <a:pt x="1296" y="4774"/>
                    </a:lnTo>
                    <a:lnTo>
                      <a:pt x="1424" y="4657"/>
                    </a:lnTo>
                    <a:lnTo>
                      <a:pt x="1791" y="4199"/>
                    </a:lnTo>
                    <a:lnTo>
                      <a:pt x="1846" y="4122"/>
                    </a:lnTo>
                    <a:lnTo>
                      <a:pt x="1876" y="4010"/>
                    </a:lnTo>
                    <a:lnTo>
                      <a:pt x="1912" y="3954"/>
                    </a:lnTo>
                    <a:lnTo>
                      <a:pt x="1959" y="3877"/>
                    </a:lnTo>
                    <a:lnTo>
                      <a:pt x="1978" y="3805"/>
                    </a:lnTo>
                    <a:lnTo>
                      <a:pt x="2003" y="3727"/>
                    </a:lnTo>
                    <a:lnTo>
                      <a:pt x="2009" y="3642"/>
                    </a:lnTo>
                    <a:lnTo>
                      <a:pt x="2011" y="3567"/>
                    </a:lnTo>
                    <a:lnTo>
                      <a:pt x="1947" y="3070"/>
                    </a:lnTo>
                    <a:lnTo>
                      <a:pt x="1939" y="3017"/>
                    </a:lnTo>
                    <a:lnTo>
                      <a:pt x="1924" y="2977"/>
                    </a:lnTo>
                    <a:lnTo>
                      <a:pt x="1434" y="2419"/>
                    </a:lnTo>
                    <a:lnTo>
                      <a:pt x="1106" y="2164"/>
                    </a:lnTo>
                    <a:lnTo>
                      <a:pt x="648" y="1811"/>
                    </a:lnTo>
                    <a:lnTo>
                      <a:pt x="619" y="1637"/>
                    </a:lnTo>
                    <a:lnTo>
                      <a:pt x="616" y="1635"/>
                    </a:lnTo>
                    <a:lnTo>
                      <a:pt x="943" y="1585"/>
                    </a:lnTo>
                    <a:lnTo>
                      <a:pt x="916" y="1377"/>
                    </a:lnTo>
                    <a:lnTo>
                      <a:pt x="1090" y="1340"/>
                    </a:lnTo>
                    <a:lnTo>
                      <a:pt x="1090" y="1155"/>
                    </a:lnTo>
                    <a:lnTo>
                      <a:pt x="1166" y="1155"/>
                    </a:lnTo>
                    <a:lnTo>
                      <a:pt x="1148" y="1002"/>
                    </a:lnTo>
                    <a:lnTo>
                      <a:pt x="963" y="994"/>
                    </a:lnTo>
                    <a:lnTo>
                      <a:pt x="938" y="819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088" name="Freeform 9"/>
              <p:cNvSpPr>
                <a:spLocks/>
              </p:cNvSpPr>
              <p:nvPr/>
            </p:nvSpPr>
            <p:spPr bwMode="auto">
              <a:xfrm>
                <a:off x="4498" y="2371"/>
                <a:ext cx="92" cy="107"/>
              </a:xfrm>
              <a:custGeom>
                <a:avLst/>
                <a:gdLst>
                  <a:gd name="T0" fmla="*/ 0 w 458"/>
                  <a:gd name="T1" fmla="*/ 0 h 536"/>
                  <a:gd name="T2" fmla="*/ 458 w 458"/>
                  <a:gd name="T3" fmla="*/ 353 h 536"/>
                  <a:gd name="T4" fmla="*/ 301 w 458"/>
                  <a:gd name="T5" fmla="*/ 536 h 536"/>
                  <a:gd name="T6" fmla="*/ 56 w 458"/>
                  <a:gd name="T7" fmla="*/ 384 h 536"/>
                  <a:gd name="T8" fmla="*/ 52 w 458"/>
                  <a:gd name="T9" fmla="*/ 338 h 536"/>
                  <a:gd name="T10" fmla="*/ 2 w 458"/>
                  <a:gd name="T11" fmla="*/ 11 h 536"/>
                  <a:gd name="T12" fmla="*/ 0 w 458"/>
                  <a:gd name="T13" fmla="*/ 0 h 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58"/>
                  <a:gd name="T22" fmla="*/ 0 h 536"/>
                  <a:gd name="T23" fmla="*/ 458 w 458"/>
                  <a:gd name="T24" fmla="*/ 536 h 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58" h="536">
                    <a:moveTo>
                      <a:pt x="0" y="0"/>
                    </a:moveTo>
                    <a:lnTo>
                      <a:pt x="458" y="353"/>
                    </a:lnTo>
                    <a:lnTo>
                      <a:pt x="301" y="536"/>
                    </a:lnTo>
                    <a:lnTo>
                      <a:pt x="56" y="384"/>
                    </a:lnTo>
                    <a:lnTo>
                      <a:pt x="52" y="338"/>
                    </a:lnTo>
                    <a:lnTo>
                      <a:pt x="2" y="1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089" name="Freeform 10"/>
              <p:cNvSpPr>
                <a:spLocks/>
              </p:cNvSpPr>
              <p:nvPr/>
            </p:nvSpPr>
            <p:spPr bwMode="auto">
              <a:xfrm>
                <a:off x="4509" y="2441"/>
                <a:ext cx="147" cy="161"/>
              </a:xfrm>
              <a:custGeom>
                <a:avLst/>
                <a:gdLst>
                  <a:gd name="T0" fmla="*/ 249 w 734"/>
                  <a:gd name="T1" fmla="*/ 183 h 801"/>
                  <a:gd name="T2" fmla="*/ 406 w 734"/>
                  <a:gd name="T3" fmla="*/ 0 h 801"/>
                  <a:gd name="T4" fmla="*/ 734 w 734"/>
                  <a:gd name="T5" fmla="*/ 255 h 801"/>
                  <a:gd name="T6" fmla="*/ 313 w 734"/>
                  <a:gd name="T7" fmla="*/ 801 h 801"/>
                  <a:gd name="T8" fmla="*/ 0 w 734"/>
                  <a:gd name="T9" fmla="*/ 616 h 801"/>
                  <a:gd name="T10" fmla="*/ 249 w 734"/>
                  <a:gd name="T11" fmla="*/ 183 h 80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34"/>
                  <a:gd name="T19" fmla="*/ 0 h 801"/>
                  <a:gd name="T20" fmla="*/ 734 w 734"/>
                  <a:gd name="T21" fmla="*/ 801 h 80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34" h="801">
                    <a:moveTo>
                      <a:pt x="249" y="183"/>
                    </a:moveTo>
                    <a:lnTo>
                      <a:pt x="406" y="0"/>
                    </a:lnTo>
                    <a:lnTo>
                      <a:pt x="734" y="255"/>
                    </a:lnTo>
                    <a:lnTo>
                      <a:pt x="313" y="801"/>
                    </a:lnTo>
                    <a:lnTo>
                      <a:pt x="0" y="616"/>
                    </a:lnTo>
                    <a:lnTo>
                      <a:pt x="249" y="183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090" name="Freeform 11"/>
              <p:cNvSpPr>
                <a:spLocks/>
              </p:cNvSpPr>
              <p:nvPr/>
            </p:nvSpPr>
            <p:spPr bwMode="auto">
              <a:xfrm>
                <a:off x="4542" y="2501"/>
                <a:ext cx="2363" cy="1565"/>
              </a:xfrm>
              <a:custGeom>
                <a:avLst/>
                <a:gdLst>
                  <a:gd name="T0" fmla="*/ 10004 w 11818"/>
                  <a:gd name="T1" fmla="*/ 367 h 7829"/>
                  <a:gd name="T2" fmla="*/ 10382 w 11818"/>
                  <a:gd name="T3" fmla="*/ 277 h 7829"/>
                  <a:gd name="T4" fmla="*/ 11015 w 11818"/>
                  <a:gd name="T5" fmla="*/ 104 h 7829"/>
                  <a:gd name="T6" fmla="*/ 11427 w 11818"/>
                  <a:gd name="T7" fmla="*/ 2 h 7829"/>
                  <a:gd name="T8" fmla="*/ 11550 w 11818"/>
                  <a:gd name="T9" fmla="*/ 277 h 7829"/>
                  <a:gd name="T10" fmla="*/ 11691 w 11818"/>
                  <a:gd name="T11" fmla="*/ 807 h 7829"/>
                  <a:gd name="T12" fmla="*/ 11818 w 11818"/>
                  <a:gd name="T13" fmla="*/ 1839 h 7829"/>
                  <a:gd name="T14" fmla="*/ 11687 w 11818"/>
                  <a:gd name="T15" fmla="*/ 2499 h 7829"/>
                  <a:gd name="T16" fmla="*/ 11415 w 11818"/>
                  <a:gd name="T17" fmla="*/ 2619 h 7829"/>
                  <a:gd name="T18" fmla="*/ 11210 w 11818"/>
                  <a:gd name="T19" fmla="*/ 2767 h 7829"/>
                  <a:gd name="T20" fmla="*/ 10784 w 11818"/>
                  <a:gd name="T21" fmla="*/ 3314 h 7829"/>
                  <a:gd name="T22" fmla="*/ 10705 w 11818"/>
                  <a:gd name="T23" fmla="*/ 3942 h 7829"/>
                  <a:gd name="T24" fmla="*/ 10599 w 11818"/>
                  <a:gd name="T25" fmla="*/ 4179 h 7829"/>
                  <a:gd name="T26" fmla="*/ 10205 w 11818"/>
                  <a:gd name="T27" fmla="*/ 4445 h 7829"/>
                  <a:gd name="T28" fmla="*/ 9952 w 11818"/>
                  <a:gd name="T29" fmla="*/ 4617 h 7829"/>
                  <a:gd name="T30" fmla="*/ 9530 w 11818"/>
                  <a:gd name="T31" fmla="*/ 4785 h 7829"/>
                  <a:gd name="T32" fmla="*/ 9265 w 11818"/>
                  <a:gd name="T33" fmla="*/ 5042 h 7829"/>
                  <a:gd name="T34" fmla="*/ 7924 w 11818"/>
                  <a:gd name="T35" fmla="*/ 5545 h 7829"/>
                  <a:gd name="T36" fmla="*/ 3756 w 11818"/>
                  <a:gd name="T37" fmla="*/ 7487 h 7829"/>
                  <a:gd name="T38" fmla="*/ 2440 w 11818"/>
                  <a:gd name="T39" fmla="*/ 7439 h 7829"/>
                  <a:gd name="T40" fmla="*/ 1855 w 11818"/>
                  <a:gd name="T41" fmla="*/ 7777 h 7829"/>
                  <a:gd name="T42" fmla="*/ 1430 w 11818"/>
                  <a:gd name="T43" fmla="*/ 7790 h 7829"/>
                  <a:gd name="T44" fmla="*/ 967 w 11818"/>
                  <a:gd name="T45" fmla="*/ 7457 h 7829"/>
                  <a:gd name="T46" fmla="*/ 31 w 11818"/>
                  <a:gd name="T47" fmla="*/ 7084 h 7829"/>
                  <a:gd name="T48" fmla="*/ 162 w 11818"/>
                  <a:gd name="T49" fmla="*/ 6717 h 7829"/>
                  <a:gd name="T50" fmla="*/ 394 w 11818"/>
                  <a:gd name="T51" fmla="*/ 6364 h 7829"/>
                  <a:gd name="T52" fmla="*/ 685 w 11818"/>
                  <a:gd name="T53" fmla="*/ 6180 h 7829"/>
                  <a:gd name="T54" fmla="*/ 1087 w 11818"/>
                  <a:gd name="T55" fmla="*/ 6020 h 7829"/>
                  <a:gd name="T56" fmla="*/ 1395 w 11818"/>
                  <a:gd name="T57" fmla="*/ 5987 h 7829"/>
                  <a:gd name="T58" fmla="*/ 2035 w 11818"/>
                  <a:gd name="T59" fmla="*/ 5957 h 7829"/>
                  <a:gd name="T60" fmla="*/ 2258 w 11818"/>
                  <a:gd name="T61" fmla="*/ 5862 h 7829"/>
                  <a:gd name="T62" fmla="*/ 2920 w 11818"/>
                  <a:gd name="T63" fmla="*/ 4694 h 7829"/>
                  <a:gd name="T64" fmla="*/ 3385 w 11818"/>
                  <a:gd name="T65" fmla="*/ 3302 h 7829"/>
                  <a:gd name="T66" fmla="*/ 3563 w 11818"/>
                  <a:gd name="T67" fmla="*/ 3002 h 7829"/>
                  <a:gd name="T68" fmla="*/ 4055 w 11818"/>
                  <a:gd name="T69" fmla="*/ 2490 h 7829"/>
                  <a:gd name="T70" fmla="*/ 4151 w 11818"/>
                  <a:gd name="T71" fmla="*/ 2264 h 7829"/>
                  <a:gd name="T72" fmla="*/ 4373 w 11818"/>
                  <a:gd name="T73" fmla="*/ 260 h 7829"/>
                  <a:gd name="T74" fmla="*/ 4715 w 11818"/>
                  <a:gd name="T75" fmla="*/ 497 h 7829"/>
                  <a:gd name="T76" fmla="*/ 6523 w 11818"/>
                  <a:gd name="T77" fmla="*/ 1747 h 7829"/>
                  <a:gd name="T78" fmla="*/ 6806 w 11818"/>
                  <a:gd name="T79" fmla="*/ 1731 h 7829"/>
                  <a:gd name="T80" fmla="*/ 7341 w 11818"/>
                  <a:gd name="T81" fmla="*/ 1597 h 7829"/>
                  <a:gd name="T82" fmla="*/ 7967 w 11818"/>
                  <a:gd name="T83" fmla="*/ 1372 h 7829"/>
                  <a:gd name="T84" fmla="*/ 8785 w 11818"/>
                  <a:gd name="T85" fmla="*/ 1017 h 7829"/>
                  <a:gd name="T86" fmla="*/ 8979 w 11818"/>
                  <a:gd name="T87" fmla="*/ 994 h 7829"/>
                  <a:gd name="T88" fmla="*/ 9149 w 11818"/>
                  <a:gd name="T89" fmla="*/ 830 h 7829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11818"/>
                  <a:gd name="T136" fmla="*/ 0 h 7829"/>
                  <a:gd name="T137" fmla="*/ 11818 w 11818"/>
                  <a:gd name="T138" fmla="*/ 7829 h 7829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11818" h="7829">
                    <a:moveTo>
                      <a:pt x="9186" y="754"/>
                    </a:moveTo>
                    <a:lnTo>
                      <a:pt x="9603" y="537"/>
                    </a:lnTo>
                    <a:lnTo>
                      <a:pt x="10004" y="367"/>
                    </a:lnTo>
                    <a:lnTo>
                      <a:pt x="10207" y="312"/>
                    </a:lnTo>
                    <a:lnTo>
                      <a:pt x="10300" y="302"/>
                    </a:lnTo>
                    <a:lnTo>
                      <a:pt x="10382" y="277"/>
                    </a:lnTo>
                    <a:lnTo>
                      <a:pt x="10564" y="210"/>
                    </a:lnTo>
                    <a:lnTo>
                      <a:pt x="10738" y="181"/>
                    </a:lnTo>
                    <a:lnTo>
                      <a:pt x="11015" y="104"/>
                    </a:lnTo>
                    <a:lnTo>
                      <a:pt x="11143" y="84"/>
                    </a:lnTo>
                    <a:lnTo>
                      <a:pt x="11292" y="50"/>
                    </a:lnTo>
                    <a:lnTo>
                      <a:pt x="11427" y="2"/>
                    </a:lnTo>
                    <a:lnTo>
                      <a:pt x="11427" y="0"/>
                    </a:lnTo>
                    <a:lnTo>
                      <a:pt x="11480" y="117"/>
                    </a:lnTo>
                    <a:lnTo>
                      <a:pt x="11550" y="277"/>
                    </a:lnTo>
                    <a:lnTo>
                      <a:pt x="11612" y="434"/>
                    </a:lnTo>
                    <a:lnTo>
                      <a:pt x="11660" y="610"/>
                    </a:lnTo>
                    <a:lnTo>
                      <a:pt x="11691" y="807"/>
                    </a:lnTo>
                    <a:lnTo>
                      <a:pt x="11745" y="1206"/>
                    </a:lnTo>
                    <a:lnTo>
                      <a:pt x="11782" y="1457"/>
                    </a:lnTo>
                    <a:lnTo>
                      <a:pt x="11818" y="1839"/>
                    </a:lnTo>
                    <a:lnTo>
                      <a:pt x="11778" y="2258"/>
                    </a:lnTo>
                    <a:lnTo>
                      <a:pt x="11749" y="2389"/>
                    </a:lnTo>
                    <a:lnTo>
                      <a:pt x="11687" y="2499"/>
                    </a:lnTo>
                    <a:lnTo>
                      <a:pt x="11600" y="2559"/>
                    </a:lnTo>
                    <a:lnTo>
                      <a:pt x="11525" y="2597"/>
                    </a:lnTo>
                    <a:lnTo>
                      <a:pt x="11415" y="2619"/>
                    </a:lnTo>
                    <a:lnTo>
                      <a:pt x="11334" y="2654"/>
                    </a:lnTo>
                    <a:lnTo>
                      <a:pt x="11263" y="2707"/>
                    </a:lnTo>
                    <a:lnTo>
                      <a:pt x="11210" y="2767"/>
                    </a:lnTo>
                    <a:lnTo>
                      <a:pt x="11050" y="2974"/>
                    </a:lnTo>
                    <a:lnTo>
                      <a:pt x="10880" y="3190"/>
                    </a:lnTo>
                    <a:lnTo>
                      <a:pt x="10784" y="3314"/>
                    </a:lnTo>
                    <a:lnTo>
                      <a:pt x="10759" y="3402"/>
                    </a:lnTo>
                    <a:lnTo>
                      <a:pt x="10738" y="3499"/>
                    </a:lnTo>
                    <a:lnTo>
                      <a:pt x="10705" y="3942"/>
                    </a:lnTo>
                    <a:lnTo>
                      <a:pt x="10697" y="4042"/>
                    </a:lnTo>
                    <a:lnTo>
                      <a:pt x="10660" y="4115"/>
                    </a:lnTo>
                    <a:lnTo>
                      <a:pt x="10599" y="4179"/>
                    </a:lnTo>
                    <a:lnTo>
                      <a:pt x="10373" y="4320"/>
                    </a:lnTo>
                    <a:lnTo>
                      <a:pt x="10282" y="4382"/>
                    </a:lnTo>
                    <a:lnTo>
                      <a:pt x="10205" y="4445"/>
                    </a:lnTo>
                    <a:lnTo>
                      <a:pt x="10145" y="4520"/>
                    </a:lnTo>
                    <a:lnTo>
                      <a:pt x="10060" y="4584"/>
                    </a:lnTo>
                    <a:lnTo>
                      <a:pt x="9952" y="4617"/>
                    </a:lnTo>
                    <a:lnTo>
                      <a:pt x="9867" y="4625"/>
                    </a:lnTo>
                    <a:lnTo>
                      <a:pt x="9599" y="4744"/>
                    </a:lnTo>
                    <a:lnTo>
                      <a:pt x="9530" y="4785"/>
                    </a:lnTo>
                    <a:lnTo>
                      <a:pt x="9449" y="4837"/>
                    </a:lnTo>
                    <a:lnTo>
                      <a:pt x="9356" y="4932"/>
                    </a:lnTo>
                    <a:lnTo>
                      <a:pt x="9265" y="5042"/>
                    </a:lnTo>
                    <a:lnTo>
                      <a:pt x="9215" y="5094"/>
                    </a:lnTo>
                    <a:lnTo>
                      <a:pt x="9111" y="5152"/>
                    </a:lnTo>
                    <a:lnTo>
                      <a:pt x="7924" y="5545"/>
                    </a:lnTo>
                    <a:lnTo>
                      <a:pt x="4250" y="7312"/>
                    </a:lnTo>
                    <a:lnTo>
                      <a:pt x="3941" y="7447"/>
                    </a:lnTo>
                    <a:lnTo>
                      <a:pt x="3756" y="7487"/>
                    </a:lnTo>
                    <a:lnTo>
                      <a:pt x="3443" y="7522"/>
                    </a:lnTo>
                    <a:lnTo>
                      <a:pt x="2590" y="7439"/>
                    </a:lnTo>
                    <a:lnTo>
                      <a:pt x="2440" y="7439"/>
                    </a:lnTo>
                    <a:lnTo>
                      <a:pt x="2343" y="7454"/>
                    </a:lnTo>
                    <a:lnTo>
                      <a:pt x="1995" y="7730"/>
                    </a:lnTo>
                    <a:lnTo>
                      <a:pt x="1855" y="7777"/>
                    </a:lnTo>
                    <a:lnTo>
                      <a:pt x="1615" y="7819"/>
                    </a:lnTo>
                    <a:lnTo>
                      <a:pt x="1507" y="7829"/>
                    </a:lnTo>
                    <a:lnTo>
                      <a:pt x="1430" y="7790"/>
                    </a:lnTo>
                    <a:lnTo>
                      <a:pt x="1268" y="7642"/>
                    </a:lnTo>
                    <a:lnTo>
                      <a:pt x="1120" y="7518"/>
                    </a:lnTo>
                    <a:lnTo>
                      <a:pt x="967" y="7457"/>
                    </a:lnTo>
                    <a:lnTo>
                      <a:pt x="207" y="7339"/>
                    </a:lnTo>
                    <a:lnTo>
                      <a:pt x="0" y="7298"/>
                    </a:lnTo>
                    <a:lnTo>
                      <a:pt x="31" y="7084"/>
                    </a:lnTo>
                    <a:lnTo>
                      <a:pt x="54" y="6957"/>
                    </a:lnTo>
                    <a:lnTo>
                      <a:pt x="97" y="6832"/>
                    </a:lnTo>
                    <a:lnTo>
                      <a:pt x="162" y="6717"/>
                    </a:lnTo>
                    <a:lnTo>
                      <a:pt x="220" y="6622"/>
                    </a:lnTo>
                    <a:lnTo>
                      <a:pt x="332" y="6422"/>
                    </a:lnTo>
                    <a:lnTo>
                      <a:pt x="394" y="6364"/>
                    </a:lnTo>
                    <a:lnTo>
                      <a:pt x="450" y="6339"/>
                    </a:lnTo>
                    <a:lnTo>
                      <a:pt x="647" y="6217"/>
                    </a:lnTo>
                    <a:lnTo>
                      <a:pt x="685" y="6180"/>
                    </a:lnTo>
                    <a:lnTo>
                      <a:pt x="727" y="6127"/>
                    </a:lnTo>
                    <a:lnTo>
                      <a:pt x="795" y="6099"/>
                    </a:lnTo>
                    <a:lnTo>
                      <a:pt x="1087" y="6020"/>
                    </a:lnTo>
                    <a:lnTo>
                      <a:pt x="1195" y="6007"/>
                    </a:lnTo>
                    <a:lnTo>
                      <a:pt x="1297" y="5992"/>
                    </a:lnTo>
                    <a:lnTo>
                      <a:pt x="1395" y="5987"/>
                    </a:lnTo>
                    <a:lnTo>
                      <a:pt x="1832" y="5980"/>
                    </a:lnTo>
                    <a:lnTo>
                      <a:pt x="1932" y="5964"/>
                    </a:lnTo>
                    <a:lnTo>
                      <a:pt x="2035" y="5957"/>
                    </a:lnTo>
                    <a:lnTo>
                      <a:pt x="2130" y="5929"/>
                    </a:lnTo>
                    <a:lnTo>
                      <a:pt x="2200" y="5904"/>
                    </a:lnTo>
                    <a:lnTo>
                      <a:pt x="2258" y="5862"/>
                    </a:lnTo>
                    <a:lnTo>
                      <a:pt x="2302" y="5785"/>
                    </a:lnTo>
                    <a:lnTo>
                      <a:pt x="2868" y="4787"/>
                    </a:lnTo>
                    <a:lnTo>
                      <a:pt x="2920" y="4694"/>
                    </a:lnTo>
                    <a:lnTo>
                      <a:pt x="2957" y="4559"/>
                    </a:lnTo>
                    <a:lnTo>
                      <a:pt x="3153" y="3987"/>
                    </a:lnTo>
                    <a:lnTo>
                      <a:pt x="3385" y="3302"/>
                    </a:lnTo>
                    <a:lnTo>
                      <a:pt x="3437" y="3192"/>
                    </a:lnTo>
                    <a:lnTo>
                      <a:pt x="3495" y="3090"/>
                    </a:lnTo>
                    <a:lnTo>
                      <a:pt x="3563" y="3002"/>
                    </a:lnTo>
                    <a:lnTo>
                      <a:pt x="3618" y="2927"/>
                    </a:lnTo>
                    <a:lnTo>
                      <a:pt x="3683" y="2870"/>
                    </a:lnTo>
                    <a:lnTo>
                      <a:pt x="4055" y="2490"/>
                    </a:lnTo>
                    <a:lnTo>
                      <a:pt x="4107" y="2405"/>
                    </a:lnTo>
                    <a:lnTo>
                      <a:pt x="4136" y="2339"/>
                    </a:lnTo>
                    <a:lnTo>
                      <a:pt x="4151" y="2264"/>
                    </a:lnTo>
                    <a:lnTo>
                      <a:pt x="4176" y="2157"/>
                    </a:lnTo>
                    <a:lnTo>
                      <a:pt x="4290" y="1137"/>
                    </a:lnTo>
                    <a:lnTo>
                      <a:pt x="4373" y="260"/>
                    </a:lnTo>
                    <a:lnTo>
                      <a:pt x="4373" y="262"/>
                    </a:lnTo>
                    <a:lnTo>
                      <a:pt x="4462" y="318"/>
                    </a:lnTo>
                    <a:lnTo>
                      <a:pt x="4715" y="497"/>
                    </a:lnTo>
                    <a:lnTo>
                      <a:pt x="5636" y="1152"/>
                    </a:lnTo>
                    <a:lnTo>
                      <a:pt x="6419" y="1694"/>
                    </a:lnTo>
                    <a:lnTo>
                      <a:pt x="6523" y="1747"/>
                    </a:lnTo>
                    <a:lnTo>
                      <a:pt x="6629" y="1760"/>
                    </a:lnTo>
                    <a:lnTo>
                      <a:pt x="6731" y="1752"/>
                    </a:lnTo>
                    <a:lnTo>
                      <a:pt x="6806" y="1731"/>
                    </a:lnTo>
                    <a:lnTo>
                      <a:pt x="6976" y="1685"/>
                    </a:lnTo>
                    <a:lnTo>
                      <a:pt x="7141" y="1640"/>
                    </a:lnTo>
                    <a:lnTo>
                      <a:pt x="7341" y="1597"/>
                    </a:lnTo>
                    <a:lnTo>
                      <a:pt x="7611" y="1552"/>
                    </a:lnTo>
                    <a:lnTo>
                      <a:pt x="7822" y="1462"/>
                    </a:lnTo>
                    <a:lnTo>
                      <a:pt x="7967" y="1372"/>
                    </a:lnTo>
                    <a:lnTo>
                      <a:pt x="8364" y="1175"/>
                    </a:lnTo>
                    <a:lnTo>
                      <a:pt x="8721" y="1034"/>
                    </a:lnTo>
                    <a:lnTo>
                      <a:pt x="8785" y="1017"/>
                    </a:lnTo>
                    <a:lnTo>
                      <a:pt x="8862" y="1011"/>
                    </a:lnTo>
                    <a:lnTo>
                      <a:pt x="8920" y="1011"/>
                    </a:lnTo>
                    <a:lnTo>
                      <a:pt x="8979" y="994"/>
                    </a:lnTo>
                    <a:lnTo>
                      <a:pt x="9042" y="955"/>
                    </a:lnTo>
                    <a:lnTo>
                      <a:pt x="9107" y="882"/>
                    </a:lnTo>
                    <a:lnTo>
                      <a:pt x="9149" y="830"/>
                    </a:lnTo>
                    <a:lnTo>
                      <a:pt x="9186" y="754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091" name="Freeform 12"/>
              <p:cNvSpPr>
                <a:spLocks/>
              </p:cNvSpPr>
              <p:nvPr/>
            </p:nvSpPr>
            <p:spPr bwMode="auto">
              <a:xfrm>
                <a:off x="3998" y="-1042"/>
                <a:ext cx="2456" cy="1885"/>
              </a:xfrm>
              <a:custGeom>
                <a:avLst/>
                <a:gdLst>
                  <a:gd name="T0" fmla="*/ 4703 w 12283"/>
                  <a:gd name="T1" fmla="*/ 118 h 9423"/>
                  <a:gd name="T2" fmla="*/ 4496 w 12283"/>
                  <a:gd name="T3" fmla="*/ 2923 h 9423"/>
                  <a:gd name="T4" fmla="*/ 5967 w 12283"/>
                  <a:gd name="T5" fmla="*/ 2660 h 9423"/>
                  <a:gd name="T6" fmla="*/ 6544 w 12283"/>
                  <a:gd name="T7" fmla="*/ 2409 h 9423"/>
                  <a:gd name="T8" fmla="*/ 7245 w 12283"/>
                  <a:gd name="T9" fmla="*/ 2098 h 9423"/>
                  <a:gd name="T10" fmla="*/ 9352 w 12283"/>
                  <a:gd name="T11" fmla="*/ 1467 h 9423"/>
                  <a:gd name="T12" fmla="*/ 8105 w 12283"/>
                  <a:gd name="T13" fmla="*/ 3123 h 9423"/>
                  <a:gd name="T14" fmla="*/ 9381 w 12283"/>
                  <a:gd name="T15" fmla="*/ 2801 h 9423"/>
                  <a:gd name="T16" fmla="*/ 9593 w 12283"/>
                  <a:gd name="T17" fmla="*/ 2870 h 9423"/>
                  <a:gd name="T18" fmla="*/ 9688 w 12283"/>
                  <a:gd name="T19" fmla="*/ 2895 h 9423"/>
                  <a:gd name="T20" fmla="*/ 9881 w 12283"/>
                  <a:gd name="T21" fmla="*/ 2895 h 9423"/>
                  <a:gd name="T22" fmla="*/ 10375 w 12283"/>
                  <a:gd name="T23" fmla="*/ 3245 h 9423"/>
                  <a:gd name="T24" fmla="*/ 10418 w 12283"/>
                  <a:gd name="T25" fmla="*/ 3355 h 9423"/>
                  <a:gd name="T26" fmla="*/ 10550 w 12283"/>
                  <a:gd name="T27" fmla="*/ 3420 h 9423"/>
                  <a:gd name="T28" fmla="*/ 10851 w 12283"/>
                  <a:gd name="T29" fmla="*/ 3380 h 9423"/>
                  <a:gd name="T30" fmla="*/ 11818 w 12283"/>
                  <a:gd name="T31" fmla="*/ 3500 h 9423"/>
                  <a:gd name="T32" fmla="*/ 12216 w 12283"/>
                  <a:gd name="T33" fmla="*/ 3530 h 9423"/>
                  <a:gd name="T34" fmla="*/ 12083 w 12283"/>
                  <a:gd name="T35" fmla="*/ 3758 h 9423"/>
                  <a:gd name="T36" fmla="*/ 11931 w 12283"/>
                  <a:gd name="T37" fmla="*/ 3932 h 9423"/>
                  <a:gd name="T38" fmla="*/ 11648 w 12283"/>
                  <a:gd name="T39" fmla="*/ 4188 h 9423"/>
                  <a:gd name="T40" fmla="*/ 10848 w 12283"/>
                  <a:gd name="T41" fmla="*/ 4770 h 9423"/>
                  <a:gd name="T42" fmla="*/ 8553 w 12283"/>
                  <a:gd name="T43" fmla="*/ 5718 h 9423"/>
                  <a:gd name="T44" fmla="*/ 6072 w 12283"/>
                  <a:gd name="T45" fmla="*/ 7113 h 9423"/>
                  <a:gd name="T46" fmla="*/ 5716 w 12283"/>
                  <a:gd name="T47" fmla="*/ 7285 h 9423"/>
                  <a:gd name="T48" fmla="*/ 5427 w 12283"/>
                  <a:gd name="T49" fmla="*/ 7441 h 9423"/>
                  <a:gd name="T50" fmla="*/ 5232 w 12283"/>
                  <a:gd name="T51" fmla="*/ 7571 h 9423"/>
                  <a:gd name="T52" fmla="*/ 5037 w 12283"/>
                  <a:gd name="T53" fmla="*/ 7675 h 9423"/>
                  <a:gd name="T54" fmla="*/ 4644 w 12283"/>
                  <a:gd name="T55" fmla="*/ 7898 h 9423"/>
                  <a:gd name="T56" fmla="*/ 4298 w 12283"/>
                  <a:gd name="T57" fmla="*/ 8128 h 9423"/>
                  <a:gd name="T58" fmla="*/ 3931 w 12283"/>
                  <a:gd name="T59" fmla="*/ 8395 h 9423"/>
                  <a:gd name="T60" fmla="*/ 3791 w 12283"/>
                  <a:gd name="T61" fmla="*/ 8553 h 9423"/>
                  <a:gd name="T62" fmla="*/ 3696 w 12283"/>
                  <a:gd name="T63" fmla="*/ 8813 h 9423"/>
                  <a:gd name="T64" fmla="*/ 3674 w 12283"/>
                  <a:gd name="T65" fmla="*/ 8918 h 9423"/>
                  <a:gd name="T66" fmla="*/ 3518 w 12283"/>
                  <a:gd name="T67" fmla="*/ 9005 h 9423"/>
                  <a:gd name="T68" fmla="*/ 3391 w 12283"/>
                  <a:gd name="T69" fmla="*/ 9098 h 9423"/>
                  <a:gd name="T70" fmla="*/ 3266 w 12283"/>
                  <a:gd name="T71" fmla="*/ 9258 h 9423"/>
                  <a:gd name="T72" fmla="*/ 2981 w 12283"/>
                  <a:gd name="T73" fmla="*/ 9362 h 9423"/>
                  <a:gd name="T74" fmla="*/ 2839 w 12283"/>
                  <a:gd name="T75" fmla="*/ 9385 h 9423"/>
                  <a:gd name="T76" fmla="*/ 2806 w 12283"/>
                  <a:gd name="T77" fmla="*/ 8763 h 9423"/>
                  <a:gd name="T78" fmla="*/ 2781 w 12283"/>
                  <a:gd name="T79" fmla="*/ 8178 h 9423"/>
                  <a:gd name="T80" fmla="*/ 2829 w 12283"/>
                  <a:gd name="T81" fmla="*/ 7963 h 9423"/>
                  <a:gd name="T82" fmla="*/ 2873 w 12283"/>
                  <a:gd name="T83" fmla="*/ 7851 h 9423"/>
                  <a:gd name="T84" fmla="*/ 2926 w 12283"/>
                  <a:gd name="T85" fmla="*/ 7785 h 9423"/>
                  <a:gd name="T86" fmla="*/ 693 w 12283"/>
                  <a:gd name="T87" fmla="*/ 7818 h 9423"/>
                  <a:gd name="T88" fmla="*/ 471 w 12283"/>
                  <a:gd name="T89" fmla="*/ 7878 h 9423"/>
                  <a:gd name="T90" fmla="*/ 0 w 12283"/>
                  <a:gd name="T91" fmla="*/ 8080 h 9423"/>
                  <a:gd name="T92" fmla="*/ 390 w 12283"/>
                  <a:gd name="T93" fmla="*/ 7596 h 9423"/>
                  <a:gd name="T94" fmla="*/ 700 w 12283"/>
                  <a:gd name="T95" fmla="*/ 7096 h 9423"/>
                  <a:gd name="T96" fmla="*/ 1065 w 12283"/>
                  <a:gd name="T97" fmla="*/ 6458 h 9423"/>
                  <a:gd name="T98" fmla="*/ 1728 w 12283"/>
                  <a:gd name="T99" fmla="*/ 2135 h 9423"/>
                  <a:gd name="T100" fmla="*/ 1733 w 12283"/>
                  <a:gd name="T101" fmla="*/ 1953 h 9423"/>
                  <a:gd name="T102" fmla="*/ 1063 w 12283"/>
                  <a:gd name="T103" fmla="*/ 1145 h 9423"/>
                  <a:gd name="T104" fmla="*/ 4701 w 12283"/>
                  <a:gd name="T105" fmla="*/ 0 h 9423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2283"/>
                  <a:gd name="T160" fmla="*/ 0 h 9423"/>
                  <a:gd name="T161" fmla="*/ 12283 w 12283"/>
                  <a:gd name="T162" fmla="*/ 9423 h 9423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2283" h="9423">
                    <a:moveTo>
                      <a:pt x="4701" y="0"/>
                    </a:moveTo>
                    <a:lnTo>
                      <a:pt x="4703" y="118"/>
                    </a:lnTo>
                    <a:lnTo>
                      <a:pt x="4481" y="2903"/>
                    </a:lnTo>
                    <a:lnTo>
                      <a:pt x="4496" y="2923"/>
                    </a:lnTo>
                    <a:lnTo>
                      <a:pt x="5707" y="2720"/>
                    </a:lnTo>
                    <a:lnTo>
                      <a:pt x="5967" y="2660"/>
                    </a:lnTo>
                    <a:lnTo>
                      <a:pt x="6542" y="2411"/>
                    </a:lnTo>
                    <a:lnTo>
                      <a:pt x="6544" y="2409"/>
                    </a:lnTo>
                    <a:lnTo>
                      <a:pt x="7242" y="2100"/>
                    </a:lnTo>
                    <a:lnTo>
                      <a:pt x="7245" y="2098"/>
                    </a:lnTo>
                    <a:lnTo>
                      <a:pt x="8635" y="1463"/>
                    </a:lnTo>
                    <a:lnTo>
                      <a:pt x="9352" y="1467"/>
                    </a:lnTo>
                    <a:lnTo>
                      <a:pt x="9360" y="2231"/>
                    </a:lnTo>
                    <a:lnTo>
                      <a:pt x="8105" y="3123"/>
                    </a:lnTo>
                    <a:lnTo>
                      <a:pt x="8318" y="3430"/>
                    </a:lnTo>
                    <a:lnTo>
                      <a:pt x="9381" y="2801"/>
                    </a:lnTo>
                    <a:lnTo>
                      <a:pt x="9431" y="2763"/>
                    </a:lnTo>
                    <a:lnTo>
                      <a:pt x="9593" y="2870"/>
                    </a:lnTo>
                    <a:lnTo>
                      <a:pt x="9618" y="2886"/>
                    </a:lnTo>
                    <a:lnTo>
                      <a:pt x="9688" y="2895"/>
                    </a:lnTo>
                    <a:lnTo>
                      <a:pt x="9765" y="2901"/>
                    </a:lnTo>
                    <a:lnTo>
                      <a:pt x="9881" y="2895"/>
                    </a:lnTo>
                    <a:lnTo>
                      <a:pt x="10251" y="2828"/>
                    </a:lnTo>
                    <a:lnTo>
                      <a:pt x="10375" y="3245"/>
                    </a:lnTo>
                    <a:lnTo>
                      <a:pt x="10385" y="3308"/>
                    </a:lnTo>
                    <a:lnTo>
                      <a:pt x="10418" y="3355"/>
                    </a:lnTo>
                    <a:lnTo>
                      <a:pt x="10471" y="3390"/>
                    </a:lnTo>
                    <a:lnTo>
                      <a:pt x="10550" y="3420"/>
                    </a:lnTo>
                    <a:lnTo>
                      <a:pt x="10626" y="3420"/>
                    </a:lnTo>
                    <a:lnTo>
                      <a:pt x="10851" y="3380"/>
                    </a:lnTo>
                    <a:lnTo>
                      <a:pt x="11305" y="3301"/>
                    </a:lnTo>
                    <a:lnTo>
                      <a:pt x="11818" y="3500"/>
                    </a:lnTo>
                    <a:lnTo>
                      <a:pt x="12283" y="3386"/>
                    </a:lnTo>
                    <a:lnTo>
                      <a:pt x="12216" y="3530"/>
                    </a:lnTo>
                    <a:lnTo>
                      <a:pt x="12156" y="3643"/>
                    </a:lnTo>
                    <a:lnTo>
                      <a:pt x="12083" y="3758"/>
                    </a:lnTo>
                    <a:lnTo>
                      <a:pt x="11996" y="3870"/>
                    </a:lnTo>
                    <a:lnTo>
                      <a:pt x="11931" y="3932"/>
                    </a:lnTo>
                    <a:lnTo>
                      <a:pt x="11838" y="4017"/>
                    </a:lnTo>
                    <a:lnTo>
                      <a:pt x="11648" y="4188"/>
                    </a:lnTo>
                    <a:lnTo>
                      <a:pt x="11488" y="4320"/>
                    </a:lnTo>
                    <a:lnTo>
                      <a:pt x="10848" y="4770"/>
                    </a:lnTo>
                    <a:lnTo>
                      <a:pt x="10471" y="4886"/>
                    </a:lnTo>
                    <a:lnTo>
                      <a:pt x="8553" y="5718"/>
                    </a:lnTo>
                    <a:lnTo>
                      <a:pt x="7320" y="6443"/>
                    </a:lnTo>
                    <a:lnTo>
                      <a:pt x="6072" y="7113"/>
                    </a:lnTo>
                    <a:lnTo>
                      <a:pt x="5882" y="7202"/>
                    </a:lnTo>
                    <a:lnTo>
                      <a:pt x="5716" y="7285"/>
                    </a:lnTo>
                    <a:lnTo>
                      <a:pt x="5569" y="7358"/>
                    </a:lnTo>
                    <a:lnTo>
                      <a:pt x="5427" y="7441"/>
                    </a:lnTo>
                    <a:lnTo>
                      <a:pt x="5324" y="7513"/>
                    </a:lnTo>
                    <a:lnTo>
                      <a:pt x="5232" y="7571"/>
                    </a:lnTo>
                    <a:lnTo>
                      <a:pt x="5149" y="7611"/>
                    </a:lnTo>
                    <a:lnTo>
                      <a:pt x="5037" y="7675"/>
                    </a:lnTo>
                    <a:lnTo>
                      <a:pt x="5031" y="7678"/>
                    </a:lnTo>
                    <a:lnTo>
                      <a:pt x="4644" y="7898"/>
                    </a:lnTo>
                    <a:lnTo>
                      <a:pt x="4526" y="7978"/>
                    </a:lnTo>
                    <a:lnTo>
                      <a:pt x="4298" y="8128"/>
                    </a:lnTo>
                    <a:lnTo>
                      <a:pt x="4076" y="8283"/>
                    </a:lnTo>
                    <a:lnTo>
                      <a:pt x="3931" y="8395"/>
                    </a:lnTo>
                    <a:lnTo>
                      <a:pt x="3841" y="8474"/>
                    </a:lnTo>
                    <a:lnTo>
                      <a:pt x="3791" y="8553"/>
                    </a:lnTo>
                    <a:lnTo>
                      <a:pt x="3688" y="8779"/>
                    </a:lnTo>
                    <a:lnTo>
                      <a:pt x="3696" y="8813"/>
                    </a:lnTo>
                    <a:lnTo>
                      <a:pt x="3696" y="8873"/>
                    </a:lnTo>
                    <a:lnTo>
                      <a:pt x="3674" y="8918"/>
                    </a:lnTo>
                    <a:lnTo>
                      <a:pt x="3563" y="8988"/>
                    </a:lnTo>
                    <a:lnTo>
                      <a:pt x="3518" y="9005"/>
                    </a:lnTo>
                    <a:lnTo>
                      <a:pt x="3436" y="9061"/>
                    </a:lnTo>
                    <a:lnTo>
                      <a:pt x="3391" y="9098"/>
                    </a:lnTo>
                    <a:lnTo>
                      <a:pt x="3319" y="9208"/>
                    </a:lnTo>
                    <a:lnTo>
                      <a:pt x="3266" y="9258"/>
                    </a:lnTo>
                    <a:lnTo>
                      <a:pt x="3061" y="9328"/>
                    </a:lnTo>
                    <a:lnTo>
                      <a:pt x="2981" y="9362"/>
                    </a:lnTo>
                    <a:lnTo>
                      <a:pt x="2908" y="9373"/>
                    </a:lnTo>
                    <a:lnTo>
                      <a:pt x="2839" y="9385"/>
                    </a:lnTo>
                    <a:lnTo>
                      <a:pt x="2733" y="9423"/>
                    </a:lnTo>
                    <a:lnTo>
                      <a:pt x="2806" y="8763"/>
                    </a:lnTo>
                    <a:lnTo>
                      <a:pt x="2868" y="8252"/>
                    </a:lnTo>
                    <a:lnTo>
                      <a:pt x="2781" y="8178"/>
                    </a:lnTo>
                    <a:lnTo>
                      <a:pt x="2818" y="8053"/>
                    </a:lnTo>
                    <a:lnTo>
                      <a:pt x="2829" y="7963"/>
                    </a:lnTo>
                    <a:lnTo>
                      <a:pt x="2846" y="7910"/>
                    </a:lnTo>
                    <a:lnTo>
                      <a:pt x="2873" y="7851"/>
                    </a:lnTo>
                    <a:lnTo>
                      <a:pt x="2893" y="7816"/>
                    </a:lnTo>
                    <a:lnTo>
                      <a:pt x="2926" y="7785"/>
                    </a:lnTo>
                    <a:lnTo>
                      <a:pt x="2953" y="7468"/>
                    </a:lnTo>
                    <a:lnTo>
                      <a:pt x="693" y="7818"/>
                    </a:lnTo>
                    <a:lnTo>
                      <a:pt x="691" y="7808"/>
                    </a:lnTo>
                    <a:lnTo>
                      <a:pt x="471" y="7878"/>
                    </a:lnTo>
                    <a:lnTo>
                      <a:pt x="297" y="7949"/>
                    </a:lnTo>
                    <a:lnTo>
                      <a:pt x="0" y="8080"/>
                    </a:lnTo>
                    <a:lnTo>
                      <a:pt x="235" y="7803"/>
                    </a:lnTo>
                    <a:lnTo>
                      <a:pt x="390" y="7596"/>
                    </a:lnTo>
                    <a:lnTo>
                      <a:pt x="608" y="7263"/>
                    </a:lnTo>
                    <a:lnTo>
                      <a:pt x="700" y="7096"/>
                    </a:lnTo>
                    <a:lnTo>
                      <a:pt x="1038" y="6501"/>
                    </a:lnTo>
                    <a:lnTo>
                      <a:pt x="1065" y="6458"/>
                    </a:lnTo>
                    <a:lnTo>
                      <a:pt x="1465" y="4216"/>
                    </a:lnTo>
                    <a:lnTo>
                      <a:pt x="1728" y="2135"/>
                    </a:lnTo>
                    <a:lnTo>
                      <a:pt x="1733" y="2046"/>
                    </a:lnTo>
                    <a:lnTo>
                      <a:pt x="1733" y="1953"/>
                    </a:lnTo>
                    <a:lnTo>
                      <a:pt x="1465" y="1610"/>
                    </a:lnTo>
                    <a:lnTo>
                      <a:pt x="1063" y="1145"/>
                    </a:lnTo>
                    <a:lnTo>
                      <a:pt x="4074" y="188"/>
                    </a:lnTo>
                    <a:lnTo>
                      <a:pt x="4701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092" name="Freeform 13"/>
              <p:cNvSpPr>
                <a:spLocks/>
              </p:cNvSpPr>
              <p:nvPr/>
            </p:nvSpPr>
            <p:spPr bwMode="auto">
              <a:xfrm>
                <a:off x="4417" y="1570"/>
                <a:ext cx="628" cy="616"/>
              </a:xfrm>
              <a:custGeom>
                <a:avLst/>
                <a:gdLst>
                  <a:gd name="T0" fmla="*/ 953 w 3136"/>
                  <a:gd name="T1" fmla="*/ 97 h 3080"/>
                  <a:gd name="T2" fmla="*/ 1216 w 3136"/>
                  <a:gd name="T3" fmla="*/ 203 h 3080"/>
                  <a:gd name="T4" fmla="*/ 1405 w 3136"/>
                  <a:gd name="T5" fmla="*/ 404 h 3080"/>
                  <a:gd name="T6" fmla="*/ 1123 w 3136"/>
                  <a:gd name="T7" fmla="*/ 697 h 3080"/>
                  <a:gd name="T8" fmla="*/ 818 w 3136"/>
                  <a:gd name="T9" fmla="*/ 1078 h 3080"/>
                  <a:gd name="T10" fmla="*/ 627 w 3136"/>
                  <a:gd name="T11" fmla="*/ 1448 h 3080"/>
                  <a:gd name="T12" fmla="*/ 555 w 3136"/>
                  <a:gd name="T13" fmla="*/ 1848 h 3080"/>
                  <a:gd name="T14" fmla="*/ 640 w 3136"/>
                  <a:gd name="T15" fmla="*/ 1927 h 3080"/>
                  <a:gd name="T16" fmla="*/ 695 w 3136"/>
                  <a:gd name="T17" fmla="*/ 2052 h 3080"/>
                  <a:gd name="T18" fmla="*/ 758 w 3136"/>
                  <a:gd name="T19" fmla="*/ 2153 h 3080"/>
                  <a:gd name="T20" fmla="*/ 851 w 3136"/>
                  <a:gd name="T21" fmla="*/ 2165 h 3080"/>
                  <a:gd name="T22" fmla="*/ 990 w 3136"/>
                  <a:gd name="T23" fmla="*/ 2153 h 3080"/>
                  <a:gd name="T24" fmla="*/ 1103 w 3136"/>
                  <a:gd name="T25" fmla="*/ 2172 h 3080"/>
                  <a:gd name="T26" fmla="*/ 1800 w 3136"/>
                  <a:gd name="T27" fmla="*/ 2475 h 3080"/>
                  <a:gd name="T28" fmla="*/ 1941 w 3136"/>
                  <a:gd name="T29" fmla="*/ 2518 h 3080"/>
                  <a:gd name="T30" fmla="*/ 2036 w 3136"/>
                  <a:gd name="T31" fmla="*/ 2433 h 3080"/>
                  <a:gd name="T32" fmla="*/ 2634 w 3136"/>
                  <a:gd name="T33" fmla="*/ 1500 h 3080"/>
                  <a:gd name="T34" fmla="*/ 2908 w 3136"/>
                  <a:gd name="T35" fmla="*/ 1637 h 3080"/>
                  <a:gd name="T36" fmla="*/ 3078 w 3136"/>
                  <a:gd name="T37" fmla="*/ 1902 h 3080"/>
                  <a:gd name="T38" fmla="*/ 3134 w 3136"/>
                  <a:gd name="T39" fmla="*/ 2058 h 3080"/>
                  <a:gd name="T40" fmla="*/ 3084 w 3136"/>
                  <a:gd name="T41" fmla="*/ 2110 h 3080"/>
                  <a:gd name="T42" fmla="*/ 2939 w 3136"/>
                  <a:gd name="T43" fmla="*/ 2193 h 3080"/>
                  <a:gd name="T44" fmla="*/ 2281 w 3136"/>
                  <a:gd name="T45" fmla="*/ 2355 h 3080"/>
                  <a:gd name="T46" fmla="*/ 2194 w 3136"/>
                  <a:gd name="T47" fmla="*/ 2427 h 3080"/>
                  <a:gd name="T48" fmla="*/ 2101 w 3136"/>
                  <a:gd name="T49" fmla="*/ 2647 h 3080"/>
                  <a:gd name="T50" fmla="*/ 1978 w 3136"/>
                  <a:gd name="T51" fmla="*/ 2743 h 3080"/>
                  <a:gd name="T52" fmla="*/ 1816 w 3136"/>
                  <a:gd name="T53" fmla="*/ 2738 h 3080"/>
                  <a:gd name="T54" fmla="*/ 1225 w 3136"/>
                  <a:gd name="T55" fmla="*/ 2635 h 3080"/>
                  <a:gd name="T56" fmla="*/ 1140 w 3136"/>
                  <a:gd name="T57" fmla="*/ 2680 h 3080"/>
                  <a:gd name="T58" fmla="*/ 976 w 3136"/>
                  <a:gd name="T59" fmla="*/ 3080 h 3080"/>
                  <a:gd name="T60" fmla="*/ 255 w 3136"/>
                  <a:gd name="T61" fmla="*/ 2915 h 3080"/>
                  <a:gd name="T62" fmla="*/ 110 w 3136"/>
                  <a:gd name="T63" fmla="*/ 2435 h 3080"/>
                  <a:gd name="T64" fmla="*/ 50 w 3136"/>
                  <a:gd name="T65" fmla="*/ 2137 h 3080"/>
                  <a:gd name="T66" fmla="*/ 27 w 3136"/>
                  <a:gd name="T67" fmla="*/ 1600 h 3080"/>
                  <a:gd name="T68" fmla="*/ 143 w 3136"/>
                  <a:gd name="T69" fmla="*/ 622 h 308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3136"/>
                  <a:gd name="T106" fmla="*/ 0 h 3080"/>
                  <a:gd name="T107" fmla="*/ 3136 w 3136"/>
                  <a:gd name="T108" fmla="*/ 3080 h 3080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3136" h="3080">
                    <a:moveTo>
                      <a:pt x="225" y="0"/>
                    </a:moveTo>
                    <a:lnTo>
                      <a:pt x="953" y="97"/>
                    </a:lnTo>
                    <a:lnTo>
                      <a:pt x="1123" y="157"/>
                    </a:lnTo>
                    <a:lnTo>
                      <a:pt x="1216" y="203"/>
                    </a:lnTo>
                    <a:lnTo>
                      <a:pt x="1308" y="292"/>
                    </a:lnTo>
                    <a:lnTo>
                      <a:pt x="1405" y="404"/>
                    </a:lnTo>
                    <a:lnTo>
                      <a:pt x="1256" y="562"/>
                    </a:lnTo>
                    <a:lnTo>
                      <a:pt x="1123" y="697"/>
                    </a:lnTo>
                    <a:lnTo>
                      <a:pt x="945" y="890"/>
                    </a:lnTo>
                    <a:lnTo>
                      <a:pt x="818" y="1078"/>
                    </a:lnTo>
                    <a:lnTo>
                      <a:pt x="708" y="1255"/>
                    </a:lnTo>
                    <a:lnTo>
                      <a:pt x="627" y="1448"/>
                    </a:lnTo>
                    <a:lnTo>
                      <a:pt x="436" y="1753"/>
                    </a:lnTo>
                    <a:lnTo>
                      <a:pt x="555" y="1848"/>
                    </a:lnTo>
                    <a:lnTo>
                      <a:pt x="602" y="1885"/>
                    </a:lnTo>
                    <a:lnTo>
                      <a:pt x="640" y="1927"/>
                    </a:lnTo>
                    <a:lnTo>
                      <a:pt x="670" y="1987"/>
                    </a:lnTo>
                    <a:lnTo>
                      <a:pt x="695" y="2052"/>
                    </a:lnTo>
                    <a:lnTo>
                      <a:pt x="712" y="2103"/>
                    </a:lnTo>
                    <a:lnTo>
                      <a:pt x="758" y="2153"/>
                    </a:lnTo>
                    <a:lnTo>
                      <a:pt x="805" y="2168"/>
                    </a:lnTo>
                    <a:lnTo>
                      <a:pt x="851" y="2165"/>
                    </a:lnTo>
                    <a:lnTo>
                      <a:pt x="930" y="2160"/>
                    </a:lnTo>
                    <a:lnTo>
                      <a:pt x="990" y="2153"/>
                    </a:lnTo>
                    <a:lnTo>
                      <a:pt x="1055" y="2155"/>
                    </a:lnTo>
                    <a:lnTo>
                      <a:pt x="1103" y="2172"/>
                    </a:lnTo>
                    <a:lnTo>
                      <a:pt x="1138" y="2172"/>
                    </a:lnTo>
                    <a:lnTo>
                      <a:pt x="1800" y="2475"/>
                    </a:lnTo>
                    <a:lnTo>
                      <a:pt x="1873" y="2506"/>
                    </a:lnTo>
                    <a:lnTo>
                      <a:pt x="1941" y="2518"/>
                    </a:lnTo>
                    <a:lnTo>
                      <a:pt x="2008" y="2473"/>
                    </a:lnTo>
                    <a:lnTo>
                      <a:pt x="2036" y="2433"/>
                    </a:lnTo>
                    <a:lnTo>
                      <a:pt x="2516" y="1452"/>
                    </a:lnTo>
                    <a:lnTo>
                      <a:pt x="2634" y="1500"/>
                    </a:lnTo>
                    <a:lnTo>
                      <a:pt x="2791" y="1547"/>
                    </a:lnTo>
                    <a:lnTo>
                      <a:pt x="2908" y="1637"/>
                    </a:lnTo>
                    <a:lnTo>
                      <a:pt x="3011" y="1778"/>
                    </a:lnTo>
                    <a:lnTo>
                      <a:pt x="3078" y="1902"/>
                    </a:lnTo>
                    <a:lnTo>
                      <a:pt x="3130" y="2015"/>
                    </a:lnTo>
                    <a:lnTo>
                      <a:pt x="3134" y="2058"/>
                    </a:lnTo>
                    <a:lnTo>
                      <a:pt x="3136" y="2083"/>
                    </a:lnTo>
                    <a:lnTo>
                      <a:pt x="3084" y="2110"/>
                    </a:lnTo>
                    <a:lnTo>
                      <a:pt x="2956" y="2172"/>
                    </a:lnTo>
                    <a:lnTo>
                      <a:pt x="2939" y="2193"/>
                    </a:lnTo>
                    <a:lnTo>
                      <a:pt x="2358" y="2330"/>
                    </a:lnTo>
                    <a:lnTo>
                      <a:pt x="2281" y="2355"/>
                    </a:lnTo>
                    <a:lnTo>
                      <a:pt x="2246" y="2380"/>
                    </a:lnTo>
                    <a:lnTo>
                      <a:pt x="2194" y="2427"/>
                    </a:lnTo>
                    <a:lnTo>
                      <a:pt x="2136" y="2585"/>
                    </a:lnTo>
                    <a:lnTo>
                      <a:pt x="2101" y="2647"/>
                    </a:lnTo>
                    <a:lnTo>
                      <a:pt x="2048" y="2705"/>
                    </a:lnTo>
                    <a:lnTo>
                      <a:pt x="1978" y="2743"/>
                    </a:lnTo>
                    <a:lnTo>
                      <a:pt x="1883" y="2740"/>
                    </a:lnTo>
                    <a:lnTo>
                      <a:pt x="1816" y="2738"/>
                    </a:lnTo>
                    <a:lnTo>
                      <a:pt x="1285" y="2637"/>
                    </a:lnTo>
                    <a:lnTo>
                      <a:pt x="1225" y="2635"/>
                    </a:lnTo>
                    <a:lnTo>
                      <a:pt x="1168" y="2650"/>
                    </a:lnTo>
                    <a:lnTo>
                      <a:pt x="1140" y="2680"/>
                    </a:lnTo>
                    <a:lnTo>
                      <a:pt x="1118" y="2728"/>
                    </a:lnTo>
                    <a:lnTo>
                      <a:pt x="976" y="3080"/>
                    </a:lnTo>
                    <a:lnTo>
                      <a:pt x="695" y="3012"/>
                    </a:lnTo>
                    <a:lnTo>
                      <a:pt x="255" y="2915"/>
                    </a:lnTo>
                    <a:lnTo>
                      <a:pt x="255" y="2910"/>
                    </a:lnTo>
                    <a:lnTo>
                      <a:pt x="110" y="2435"/>
                    </a:lnTo>
                    <a:lnTo>
                      <a:pt x="63" y="2300"/>
                    </a:lnTo>
                    <a:lnTo>
                      <a:pt x="50" y="2137"/>
                    </a:lnTo>
                    <a:lnTo>
                      <a:pt x="0" y="1852"/>
                    </a:lnTo>
                    <a:lnTo>
                      <a:pt x="27" y="1600"/>
                    </a:lnTo>
                    <a:lnTo>
                      <a:pt x="27" y="1597"/>
                    </a:lnTo>
                    <a:lnTo>
                      <a:pt x="143" y="622"/>
                    </a:lnTo>
                    <a:lnTo>
                      <a:pt x="225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093" name="Freeform 14"/>
              <p:cNvSpPr>
                <a:spLocks/>
              </p:cNvSpPr>
              <p:nvPr/>
            </p:nvSpPr>
            <p:spPr bwMode="auto">
              <a:xfrm>
                <a:off x="4645" y="1777"/>
                <a:ext cx="276" cy="297"/>
              </a:xfrm>
              <a:custGeom>
                <a:avLst/>
                <a:gdLst>
                  <a:gd name="T0" fmla="*/ 782 w 1378"/>
                  <a:gd name="T1" fmla="*/ 0 h 1485"/>
                  <a:gd name="T2" fmla="*/ 1015 w 1378"/>
                  <a:gd name="T3" fmla="*/ 197 h 1485"/>
                  <a:gd name="T4" fmla="*/ 1170 w 1378"/>
                  <a:gd name="T5" fmla="*/ 302 h 1485"/>
                  <a:gd name="T6" fmla="*/ 1315 w 1378"/>
                  <a:gd name="T7" fmla="*/ 394 h 1485"/>
                  <a:gd name="T8" fmla="*/ 1378 w 1378"/>
                  <a:gd name="T9" fmla="*/ 419 h 1485"/>
                  <a:gd name="T10" fmla="*/ 898 w 1378"/>
                  <a:gd name="T11" fmla="*/ 1400 h 1485"/>
                  <a:gd name="T12" fmla="*/ 870 w 1378"/>
                  <a:gd name="T13" fmla="*/ 1440 h 1485"/>
                  <a:gd name="T14" fmla="*/ 803 w 1378"/>
                  <a:gd name="T15" fmla="*/ 1485 h 1485"/>
                  <a:gd name="T16" fmla="*/ 735 w 1378"/>
                  <a:gd name="T17" fmla="*/ 1473 h 1485"/>
                  <a:gd name="T18" fmla="*/ 662 w 1378"/>
                  <a:gd name="T19" fmla="*/ 1442 h 1485"/>
                  <a:gd name="T20" fmla="*/ 0 w 1378"/>
                  <a:gd name="T21" fmla="*/ 1139 h 1485"/>
                  <a:gd name="T22" fmla="*/ 5 w 1378"/>
                  <a:gd name="T23" fmla="*/ 1139 h 1485"/>
                  <a:gd name="T24" fmla="*/ 35 w 1378"/>
                  <a:gd name="T25" fmla="*/ 1082 h 1485"/>
                  <a:gd name="T26" fmla="*/ 80 w 1378"/>
                  <a:gd name="T27" fmla="*/ 1019 h 1485"/>
                  <a:gd name="T28" fmla="*/ 120 w 1378"/>
                  <a:gd name="T29" fmla="*/ 969 h 1485"/>
                  <a:gd name="T30" fmla="*/ 433 w 1378"/>
                  <a:gd name="T31" fmla="*/ 612 h 1485"/>
                  <a:gd name="T32" fmla="*/ 330 w 1378"/>
                  <a:gd name="T33" fmla="*/ 502 h 1485"/>
                  <a:gd name="T34" fmla="*/ 782 w 1378"/>
                  <a:gd name="T35" fmla="*/ 0 h 148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378"/>
                  <a:gd name="T55" fmla="*/ 0 h 1485"/>
                  <a:gd name="T56" fmla="*/ 1378 w 1378"/>
                  <a:gd name="T57" fmla="*/ 1485 h 148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378" h="1485">
                    <a:moveTo>
                      <a:pt x="782" y="0"/>
                    </a:moveTo>
                    <a:lnTo>
                      <a:pt x="1015" y="197"/>
                    </a:lnTo>
                    <a:lnTo>
                      <a:pt x="1170" y="302"/>
                    </a:lnTo>
                    <a:lnTo>
                      <a:pt x="1315" y="394"/>
                    </a:lnTo>
                    <a:lnTo>
                      <a:pt x="1378" y="419"/>
                    </a:lnTo>
                    <a:lnTo>
                      <a:pt x="898" y="1400"/>
                    </a:lnTo>
                    <a:lnTo>
                      <a:pt x="870" y="1440"/>
                    </a:lnTo>
                    <a:lnTo>
                      <a:pt x="803" y="1485"/>
                    </a:lnTo>
                    <a:lnTo>
                      <a:pt x="735" y="1473"/>
                    </a:lnTo>
                    <a:lnTo>
                      <a:pt x="662" y="1442"/>
                    </a:lnTo>
                    <a:lnTo>
                      <a:pt x="0" y="1139"/>
                    </a:lnTo>
                    <a:lnTo>
                      <a:pt x="5" y="1139"/>
                    </a:lnTo>
                    <a:lnTo>
                      <a:pt x="35" y="1082"/>
                    </a:lnTo>
                    <a:lnTo>
                      <a:pt x="80" y="1019"/>
                    </a:lnTo>
                    <a:lnTo>
                      <a:pt x="120" y="969"/>
                    </a:lnTo>
                    <a:lnTo>
                      <a:pt x="433" y="612"/>
                    </a:lnTo>
                    <a:lnTo>
                      <a:pt x="330" y="502"/>
                    </a:lnTo>
                    <a:lnTo>
                      <a:pt x="782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094" name="Freeform 15"/>
              <p:cNvSpPr>
                <a:spLocks/>
              </p:cNvSpPr>
              <p:nvPr/>
            </p:nvSpPr>
            <p:spPr bwMode="auto">
              <a:xfrm>
                <a:off x="4322" y="711"/>
                <a:ext cx="237" cy="258"/>
              </a:xfrm>
              <a:custGeom>
                <a:avLst/>
                <a:gdLst>
                  <a:gd name="T0" fmla="*/ 1183 w 1183"/>
                  <a:gd name="T1" fmla="*/ 0 h 1290"/>
                  <a:gd name="T2" fmla="*/ 1110 w 1183"/>
                  <a:gd name="T3" fmla="*/ 660 h 1290"/>
                  <a:gd name="T4" fmla="*/ 1110 w 1183"/>
                  <a:gd name="T5" fmla="*/ 665 h 1290"/>
                  <a:gd name="T6" fmla="*/ 1048 w 1183"/>
                  <a:gd name="T7" fmla="*/ 1275 h 1290"/>
                  <a:gd name="T8" fmla="*/ 1046 w 1183"/>
                  <a:gd name="T9" fmla="*/ 1290 h 1290"/>
                  <a:gd name="T10" fmla="*/ 0 w 1183"/>
                  <a:gd name="T11" fmla="*/ 736 h 1290"/>
                  <a:gd name="T12" fmla="*/ 4 w 1183"/>
                  <a:gd name="T13" fmla="*/ 732 h 1290"/>
                  <a:gd name="T14" fmla="*/ 593 w 1183"/>
                  <a:gd name="T15" fmla="*/ 277 h 1290"/>
                  <a:gd name="T16" fmla="*/ 650 w 1183"/>
                  <a:gd name="T17" fmla="*/ 223 h 1290"/>
                  <a:gd name="T18" fmla="*/ 691 w 1183"/>
                  <a:gd name="T19" fmla="*/ 182 h 1290"/>
                  <a:gd name="T20" fmla="*/ 735 w 1183"/>
                  <a:gd name="T21" fmla="*/ 128 h 1290"/>
                  <a:gd name="T22" fmla="*/ 783 w 1183"/>
                  <a:gd name="T23" fmla="*/ 97 h 1290"/>
                  <a:gd name="T24" fmla="*/ 845 w 1183"/>
                  <a:gd name="T25" fmla="*/ 90 h 1290"/>
                  <a:gd name="T26" fmla="*/ 932 w 1183"/>
                  <a:gd name="T27" fmla="*/ 99 h 1290"/>
                  <a:gd name="T28" fmla="*/ 963 w 1183"/>
                  <a:gd name="T29" fmla="*/ 110 h 1290"/>
                  <a:gd name="T30" fmla="*/ 1183 w 1183"/>
                  <a:gd name="T31" fmla="*/ 0 h 1290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183"/>
                  <a:gd name="T49" fmla="*/ 0 h 1290"/>
                  <a:gd name="T50" fmla="*/ 1183 w 1183"/>
                  <a:gd name="T51" fmla="*/ 1290 h 1290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183" h="1290">
                    <a:moveTo>
                      <a:pt x="1183" y="0"/>
                    </a:moveTo>
                    <a:lnTo>
                      <a:pt x="1110" y="660"/>
                    </a:lnTo>
                    <a:lnTo>
                      <a:pt x="1110" y="665"/>
                    </a:lnTo>
                    <a:lnTo>
                      <a:pt x="1048" y="1275"/>
                    </a:lnTo>
                    <a:lnTo>
                      <a:pt x="1046" y="1290"/>
                    </a:lnTo>
                    <a:lnTo>
                      <a:pt x="0" y="736"/>
                    </a:lnTo>
                    <a:lnTo>
                      <a:pt x="4" y="732"/>
                    </a:lnTo>
                    <a:lnTo>
                      <a:pt x="593" y="277"/>
                    </a:lnTo>
                    <a:lnTo>
                      <a:pt x="650" y="223"/>
                    </a:lnTo>
                    <a:lnTo>
                      <a:pt x="691" y="182"/>
                    </a:lnTo>
                    <a:lnTo>
                      <a:pt x="735" y="128"/>
                    </a:lnTo>
                    <a:lnTo>
                      <a:pt x="783" y="97"/>
                    </a:lnTo>
                    <a:lnTo>
                      <a:pt x="845" y="90"/>
                    </a:lnTo>
                    <a:lnTo>
                      <a:pt x="932" y="99"/>
                    </a:lnTo>
                    <a:lnTo>
                      <a:pt x="963" y="110"/>
                    </a:lnTo>
                    <a:lnTo>
                      <a:pt x="1183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095" name="Freeform 16"/>
              <p:cNvSpPr>
                <a:spLocks/>
              </p:cNvSpPr>
              <p:nvPr/>
            </p:nvSpPr>
            <p:spPr bwMode="auto">
              <a:xfrm>
                <a:off x="4005" y="594"/>
                <a:ext cx="566" cy="402"/>
              </a:xfrm>
              <a:custGeom>
                <a:avLst/>
                <a:gdLst>
                  <a:gd name="T0" fmla="*/ 2744 w 2831"/>
                  <a:gd name="T1" fmla="*/ 0 h 2010"/>
                  <a:gd name="T2" fmla="*/ 2831 w 2831"/>
                  <a:gd name="T3" fmla="*/ 74 h 2010"/>
                  <a:gd name="T4" fmla="*/ 2769 w 2831"/>
                  <a:gd name="T5" fmla="*/ 585 h 2010"/>
                  <a:gd name="T6" fmla="*/ 2549 w 2831"/>
                  <a:gd name="T7" fmla="*/ 695 h 2010"/>
                  <a:gd name="T8" fmla="*/ 2518 w 2831"/>
                  <a:gd name="T9" fmla="*/ 684 h 2010"/>
                  <a:gd name="T10" fmla="*/ 2431 w 2831"/>
                  <a:gd name="T11" fmla="*/ 675 h 2010"/>
                  <a:gd name="T12" fmla="*/ 2369 w 2831"/>
                  <a:gd name="T13" fmla="*/ 682 h 2010"/>
                  <a:gd name="T14" fmla="*/ 2321 w 2831"/>
                  <a:gd name="T15" fmla="*/ 713 h 2010"/>
                  <a:gd name="T16" fmla="*/ 2277 w 2831"/>
                  <a:gd name="T17" fmla="*/ 767 h 2010"/>
                  <a:gd name="T18" fmla="*/ 2236 w 2831"/>
                  <a:gd name="T19" fmla="*/ 808 h 2010"/>
                  <a:gd name="T20" fmla="*/ 2179 w 2831"/>
                  <a:gd name="T21" fmla="*/ 862 h 2010"/>
                  <a:gd name="T22" fmla="*/ 1590 w 2831"/>
                  <a:gd name="T23" fmla="*/ 1317 h 2010"/>
                  <a:gd name="T24" fmla="*/ 1586 w 2831"/>
                  <a:gd name="T25" fmla="*/ 1321 h 2010"/>
                  <a:gd name="T26" fmla="*/ 726 w 2831"/>
                  <a:gd name="T27" fmla="*/ 2010 h 2010"/>
                  <a:gd name="T28" fmla="*/ 633 w 2831"/>
                  <a:gd name="T29" fmla="*/ 1945 h 2010"/>
                  <a:gd name="T30" fmla="*/ 521 w 2831"/>
                  <a:gd name="T31" fmla="*/ 1863 h 2010"/>
                  <a:gd name="T32" fmla="*/ 0 w 2831"/>
                  <a:gd name="T33" fmla="*/ 1480 h 2010"/>
                  <a:gd name="T34" fmla="*/ 494 w 2831"/>
                  <a:gd name="T35" fmla="*/ 1211 h 2010"/>
                  <a:gd name="T36" fmla="*/ 641 w 2831"/>
                  <a:gd name="T37" fmla="*/ 1135 h 2010"/>
                  <a:gd name="T38" fmla="*/ 2744 w 2831"/>
                  <a:gd name="T39" fmla="*/ 0 h 201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2831"/>
                  <a:gd name="T61" fmla="*/ 0 h 2010"/>
                  <a:gd name="T62" fmla="*/ 2831 w 2831"/>
                  <a:gd name="T63" fmla="*/ 2010 h 2010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2831" h="2010">
                    <a:moveTo>
                      <a:pt x="2744" y="0"/>
                    </a:moveTo>
                    <a:lnTo>
                      <a:pt x="2831" y="74"/>
                    </a:lnTo>
                    <a:lnTo>
                      <a:pt x="2769" y="585"/>
                    </a:lnTo>
                    <a:lnTo>
                      <a:pt x="2549" y="695"/>
                    </a:lnTo>
                    <a:lnTo>
                      <a:pt x="2518" y="684"/>
                    </a:lnTo>
                    <a:lnTo>
                      <a:pt x="2431" y="675"/>
                    </a:lnTo>
                    <a:lnTo>
                      <a:pt x="2369" y="682"/>
                    </a:lnTo>
                    <a:lnTo>
                      <a:pt x="2321" y="713"/>
                    </a:lnTo>
                    <a:lnTo>
                      <a:pt x="2277" y="767"/>
                    </a:lnTo>
                    <a:lnTo>
                      <a:pt x="2236" y="808"/>
                    </a:lnTo>
                    <a:lnTo>
                      <a:pt x="2179" y="862"/>
                    </a:lnTo>
                    <a:lnTo>
                      <a:pt x="1590" y="1317"/>
                    </a:lnTo>
                    <a:lnTo>
                      <a:pt x="1586" y="1321"/>
                    </a:lnTo>
                    <a:lnTo>
                      <a:pt x="726" y="2010"/>
                    </a:lnTo>
                    <a:lnTo>
                      <a:pt x="633" y="1945"/>
                    </a:lnTo>
                    <a:lnTo>
                      <a:pt x="521" y="1863"/>
                    </a:lnTo>
                    <a:lnTo>
                      <a:pt x="0" y="1480"/>
                    </a:lnTo>
                    <a:lnTo>
                      <a:pt x="494" y="1211"/>
                    </a:lnTo>
                    <a:lnTo>
                      <a:pt x="641" y="1135"/>
                    </a:lnTo>
                    <a:lnTo>
                      <a:pt x="2744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096" name="Freeform 17"/>
              <p:cNvSpPr>
                <a:spLocks/>
              </p:cNvSpPr>
              <p:nvPr/>
            </p:nvSpPr>
            <p:spPr bwMode="auto">
              <a:xfrm>
                <a:off x="4150" y="858"/>
                <a:ext cx="382" cy="351"/>
              </a:xfrm>
              <a:custGeom>
                <a:avLst/>
                <a:gdLst>
                  <a:gd name="T0" fmla="*/ 860 w 1906"/>
                  <a:gd name="T1" fmla="*/ 0 h 1754"/>
                  <a:gd name="T2" fmla="*/ 1906 w 1906"/>
                  <a:gd name="T3" fmla="*/ 554 h 1754"/>
                  <a:gd name="T4" fmla="*/ 1818 w 1906"/>
                  <a:gd name="T5" fmla="*/ 1269 h 1754"/>
                  <a:gd name="T6" fmla="*/ 1520 w 1906"/>
                  <a:gd name="T7" fmla="*/ 1737 h 1754"/>
                  <a:gd name="T8" fmla="*/ 1455 w 1906"/>
                  <a:gd name="T9" fmla="*/ 1754 h 1754"/>
                  <a:gd name="T10" fmla="*/ 1458 w 1906"/>
                  <a:gd name="T11" fmla="*/ 1734 h 1754"/>
                  <a:gd name="T12" fmla="*/ 0 w 1906"/>
                  <a:gd name="T13" fmla="*/ 689 h 1754"/>
                  <a:gd name="T14" fmla="*/ 860 w 1906"/>
                  <a:gd name="T15" fmla="*/ 0 h 175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906"/>
                  <a:gd name="T25" fmla="*/ 0 h 1754"/>
                  <a:gd name="T26" fmla="*/ 1906 w 1906"/>
                  <a:gd name="T27" fmla="*/ 1754 h 175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906" h="1754">
                    <a:moveTo>
                      <a:pt x="860" y="0"/>
                    </a:moveTo>
                    <a:lnTo>
                      <a:pt x="1906" y="554"/>
                    </a:lnTo>
                    <a:lnTo>
                      <a:pt x="1818" y="1269"/>
                    </a:lnTo>
                    <a:lnTo>
                      <a:pt x="1520" y="1737"/>
                    </a:lnTo>
                    <a:lnTo>
                      <a:pt x="1455" y="1754"/>
                    </a:lnTo>
                    <a:lnTo>
                      <a:pt x="1458" y="1734"/>
                    </a:lnTo>
                    <a:lnTo>
                      <a:pt x="0" y="689"/>
                    </a:lnTo>
                    <a:lnTo>
                      <a:pt x="86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097" name="Freeform 18"/>
              <p:cNvSpPr>
                <a:spLocks/>
              </p:cNvSpPr>
              <p:nvPr/>
            </p:nvSpPr>
            <p:spPr bwMode="auto">
              <a:xfrm>
                <a:off x="3989" y="967"/>
                <a:ext cx="472" cy="412"/>
              </a:xfrm>
              <a:custGeom>
                <a:avLst/>
                <a:gdLst>
                  <a:gd name="T0" fmla="*/ 600 w 2356"/>
                  <a:gd name="T1" fmla="*/ 0 h 2064"/>
                  <a:gd name="T2" fmla="*/ 712 w 2356"/>
                  <a:gd name="T3" fmla="*/ 82 h 2064"/>
                  <a:gd name="T4" fmla="*/ 805 w 2356"/>
                  <a:gd name="T5" fmla="*/ 147 h 2064"/>
                  <a:gd name="T6" fmla="*/ 2263 w 2356"/>
                  <a:gd name="T7" fmla="*/ 1192 h 2064"/>
                  <a:gd name="T8" fmla="*/ 2260 w 2356"/>
                  <a:gd name="T9" fmla="*/ 1212 h 2064"/>
                  <a:gd name="T10" fmla="*/ 2235 w 2356"/>
                  <a:gd name="T11" fmla="*/ 1472 h 2064"/>
                  <a:gd name="T12" fmla="*/ 2186 w 2356"/>
                  <a:gd name="T13" fmla="*/ 1655 h 2064"/>
                  <a:gd name="T14" fmla="*/ 2186 w 2356"/>
                  <a:gd name="T15" fmla="*/ 1717 h 2064"/>
                  <a:gd name="T16" fmla="*/ 2190 w 2356"/>
                  <a:gd name="T17" fmla="*/ 1765 h 2064"/>
                  <a:gd name="T18" fmla="*/ 2208 w 2356"/>
                  <a:gd name="T19" fmla="*/ 1819 h 2064"/>
                  <a:gd name="T20" fmla="*/ 2230 w 2356"/>
                  <a:gd name="T21" fmla="*/ 1857 h 2064"/>
                  <a:gd name="T22" fmla="*/ 2267 w 2356"/>
                  <a:gd name="T23" fmla="*/ 1907 h 2064"/>
                  <a:gd name="T24" fmla="*/ 2310 w 2356"/>
                  <a:gd name="T25" fmla="*/ 1952 h 2064"/>
                  <a:gd name="T26" fmla="*/ 2327 w 2356"/>
                  <a:gd name="T27" fmla="*/ 1997 h 2064"/>
                  <a:gd name="T28" fmla="*/ 2352 w 2356"/>
                  <a:gd name="T29" fmla="*/ 2060 h 2064"/>
                  <a:gd name="T30" fmla="*/ 2356 w 2356"/>
                  <a:gd name="T31" fmla="*/ 2064 h 2064"/>
                  <a:gd name="T32" fmla="*/ 567 w 2356"/>
                  <a:gd name="T33" fmla="*/ 1797 h 2064"/>
                  <a:gd name="T34" fmla="*/ 430 w 2356"/>
                  <a:gd name="T35" fmla="*/ 1450 h 2064"/>
                  <a:gd name="T36" fmla="*/ 422 w 2356"/>
                  <a:gd name="T37" fmla="*/ 1440 h 2064"/>
                  <a:gd name="T38" fmla="*/ 0 w 2356"/>
                  <a:gd name="T39" fmla="*/ 627 h 2064"/>
                  <a:gd name="T40" fmla="*/ 600 w 2356"/>
                  <a:gd name="T41" fmla="*/ 0 h 2064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2356"/>
                  <a:gd name="T64" fmla="*/ 0 h 2064"/>
                  <a:gd name="T65" fmla="*/ 2356 w 2356"/>
                  <a:gd name="T66" fmla="*/ 2064 h 2064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2356" h="2064">
                    <a:moveTo>
                      <a:pt x="600" y="0"/>
                    </a:moveTo>
                    <a:lnTo>
                      <a:pt x="712" y="82"/>
                    </a:lnTo>
                    <a:lnTo>
                      <a:pt x="805" y="147"/>
                    </a:lnTo>
                    <a:lnTo>
                      <a:pt x="2263" y="1192"/>
                    </a:lnTo>
                    <a:lnTo>
                      <a:pt x="2260" y="1212"/>
                    </a:lnTo>
                    <a:lnTo>
                      <a:pt x="2235" y="1472"/>
                    </a:lnTo>
                    <a:lnTo>
                      <a:pt x="2186" y="1655"/>
                    </a:lnTo>
                    <a:lnTo>
                      <a:pt x="2186" y="1717"/>
                    </a:lnTo>
                    <a:lnTo>
                      <a:pt x="2190" y="1765"/>
                    </a:lnTo>
                    <a:lnTo>
                      <a:pt x="2208" y="1819"/>
                    </a:lnTo>
                    <a:lnTo>
                      <a:pt x="2230" y="1857"/>
                    </a:lnTo>
                    <a:lnTo>
                      <a:pt x="2267" y="1907"/>
                    </a:lnTo>
                    <a:lnTo>
                      <a:pt x="2310" y="1952"/>
                    </a:lnTo>
                    <a:lnTo>
                      <a:pt x="2327" y="1997"/>
                    </a:lnTo>
                    <a:lnTo>
                      <a:pt x="2352" y="2060"/>
                    </a:lnTo>
                    <a:lnTo>
                      <a:pt x="2356" y="2064"/>
                    </a:lnTo>
                    <a:lnTo>
                      <a:pt x="567" y="1797"/>
                    </a:lnTo>
                    <a:lnTo>
                      <a:pt x="430" y="1450"/>
                    </a:lnTo>
                    <a:lnTo>
                      <a:pt x="422" y="1440"/>
                    </a:lnTo>
                    <a:lnTo>
                      <a:pt x="0" y="627"/>
                    </a:lnTo>
                    <a:lnTo>
                      <a:pt x="60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098" name="Freeform 19"/>
              <p:cNvSpPr>
                <a:spLocks/>
              </p:cNvSpPr>
              <p:nvPr/>
            </p:nvSpPr>
            <p:spPr bwMode="auto">
              <a:xfrm>
                <a:off x="4180" y="2286"/>
                <a:ext cx="194" cy="173"/>
              </a:xfrm>
              <a:custGeom>
                <a:avLst/>
                <a:gdLst>
                  <a:gd name="T0" fmla="*/ 287 w 967"/>
                  <a:gd name="T1" fmla="*/ 30 h 866"/>
                  <a:gd name="T2" fmla="*/ 967 w 967"/>
                  <a:gd name="T3" fmla="*/ 0 h 866"/>
                  <a:gd name="T4" fmla="*/ 824 w 967"/>
                  <a:gd name="T5" fmla="*/ 866 h 866"/>
                  <a:gd name="T6" fmla="*/ 0 w 967"/>
                  <a:gd name="T7" fmla="*/ 847 h 866"/>
                  <a:gd name="T8" fmla="*/ 0 w 967"/>
                  <a:gd name="T9" fmla="*/ 845 h 866"/>
                  <a:gd name="T10" fmla="*/ 20 w 967"/>
                  <a:gd name="T11" fmla="*/ 617 h 866"/>
                  <a:gd name="T12" fmla="*/ 40 w 967"/>
                  <a:gd name="T13" fmla="*/ 545 h 866"/>
                  <a:gd name="T14" fmla="*/ 70 w 967"/>
                  <a:gd name="T15" fmla="*/ 488 h 866"/>
                  <a:gd name="T16" fmla="*/ 160 w 967"/>
                  <a:gd name="T17" fmla="*/ 385 h 866"/>
                  <a:gd name="T18" fmla="*/ 225 w 967"/>
                  <a:gd name="T19" fmla="*/ 315 h 866"/>
                  <a:gd name="T20" fmla="*/ 268 w 967"/>
                  <a:gd name="T21" fmla="*/ 258 h 866"/>
                  <a:gd name="T22" fmla="*/ 303 w 967"/>
                  <a:gd name="T23" fmla="*/ 173 h 866"/>
                  <a:gd name="T24" fmla="*/ 307 w 967"/>
                  <a:gd name="T25" fmla="*/ 105 h 866"/>
                  <a:gd name="T26" fmla="*/ 290 w 967"/>
                  <a:gd name="T27" fmla="*/ 34 h 866"/>
                  <a:gd name="T28" fmla="*/ 287 w 967"/>
                  <a:gd name="T29" fmla="*/ 30 h 86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967"/>
                  <a:gd name="T46" fmla="*/ 0 h 866"/>
                  <a:gd name="T47" fmla="*/ 967 w 967"/>
                  <a:gd name="T48" fmla="*/ 866 h 86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967" h="866">
                    <a:moveTo>
                      <a:pt x="287" y="30"/>
                    </a:moveTo>
                    <a:lnTo>
                      <a:pt x="967" y="0"/>
                    </a:lnTo>
                    <a:lnTo>
                      <a:pt x="824" y="866"/>
                    </a:lnTo>
                    <a:lnTo>
                      <a:pt x="0" y="847"/>
                    </a:lnTo>
                    <a:lnTo>
                      <a:pt x="0" y="845"/>
                    </a:lnTo>
                    <a:lnTo>
                      <a:pt x="20" y="617"/>
                    </a:lnTo>
                    <a:lnTo>
                      <a:pt x="40" y="545"/>
                    </a:lnTo>
                    <a:lnTo>
                      <a:pt x="70" y="488"/>
                    </a:lnTo>
                    <a:lnTo>
                      <a:pt x="160" y="385"/>
                    </a:lnTo>
                    <a:lnTo>
                      <a:pt x="225" y="315"/>
                    </a:lnTo>
                    <a:lnTo>
                      <a:pt x="268" y="258"/>
                    </a:lnTo>
                    <a:lnTo>
                      <a:pt x="303" y="173"/>
                    </a:lnTo>
                    <a:lnTo>
                      <a:pt x="307" y="105"/>
                    </a:lnTo>
                    <a:lnTo>
                      <a:pt x="290" y="34"/>
                    </a:lnTo>
                    <a:lnTo>
                      <a:pt x="287" y="3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099" name="Freeform 20"/>
              <p:cNvSpPr>
                <a:spLocks/>
              </p:cNvSpPr>
              <p:nvPr/>
            </p:nvSpPr>
            <p:spPr bwMode="auto">
              <a:xfrm>
                <a:off x="4046" y="1502"/>
                <a:ext cx="71" cy="148"/>
              </a:xfrm>
              <a:custGeom>
                <a:avLst/>
                <a:gdLst>
                  <a:gd name="T0" fmla="*/ 72 w 352"/>
                  <a:gd name="T1" fmla="*/ 0 h 740"/>
                  <a:gd name="T2" fmla="*/ 352 w 352"/>
                  <a:gd name="T3" fmla="*/ 35 h 740"/>
                  <a:gd name="T4" fmla="*/ 262 w 352"/>
                  <a:gd name="T5" fmla="*/ 740 h 740"/>
                  <a:gd name="T6" fmla="*/ 0 w 352"/>
                  <a:gd name="T7" fmla="*/ 707 h 740"/>
                  <a:gd name="T8" fmla="*/ 72 w 352"/>
                  <a:gd name="T9" fmla="*/ 0 h 7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2"/>
                  <a:gd name="T16" fmla="*/ 0 h 740"/>
                  <a:gd name="T17" fmla="*/ 352 w 352"/>
                  <a:gd name="T18" fmla="*/ 740 h 7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2" h="740">
                    <a:moveTo>
                      <a:pt x="72" y="0"/>
                    </a:moveTo>
                    <a:lnTo>
                      <a:pt x="352" y="35"/>
                    </a:lnTo>
                    <a:lnTo>
                      <a:pt x="262" y="740"/>
                    </a:lnTo>
                    <a:lnTo>
                      <a:pt x="0" y="707"/>
                    </a:lnTo>
                    <a:lnTo>
                      <a:pt x="72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00" name="Freeform 21"/>
              <p:cNvSpPr>
                <a:spLocks/>
              </p:cNvSpPr>
              <p:nvPr/>
            </p:nvSpPr>
            <p:spPr bwMode="auto">
              <a:xfrm>
                <a:off x="4110" y="1403"/>
                <a:ext cx="352" cy="135"/>
              </a:xfrm>
              <a:custGeom>
                <a:avLst/>
                <a:gdLst>
                  <a:gd name="T0" fmla="*/ 0 w 1761"/>
                  <a:gd name="T1" fmla="*/ 0 h 675"/>
                  <a:gd name="T2" fmla="*/ 88 w 1761"/>
                  <a:gd name="T3" fmla="*/ 11 h 675"/>
                  <a:gd name="T4" fmla="*/ 388 w 1761"/>
                  <a:gd name="T5" fmla="*/ 56 h 675"/>
                  <a:gd name="T6" fmla="*/ 430 w 1761"/>
                  <a:gd name="T7" fmla="*/ 90 h 675"/>
                  <a:gd name="T8" fmla="*/ 663 w 1761"/>
                  <a:gd name="T9" fmla="*/ 125 h 675"/>
                  <a:gd name="T10" fmla="*/ 1761 w 1761"/>
                  <a:gd name="T11" fmla="*/ 248 h 675"/>
                  <a:gd name="T12" fmla="*/ 1711 w 1761"/>
                  <a:gd name="T13" fmla="*/ 675 h 675"/>
                  <a:gd name="T14" fmla="*/ 268 w 1761"/>
                  <a:gd name="T15" fmla="*/ 415 h 675"/>
                  <a:gd name="T16" fmla="*/ 141 w 1761"/>
                  <a:gd name="T17" fmla="*/ 175 h 675"/>
                  <a:gd name="T18" fmla="*/ 88 w 1761"/>
                  <a:gd name="T19" fmla="*/ 193 h 675"/>
                  <a:gd name="T20" fmla="*/ 0 w 1761"/>
                  <a:gd name="T21" fmla="*/ 0 h 67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761"/>
                  <a:gd name="T34" fmla="*/ 0 h 675"/>
                  <a:gd name="T35" fmla="*/ 1761 w 1761"/>
                  <a:gd name="T36" fmla="*/ 675 h 675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761" h="675">
                    <a:moveTo>
                      <a:pt x="0" y="0"/>
                    </a:moveTo>
                    <a:lnTo>
                      <a:pt x="88" y="11"/>
                    </a:lnTo>
                    <a:lnTo>
                      <a:pt x="388" y="56"/>
                    </a:lnTo>
                    <a:lnTo>
                      <a:pt x="430" y="90"/>
                    </a:lnTo>
                    <a:lnTo>
                      <a:pt x="663" y="125"/>
                    </a:lnTo>
                    <a:lnTo>
                      <a:pt x="1761" y="248"/>
                    </a:lnTo>
                    <a:lnTo>
                      <a:pt x="1711" y="675"/>
                    </a:lnTo>
                    <a:lnTo>
                      <a:pt x="268" y="415"/>
                    </a:lnTo>
                    <a:lnTo>
                      <a:pt x="141" y="175"/>
                    </a:lnTo>
                    <a:lnTo>
                      <a:pt x="88" y="19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01" name="Freeform 22"/>
              <p:cNvSpPr>
                <a:spLocks/>
              </p:cNvSpPr>
              <p:nvPr/>
            </p:nvSpPr>
            <p:spPr bwMode="auto">
              <a:xfrm>
                <a:off x="4099" y="1509"/>
                <a:ext cx="363" cy="185"/>
              </a:xfrm>
              <a:custGeom>
                <a:avLst/>
                <a:gdLst>
                  <a:gd name="T0" fmla="*/ 90 w 1818"/>
                  <a:gd name="T1" fmla="*/ 0 h 927"/>
                  <a:gd name="T2" fmla="*/ 140 w 1818"/>
                  <a:gd name="T3" fmla="*/ 8 h 927"/>
                  <a:gd name="T4" fmla="*/ 1761 w 1818"/>
                  <a:gd name="T5" fmla="*/ 298 h 927"/>
                  <a:gd name="T6" fmla="*/ 1818 w 1818"/>
                  <a:gd name="T7" fmla="*/ 305 h 927"/>
                  <a:gd name="T8" fmla="*/ 1736 w 1818"/>
                  <a:gd name="T9" fmla="*/ 927 h 927"/>
                  <a:gd name="T10" fmla="*/ 132 w 1818"/>
                  <a:gd name="T11" fmla="*/ 722 h 927"/>
                  <a:gd name="T12" fmla="*/ 0 w 1818"/>
                  <a:gd name="T13" fmla="*/ 705 h 927"/>
                  <a:gd name="T14" fmla="*/ 90 w 1818"/>
                  <a:gd name="T15" fmla="*/ 0 h 927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818"/>
                  <a:gd name="T25" fmla="*/ 0 h 927"/>
                  <a:gd name="T26" fmla="*/ 1818 w 1818"/>
                  <a:gd name="T27" fmla="*/ 927 h 927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818" h="927">
                    <a:moveTo>
                      <a:pt x="90" y="0"/>
                    </a:moveTo>
                    <a:lnTo>
                      <a:pt x="140" y="8"/>
                    </a:lnTo>
                    <a:lnTo>
                      <a:pt x="1761" y="298"/>
                    </a:lnTo>
                    <a:lnTo>
                      <a:pt x="1818" y="305"/>
                    </a:lnTo>
                    <a:lnTo>
                      <a:pt x="1736" y="927"/>
                    </a:lnTo>
                    <a:lnTo>
                      <a:pt x="132" y="722"/>
                    </a:lnTo>
                    <a:lnTo>
                      <a:pt x="0" y="705"/>
                    </a:lnTo>
                    <a:lnTo>
                      <a:pt x="9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02" name="Freeform 23"/>
              <p:cNvSpPr>
                <a:spLocks/>
              </p:cNvSpPr>
              <p:nvPr/>
            </p:nvSpPr>
            <p:spPr bwMode="auto">
              <a:xfrm>
                <a:off x="3987" y="1637"/>
                <a:ext cx="459" cy="432"/>
              </a:xfrm>
              <a:custGeom>
                <a:avLst/>
                <a:gdLst>
                  <a:gd name="T0" fmla="*/ 0 w 2296"/>
                  <a:gd name="T1" fmla="*/ 0 h 2162"/>
                  <a:gd name="T2" fmla="*/ 298 w 2296"/>
                  <a:gd name="T3" fmla="*/ 34 h 2162"/>
                  <a:gd name="T4" fmla="*/ 560 w 2296"/>
                  <a:gd name="T5" fmla="*/ 67 h 2162"/>
                  <a:gd name="T6" fmla="*/ 692 w 2296"/>
                  <a:gd name="T7" fmla="*/ 84 h 2162"/>
                  <a:gd name="T8" fmla="*/ 2296 w 2296"/>
                  <a:gd name="T9" fmla="*/ 289 h 2162"/>
                  <a:gd name="T10" fmla="*/ 2180 w 2296"/>
                  <a:gd name="T11" fmla="*/ 1264 h 2162"/>
                  <a:gd name="T12" fmla="*/ 991 w 2296"/>
                  <a:gd name="T13" fmla="*/ 2160 h 2162"/>
                  <a:gd name="T14" fmla="*/ 988 w 2296"/>
                  <a:gd name="T15" fmla="*/ 2162 h 2162"/>
                  <a:gd name="T16" fmla="*/ 673 w 2296"/>
                  <a:gd name="T17" fmla="*/ 1652 h 2162"/>
                  <a:gd name="T18" fmla="*/ 570 w 2296"/>
                  <a:gd name="T19" fmla="*/ 1557 h 2162"/>
                  <a:gd name="T20" fmla="*/ 478 w 2296"/>
                  <a:gd name="T21" fmla="*/ 1492 h 2162"/>
                  <a:gd name="T22" fmla="*/ 400 w 2296"/>
                  <a:gd name="T23" fmla="*/ 1407 h 2162"/>
                  <a:gd name="T24" fmla="*/ 337 w 2296"/>
                  <a:gd name="T25" fmla="*/ 1292 h 2162"/>
                  <a:gd name="T26" fmla="*/ 306 w 2296"/>
                  <a:gd name="T27" fmla="*/ 1204 h 2162"/>
                  <a:gd name="T28" fmla="*/ 157 w 2296"/>
                  <a:gd name="T29" fmla="*/ 822 h 2162"/>
                  <a:gd name="T30" fmla="*/ 20 w 2296"/>
                  <a:gd name="T31" fmla="*/ 389 h 2162"/>
                  <a:gd name="T32" fmla="*/ 0 w 2296"/>
                  <a:gd name="T33" fmla="*/ 214 h 2162"/>
                  <a:gd name="T34" fmla="*/ 0 w 2296"/>
                  <a:gd name="T35" fmla="*/ 0 h 2162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2296"/>
                  <a:gd name="T55" fmla="*/ 0 h 2162"/>
                  <a:gd name="T56" fmla="*/ 2296 w 2296"/>
                  <a:gd name="T57" fmla="*/ 2162 h 2162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2296" h="2162">
                    <a:moveTo>
                      <a:pt x="0" y="0"/>
                    </a:moveTo>
                    <a:lnTo>
                      <a:pt x="298" y="34"/>
                    </a:lnTo>
                    <a:lnTo>
                      <a:pt x="560" y="67"/>
                    </a:lnTo>
                    <a:lnTo>
                      <a:pt x="692" y="84"/>
                    </a:lnTo>
                    <a:lnTo>
                      <a:pt x="2296" y="289"/>
                    </a:lnTo>
                    <a:lnTo>
                      <a:pt x="2180" y="1264"/>
                    </a:lnTo>
                    <a:lnTo>
                      <a:pt x="991" y="2160"/>
                    </a:lnTo>
                    <a:lnTo>
                      <a:pt x="988" y="2162"/>
                    </a:lnTo>
                    <a:lnTo>
                      <a:pt x="673" y="1652"/>
                    </a:lnTo>
                    <a:lnTo>
                      <a:pt x="570" y="1557"/>
                    </a:lnTo>
                    <a:lnTo>
                      <a:pt x="478" y="1492"/>
                    </a:lnTo>
                    <a:lnTo>
                      <a:pt x="400" y="1407"/>
                    </a:lnTo>
                    <a:lnTo>
                      <a:pt x="337" y="1292"/>
                    </a:lnTo>
                    <a:lnTo>
                      <a:pt x="306" y="1204"/>
                    </a:lnTo>
                    <a:lnTo>
                      <a:pt x="157" y="822"/>
                    </a:lnTo>
                    <a:lnTo>
                      <a:pt x="20" y="389"/>
                    </a:lnTo>
                    <a:lnTo>
                      <a:pt x="0" y="21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03" name="Freeform 24"/>
              <p:cNvSpPr>
                <a:spLocks/>
              </p:cNvSpPr>
              <p:nvPr/>
            </p:nvSpPr>
            <p:spPr bwMode="auto">
              <a:xfrm>
                <a:off x="4505" y="1651"/>
                <a:ext cx="296" cy="353"/>
              </a:xfrm>
              <a:custGeom>
                <a:avLst/>
                <a:gdLst>
                  <a:gd name="T0" fmla="*/ 969 w 1484"/>
                  <a:gd name="T1" fmla="*/ 0 h 1768"/>
                  <a:gd name="T2" fmla="*/ 1087 w 1484"/>
                  <a:gd name="T3" fmla="*/ 143 h 1768"/>
                  <a:gd name="T4" fmla="*/ 1237 w 1484"/>
                  <a:gd name="T5" fmla="*/ 344 h 1768"/>
                  <a:gd name="T6" fmla="*/ 1364 w 1484"/>
                  <a:gd name="T7" fmla="*/ 494 h 1768"/>
                  <a:gd name="T8" fmla="*/ 1484 w 1484"/>
                  <a:gd name="T9" fmla="*/ 629 h 1768"/>
                  <a:gd name="T10" fmla="*/ 1032 w 1484"/>
                  <a:gd name="T11" fmla="*/ 1131 h 1768"/>
                  <a:gd name="T12" fmla="*/ 1135 w 1484"/>
                  <a:gd name="T13" fmla="*/ 1241 h 1768"/>
                  <a:gd name="T14" fmla="*/ 822 w 1484"/>
                  <a:gd name="T15" fmla="*/ 1598 h 1768"/>
                  <a:gd name="T16" fmla="*/ 782 w 1484"/>
                  <a:gd name="T17" fmla="*/ 1648 h 1768"/>
                  <a:gd name="T18" fmla="*/ 737 w 1484"/>
                  <a:gd name="T19" fmla="*/ 1711 h 1768"/>
                  <a:gd name="T20" fmla="*/ 707 w 1484"/>
                  <a:gd name="T21" fmla="*/ 1768 h 1768"/>
                  <a:gd name="T22" fmla="*/ 702 w 1484"/>
                  <a:gd name="T23" fmla="*/ 1768 h 1768"/>
                  <a:gd name="T24" fmla="*/ 667 w 1484"/>
                  <a:gd name="T25" fmla="*/ 1768 h 1768"/>
                  <a:gd name="T26" fmla="*/ 619 w 1484"/>
                  <a:gd name="T27" fmla="*/ 1751 h 1768"/>
                  <a:gd name="T28" fmla="*/ 554 w 1484"/>
                  <a:gd name="T29" fmla="*/ 1749 h 1768"/>
                  <a:gd name="T30" fmla="*/ 494 w 1484"/>
                  <a:gd name="T31" fmla="*/ 1756 h 1768"/>
                  <a:gd name="T32" fmla="*/ 415 w 1484"/>
                  <a:gd name="T33" fmla="*/ 1761 h 1768"/>
                  <a:gd name="T34" fmla="*/ 369 w 1484"/>
                  <a:gd name="T35" fmla="*/ 1764 h 1768"/>
                  <a:gd name="T36" fmla="*/ 322 w 1484"/>
                  <a:gd name="T37" fmla="*/ 1749 h 1768"/>
                  <a:gd name="T38" fmla="*/ 276 w 1484"/>
                  <a:gd name="T39" fmla="*/ 1699 h 1768"/>
                  <a:gd name="T40" fmla="*/ 259 w 1484"/>
                  <a:gd name="T41" fmla="*/ 1648 h 1768"/>
                  <a:gd name="T42" fmla="*/ 234 w 1484"/>
                  <a:gd name="T43" fmla="*/ 1583 h 1768"/>
                  <a:gd name="T44" fmla="*/ 204 w 1484"/>
                  <a:gd name="T45" fmla="*/ 1523 h 1768"/>
                  <a:gd name="T46" fmla="*/ 166 w 1484"/>
                  <a:gd name="T47" fmla="*/ 1481 h 1768"/>
                  <a:gd name="T48" fmla="*/ 119 w 1484"/>
                  <a:gd name="T49" fmla="*/ 1444 h 1768"/>
                  <a:gd name="T50" fmla="*/ 0 w 1484"/>
                  <a:gd name="T51" fmla="*/ 1349 h 1768"/>
                  <a:gd name="T52" fmla="*/ 191 w 1484"/>
                  <a:gd name="T53" fmla="*/ 1044 h 1768"/>
                  <a:gd name="T54" fmla="*/ 272 w 1484"/>
                  <a:gd name="T55" fmla="*/ 851 h 1768"/>
                  <a:gd name="T56" fmla="*/ 382 w 1484"/>
                  <a:gd name="T57" fmla="*/ 674 h 1768"/>
                  <a:gd name="T58" fmla="*/ 509 w 1484"/>
                  <a:gd name="T59" fmla="*/ 486 h 1768"/>
                  <a:gd name="T60" fmla="*/ 687 w 1484"/>
                  <a:gd name="T61" fmla="*/ 293 h 1768"/>
                  <a:gd name="T62" fmla="*/ 820 w 1484"/>
                  <a:gd name="T63" fmla="*/ 158 h 1768"/>
                  <a:gd name="T64" fmla="*/ 969 w 1484"/>
                  <a:gd name="T65" fmla="*/ 0 h 176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484"/>
                  <a:gd name="T100" fmla="*/ 0 h 1768"/>
                  <a:gd name="T101" fmla="*/ 1484 w 1484"/>
                  <a:gd name="T102" fmla="*/ 1768 h 1768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484" h="1768">
                    <a:moveTo>
                      <a:pt x="969" y="0"/>
                    </a:moveTo>
                    <a:lnTo>
                      <a:pt x="1087" y="143"/>
                    </a:lnTo>
                    <a:lnTo>
                      <a:pt x="1237" y="344"/>
                    </a:lnTo>
                    <a:lnTo>
                      <a:pt x="1364" y="494"/>
                    </a:lnTo>
                    <a:lnTo>
                      <a:pt x="1484" y="629"/>
                    </a:lnTo>
                    <a:lnTo>
                      <a:pt x="1032" y="1131"/>
                    </a:lnTo>
                    <a:lnTo>
                      <a:pt x="1135" y="1241"/>
                    </a:lnTo>
                    <a:lnTo>
                      <a:pt x="822" y="1598"/>
                    </a:lnTo>
                    <a:lnTo>
                      <a:pt x="782" y="1648"/>
                    </a:lnTo>
                    <a:lnTo>
                      <a:pt x="737" y="1711"/>
                    </a:lnTo>
                    <a:lnTo>
                      <a:pt x="707" y="1768"/>
                    </a:lnTo>
                    <a:lnTo>
                      <a:pt x="702" y="1768"/>
                    </a:lnTo>
                    <a:lnTo>
                      <a:pt x="667" y="1768"/>
                    </a:lnTo>
                    <a:lnTo>
                      <a:pt x="619" y="1751"/>
                    </a:lnTo>
                    <a:lnTo>
                      <a:pt x="554" y="1749"/>
                    </a:lnTo>
                    <a:lnTo>
                      <a:pt x="494" y="1756"/>
                    </a:lnTo>
                    <a:lnTo>
                      <a:pt x="415" y="1761"/>
                    </a:lnTo>
                    <a:lnTo>
                      <a:pt x="369" y="1764"/>
                    </a:lnTo>
                    <a:lnTo>
                      <a:pt x="322" y="1749"/>
                    </a:lnTo>
                    <a:lnTo>
                      <a:pt x="276" y="1699"/>
                    </a:lnTo>
                    <a:lnTo>
                      <a:pt x="259" y="1648"/>
                    </a:lnTo>
                    <a:lnTo>
                      <a:pt x="234" y="1583"/>
                    </a:lnTo>
                    <a:lnTo>
                      <a:pt x="204" y="1523"/>
                    </a:lnTo>
                    <a:lnTo>
                      <a:pt x="166" y="1481"/>
                    </a:lnTo>
                    <a:lnTo>
                      <a:pt x="119" y="1444"/>
                    </a:lnTo>
                    <a:lnTo>
                      <a:pt x="0" y="1349"/>
                    </a:lnTo>
                    <a:lnTo>
                      <a:pt x="191" y="1044"/>
                    </a:lnTo>
                    <a:lnTo>
                      <a:pt x="272" y="851"/>
                    </a:lnTo>
                    <a:lnTo>
                      <a:pt x="382" y="674"/>
                    </a:lnTo>
                    <a:lnTo>
                      <a:pt x="509" y="486"/>
                    </a:lnTo>
                    <a:lnTo>
                      <a:pt x="687" y="293"/>
                    </a:lnTo>
                    <a:lnTo>
                      <a:pt x="820" y="158"/>
                    </a:lnTo>
                    <a:lnTo>
                      <a:pt x="969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04" name="Freeform 25"/>
              <p:cNvSpPr>
                <a:spLocks/>
              </p:cNvSpPr>
              <p:nvPr/>
            </p:nvSpPr>
            <p:spPr bwMode="auto">
              <a:xfrm>
                <a:off x="3456" y="2045"/>
                <a:ext cx="302" cy="340"/>
              </a:xfrm>
              <a:custGeom>
                <a:avLst/>
                <a:gdLst>
                  <a:gd name="T0" fmla="*/ 50 w 1513"/>
                  <a:gd name="T1" fmla="*/ 28 h 1700"/>
                  <a:gd name="T2" fmla="*/ 52 w 1513"/>
                  <a:gd name="T3" fmla="*/ 28 h 1700"/>
                  <a:gd name="T4" fmla="*/ 1061 w 1513"/>
                  <a:gd name="T5" fmla="*/ 0 h 1700"/>
                  <a:gd name="T6" fmla="*/ 1125 w 1513"/>
                  <a:gd name="T7" fmla="*/ 15 h 1700"/>
                  <a:gd name="T8" fmla="*/ 1179 w 1513"/>
                  <a:gd name="T9" fmla="*/ 28 h 1700"/>
                  <a:gd name="T10" fmla="*/ 1225 w 1513"/>
                  <a:gd name="T11" fmla="*/ 58 h 1700"/>
                  <a:gd name="T12" fmla="*/ 1278 w 1513"/>
                  <a:gd name="T13" fmla="*/ 93 h 1700"/>
                  <a:gd name="T14" fmla="*/ 1335 w 1513"/>
                  <a:gd name="T15" fmla="*/ 150 h 1700"/>
                  <a:gd name="T16" fmla="*/ 1389 w 1513"/>
                  <a:gd name="T17" fmla="*/ 216 h 1700"/>
                  <a:gd name="T18" fmla="*/ 1433 w 1513"/>
                  <a:gd name="T19" fmla="*/ 297 h 1700"/>
                  <a:gd name="T20" fmla="*/ 1463 w 1513"/>
                  <a:gd name="T21" fmla="*/ 376 h 1700"/>
                  <a:gd name="T22" fmla="*/ 1493 w 1513"/>
                  <a:gd name="T23" fmla="*/ 480 h 1700"/>
                  <a:gd name="T24" fmla="*/ 1509 w 1513"/>
                  <a:gd name="T25" fmla="*/ 568 h 1700"/>
                  <a:gd name="T26" fmla="*/ 1513 w 1513"/>
                  <a:gd name="T27" fmla="*/ 683 h 1700"/>
                  <a:gd name="T28" fmla="*/ 1496 w 1513"/>
                  <a:gd name="T29" fmla="*/ 795 h 1700"/>
                  <a:gd name="T30" fmla="*/ 1476 w 1513"/>
                  <a:gd name="T31" fmla="*/ 876 h 1700"/>
                  <a:gd name="T32" fmla="*/ 1438 w 1513"/>
                  <a:gd name="T33" fmla="*/ 980 h 1700"/>
                  <a:gd name="T34" fmla="*/ 1399 w 1513"/>
                  <a:gd name="T35" fmla="*/ 1081 h 1700"/>
                  <a:gd name="T36" fmla="*/ 1326 w 1513"/>
                  <a:gd name="T37" fmla="*/ 1212 h 1700"/>
                  <a:gd name="T38" fmla="*/ 1246 w 1513"/>
                  <a:gd name="T39" fmla="*/ 1326 h 1700"/>
                  <a:gd name="T40" fmla="*/ 1150 w 1513"/>
                  <a:gd name="T41" fmla="*/ 1428 h 1700"/>
                  <a:gd name="T42" fmla="*/ 1023 w 1513"/>
                  <a:gd name="T43" fmla="*/ 1533 h 1700"/>
                  <a:gd name="T44" fmla="*/ 936 w 1513"/>
                  <a:gd name="T45" fmla="*/ 1627 h 1700"/>
                  <a:gd name="T46" fmla="*/ 848 w 1513"/>
                  <a:gd name="T47" fmla="*/ 1700 h 1700"/>
                  <a:gd name="T48" fmla="*/ 123 w 1513"/>
                  <a:gd name="T49" fmla="*/ 1523 h 1700"/>
                  <a:gd name="T50" fmla="*/ 90 w 1513"/>
                  <a:gd name="T51" fmla="*/ 1223 h 1700"/>
                  <a:gd name="T52" fmla="*/ 63 w 1513"/>
                  <a:gd name="T53" fmla="*/ 1068 h 1700"/>
                  <a:gd name="T54" fmla="*/ 17 w 1513"/>
                  <a:gd name="T55" fmla="*/ 858 h 1700"/>
                  <a:gd name="T56" fmla="*/ 0 w 1513"/>
                  <a:gd name="T57" fmla="*/ 600 h 1700"/>
                  <a:gd name="T58" fmla="*/ 8 w 1513"/>
                  <a:gd name="T59" fmla="*/ 363 h 1700"/>
                  <a:gd name="T60" fmla="*/ 50 w 1513"/>
                  <a:gd name="T61" fmla="*/ 28 h 17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1513"/>
                  <a:gd name="T94" fmla="*/ 0 h 1700"/>
                  <a:gd name="T95" fmla="*/ 1513 w 1513"/>
                  <a:gd name="T96" fmla="*/ 1700 h 17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1513" h="1700">
                    <a:moveTo>
                      <a:pt x="50" y="28"/>
                    </a:moveTo>
                    <a:lnTo>
                      <a:pt x="52" y="28"/>
                    </a:lnTo>
                    <a:lnTo>
                      <a:pt x="1061" y="0"/>
                    </a:lnTo>
                    <a:lnTo>
                      <a:pt x="1125" y="15"/>
                    </a:lnTo>
                    <a:lnTo>
                      <a:pt x="1179" y="28"/>
                    </a:lnTo>
                    <a:lnTo>
                      <a:pt x="1225" y="58"/>
                    </a:lnTo>
                    <a:lnTo>
                      <a:pt x="1278" y="93"/>
                    </a:lnTo>
                    <a:lnTo>
                      <a:pt x="1335" y="150"/>
                    </a:lnTo>
                    <a:lnTo>
                      <a:pt x="1389" y="216"/>
                    </a:lnTo>
                    <a:lnTo>
                      <a:pt x="1433" y="297"/>
                    </a:lnTo>
                    <a:lnTo>
                      <a:pt x="1463" y="376"/>
                    </a:lnTo>
                    <a:lnTo>
                      <a:pt x="1493" y="480"/>
                    </a:lnTo>
                    <a:lnTo>
                      <a:pt x="1509" y="568"/>
                    </a:lnTo>
                    <a:lnTo>
                      <a:pt x="1513" y="683"/>
                    </a:lnTo>
                    <a:lnTo>
                      <a:pt x="1496" y="795"/>
                    </a:lnTo>
                    <a:lnTo>
                      <a:pt x="1476" y="876"/>
                    </a:lnTo>
                    <a:lnTo>
                      <a:pt x="1438" y="980"/>
                    </a:lnTo>
                    <a:lnTo>
                      <a:pt x="1399" y="1081"/>
                    </a:lnTo>
                    <a:lnTo>
                      <a:pt x="1326" y="1212"/>
                    </a:lnTo>
                    <a:lnTo>
                      <a:pt x="1246" y="1326"/>
                    </a:lnTo>
                    <a:lnTo>
                      <a:pt x="1150" y="1428"/>
                    </a:lnTo>
                    <a:lnTo>
                      <a:pt x="1023" y="1533"/>
                    </a:lnTo>
                    <a:lnTo>
                      <a:pt x="936" y="1627"/>
                    </a:lnTo>
                    <a:lnTo>
                      <a:pt x="848" y="1700"/>
                    </a:lnTo>
                    <a:lnTo>
                      <a:pt x="123" y="1523"/>
                    </a:lnTo>
                    <a:lnTo>
                      <a:pt x="90" y="1223"/>
                    </a:lnTo>
                    <a:lnTo>
                      <a:pt x="63" y="1068"/>
                    </a:lnTo>
                    <a:lnTo>
                      <a:pt x="17" y="858"/>
                    </a:lnTo>
                    <a:lnTo>
                      <a:pt x="0" y="600"/>
                    </a:lnTo>
                    <a:lnTo>
                      <a:pt x="8" y="363"/>
                    </a:lnTo>
                    <a:lnTo>
                      <a:pt x="50" y="2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05" name="Freeform 26"/>
              <p:cNvSpPr>
                <a:spLocks/>
              </p:cNvSpPr>
              <p:nvPr/>
            </p:nvSpPr>
            <p:spPr bwMode="auto">
              <a:xfrm>
                <a:off x="4468" y="2153"/>
                <a:ext cx="134" cy="98"/>
              </a:xfrm>
              <a:custGeom>
                <a:avLst/>
                <a:gdLst>
                  <a:gd name="T0" fmla="*/ 0 w 668"/>
                  <a:gd name="T1" fmla="*/ 0 h 492"/>
                  <a:gd name="T2" fmla="*/ 440 w 668"/>
                  <a:gd name="T3" fmla="*/ 97 h 492"/>
                  <a:gd name="T4" fmla="*/ 465 w 668"/>
                  <a:gd name="T5" fmla="*/ 272 h 492"/>
                  <a:gd name="T6" fmla="*/ 650 w 668"/>
                  <a:gd name="T7" fmla="*/ 280 h 492"/>
                  <a:gd name="T8" fmla="*/ 668 w 668"/>
                  <a:gd name="T9" fmla="*/ 433 h 492"/>
                  <a:gd name="T10" fmla="*/ 592 w 668"/>
                  <a:gd name="T11" fmla="*/ 433 h 492"/>
                  <a:gd name="T12" fmla="*/ 48 w 668"/>
                  <a:gd name="T13" fmla="*/ 492 h 492"/>
                  <a:gd name="T14" fmla="*/ 0 w 668"/>
                  <a:gd name="T15" fmla="*/ 0 h 49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68"/>
                  <a:gd name="T25" fmla="*/ 0 h 492"/>
                  <a:gd name="T26" fmla="*/ 668 w 668"/>
                  <a:gd name="T27" fmla="*/ 492 h 49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68" h="492">
                    <a:moveTo>
                      <a:pt x="0" y="0"/>
                    </a:moveTo>
                    <a:lnTo>
                      <a:pt x="440" y="97"/>
                    </a:lnTo>
                    <a:lnTo>
                      <a:pt x="465" y="272"/>
                    </a:lnTo>
                    <a:lnTo>
                      <a:pt x="650" y="280"/>
                    </a:lnTo>
                    <a:lnTo>
                      <a:pt x="668" y="433"/>
                    </a:lnTo>
                    <a:lnTo>
                      <a:pt x="592" y="433"/>
                    </a:lnTo>
                    <a:lnTo>
                      <a:pt x="48" y="49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06" name="Freeform 27"/>
              <p:cNvSpPr>
                <a:spLocks/>
              </p:cNvSpPr>
              <p:nvPr/>
            </p:nvSpPr>
            <p:spPr bwMode="auto">
              <a:xfrm>
                <a:off x="4152" y="2164"/>
                <a:ext cx="239" cy="128"/>
              </a:xfrm>
              <a:custGeom>
                <a:avLst/>
                <a:gdLst>
                  <a:gd name="T0" fmla="*/ 96 w 1196"/>
                  <a:gd name="T1" fmla="*/ 125 h 640"/>
                  <a:gd name="T2" fmla="*/ 351 w 1196"/>
                  <a:gd name="T3" fmla="*/ 200 h 640"/>
                  <a:gd name="T4" fmla="*/ 411 w 1196"/>
                  <a:gd name="T5" fmla="*/ 192 h 640"/>
                  <a:gd name="T6" fmla="*/ 486 w 1196"/>
                  <a:gd name="T7" fmla="*/ 185 h 640"/>
                  <a:gd name="T8" fmla="*/ 536 w 1196"/>
                  <a:gd name="T9" fmla="*/ 148 h 640"/>
                  <a:gd name="T10" fmla="*/ 604 w 1196"/>
                  <a:gd name="T11" fmla="*/ 105 h 640"/>
                  <a:gd name="T12" fmla="*/ 683 w 1196"/>
                  <a:gd name="T13" fmla="*/ 67 h 640"/>
                  <a:gd name="T14" fmla="*/ 739 w 1196"/>
                  <a:gd name="T15" fmla="*/ 63 h 640"/>
                  <a:gd name="T16" fmla="*/ 1196 w 1196"/>
                  <a:gd name="T17" fmla="*/ 0 h 640"/>
                  <a:gd name="T18" fmla="*/ 1108 w 1196"/>
                  <a:gd name="T19" fmla="*/ 610 h 640"/>
                  <a:gd name="T20" fmla="*/ 428 w 1196"/>
                  <a:gd name="T21" fmla="*/ 640 h 640"/>
                  <a:gd name="T22" fmla="*/ 363 w 1196"/>
                  <a:gd name="T23" fmla="*/ 522 h 640"/>
                  <a:gd name="T24" fmla="*/ 291 w 1196"/>
                  <a:gd name="T25" fmla="*/ 447 h 640"/>
                  <a:gd name="T26" fmla="*/ 0 w 1196"/>
                  <a:gd name="T27" fmla="*/ 258 h 640"/>
                  <a:gd name="T28" fmla="*/ 96 w 1196"/>
                  <a:gd name="T29" fmla="*/ 125 h 6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196"/>
                  <a:gd name="T46" fmla="*/ 0 h 640"/>
                  <a:gd name="T47" fmla="*/ 1196 w 1196"/>
                  <a:gd name="T48" fmla="*/ 640 h 6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196" h="640">
                    <a:moveTo>
                      <a:pt x="96" y="125"/>
                    </a:moveTo>
                    <a:lnTo>
                      <a:pt x="351" y="200"/>
                    </a:lnTo>
                    <a:lnTo>
                      <a:pt x="411" y="192"/>
                    </a:lnTo>
                    <a:lnTo>
                      <a:pt x="486" y="185"/>
                    </a:lnTo>
                    <a:lnTo>
                      <a:pt x="536" y="148"/>
                    </a:lnTo>
                    <a:lnTo>
                      <a:pt x="604" y="105"/>
                    </a:lnTo>
                    <a:lnTo>
                      <a:pt x="683" y="67"/>
                    </a:lnTo>
                    <a:lnTo>
                      <a:pt x="739" y="63"/>
                    </a:lnTo>
                    <a:lnTo>
                      <a:pt x="1196" y="0"/>
                    </a:lnTo>
                    <a:lnTo>
                      <a:pt x="1108" y="610"/>
                    </a:lnTo>
                    <a:lnTo>
                      <a:pt x="428" y="640"/>
                    </a:lnTo>
                    <a:lnTo>
                      <a:pt x="363" y="522"/>
                    </a:lnTo>
                    <a:lnTo>
                      <a:pt x="291" y="447"/>
                    </a:lnTo>
                    <a:lnTo>
                      <a:pt x="0" y="258"/>
                    </a:lnTo>
                    <a:lnTo>
                      <a:pt x="96" y="12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07" name="Freeform 28"/>
              <p:cNvSpPr>
                <a:spLocks/>
              </p:cNvSpPr>
              <p:nvPr/>
            </p:nvSpPr>
            <p:spPr bwMode="auto">
              <a:xfrm>
                <a:off x="3890" y="2216"/>
                <a:ext cx="335" cy="189"/>
              </a:xfrm>
              <a:custGeom>
                <a:avLst/>
                <a:gdLst>
                  <a:gd name="T0" fmla="*/ 1312 w 1675"/>
                  <a:gd name="T1" fmla="*/ 0 h 947"/>
                  <a:gd name="T2" fmla="*/ 1603 w 1675"/>
                  <a:gd name="T3" fmla="*/ 189 h 947"/>
                  <a:gd name="T4" fmla="*/ 1675 w 1675"/>
                  <a:gd name="T5" fmla="*/ 264 h 947"/>
                  <a:gd name="T6" fmla="*/ 1135 w 1675"/>
                  <a:gd name="T7" fmla="*/ 660 h 947"/>
                  <a:gd name="T8" fmla="*/ 810 w 1675"/>
                  <a:gd name="T9" fmla="*/ 947 h 947"/>
                  <a:gd name="T10" fmla="*/ 0 w 1675"/>
                  <a:gd name="T11" fmla="*/ 720 h 947"/>
                  <a:gd name="T12" fmla="*/ 617 w 1675"/>
                  <a:gd name="T13" fmla="*/ 498 h 947"/>
                  <a:gd name="T14" fmla="*/ 687 w 1675"/>
                  <a:gd name="T15" fmla="*/ 459 h 947"/>
                  <a:gd name="T16" fmla="*/ 772 w 1675"/>
                  <a:gd name="T17" fmla="*/ 417 h 947"/>
                  <a:gd name="T18" fmla="*/ 1142 w 1675"/>
                  <a:gd name="T19" fmla="*/ 197 h 947"/>
                  <a:gd name="T20" fmla="*/ 1181 w 1675"/>
                  <a:gd name="T21" fmla="*/ 174 h 947"/>
                  <a:gd name="T22" fmla="*/ 1220 w 1675"/>
                  <a:gd name="T23" fmla="*/ 129 h 947"/>
                  <a:gd name="T24" fmla="*/ 1260 w 1675"/>
                  <a:gd name="T25" fmla="*/ 77 h 947"/>
                  <a:gd name="T26" fmla="*/ 1308 w 1675"/>
                  <a:gd name="T27" fmla="*/ 7 h 947"/>
                  <a:gd name="T28" fmla="*/ 1312 w 1675"/>
                  <a:gd name="T29" fmla="*/ 0 h 947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675"/>
                  <a:gd name="T46" fmla="*/ 0 h 947"/>
                  <a:gd name="T47" fmla="*/ 1675 w 1675"/>
                  <a:gd name="T48" fmla="*/ 947 h 947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675" h="947">
                    <a:moveTo>
                      <a:pt x="1312" y="0"/>
                    </a:moveTo>
                    <a:lnTo>
                      <a:pt x="1603" y="189"/>
                    </a:lnTo>
                    <a:lnTo>
                      <a:pt x="1675" y="264"/>
                    </a:lnTo>
                    <a:lnTo>
                      <a:pt x="1135" y="660"/>
                    </a:lnTo>
                    <a:lnTo>
                      <a:pt x="810" y="947"/>
                    </a:lnTo>
                    <a:lnTo>
                      <a:pt x="0" y="720"/>
                    </a:lnTo>
                    <a:lnTo>
                      <a:pt x="617" y="498"/>
                    </a:lnTo>
                    <a:lnTo>
                      <a:pt x="687" y="459"/>
                    </a:lnTo>
                    <a:lnTo>
                      <a:pt x="772" y="417"/>
                    </a:lnTo>
                    <a:lnTo>
                      <a:pt x="1142" y="197"/>
                    </a:lnTo>
                    <a:lnTo>
                      <a:pt x="1181" y="174"/>
                    </a:lnTo>
                    <a:lnTo>
                      <a:pt x="1220" y="129"/>
                    </a:lnTo>
                    <a:lnTo>
                      <a:pt x="1260" y="77"/>
                    </a:lnTo>
                    <a:lnTo>
                      <a:pt x="1308" y="7"/>
                    </a:lnTo>
                    <a:lnTo>
                      <a:pt x="1312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08" name="Freeform 29"/>
              <p:cNvSpPr>
                <a:spLocks/>
              </p:cNvSpPr>
              <p:nvPr/>
            </p:nvSpPr>
            <p:spPr bwMode="auto">
              <a:xfrm>
                <a:off x="4478" y="2240"/>
                <a:ext cx="109" cy="96"/>
              </a:xfrm>
              <a:custGeom>
                <a:avLst/>
                <a:gdLst>
                  <a:gd name="T0" fmla="*/ 0 w 544"/>
                  <a:gd name="T1" fmla="*/ 59 h 480"/>
                  <a:gd name="T2" fmla="*/ 544 w 544"/>
                  <a:gd name="T3" fmla="*/ 0 h 480"/>
                  <a:gd name="T4" fmla="*/ 544 w 544"/>
                  <a:gd name="T5" fmla="*/ 185 h 480"/>
                  <a:gd name="T6" fmla="*/ 370 w 544"/>
                  <a:gd name="T7" fmla="*/ 222 h 480"/>
                  <a:gd name="T8" fmla="*/ 397 w 544"/>
                  <a:gd name="T9" fmla="*/ 430 h 480"/>
                  <a:gd name="T10" fmla="*/ 70 w 544"/>
                  <a:gd name="T11" fmla="*/ 480 h 480"/>
                  <a:gd name="T12" fmla="*/ 0 w 544"/>
                  <a:gd name="T13" fmla="*/ 65 h 480"/>
                  <a:gd name="T14" fmla="*/ 0 w 544"/>
                  <a:gd name="T15" fmla="*/ 59 h 48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544"/>
                  <a:gd name="T25" fmla="*/ 0 h 480"/>
                  <a:gd name="T26" fmla="*/ 544 w 544"/>
                  <a:gd name="T27" fmla="*/ 480 h 48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544" h="480">
                    <a:moveTo>
                      <a:pt x="0" y="59"/>
                    </a:moveTo>
                    <a:lnTo>
                      <a:pt x="544" y="0"/>
                    </a:lnTo>
                    <a:lnTo>
                      <a:pt x="544" y="185"/>
                    </a:lnTo>
                    <a:lnTo>
                      <a:pt x="370" y="222"/>
                    </a:lnTo>
                    <a:lnTo>
                      <a:pt x="397" y="430"/>
                    </a:lnTo>
                    <a:lnTo>
                      <a:pt x="70" y="480"/>
                    </a:lnTo>
                    <a:lnTo>
                      <a:pt x="0" y="65"/>
                    </a:lnTo>
                    <a:lnTo>
                      <a:pt x="0" y="59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09" name="Freeform 30"/>
              <p:cNvSpPr>
                <a:spLocks/>
              </p:cNvSpPr>
              <p:nvPr/>
            </p:nvSpPr>
            <p:spPr bwMode="auto">
              <a:xfrm>
                <a:off x="3890" y="2268"/>
                <a:ext cx="352" cy="248"/>
              </a:xfrm>
              <a:custGeom>
                <a:avLst/>
                <a:gdLst>
                  <a:gd name="T0" fmla="*/ 1675 w 1760"/>
                  <a:gd name="T1" fmla="*/ 0 h 1238"/>
                  <a:gd name="T2" fmla="*/ 1740 w 1760"/>
                  <a:gd name="T3" fmla="*/ 118 h 1238"/>
                  <a:gd name="T4" fmla="*/ 1743 w 1760"/>
                  <a:gd name="T5" fmla="*/ 122 h 1238"/>
                  <a:gd name="T6" fmla="*/ 1760 w 1760"/>
                  <a:gd name="T7" fmla="*/ 193 h 1238"/>
                  <a:gd name="T8" fmla="*/ 1756 w 1760"/>
                  <a:gd name="T9" fmla="*/ 261 h 1238"/>
                  <a:gd name="T10" fmla="*/ 1721 w 1760"/>
                  <a:gd name="T11" fmla="*/ 346 h 1238"/>
                  <a:gd name="T12" fmla="*/ 1678 w 1760"/>
                  <a:gd name="T13" fmla="*/ 403 h 1238"/>
                  <a:gd name="T14" fmla="*/ 1613 w 1760"/>
                  <a:gd name="T15" fmla="*/ 473 h 1238"/>
                  <a:gd name="T16" fmla="*/ 1523 w 1760"/>
                  <a:gd name="T17" fmla="*/ 576 h 1238"/>
                  <a:gd name="T18" fmla="*/ 1493 w 1760"/>
                  <a:gd name="T19" fmla="*/ 633 h 1238"/>
                  <a:gd name="T20" fmla="*/ 1473 w 1760"/>
                  <a:gd name="T21" fmla="*/ 705 h 1238"/>
                  <a:gd name="T22" fmla="*/ 1453 w 1760"/>
                  <a:gd name="T23" fmla="*/ 933 h 1238"/>
                  <a:gd name="T24" fmla="*/ 1453 w 1760"/>
                  <a:gd name="T25" fmla="*/ 935 h 1238"/>
                  <a:gd name="T26" fmla="*/ 1391 w 1760"/>
                  <a:gd name="T27" fmla="*/ 1126 h 1238"/>
                  <a:gd name="T28" fmla="*/ 1385 w 1760"/>
                  <a:gd name="T29" fmla="*/ 1133 h 1238"/>
                  <a:gd name="T30" fmla="*/ 1308 w 1760"/>
                  <a:gd name="T31" fmla="*/ 1238 h 1238"/>
                  <a:gd name="T32" fmla="*/ 1127 w 1760"/>
                  <a:gd name="T33" fmla="*/ 1138 h 1238"/>
                  <a:gd name="T34" fmla="*/ 645 w 1760"/>
                  <a:gd name="T35" fmla="*/ 805 h 1238"/>
                  <a:gd name="T36" fmla="*/ 503 w 1760"/>
                  <a:gd name="T37" fmla="*/ 927 h 1238"/>
                  <a:gd name="T38" fmla="*/ 258 w 1760"/>
                  <a:gd name="T39" fmla="*/ 1113 h 1238"/>
                  <a:gd name="T40" fmla="*/ 0 w 1760"/>
                  <a:gd name="T41" fmla="*/ 456 h 1238"/>
                  <a:gd name="T42" fmla="*/ 810 w 1760"/>
                  <a:gd name="T43" fmla="*/ 683 h 1238"/>
                  <a:gd name="T44" fmla="*/ 1135 w 1760"/>
                  <a:gd name="T45" fmla="*/ 396 h 1238"/>
                  <a:gd name="T46" fmla="*/ 1675 w 1760"/>
                  <a:gd name="T47" fmla="*/ 0 h 123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1760"/>
                  <a:gd name="T73" fmla="*/ 0 h 1238"/>
                  <a:gd name="T74" fmla="*/ 1760 w 1760"/>
                  <a:gd name="T75" fmla="*/ 1238 h 123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1760" h="1238">
                    <a:moveTo>
                      <a:pt x="1675" y="0"/>
                    </a:moveTo>
                    <a:lnTo>
                      <a:pt x="1740" y="118"/>
                    </a:lnTo>
                    <a:lnTo>
                      <a:pt x="1743" y="122"/>
                    </a:lnTo>
                    <a:lnTo>
                      <a:pt x="1760" y="193"/>
                    </a:lnTo>
                    <a:lnTo>
                      <a:pt x="1756" y="261"/>
                    </a:lnTo>
                    <a:lnTo>
                      <a:pt x="1721" y="346"/>
                    </a:lnTo>
                    <a:lnTo>
                      <a:pt x="1678" y="403"/>
                    </a:lnTo>
                    <a:lnTo>
                      <a:pt x="1613" y="473"/>
                    </a:lnTo>
                    <a:lnTo>
                      <a:pt x="1523" y="576"/>
                    </a:lnTo>
                    <a:lnTo>
                      <a:pt x="1493" y="633"/>
                    </a:lnTo>
                    <a:lnTo>
                      <a:pt x="1473" y="705"/>
                    </a:lnTo>
                    <a:lnTo>
                      <a:pt x="1453" y="933"/>
                    </a:lnTo>
                    <a:lnTo>
                      <a:pt x="1453" y="935"/>
                    </a:lnTo>
                    <a:lnTo>
                      <a:pt x="1391" y="1126"/>
                    </a:lnTo>
                    <a:lnTo>
                      <a:pt x="1385" y="1133"/>
                    </a:lnTo>
                    <a:lnTo>
                      <a:pt x="1308" y="1238"/>
                    </a:lnTo>
                    <a:lnTo>
                      <a:pt x="1127" y="1138"/>
                    </a:lnTo>
                    <a:lnTo>
                      <a:pt x="645" y="805"/>
                    </a:lnTo>
                    <a:lnTo>
                      <a:pt x="503" y="927"/>
                    </a:lnTo>
                    <a:lnTo>
                      <a:pt x="258" y="1113"/>
                    </a:lnTo>
                    <a:lnTo>
                      <a:pt x="0" y="456"/>
                    </a:lnTo>
                    <a:lnTo>
                      <a:pt x="810" y="683"/>
                    </a:lnTo>
                    <a:lnTo>
                      <a:pt x="1135" y="396"/>
                    </a:lnTo>
                    <a:lnTo>
                      <a:pt x="1675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10" name="Freeform 31"/>
              <p:cNvSpPr>
                <a:spLocks/>
              </p:cNvSpPr>
              <p:nvPr/>
            </p:nvSpPr>
            <p:spPr bwMode="auto">
              <a:xfrm>
                <a:off x="3429" y="1940"/>
                <a:ext cx="1342" cy="1555"/>
              </a:xfrm>
              <a:custGeom>
                <a:avLst/>
                <a:gdLst>
                  <a:gd name="T0" fmla="*/ 4944 w 6712"/>
                  <a:gd name="T1" fmla="*/ 0 h 7771"/>
                  <a:gd name="T2" fmla="*/ 5054 w 6712"/>
                  <a:gd name="T3" fmla="*/ 583 h 7771"/>
                  <a:gd name="T4" fmla="*/ 5247 w 6712"/>
                  <a:gd name="T5" fmla="*/ 1555 h 7771"/>
                  <a:gd name="T6" fmla="*/ 5320 w 6712"/>
                  <a:gd name="T7" fmla="*/ 1978 h 7771"/>
                  <a:gd name="T8" fmla="*/ 5401 w 6712"/>
                  <a:gd name="T9" fmla="*/ 2490 h 7771"/>
                  <a:gd name="T10" fmla="*/ 5409 w 6712"/>
                  <a:gd name="T11" fmla="*/ 2628 h 7771"/>
                  <a:gd name="T12" fmla="*/ 5332 w 6712"/>
                  <a:gd name="T13" fmla="*/ 2851 h 7771"/>
                  <a:gd name="T14" fmla="*/ 5169 w 6712"/>
                  <a:gd name="T15" fmla="*/ 3011 h 7771"/>
                  <a:gd name="T16" fmla="*/ 5127 w 6712"/>
                  <a:gd name="T17" fmla="*/ 3391 h 7771"/>
                  <a:gd name="T18" fmla="*/ 5164 w 6712"/>
                  <a:gd name="T19" fmla="*/ 3468 h 7771"/>
                  <a:gd name="T20" fmla="*/ 5364 w 6712"/>
                  <a:gd name="T21" fmla="*/ 3526 h 7771"/>
                  <a:gd name="T22" fmla="*/ 5656 w 6712"/>
                  <a:gd name="T23" fmla="*/ 3424 h 7771"/>
                  <a:gd name="T24" fmla="*/ 6135 w 6712"/>
                  <a:gd name="T25" fmla="*/ 2760 h 7771"/>
                  <a:gd name="T26" fmla="*/ 6648 w 6712"/>
                  <a:gd name="T27" fmla="*/ 3411 h 7771"/>
                  <a:gd name="T28" fmla="*/ 6704 w 6712"/>
                  <a:gd name="T29" fmla="*/ 4068 h 7771"/>
                  <a:gd name="T30" fmla="*/ 6613 w 6712"/>
                  <a:gd name="T31" fmla="*/ 4295 h 7771"/>
                  <a:gd name="T32" fmla="*/ 6492 w 6712"/>
                  <a:gd name="T33" fmla="*/ 4540 h 7771"/>
                  <a:gd name="T34" fmla="*/ 5872 w 6712"/>
                  <a:gd name="T35" fmla="*/ 5178 h 7771"/>
                  <a:gd name="T36" fmla="*/ 5472 w 6712"/>
                  <a:gd name="T37" fmla="*/ 5398 h 7771"/>
                  <a:gd name="T38" fmla="*/ 5199 w 6712"/>
                  <a:gd name="T39" fmla="*/ 5508 h 7771"/>
                  <a:gd name="T40" fmla="*/ 4757 w 6712"/>
                  <a:gd name="T41" fmla="*/ 5593 h 7771"/>
                  <a:gd name="T42" fmla="*/ 5279 w 6712"/>
                  <a:gd name="T43" fmla="*/ 6835 h 7771"/>
                  <a:gd name="T44" fmla="*/ 3939 w 6712"/>
                  <a:gd name="T45" fmla="*/ 7001 h 7771"/>
                  <a:gd name="T46" fmla="*/ 3651 w 6712"/>
                  <a:gd name="T47" fmla="*/ 6848 h 7771"/>
                  <a:gd name="T48" fmla="*/ 3398 w 6712"/>
                  <a:gd name="T49" fmla="*/ 6663 h 7771"/>
                  <a:gd name="T50" fmla="*/ 2626 w 6712"/>
                  <a:gd name="T51" fmla="*/ 6451 h 7771"/>
                  <a:gd name="T52" fmla="*/ 2339 w 6712"/>
                  <a:gd name="T53" fmla="*/ 6360 h 7771"/>
                  <a:gd name="T54" fmla="*/ 2184 w 6712"/>
                  <a:gd name="T55" fmla="*/ 6258 h 7771"/>
                  <a:gd name="T56" fmla="*/ 1243 w 6712"/>
                  <a:gd name="T57" fmla="*/ 5086 h 7771"/>
                  <a:gd name="T58" fmla="*/ 976 w 6712"/>
                  <a:gd name="T59" fmla="*/ 4930 h 7771"/>
                  <a:gd name="T60" fmla="*/ 440 w 6712"/>
                  <a:gd name="T61" fmla="*/ 4837 h 7771"/>
                  <a:gd name="T62" fmla="*/ 305 w 6712"/>
                  <a:gd name="T63" fmla="*/ 4675 h 7771"/>
                  <a:gd name="T64" fmla="*/ 250 w 6712"/>
                  <a:gd name="T65" fmla="*/ 4455 h 7771"/>
                  <a:gd name="T66" fmla="*/ 75 w 6712"/>
                  <a:gd name="T67" fmla="*/ 3841 h 7771"/>
                  <a:gd name="T68" fmla="*/ 23 w 6712"/>
                  <a:gd name="T69" fmla="*/ 3448 h 7771"/>
                  <a:gd name="T70" fmla="*/ 11 w 6712"/>
                  <a:gd name="T71" fmla="*/ 3243 h 7771"/>
                  <a:gd name="T72" fmla="*/ 658 w 6712"/>
                  <a:gd name="T73" fmla="*/ 3534 h 7771"/>
                  <a:gd name="T74" fmla="*/ 1186 w 6712"/>
                  <a:gd name="T75" fmla="*/ 3863 h 7771"/>
                  <a:gd name="T76" fmla="*/ 1561 w 6712"/>
                  <a:gd name="T77" fmla="*/ 4115 h 7771"/>
                  <a:gd name="T78" fmla="*/ 1756 w 6712"/>
                  <a:gd name="T79" fmla="*/ 4213 h 7771"/>
                  <a:gd name="T80" fmla="*/ 2258 w 6712"/>
                  <a:gd name="T81" fmla="*/ 4453 h 7771"/>
                  <a:gd name="T82" fmla="*/ 3016 w 6712"/>
                  <a:gd name="T83" fmla="*/ 4608 h 7771"/>
                  <a:gd name="T84" fmla="*/ 3379 w 6712"/>
                  <a:gd name="T85" fmla="*/ 4743 h 7771"/>
                  <a:gd name="T86" fmla="*/ 3529 w 6712"/>
                  <a:gd name="T87" fmla="*/ 4803 h 7771"/>
                  <a:gd name="T88" fmla="*/ 5067 w 6712"/>
                  <a:gd name="T89" fmla="*/ 4800 h 7771"/>
                  <a:gd name="T90" fmla="*/ 4990 w 6712"/>
                  <a:gd name="T91" fmla="*/ 4656 h 7771"/>
                  <a:gd name="T92" fmla="*/ 4739 w 6712"/>
                  <a:gd name="T93" fmla="*/ 4551 h 7771"/>
                  <a:gd name="T94" fmla="*/ 4369 w 6712"/>
                  <a:gd name="T95" fmla="*/ 4401 h 7771"/>
                  <a:gd name="T96" fmla="*/ 4367 w 6712"/>
                  <a:gd name="T97" fmla="*/ 3883 h 7771"/>
                  <a:gd name="T98" fmla="*/ 4726 w 6712"/>
                  <a:gd name="T99" fmla="*/ 1728 h 7771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6712"/>
                  <a:gd name="T151" fmla="*/ 0 h 7771"/>
                  <a:gd name="T152" fmla="*/ 6712 w 6712"/>
                  <a:gd name="T153" fmla="*/ 7771 h 7771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6712" h="7771">
                    <a:moveTo>
                      <a:pt x="4934" y="78"/>
                    </a:moveTo>
                    <a:lnTo>
                      <a:pt x="4944" y="5"/>
                    </a:lnTo>
                    <a:lnTo>
                      <a:pt x="4944" y="0"/>
                    </a:lnTo>
                    <a:lnTo>
                      <a:pt x="4994" y="285"/>
                    </a:lnTo>
                    <a:lnTo>
                      <a:pt x="5007" y="448"/>
                    </a:lnTo>
                    <a:lnTo>
                      <a:pt x="5054" y="583"/>
                    </a:lnTo>
                    <a:lnTo>
                      <a:pt x="5199" y="1058"/>
                    </a:lnTo>
                    <a:lnTo>
                      <a:pt x="5199" y="1063"/>
                    </a:lnTo>
                    <a:lnTo>
                      <a:pt x="5247" y="1555"/>
                    </a:lnTo>
                    <a:lnTo>
                      <a:pt x="5247" y="1561"/>
                    </a:lnTo>
                    <a:lnTo>
                      <a:pt x="5317" y="1976"/>
                    </a:lnTo>
                    <a:lnTo>
                      <a:pt x="5320" y="1978"/>
                    </a:lnTo>
                    <a:lnTo>
                      <a:pt x="5349" y="2152"/>
                    </a:lnTo>
                    <a:lnTo>
                      <a:pt x="5351" y="2163"/>
                    </a:lnTo>
                    <a:lnTo>
                      <a:pt x="5401" y="2490"/>
                    </a:lnTo>
                    <a:lnTo>
                      <a:pt x="5405" y="2536"/>
                    </a:lnTo>
                    <a:lnTo>
                      <a:pt x="5407" y="2561"/>
                    </a:lnTo>
                    <a:lnTo>
                      <a:pt x="5409" y="2628"/>
                    </a:lnTo>
                    <a:lnTo>
                      <a:pt x="5394" y="2706"/>
                    </a:lnTo>
                    <a:lnTo>
                      <a:pt x="5364" y="2781"/>
                    </a:lnTo>
                    <a:lnTo>
                      <a:pt x="5332" y="2851"/>
                    </a:lnTo>
                    <a:lnTo>
                      <a:pt x="5282" y="2918"/>
                    </a:lnTo>
                    <a:lnTo>
                      <a:pt x="5222" y="2963"/>
                    </a:lnTo>
                    <a:lnTo>
                      <a:pt x="5169" y="3011"/>
                    </a:lnTo>
                    <a:lnTo>
                      <a:pt x="5147" y="3026"/>
                    </a:lnTo>
                    <a:lnTo>
                      <a:pt x="5124" y="3335"/>
                    </a:lnTo>
                    <a:lnTo>
                      <a:pt x="5127" y="3391"/>
                    </a:lnTo>
                    <a:lnTo>
                      <a:pt x="5135" y="3430"/>
                    </a:lnTo>
                    <a:lnTo>
                      <a:pt x="5139" y="3436"/>
                    </a:lnTo>
                    <a:lnTo>
                      <a:pt x="5164" y="3468"/>
                    </a:lnTo>
                    <a:lnTo>
                      <a:pt x="5197" y="3490"/>
                    </a:lnTo>
                    <a:lnTo>
                      <a:pt x="5282" y="3515"/>
                    </a:lnTo>
                    <a:lnTo>
                      <a:pt x="5364" y="3526"/>
                    </a:lnTo>
                    <a:lnTo>
                      <a:pt x="5477" y="3515"/>
                    </a:lnTo>
                    <a:lnTo>
                      <a:pt x="5579" y="3482"/>
                    </a:lnTo>
                    <a:lnTo>
                      <a:pt x="5656" y="3424"/>
                    </a:lnTo>
                    <a:lnTo>
                      <a:pt x="5712" y="3310"/>
                    </a:lnTo>
                    <a:lnTo>
                      <a:pt x="5714" y="3306"/>
                    </a:lnTo>
                    <a:lnTo>
                      <a:pt x="6135" y="2760"/>
                    </a:lnTo>
                    <a:lnTo>
                      <a:pt x="6625" y="3318"/>
                    </a:lnTo>
                    <a:lnTo>
                      <a:pt x="6640" y="3358"/>
                    </a:lnTo>
                    <a:lnTo>
                      <a:pt x="6648" y="3411"/>
                    </a:lnTo>
                    <a:lnTo>
                      <a:pt x="6712" y="3908"/>
                    </a:lnTo>
                    <a:lnTo>
                      <a:pt x="6710" y="3983"/>
                    </a:lnTo>
                    <a:lnTo>
                      <a:pt x="6704" y="4068"/>
                    </a:lnTo>
                    <a:lnTo>
                      <a:pt x="6679" y="4146"/>
                    </a:lnTo>
                    <a:lnTo>
                      <a:pt x="6660" y="4218"/>
                    </a:lnTo>
                    <a:lnTo>
                      <a:pt x="6613" y="4295"/>
                    </a:lnTo>
                    <a:lnTo>
                      <a:pt x="6577" y="4351"/>
                    </a:lnTo>
                    <a:lnTo>
                      <a:pt x="6547" y="4463"/>
                    </a:lnTo>
                    <a:lnTo>
                      <a:pt x="6492" y="4540"/>
                    </a:lnTo>
                    <a:lnTo>
                      <a:pt x="6125" y="4998"/>
                    </a:lnTo>
                    <a:lnTo>
                      <a:pt x="5997" y="5115"/>
                    </a:lnTo>
                    <a:lnTo>
                      <a:pt x="5872" y="5178"/>
                    </a:lnTo>
                    <a:lnTo>
                      <a:pt x="5749" y="5218"/>
                    </a:lnTo>
                    <a:lnTo>
                      <a:pt x="5619" y="5296"/>
                    </a:lnTo>
                    <a:lnTo>
                      <a:pt x="5472" y="5398"/>
                    </a:lnTo>
                    <a:lnTo>
                      <a:pt x="5369" y="5458"/>
                    </a:lnTo>
                    <a:lnTo>
                      <a:pt x="5307" y="5488"/>
                    </a:lnTo>
                    <a:lnTo>
                      <a:pt x="5199" y="5508"/>
                    </a:lnTo>
                    <a:lnTo>
                      <a:pt x="5067" y="5526"/>
                    </a:lnTo>
                    <a:lnTo>
                      <a:pt x="4899" y="5555"/>
                    </a:lnTo>
                    <a:lnTo>
                      <a:pt x="4757" y="5593"/>
                    </a:lnTo>
                    <a:lnTo>
                      <a:pt x="4701" y="5623"/>
                    </a:lnTo>
                    <a:lnTo>
                      <a:pt x="5332" y="6775"/>
                    </a:lnTo>
                    <a:lnTo>
                      <a:pt x="5279" y="6835"/>
                    </a:lnTo>
                    <a:lnTo>
                      <a:pt x="5174" y="6945"/>
                    </a:lnTo>
                    <a:lnTo>
                      <a:pt x="4606" y="7771"/>
                    </a:lnTo>
                    <a:lnTo>
                      <a:pt x="3939" y="7001"/>
                    </a:lnTo>
                    <a:lnTo>
                      <a:pt x="3873" y="6966"/>
                    </a:lnTo>
                    <a:lnTo>
                      <a:pt x="3728" y="6893"/>
                    </a:lnTo>
                    <a:lnTo>
                      <a:pt x="3651" y="6848"/>
                    </a:lnTo>
                    <a:lnTo>
                      <a:pt x="3558" y="6777"/>
                    </a:lnTo>
                    <a:lnTo>
                      <a:pt x="3494" y="6725"/>
                    </a:lnTo>
                    <a:lnTo>
                      <a:pt x="3398" y="6663"/>
                    </a:lnTo>
                    <a:lnTo>
                      <a:pt x="2816" y="6501"/>
                    </a:lnTo>
                    <a:lnTo>
                      <a:pt x="2723" y="6478"/>
                    </a:lnTo>
                    <a:lnTo>
                      <a:pt x="2626" y="6451"/>
                    </a:lnTo>
                    <a:lnTo>
                      <a:pt x="2528" y="6428"/>
                    </a:lnTo>
                    <a:lnTo>
                      <a:pt x="2446" y="6403"/>
                    </a:lnTo>
                    <a:lnTo>
                      <a:pt x="2339" y="6360"/>
                    </a:lnTo>
                    <a:lnTo>
                      <a:pt x="2279" y="6335"/>
                    </a:lnTo>
                    <a:lnTo>
                      <a:pt x="2228" y="6293"/>
                    </a:lnTo>
                    <a:lnTo>
                      <a:pt x="2184" y="6258"/>
                    </a:lnTo>
                    <a:lnTo>
                      <a:pt x="1443" y="5323"/>
                    </a:lnTo>
                    <a:lnTo>
                      <a:pt x="1335" y="5178"/>
                    </a:lnTo>
                    <a:lnTo>
                      <a:pt x="1243" y="5086"/>
                    </a:lnTo>
                    <a:lnTo>
                      <a:pt x="1153" y="5020"/>
                    </a:lnTo>
                    <a:lnTo>
                      <a:pt x="1063" y="4968"/>
                    </a:lnTo>
                    <a:lnTo>
                      <a:pt x="976" y="4930"/>
                    </a:lnTo>
                    <a:lnTo>
                      <a:pt x="665" y="4860"/>
                    </a:lnTo>
                    <a:lnTo>
                      <a:pt x="525" y="4856"/>
                    </a:lnTo>
                    <a:lnTo>
                      <a:pt x="440" y="4837"/>
                    </a:lnTo>
                    <a:lnTo>
                      <a:pt x="388" y="4783"/>
                    </a:lnTo>
                    <a:lnTo>
                      <a:pt x="335" y="4723"/>
                    </a:lnTo>
                    <a:lnTo>
                      <a:pt x="305" y="4675"/>
                    </a:lnTo>
                    <a:lnTo>
                      <a:pt x="280" y="4605"/>
                    </a:lnTo>
                    <a:lnTo>
                      <a:pt x="268" y="4532"/>
                    </a:lnTo>
                    <a:lnTo>
                      <a:pt x="250" y="4455"/>
                    </a:lnTo>
                    <a:lnTo>
                      <a:pt x="123" y="4036"/>
                    </a:lnTo>
                    <a:lnTo>
                      <a:pt x="90" y="3933"/>
                    </a:lnTo>
                    <a:lnTo>
                      <a:pt x="75" y="3841"/>
                    </a:lnTo>
                    <a:lnTo>
                      <a:pt x="42" y="3675"/>
                    </a:lnTo>
                    <a:lnTo>
                      <a:pt x="33" y="3555"/>
                    </a:lnTo>
                    <a:lnTo>
                      <a:pt x="23" y="3448"/>
                    </a:lnTo>
                    <a:lnTo>
                      <a:pt x="25" y="3348"/>
                    </a:lnTo>
                    <a:lnTo>
                      <a:pt x="28" y="3281"/>
                    </a:lnTo>
                    <a:lnTo>
                      <a:pt x="11" y="3243"/>
                    </a:lnTo>
                    <a:lnTo>
                      <a:pt x="0" y="3210"/>
                    </a:lnTo>
                    <a:lnTo>
                      <a:pt x="500" y="3455"/>
                    </a:lnTo>
                    <a:lnTo>
                      <a:pt x="658" y="3534"/>
                    </a:lnTo>
                    <a:lnTo>
                      <a:pt x="768" y="3592"/>
                    </a:lnTo>
                    <a:lnTo>
                      <a:pt x="1175" y="3851"/>
                    </a:lnTo>
                    <a:lnTo>
                      <a:pt x="1186" y="3863"/>
                    </a:lnTo>
                    <a:lnTo>
                      <a:pt x="1370" y="4001"/>
                    </a:lnTo>
                    <a:lnTo>
                      <a:pt x="1478" y="4063"/>
                    </a:lnTo>
                    <a:lnTo>
                      <a:pt x="1561" y="4115"/>
                    </a:lnTo>
                    <a:lnTo>
                      <a:pt x="1656" y="4165"/>
                    </a:lnTo>
                    <a:lnTo>
                      <a:pt x="1754" y="4213"/>
                    </a:lnTo>
                    <a:lnTo>
                      <a:pt x="1756" y="4213"/>
                    </a:lnTo>
                    <a:lnTo>
                      <a:pt x="1926" y="4281"/>
                    </a:lnTo>
                    <a:lnTo>
                      <a:pt x="2024" y="4333"/>
                    </a:lnTo>
                    <a:lnTo>
                      <a:pt x="2258" y="4453"/>
                    </a:lnTo>
                    <a:lnTo>
                      <a:pt x="2666" y="4532"/>
                    </a:lnTo>
                    <a:lnTo>
                      <a:pt x="2844" y="4559"/>
                    </a:lnTo>
                    <a:lnTo>
                      <a:pt x="3016" y="4608"/>
                    </a:lnTo>
                    <a:lnTo>
                      <a:pt x="3166" y="4669"/>
                    </a:lnTo>
                    <a:lnTo>
                      <a:pt x="3276" y="4713"/>
                    </a:lnTo>
                    <a:lnTo>
                      <a:pt x="3379" y="4743"/>
                    </a:lnTo>
                    <a:lnTo>
                      <a:pt x="3381" y="4746"/>
                    </a:lnTo>
                    <a:lnTo>
                      <a:pt x="3421" y="4756"/>
                    </a:lnTo>
                    <a:lnTo>
                      <a:pt x="3529" y="4803"/>
                    </a:lnTo>
                    <a:lnTo>
                      <a:pt x="3626" y="4831"/>
                    </a:lnTo>
                    <a:lnTo>
                      <a:pt x="5064" y="4978"/>
                    </a:lnTo>
                    <a:lnTo>
                      <a:pt x="5067" y="4800"/>
                    </a:lnTo>
                    <a:lnTo>
                      <a:pt x="5067" y="4740"/>
                    </a:lnTo>
                    <a:lnTo>
                      <a:pt x="5044" y="4700"/>
                    </a:lnTo>
                    <a:lnTo>
                      <a:pt x="4990" y="4656"/>
                    </a:lnTo>
                    <a:lnTo>
                      <a:pt x="4934" y="4625"/>
                    </a:lnTo>
                    <a:lnTo>
                      <a:pt x="4836" y="4576"/>
                    </a:lnTo>
                    <a:lnTo>
                      <a:pt x="4739" y="4551"/>
                    </a:lnTo>
                    <a:lnTo>
                      <a:pt x="4517" y="4468"/>
                    </a:lnTo>
                    <a:lnTo>
                      <a:pt x="4429" y="4433"/>
                    </a:lnTo>
                    <a:lnTo>
                      <a:pt x="4369" y="4401"/>
                    </a:lnTo>
                    <a:lnTo>
                      <a:pt x="4357" y="4345"/>
                    </a:lnTo>
                    <a:lnTo>
                      <a:pt x="4361" y="4288"/>
                    </a:lnTo>
                    <a:lnTo>
                      <a:pt x="4367" y="3883"/>
                    </a:lnTo>
                    <a:lnTo>
                      <a:pt x="4481" y="3308"/>
                    </a:lnTo>
                    <a:lnTo>
                      <a:pt x="4583" y="2594"/>
                    </a:lnTo>
                    <a:lnTo>
                      <a:pt x="4726" y="1728"/>
                    </a:lnTo>
                    <a:lnTo>
                      <a:pt x="4814" y="1118"/>
                    </a:lnTo>
                    <a:lnTo>
                      <a:pt x="4934" y="7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11" name="Freeform 32"/>
              <p:cNvSpPr>
                <a:spLocks/>
              </p:cNvSpPr>
              <p:nvPr/>
            </p:nvSpPr>
            <p:spPr bwMode="auto">
              <a:xfrm>
                <a:off x="3646" y="2360"/>
                <a:ext cx="295" cy="240"/>
              </a:xfrm>
              <a:custGeom>
                <a:avLst/>
                <a:gdLst>
                  <a:gd name="T0" fmla="*/ 214 w 1478"/>
                  <a:gd name="T1" fmla="*/ 305 h 1204"/>
                  <a:gd name="T2" fmla="*/ 384 w 1478"/>
                  <a:gd name="T3" fmla="*/ 262 h 1204"/>
                  <a:gd name="T4" fmla="*/ 699 w 1478"/>
                  <a:gd name="T5" fmla="*/ 162 h 1204"/>
                  <a:gd name="T6" fmla="*/ 1218 w 1478"/>
                  <a:gd name="T7" fmla="*/ 0 h 1204"/>
                  <a:gd name="T8" fmla="*/ 1220 w 1478"/>
                  <a:gd name="T9" fmla="*/ 0 h 1204"/>
                  <a:gd name="T10" fmla="*/ 1478 w 1478"/>
                  <a:gd name="T11" fmla="*/ 657 h 1204"/>
                  <a:gd name="T12" fmla="*/ 753 w 1478"/>
                  <a:gd name="T13" fmla="*/ 1204 h 1204"/>
                  <a:gd name="T14" fmla="*/ 542 w 1478"/>
                  <a:gd name="T15" fmla="*/ 984 h 1204"/>
                  <a:gd name="T16" fmla="*/ 438 w 1478"/>
                  <a:gd name="T17" fmla="*/ 892 h 1204"/>
                  <a:gd name="T18" fmla="*/ 347 w 1478"/>
                  <a:gd name="T19" fmla="*/ 780 h 1204"/>
                  <a:gd name="T20" fmla="*/ 290 w 1478"/>
                  <a:gd name="T21" fmla="*/ 660 h 1204"/>
                  <a:gd name="T22" fmla="*/ 164 w 1478"/>
                  <a:gd name="T23" fmla="*/ 490 h 1204"/>
                  <a:gd name="T24" fmla="*/ 107 w 1478"/>
                  <a:gd name="T25" fmla="*/ 417 h 1204"/>
                  <a:gd name="T26" fmla="*/ 0 w 1478"/>
                  <a:gd name="T27" fmla="*/ 305 h 1204"/>
                  <a:gd name="T28" fmla="*/ 210 w 1478"/>
                  <a:gd name="T29" fmla="*/ 305 h 1204"/>
                  <a:gd name="T30" fmla="*/ 212 w 1478"/>
                  <a:gd name="T31" fmla="*/ 305 h 1204"/>
                  <a:gd name="T32" fmla="*/ 214 w 1478"/>
                  <a:gd name="T33" fmla="*/ 305 h 120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478"/>
                  <a:gd name="T52" fmla="*/ 0 h 1204"/>
                  <a:gd name="T53" fmla="*/ 1478 w 1478"/>
                  <a:gd name="T54" fmla="*/ 1204 h 120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478" h="1204">
                    <a:moveTo>
                      <a:pt x="214" y="305"/>
                    </a:moveTo>
                    <a:lnTo>
                      <a:pt x="384" y="262"/>
                    </a:lnTo>
                    <a:lnTo>
                      <a:pt x="699" y="162"/>
                    </a:lnTo>
                    <a:lnTo>
                      <a:pt x="1218" y="0"/>
                    </a:lnTo>
                    <a:lnTo>
                      <a:pt x="1220" y="0"/>
                    </a:lnTo>
                    <a:lnTo>
                      <a:pt x="1478" y="657"/>
                    </a:lnTo>
                    <a:lnTo>
                      <a:pt x="753" y="1204"/>
                    </a:lnTo>
                    <a:lnTo>
                      <a:pt x="542" y="984"/>
                    </a:lnTo>
                    <a:lnTo>
                      <a:pt x="438" y="892"/>
                    </a:lnTo>
                    <a:lnTo>
                      <a:pt x="347" y="780"/>
                    </a:lnTo>
                    <a:lnTo>
                      <a:pt x="290" y="660"/>
                    </a:lnTo>
                    <a:lnTo>
                      <a:pt x="164" y="490"/>
                    </a:lnTo>
                    <a:lnTo>
                      <a:pt x="107" y="417"/>
                    </a:lnTo>
                    <a:lnTo>
                      <a:pt x="0" y="305"/>
                    </a:lnTo>
                    <a:lnTo>
                      <a:pt x="210" y="305"/>
                    </a:lnTo>
                    <a:lnTo>
                      <a:pt x="212" y="305"/>
                    </a:lnTo>
                    <a:lnTo>
                      <a:pt x="214" y="30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12" name="Freeform 33"/>
              <p:cNvSpPr>
                <a:spLocks/>
              </p:cNvSpPr>
              <p:nvPr/>
            </p:nvSpPr>
            <p:spPr bwMode="auto">
              <a:xfrm>
                <a:off x="3990" y="2429"/>
                <a:ext cx="161" cy="253"/>
              </a:xfrm>
              <a:custGeom>
                <a:avLst/>
                <a:gdLst>
                  <a:gd name="T0" fmla="*/ 0 w 805"/>
                  <a:gd name="T1" fmla="*/ 122 h 1265"/>
                  <a:gd name="T2" fmla="*/ 142 w 805"/>
                  <a:gd name="T3" fmla="*/ 0 h 1265"/>
                  <a:gd name="T4" fmla="*/ 624 w 805"/>
                  <a:gd name="T5" fmla="*/ 333 h 1265"/>
                  <a:gd name="T6" fmla="*/ 805 w 805"/>
                  <a:gd name="T7" fmla="*/ 433 h 1265"/>
                  <a:gd name="T8" fmla="*/ 622 w 805"/>
                  <a:gd name="T9" fmla="*/ 633 h 1265"/>
                  <a:gd name="T10" fmla="*/ 145 w 805"/>
                  <a:gd name="T11" fmla="*/ 1265 h 1265"/>
                  <a:gd name="T12" fmla="*/ 35 w 805"/>
                  <a:gd name="T13" fmla="*/ 1003 h 1265"/>
                  <a:gd name="T14" fmla="*/ 504 w 805"/>
                  <a:gd name="T15" fmla="*/ 421 h 1265"/>
                  <a:gd name="T16" fmla="*/ 342 w 805"/>
                  <a:gd name="T17" fmla="*/ 293 h 1265"/>
                  <a:gd name="T18" fmla="*/ 232 w 805"/>
                  <a:gd name="T19" fmla="*/ 228 h 1265"/>
                  <a:gd name="T20" fmla="*/ 139 w 805"/>
                  <a:gd name="T21" fmla="*/ 191 h 1265"/>
                  <a:gd name="T22" fmla="*/ 0 w 805"/>
                  <a:gd name="T23" fmla="*/ 122 h 126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805"/>
                  <a:gd name="T37" fmla="*/ 0 h 1265"/>
                  <a:gd name="T38" fmla="*/ 805 w 805"/>
                  <a:gd name="T39" fmla="*/ 1265 h 1265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805" h="1265">
                    <a:moveTo>
                      <a:pt x="0" y="122"/>
                    </a:moveTo>
                    <a:lnTo>
                      <a:pt x="142" y="0"/>
                    </a:lnTo>
                    <a:lnTo>
                      <a:pt x="624" y="333"/>
                    </a:lnTo>
                    <a:lnTo>
                      <a:pt x="805" y="433"/>
                    </a:lnTo>
                    <a:lnTo>
                      <a:pt x="622" y="633"/>
                    </a:lnTo>
                    <a:lnTo>
                      <a:pt x="145" y="1265"/>
                    </a:lnTo>
                    <a:lnTo>
                      <a:pt x="35" y="1003"/>
                    </a:lnTo>
                    <a:lnTo>
                      <a:pt x="504" y="421"/>
                    </a:lnTo>
                    <a:lnTo>
                      <a:pt x="342" y="293"/>
                    </a:lnTo>
                    <a:lnTo>
                      <a:pt x="232" y="228"/>
                    </a:lnTo>
                    <a:lnTo>
                      <a:pt x="139" y="191"/>
                    </a:lnTo>
                    <a:lnTo>
                      <a:pt x="0" y="122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13" name="Freeform 34"/>
              <p:cNvSpPr>
                <a:spLocks/>
              </p:cNvSpPr>
              <p:nvPr/>
            </p:nvSpPr>
            <p:spPr bwMode="auto">
              <a:xfrm>
                <a:off x="3941" y="2454"/>
                <a:ext cx="150" cy="176"/>
              </a:xfrm>
              <a:custGeom>
                <a:avLst/>
                <a:gdLst>
                  <a:gd name="T0" fmla="*/ 0 w 749"/>
                  <a:gd name="T1" fmla="*/ 186 h 881"/>
                  <a:gd name="T2" fmla="*/ 245 w 749"/>
                  <a:gd name="T3" fmla="*/ 0 h 881"/>
                  <a:gd name="T4" fmla="*/ 384 w 749"/>
                  <a:gd name="T5" fmla="*/ 69 h 881"/>
                  <a:gd name="T6" fmla="*/ 477 w 749"/>
                  <a:gd name="T7" fmla="*/ 106 h 881"/>
                  <a:gd name="T8" fmla="*/ 587 w 749"/>
                  <a:gd name="T9" fmla="*/ 171 h 881"/>
                  <a:gd name="T10" fmla="*/ 749 w 749"/>
                  <a:gd name="T11" fmla="*/ 299 h 881"/>
                  <a:gd name="T12" fmla="*/ 280 w 749"/>
                  <a:gd name="T13" fmla="*/ 881 h 881"/>
                  <a:gd name="T14" fmla="*/ 277 w 749"/>
                  <a:gd name="T15" fmla="*/ 871 h 881"/>
                  <a:gd name="T16" fmla="*/ 195 w 749"/>
                  <a:gd name="T17" fmla="*/ 679 h 881"/>
                  <a:gd name="T18" fmla="*/ 192 w 749"/>
                  <a:gd name="T19" fmla="*/ 671 h 881"/>
                  <a:gd name="T20" fmla="*/ 0 w 749"/>
                  <a:gd name="T21" fmla="*/ 186 h 88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749"/>
                  <a:gd name="T34" fmla="*/ 0 h 881"/>
                  <a:gd name="T35" fmla="*/ 749 w 749"/>
                  <a:gd name="T36" fmla="*/ 881 h 881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749" h="881">
                    <a:moveTo>
                      <a:pt x="0" y="186"/>
                    </a:moveTo>
                    <a:lnTo>
                      <a:pt x="245" y="0"/>
                    </a:lnTo>
                    <a:lnTo>
                      <a:pt x="384" y="69"/>
                    </a:lnTo>
                    <a:lnTo>
                      <a:pt x="477" y="106"/>
                    </a:lnTo>
                    <a:lnTo>
                      <a:pt x="587" y="171"/>
                    </a:lnTo>
                    <a:lnTo>
                      <a:pt x="749" y="299"/>
                    </a:lnTo>
                    <a:lnTo>
                      <a:pt x="280" y="881"/>
                    </a:lnTo>
                    <a:lnTo>
                      <a:pt x="277" y="871"/>
                    </a:lnTo>
                    <a:lnTo>
                      <a:pt x="195" y="679"/>
                    </a:lnTo>
                    <a:lnTo>
                      <a:pt x="192" y="671"/>
                    </a:lnTo>
                    <a:lnTo>
                      <a:pt x="0" y="186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14" name="Freeform 35"/>
              <p:cNvSpPr>
                <a:spLocks/>
              </p:cNvSpPr>
              <p:nvPr/>
            </p:nvSpPr>
            <p:spPr bwMode="auto">
              <a:xfrm>
                <a:off x="4167" y="2455"/>
                <a:ext cx="178" cy="147"/>
              </a:xfrm>
              <a:custGeom>
                <a:avLst/>
                <a:gdLst>
                  <a:gd name="T0" fmla="*/ 68 w 892"/>
                  <a:gd name="T1" fmla="*/ 0 h 733"/>
                  <a:gd name="T2" fmla="*/ 892 w 892"/>
                  <a:gd name="T3" fmla="*/ 19 h 733"/>
                  <a:gd name="T4" fmla="*/ 790 w 892"/>
                  <a:gd name="T5" fmla="*/ 733 h 733"/>
                  <a:gd name="T6" fmla="*/ 613 w 892"/>
                  <a:gd name="T7" fmla="*/ 716 h 733"/>
                  <a:gd name="T8" fmla="*/ 520 w 892"/>
                  <a:gd name="T9" fmla="*/ 693 h 733"/>
                  <a:gd name="T10" fmla="*/ 427 w 892"/>
                  <a:gd name="T11" fmla="*/ 720 h 733"/>
                  <a:gd name="T12" fmla="*/ 0 w 892"/>
                  <a:gd name="T13" fmla="*/ 198 h 733"/>
                  <a:gd name="T14" fmla="*/ 6 w 892"/>
                  <a:gd name="T15" fmla="*/ 191 h 733"/>
                  <a:gd name="T16" fmla="*/ 68 w 892"/>
                  <a:gd name="T17" fmla="*/ 0 h 73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92"/>
                  <a:gd name="T28" fmla="*/ 0 h 733"/>
                  <a:gd name="T29" fmla="*/ 892 w 892"/>
                  <a:gd name="T30" fmla="*/ 733 h 73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92" h="733">
                    <a:moveTo>
                      <a:pt x="68" y="0"/>
                    </a:moveTo>
                    <a:lnTo>
                      <a:pt x="892" y="19"/>
                    </a:lnTo>
                    <a:lnTo>
                      <a:pt x="790" y="733"/>
                    </a:lnTo>
                    <a:lnTo>
                      <a:pt x="613" y="716"/>
                    </a:lnTo>
                    <a:lnTo>
                      <a:pt x="520" y="693"/>
                    </a:lnTo>
                    <a:lnTo>
                      <a:pt x="427" y="720"/>
                    </a:lnTo>
                    <a:lnTo>
                      <a:pt x="0" y="198"/>
                    </a:lnTo>
                    <a:lnTo>
                      <a:pt x="6" y="191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15" name="Freeform 36"/>
              <p:cNvSpPr>
                <a:spLocks/>
              </p:cNvSpPr>
              <p:nvPr/>
            </p:nvSpPr>
            <p:spPr bwMode="auto">
              <a:xfrm>
                <a:off x="3666" y="2491"/>
                <a:ext cx="314" cy="292"/>
              </a:xfrm>
              <a:custGeom>
                <a:avLst/>
                <a:gdLst>
                  <a:gd name="T0" fmla="*/ 1378 w 1570"/>
                  <a:gd name="T1" fmla="*/ 0 h 1460"/>
                  <a:gd name="T2" fmla="*/ 1570 w 1570"/>
                  <a:gd name="T3" fmla="*/ 485 h 1460"/>
                  <a:gd name="T4" fmla="*/ 894 w 1570"/>
                  <a:gd name="T5" fmla="*/ 1127 h 1460"/>
                  <a:gd name="T6" fmla="*/ 568 w 1570"/>
                  <a:gd name="T7" fmla="*/ 1460 h 1460"/>
                  <a:gd name="T8" fmla="*/ 470 w 1570"/>
                  <a:gd name="T9" fmla="*/ 1412 h 1460"/>
                  <a:gd name="T10" fmla="*/ 375 w 1570"/>
                  <a:gd name="T11" fmla="*/ 1362 h 1460"/>
                  <a:gd name="T12" fmla="*/ 292 w 1570"/>
                  <a:gd name="T13" fmla="*/ 1310 h 1460"/>
                  <a:gd name="T14" fmla="*/ 184 w 1570"/>
                  <a:gd name="T15" fmla="*/ 1248 h 1460"/>
                  <a:gd name="T16" fmla="*/ 0 w 1570"/>
                  <a:gd name="T17" fmla="*/ 1110 h 1460"/>
                  <a:gd name="T18" fmla="*/ 30 w 1570"/>
                  <a:gd name="T19" fmla="*/ 1100 h 1460"/>
                  <a:gd name="T20" fmla="*/ 653 w 1570"/>
                  <a:gd name="T21" fmla="*/ 547 h 1460"/>
                  <a:gd name="T22" fmla="*/ 1378 w 1570"/>
                  <a:gd name="T23" fmla="*/ 0 h 146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570"/>
                  <a:gd name="T37" fmla="*/ 0 h 1460"/>
                  <a:gd name="T38" fmla="*/ 1570 w 1570"/>
                  <a:gd name="T39" fmla="*/ 1460 h 146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570" h="1460">
                    <a:moveTo>
                      <a:pt x="1378" y="0"/>
                    </a:moveTo>
                    <a:lnTo>
                      <a:pt x="1570" y="485"/>
                    </a:lnTo>
                    <a:lnTo>
                      <a:pt x="894" y="1127"/>
                    </a:lnTo>
                    <a:lnTo>
                      <a:pt x="568" y="1460"/>
                    </a:lnTo>
                    <a:lnTo>
                      <a:pt x="470" y="1412"/>
                    </a:lnTo>
                    <a:lnTo>
                      <a:pt x="375" y="1362"/>
                    </a:lnTo>
                    <a:lnTo>
                      <a:pt x="292" y="1310"/>
                    </a:lnTo>
                    <a:lnTo>
                      <a:pt x="184" y="1248"/>
                    </a:lnTo>
                    <a:lnTo>
                      <a:pt x="0" y="1110"/>
                    </a:lnTo>
                    <a:lnTo>
                      <a:pt x="30" y="1100"/>
                    </a:lnTo>
                    <a:lnTo>
                      <a:pt x="653" y="547"/>
                    </a:lnTo>
                    <a:lnTo>
                      <a:pt x="1378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16" name="Freeform 37"/>
              <p:cNvSpPr>
                <a:spLocks/>
              </p:cNvSpPr>
              <p:nvPr/>
            </p:nvSpPr>
            <p:spPr bwMode="auto">
              <a:xfrm>
                <a:off x="4019" y="2495"/>
                <a:ext cx="423" cy="441"/>
              </a:xfrm>
              <a:custGeom>
                <a:avLst/>
                <a:gdLst>
                  <a:gd name="T0" fmla="*/ 660 w 2113"/>
                  <a:gd name="T1" fmla="*/ 105 h 2205"/>
                  <a:gd name="T2" fmla="*/ 737 w 2113"/>
                  <a:gd name="T3" fmla="*/ 0 h 2205"/>
                  <a:gd name="T4" fmla="*/ 1164 w 2113"/>
                  <a:gd name="T5" fmla="*/ 522 h 2205"/>
                  <a:gd name="T6" fmla="*/ 1257 w 2113"/>
                  <a:gd name="T7" fmla="*/ 495 h 2205"/>
                  <a:gd name="T8" fmla="*/ 1350 w 2113"/>
                  <a:gd name="T9" fmla="*/ 518 h 2205"/>
                  <a:gd name="T10" fmla="*/ 1527 w 2113"/>
                  <a:gd name="T11" fmla="*/ 535 h 2205"/>
                  <a:gd name="T12" fmla="*/ 1413 w 2113"/>
                  <a:gd name="T13" fmla="*/ 1110 h 2205"/>
                  <a:gd name="T14" fmla="*/ 1407 w 2113"/>
                  <a:gd name="T15" fmla="*/ 1515 h 2205"/>
                  <a:gd name="T16" fmla="*/ 1403 w 2113"/>
                  <a:gd name="T17" fmla="*/ 1572 h 2205"/>
                  <a:gd name="T18" fmla="*/ 1415 w 2113"/>
                  <a:gd name="T19" fmla="*/ 1628 h 2205"/>
                  <a:gd name="T20" fmla="*/ 1475 w 2113"/>
                  <a:gd name="T21" fmla="*/ 1660 h 2205"/>
                  <a:gd name="T22" fmla="*/ 1563 w 2113"/>
                  <a:gd name="T23" fmla="*/ 1695 h 2205"/>
                  <a:gd name="T24" fmla="*/ 1785 w 2113"/>
                  <a:gd name="T25" fmla="*/ 1778 h 2205"/>
                  <a:gd name="T26" fmla="*/ 1882 w 2113"/>
                  <a:gd name="T27" fmla="*/ 1803 h 2205"/>
                  <a:gd name="T28" fmla="*/ 1980 w 2113"/>
                  <a:gd name="T29" fmla="*/ 1852 h 2205"/>
                  <a:gd name="T30" fmla="*/ 2036 w 2113"/>
                  <a:gd name="T31" fmla="*/ 1883 h 2205"/>
                  <a:gd name="T32" fmla="*/ 2090 w 2113"/>
                  <a:gd name="T33" fmla="*/ 1927 h 2205"/>
                  <a:gd name="T34" fmla="*/ 2113 w 2113"/>
                  <a:gd name="T35" fmla="*/ 1967 h 2205"/>
                  <a:gd name="T36" fmla="*/ 2113 w 2113"/>
                  <a:gd name="T37" fmla="*/ 2027 h 2205"/>
                  <a:gd name="T38" fmla="*/ 2110 w 2113"/>
                  <a:gd name="T39" fmla="*/ 2205 h 2205"/>
                  <a:gd name="T40" fmla="*/ 672 w 2113"/>
                  <a:gd name="T41" fmla="*/ 2058 h 2205"/>
                  <a:gd name="T42" fmla="*/ 575 w 2113"/>
                  <a:gd name="T43" fmla="*/ 2030 h 2205"/>
                  <a:gd name="T44" fmla="*/ 467 w 2113"/>
                  <a:gd name="T45" fmla="*/ 1983 h 2205"/>
                  <a:gd name="T46" fmla="*/ 427 w 2113"/>
                  <a:gd name="T47" fmla="*/ 1973 h 2205"/>
                  <a:gd name="T48" fmla="*/ 425 w 2113"/>
                  <a:gd name="T49" fmla="*/ 1970 h 2205"/>
                  <a:gd name="T50" fmla="*/ 58 w 2113"/>
                  <a:gd name="T51" fmla="*/ 1100 h 2205"/>
                  <a:gd name="T52" fmla="*/ 62 w 2113"/>
                  <a:gd name="T53" fmla="*/ 1097 h 2205"/>
                  <a:gd name="T54" fmla="*/ 58 w 2113"/>
                  <a:gd name="T55" fmla="*/ 1097 h 2205"/>
                  <a:gd name="T56" fmla="*/ 0 w 2113"/>
                  <a:gd name="T57" fmla="*/ 937 h 2205"/>
                  <a:gd name="T58" fmla="*/ 477 w 2113"/>
                  <a:gd name="T59" fmla="*/ 305 h 2205"/>
                  <a:gd name="T60" fmla="*/ 660 w 2113"/>
                  <a:gd name="T61" fmla="*/ 105 h 2205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2113"/>
                  <a:gd name="T94" fmla="*/ 0 h 2205"/>
                  <a:gd name="T95" fmla="*/ 2113 w 2113"/>
                  <a:gd name="T96" fmla="*/ 2205 h 2205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2113" h="2205">
                    <a:moveTo>
                      <a:pt x="660" y="105"/>
                    </a:moveTo>
                    <a:lnTo>
                      <a:pt x="737" y="0"/>
                    </a:lnTo>
                    <a:lnTo>
                      <a:pt x="1164" y="522"/>
                    </a:lnTo>
                    <a:lnTo>
                      <a:pt x="1257" y="495"/>
                    </a:lnTo>
                    <a:lnTo>
                      <a:pt x="1350" y="518"/>
                    </a:lnTo>
                    <a:lnTo>
                      <a:pt x="1527" y="535"/>
                    </a:lnTo>
                    <a:lnTo>
                      <a:pt x="1413" y="1110"/>
                    </a:lnTo>
                    <a:lnTo>
                      <a:pt x="1407" y="1515"/>
                    </a:lnTo>
                    <a:lnTo>
                      <a:pt x="1403" y="1572"/>
                    </a:lnTo>
                    <a:lnTo>
                      <a:pt x="1415" y="1628"/>
                    </a:lnTo>
                    <a:lnTo>
                      <a:pt x="1475" y="1660"/>
                    </a:lnTo>
                    <a:lnTo>
                      <a:pt x="1563" y="1695"/>
                    </a:lnTo>
                    <a:lnTo>
                      <a:pt x="1785" y="1778"/>
                    </a:lnTo>
                    <a:lnTo>
                      <a:pt x="1882" y="1803"/>
                    </a:lnTo>
                    <a:lnTo>
                      <a:pt x="1980" y="1852"/>
                    </a:lnTo>
                    <a:lnTo>
                      <a:pt x="2036" y="1883"/>
                    </a:lnTo>
                    <a:lnTo>
                      <a:pt x="2090" y="1927"/>
                    </a:lnTo>
                    <a:lnTo>
                      <a:pt x="2113" y="1967"/>
                    </a:lnTo>
                    <a:lnTo>
                      <a:pt x="2113" y="2027"/>
                    </a:lnTo>
                    <a:lnTo>
                      <a:pt x="2110" y="2205"/>
                    </a:lnTo>
                    <a:lnTo>
                      <a:pt x="672" y="2058"/>
                    </a:lnTo>
                    <a:lnTo>
                      <a:pt x="575" y="2030"/>
                    </a:lnTo>
                    <a:lnTo>
                      <a:pt x="467" y="1983"/>
                    </a:lnTo>
                    <a:lnTo>
                      <a:pt x="427" y="1973"/>
                    </a:lnTo>
                    <a:lnTo>
                      <a:pt x="425" y="1970"/>
                    </a:lnTo>
                    <a:lnTo>
                      <a:pt x="58" y="1100"/>
                    </a:lnTo>
                    <a:lnTo>
                      <a:pt x="62" y="1097"/>
                    </a:lnTo>
                    <a:lnTo>
                      <a:pt x="58" y="1097"/>
                    </a:lnTo>
                    <a:lnTo>
                      <a:pt x="0" y="937"/>
                    </a:lnTo>
                    <a:lnTo>
                      <a:pt x="477" y="305"/>
                    </a:lnTo>
                    <a:lnTo>
                      <a:pt x="660" y="10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17" name="Freeform 38"/>
              <p:cNvSpPr>
                <a:spLocks/>
              </p:cNvSpPr>
              <p:nvPr/>
            </p:nvSpPr>
            <p:spPr bwMode="auto">
              <a:xfrm>
                <a:off x="3779" y="2588"/>
                <a:ext cx="325" cy="301"/>
              </a:xfrm>
              <a:custGeom>
                <a:avLst/>
                <a:gdLst>
                  <a:gd name="T0" fmla="*/ 1002 w 1625"/>
                  <a:gd name="T1" fmla="*/ 0 h 1505"/>
                  <a:gd name="T2" fmla="*/ 1005 w 1625"/>
                  <a:gd name="T3" fmla="*/ 8 h 1505"/>
                  <a:gd name="T4" fmla="*/ 1087 w 1625"/>
                  <a:gd name="T5" fmla="*/ 200 h 1505"/>
                  <a:gd name="T6" fmla="*/ 1090 w 1625"/>
                  <a:gd name="T7" fmla="*/ 210 h 1505"/>
                  <a:gd name="T8" fmla="*/ 1200 w 1625"/>
                  <a:gd name="T9" fmla="*/ 472 h 1505"/>
                  <a:gd name="T10" fmla="*/ 1258 w 1625"/>
                  <a:gd name="T11" fmla="*/ 632 h 1505"/>
                  <a:gd name="T12" fmla="*/ 1262 w 1625"/>
                  <a:gd name="T13" fmla="*/ 632 h 1505"/>
                  <a:gd name="T14" fmla="*/ 1258 w 1625"/>
                  <a:gd name="T15" fmla="*/ 635 h 1505"/>
                  <a:gd name="T16" fmla="*/ 1625 w 1625"/>
                  <a:gd name="T17" fmla="*/ 1505 h 1505"/>
                  <a:gd name="T18" fmla="*/ 1522 w 1625"/>
                  <a:gd name="T19" fmla="*/ 1475 h 1505"/>
                  <a:gd name="T20" fmla="*/ 1412 w 1625"/>
                  <a:gd name="T21" fmla="*/ 1431 h 1505"/>
                  <a:gd name="T22" fmla="*/ 1262 w 1625"/>
                  <a:gd name="T23" fmla="*/ 1370 h 1505"/>
                  <a:gd name="T24" fmla="*/ 1090 w 1625"/>
                  <a:gd name="T25" fmla="*/ 1321 h 1505"/>
                  <a:gd name="T26" fmla="*/ 912 w 1625"/>
                  <a:gd name="T27" fmla="*/ 1294 h 1505"/>
                  <a:gd name="T28" fmla="*/ 504 w 1625"/>
                  <a:gd name="T29" fmla="*/ 1215 h 1505"/>
                  <a:gd name="T30" fmla="*/ 270 w 1625"/>
                  <a:gd name="T31" fmla="*/ 1095 h 1505"/>
                  <a:gd name="T32" fmla="*/ 172 w 1625"/>
                  <a:gd name="T33" fmla="*/ 1043 h 1505"/>
                  <a:gd name="T34" fmla="*/ 2 w 1625"/>
                  <a:gd name="T35" fmla="*/ 975 h 1505"/>
                  <a:gd name="T36" fmla="*/ 0 w 1625"/>
                  <a:gd name="T37" fmla="*/ 975 h 1505"/>
                  <a:gd name="T38" fmla="*/ 326 w 1625"/>
                  <a:gd name="T39" fmla="*/ 642 h 1505"/>
                  <a:gd name="T40" fmla="*/ 1002 w 1625"/>
                  <a:gd name="T41" fmla="*/ 0 h 1505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625"/>
                  <a:gd name="T64" fmla="*/ 0 h 1505"/>
                  <a:gd name="T65" fmla="*/ 1625 w 1625"/>
                  <a:gd name="T66" fmla="*/ 1505 h 1505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625" h="1505">
                    <a:moveTo>
                      <a:pt x="1002" y="0"/>
                    </a:moveTo>
                    <a:lnTo>
                      <a:pt x="1005" y="8"/>
                    </a:lnTo>
                    <a:lnTo>
                      <a:pt x="1087" y="200"/>
                    </a:lnTo>
                    <a:lnTo>
                      <a:pt x="1090" y="210"/>
                    </a:lnTo>
                    <a:lnTo>
                      <a:pt x="1200" y="472"/>
                    </a:lnTo>
                    <a:lnTo>
                      <a:pt x="1258" y="632"/>
                    </a:lnTo>
                    <a:lnTo>
                      <a:pt x="1262" y="632"/>
                    </a:lnTo>
                    <a:lnTo>
                      <a:pt x="1258" y="635"/>
                    </a:lnTo>
                    <a:lnTo>
                      <a:pt x="1625" y="1505"/>
                    </a:lnTo>
                    <a:lnTo>
                      <a:pt x="1522" y="1475"/>
                    </a:lnTo>
                    <a:lnTo>
                      <a:pt x="1412" y="1431"/>
                    </a:lnTo>
                    <a:lnTo>
                      <a:pt x="1262" y="1370"/>
                    </a:lnTo>
                    <a:lnTo>
                      <a:pt x="1090" y="1321"/>
                    </a:lnTo>
                    <a:lnTo>
                      <a:pt x="912" y="1294"/>
                    </a:lnTo>
                    <a:lnTo>
                      <a:pt x="504" y="1215"/>
                    </a:lnTo>
                    <a:lnTo>
                      <a:pt x="270" y="1095"/>
                    </a:lnTo>
                    <a:lnTo>
                      <a:pt x="172" y="1043"/>
                    </a:lnTo>
                    <a:lnTo>
                      <a:pt x="2" y="975"/>
                    </a:lnTo>
                    <a:lnTo>
                      <a:pt x="0" y="975"/>
                    </a:lnTo>
                    <a:lnTo>
                      <a:pt x="326" y="642"/>
                    </a:lnTo>
                    <a:lnTo>
                      <a:pt x="1002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18" name="Freeform 39"/>
              <p:cNvSpPr>
                <a:spLocks/>
              </p:cNvSpPr>
              <p:nvPr/>
            </p:nvSpPr>
            <p:spPr bwMode="auto">
              <a:xfrm>
                <a:off x="2892" y="2908"/>
                <a:ext cx="2280" cy="2067"/>
              </a:xfrm>
              <a:custGeom>
                <a:avLst/>
                <a:gdLst>
                  <a:gd name="T0" fmla="*/ 8206 w 11403"/>
                  <a:gd name="T1" fmla="*/ 1781 h 10336"/>
                  <a:gd name="T2" fmla="*/ 8949 w 11403"/>
                  <a:gd name="T3" fmla="*/ 1538 h 10336"/>
                  <a:gd name="T4" fmla="*/ 10070 w 11403"/>
                  <a:gd name="T5" fmla="*/ 1621 h 10336"/>
                  <a:gd name="T6" fmla="*/ 10200 w 11403"/>
                  <a:gd name="T7" fmla="*/ 1581 h 10336"/>
                  <a:gd name="T8" fmla="*/ 10362 w 11403"/>
                  <a:gd name="T9" fmla="*/ 1181 h 10336"/>
                  <a:gd name="T10" fmla="*/ 10485 w 11403"/>
                  <a:gd name="T11" fmla="*/ 1093 h 10336"/>
                  <a:gd name="T12" fmla="*/ 10732 w 11403"/>
                  <a:gd name="T13" fmla="*/ 1216 h 10336"/>
                  <a:gd name="T14" fmla="*/ 10855 w 11403"/>
                  <a:gd name="T15" fmla="*/ 1330 h 10336"/>
                  <a:gd name="T16" fmla="*/ 11320 w 11403"/>
                  <a:gd name="T17" fmla="*/ 1919 h 10336"/>
                  <a:gd name="T18" fmla="*/ 11118 w 11403"/>
                  <a:gd name="T19" fmla="*/ 2751 h 10336"/>
                  <a:gd name="T20" fmla="*/ 10380 w 11403"/>
                  <a:gd name="T21" fmla="*/ 3893 h 10336"/>
                  <a:gd name="T22" fmla="*/ 9645 w 11403"/>
                  <a:gd name="T23" fmla="*/ 3951 h 10336"/>
                  <a:gd name="T24" fmla="*/ 9045 w 11403"/>
                  <a:gd name="T25" fmla="*/ 4063 h 10336"/>
                  <a:gd name="T26" fmla="*/ 8700 w 11403"/>
                  <a:gd name="T27" fmla="*/ 4303 h 10336"/>
                  <a:gd name="T28" fmla="*/ 8412 w 11403"/>
                  <a:gd name="T29" fmla="*/ 4681 h 10336"/>
                  <a:gd name="T30" fmla="*/ 8250 w 11403"/>
                  <a:gd name="T31" fmla="*/ 5262 h 10336"/>
                  <a:gd name="T32" fmla="*/ 6666 w 11403"/>
                  <a:gd name="T33" fmla="*/ 5015 h 10336"/>
                  <a:gd name="T34" fmla="*/ 6112 w 11403"/>
                  <a:gd name="T35" fmla="*/ 5113 h 10336"/>
                  <a:gd name="T36" fmla="*/ 5684 w 11403"/>
                  <a:gd name="T37" fmla="*/ 5576 h 10336"/>
                  <a:gd name="T38" fmla="*/ 5193 w 11403"/>
                  <a:gd name="T39" fmla="*/ 6301 h 10336"/>
                  <a:gd name="T40" fmla="*/ 4198 w 11403"/>
                  <a:gd name="T41" fmla="*/ 7191 h 10336"/>
                  <a:gd name="T42" fmla="*/ 4226 w 11403"/>
                  <a:gd name="T43" fmla="*/ 7356 h 10336"/>
                  <a:gd name="T44" fmla="*/ 3746 w 11403"/>
                  <a:gd name="T45" fmla="*/ 8148 h 10336"/>
                  <a:gd name="T46" fmla="*/ 3561 w 11403"/>
                  <a:gd name="T47" fmla="*/ 8679 h 10336"/>
                  <a:gd name="T48" fmla="*/ 3435 w 11403"/>
                  <a:gd name="T49" fmla="*/ 8961 h 10336"/>
                  <a:gd name="T50" fmla="*/ 2218 w 11403"/>
                  <a:gd name="T51" fmla="*/ 9906 h 10336"/>
                  <a:gd name="T52" fmla="*/ 0 w 11403"/>
                  <a:gd name="T53" fmla="*/ 9688 h 10336"/>
                  <a:gd name="T54" fmla="*/ 740 w 11403"/>
                  <a:gd name="T55" fmla="*/ 9179 h 10336"/>
                  <a:gd name="T56" fmla="*/ 1083 w 11403"/>
                  <a:gd name="T57" fmla="*/ 8814 h 10336"/>
                  <a:gd name="T58" fmla="*/ 1290 w 11403"/>
                  <a:gd name="T59" fmla="*/ 8464 h 10336"/>
                  <a:gd name="T60" fmla="*/ 1413 w 11403"/>
                  <a:gd name="T61" fmla="*/ 8069 h 10336"/>
                  <a:gd name="T62" fmla="*/ 1407 w 11403"/>
                  <a:gd name="T63" fmla="*/ 7776 h 10336"/>
                  <a:gd name="T64" fmla="*/ 745 w 11403"/>
                  <a:gd name="T65" fmla="*/ 6258 h 10336"/>
                  <a:gd name="T66" fmla="*/ 2133 w 11403"/>
                  <a:gd name="T67" fmla="*/ 4491 h 10336"/>
                  <a:gd name="T68" fmla="*/ 2343 w 11403"/>
                  <a:gd name="T69" fmla="*/ 4256 h 10336"/>
                  <a:gd name="T70" fmla="*/ 2468 w 11403"/>
                  <a:gd name="T71" fmla="*/ 3899 h 10336"/>
                  <a:gd name="T72" fmla="*/ 2820 w 11403"/>
                  <a:gd name="T73" fmla="*/ 3353 h 10336"/>
                  <a:gd name="T74" fmla="*/ 3032 w 11403"/>
                  <a:gd name="T75" fmla="*/ 3038 h 10336"/>
                  <a:gd name="T76" fmla="*/ 3188 w 11403"/>
                  <a:gd name="T77" fmla="*/ 2643 h 10336"/>
                  <a:gd name="T78" fmla="*/ 3295 w 11403"/>
                  <a:gd name="T79" fmla="*/ 2261 h 10336"/>
                  <a:gd name="T80" fmla="*/ 3410 w 11403"/>
                  <a:gd name="T81" fmla="*/ 1106 h 10336"/>
                  <a:gd name="T82" fmla="*/ 3265 w 11403"/>
                  <a:gd name="T83" fmla="*/ 753 h 10336"/>
                  <a:gd name="T84" fmla="*/ 3163 w 11403"/>
                  <a:gd name="T85" fmla="*/ 129 h 10336"/>
                  <a:gd name="T86" fmla="*/ 3210 w 11403"/>
                  <a:gd name="T87" fmla="*/ 19 h 10336"/>
                  <a:gd name="T88" fmla="*/ 3838 w 11403"/>
                  <a:gd name="T89" fmla="*/ 183 h 10336"/>
                  <a:gd name="T90" fmla="*/ 4869 w 11403"/>
                  <a:gd name="T91" fmla="*/ 1421 h 10336"/>
                  <a:gd name="T92" fmla="*/ 5131 w 11403"/>
                  <a:gd name="T93" fmla="*/ 1566 h 10336"/>
                  <a:gd name="T94" fmla="*/ 5501 w 11403"/>
                  <a:gd name="T95" fmla="*/ 1664 h 10336"/>
                  <a:gd name="T96" fmla="*/ 6336 w 11403"/>
                  <a:gd name="T97" fmla="*/ 2011 h 10336"/>
                  <a:gd name="T98" fmla="*/ 7291 w 11403"/>
                  <a:gd name="T99" fmla="*/ 2934 h 103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1403"/>
                  <a:gd name="T151" fmla="*/ 0 h 10336"/>
                  <a:gd name="T152" fmla="*/ 11403 w 11403"/>
                  <a:gd name="T153" fmla="*/ 10336 h 1033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1403" h="10336">
                    <a:moveTo>
                      <a:pt x="8017" y="1938"/>
                    </a:moveTo>
                    <a:lnTo>
                      <a:pt x="8017" y="1936"/>
                    </a:lnTo>
                    <a:lnTo>
                      <a:pt x="8094" y="1866"/>
                    </a:lnTo>
                    <a:lnTo>
                      <a:pt x="8206" y="1781"/>
                    </a:lnTo>
                    <a:lnTo>
                      <a:pt x="8387" y="1686"/>
                    </a:lnTo>
                    <a:lnTo>
                      <a:pt x="8555" y="1606"/>
                    </a:lnTo>
                    <a:lnTo>
                      <a:pt x="8764" y="1564"/>
                    </a:lnTo>
                    <a:lnTo>
                      <a:pt x="8949" y="1538"/>
                    </a:lnTo>
                    <a:lnTo>
                      <a:pt x="9097" y="1508"/>
                    </a:lnTo>
                    <a:lnTo>
                      <a:pt x="9260" y="1504"/>
                    </a:lnTo>
                    <a:lnTo>
                      <a:pt x="9383" y="1508"/>
                    </a:lnTo>
                    <a:lnTo>
                      <a:pt x="10070" y="1621"/>
                    </a:lnTo>
                    <a:lnTo>
                      <a:pt x="10135" y="1631"/>
                    </a:lnTo>
                    <a:lnTo>
                      <a:pt x="10172" y="1626"/>
                    </a:lnTo>
                    <a:lnTo>
                      <a:pt x="10195" y="1614"/>
                    </a:lnTo>
                    <a:lnTo>
                      <a:pt x="10200" y="1581"/>
                    </a:lnTo>
                    <a:lnTo>
                      <a:pt x="10265" y="1249"/>
                    </a:lnTo>
                    <a:lnTo>
                      <a:pt x="10285" y="1199"/>
                    </a:lnTo>
                    <a:lnTo>
                      <a:pt x="10327" y="1181"/>
                    </a:lnTo>
                    <a:lnTo>
                      <a:pt x="10362" y="1181"/>
                    </a:lnTo>
                    <a:lnTo>
                      <a:pt x="10433" y="1174"/>
                    </a:lnTo>
                    <a:lnTo>
                      <a:pt x="10440" y="1118"/>
                    </a:lnTo>
                    <a:lnTo>
                      <a:pt x="10460" y="1093"/>
                    </a:lnTo>
                    <a:lnTo>
                      <a:pt x="10485" y="1093"/>
                    </a:lnTo>
                    <a:lnTo>
                      <a:pt x="10693" y="1121"/>
                    </a:lnTo>
                    <a:lnTo>
                      <a:pt x="10722" y="1131"/>
                    </a:lnTo>
                    <a:lnTo>
                      <a:pt x="10725" y="1156"/>
                    </a:lnTo>
                    <a:lnTo>
                      <a:pt x="10732" y="1216"/>
                    </a:lnTo>
                    <a:lnTo>
                      <a:pt x="10798" y="1236"/>
                    </a:lnTo>
                    <a:lnTo>
                      <a:pt x="10840" y="1261"/>
                    </a:lnTo>
                    <a:lnTo>
                      <a:pt x="10857" y="1284"/>
                    </a:lnTo>
                    <a:lnTo>
                      <a:pt x="10855" y="1330"/>
                    </a:lnTo>
                    <a:lnTo>
                      <a:pt x="10803" y="1733"/>
                    </a:lnTo>
                    <a:lnTo>
                      <a:pt x="11080" y="1799"/>
                    </a:lnTo>
                    <a:lnTo>
                      <a:pt x="11135" y="1824"/>
                    </a:lnTo>
                    <a:lnTo>
                      <a:pt x="11320" y="1919"/>
                    </a:lnTo>
                    <a:lnTo>
                      <a:pt x="11403" y="1951"/>
                    </a:lnTo>
                    <a:lnTo>
                      <a:pt x="11207" y="2523"/>
                    </a:lnTo>
                    <a:lnTo>
                      <a:pt x="11170" y="2658"/>
                    </a:lnTo>
                    <a:lnTo>
                      <a:pt x="11118" y="2751"/>
                    </a:lnTo>
                    <a:lnTo>
                      <a:pt x="10552" y="3749"/>
                    </a:lnTo>
                    <a:lnTo>
                      <a:pt x="10508" y="3826"/>
                    </a:lnTo>
                    <a:lnTo>
                      <a:pt x="10450" y="3868"/>
                    </a:lnTo>
                    <a:lnTo>
                      <a:pt x="10380" y="3893"/>
                    </a:lnTo>
                    <a:lnTo>
                      <a:pt x="10285" y="3921"/>
                    </a:lnTo>
                    <a:lnTo>
                      <a:pt x="10182" y="3928"/>
                    </a:lnTo>
                    <a:lnTo>
                      <a:pt x="10082" y="3944"/>
                    </a:lnTo>
                    <a:lnTo>
                      <a:pt x="9645" y="3951"/>
                    </a:lnTo>
                    <a:lnTo>
                      <a:pt x="9547" y="3956"/>
                    </a:lnTo>
                    <a:lnTo>
                      <a:pt x="9445" y="3971"/>
                    </a:lnTo>
                    <a:lnTo>
                      <a:pt x="9337" y="3984"/>
                    </a:lnTo>
                    <a:lnTo>
                      <a:pt x="9045" y="4063"/>
                    </a:lnTo>
                    <a:lnTo>
                      <a:pt x="8977" y="4091"/>
                    </a:lnTo>
                    <a:lnTo>
                      <a:pt x="8935" y="4144"/>
                    </a:lnTo>
                    <a:lnTo>
                      <a:pt x="8897" y="4181"/>
                    </a:lnTo>
                    <a:lnTo>
                      <a:pt x="8700" y="4303"/>
                    </a:lnTo>
                    <a:lnTo>
                      <a:pt x="8644" y="4328"/>
                    </a:lnTo>
                    <a:lnTo>
                      <a:pt x="8582" y="4386"/>
                    </a:lnTo>
                    <a:lnTo>
                      <a:pt x="8470" y="4586"/>
                    </a:lnTo>
                    <a:lnTo>
                      <a:pt x="8412" y="4681"/>
                    </a:lnTo>
                    <a:lnTo>
                      <a:pt x="8347" y="4796"/>
                    </a:lnTo>
                    <a:lnTo>
                      <a:pt x="8304" y="4921"/>
                    </a:lnTo>
                    <a:lnTo>
                      <a:pt x="8281" y="5048"/>
                    </a:lnTo>
                    <a:lnTo>
                      <a:pt x="8250" y="5262"/>
                    </a:lnTo>
                    <a:lnTo>
                      <a:pt x="8057" y="5218"/>
                    </a:lnTo>
                    <a:lnTo>
                      <a:pt x="7299" y="5108"/>
                    </a:lnTo>
                    <a:lnTo>
                      <a:pt x="6799" y="5036"/>
                    </a:lnTo>
                    <a:lnTo>
                      <a:pt x="6666" y="5015"/>
                    </a:lnTo>
                    <a:lnTo>
                      <a:pt x="6662" y="5015"/>
                    </a:lnTo>
                    <a:lnTo>
                      <a:pt x="6286" y="5056"/>
                    </a:lnTo>
                    <a:lnTo>
                      <a:pt x="6191" y="5081"/>
                    </a:lnTo>
                    <a:lnTo>
                      <a:pt x="6112" y="5113"/>
                    </a:lnTo>
                    <a:lnTo>
                      <a:pt x="6044" y="5176"/>
                    </a:lnTo>
                    <a:lnTo>
                      <a:pt x="5929" y="5279"/>
                    </a:lnTo>
                    <a:lnTo>
                      <a:pt x="5821" y="5424"/>
                    </a:lnTo>
                    <a:lnTo>
                      <a:pt x="5684" y="5576"/>
                    </a:lnTo>
                    <a:lnTo>
                      <a:pt x="5543" y="5718"/>
                    </a:lnTo>
                    <a:lnTo>
                      <a:pt x="5458" y="5828"/>
                    </a:lnTo>
                    <a:lnTo>
                      <a:pt x="5298" y="6031"/>
                    </a:lnTo>
                    <a:lnTo>
                      <a:pt x="5193" y="6301"/>
                    </a:lnTo>
                    <a:lnTo>
                      <a:pt x="4981" y="6476"/>
                    </a:lnTo>
                    <a:lnTo>
                      <a:pt x="4721" y="6641"/>
                    </a:lnTo>
                    <a:lnTo>
                      <a:pt x="4244" y="7119"/>
                    </a:lnTo>
                    <a:lnTo>
                      <a:pt x="4198" y="7191"/>
                    </a:lnTo>
                    <a:lnTo>
                      <a:pt x="4180" y="7216"/>
                    </a:lnTo>
                    <a:lnTo>
                      <a:pt x="4184" y="7273"/>
                    </a:lnTo>
                    <a:lnTo>
                      <a:pt x="4206" y="7308"/>
                    </a:lnTo>
                    <a:lnTo>
                      <a:pt x="4226" y="7356"/>
                    </a:lnTo>
                    <a:lnTo>
                      <a:pt x="4226" y="7428"/>
                    </a:lnTo>
                    <a:lnTo>
                      <a:pt x="4196" y="7499"/>
                    </a:lnTo>
                    <a:lnTo>
                      <a:pt x="4146" y="7553"/>
                    </a:lnTo>
                    <a:lnTo>
                      <a:pt x="3746" y="8148"/>
                    </a:lnTo>
                    <a:lnTo>
                      <a:pt x="3609" y="8441"/>
                    </a:lnTo>
                    <a:lnTo>
                      <a:pt x="3576" y="8511"/>
                    </a:lnTo>
                    <a:lnTo>
                      <a:pt x="3563" y="8601"/>
                    </a:lnTo>
                    <a:lnTo>
                      <a:pt x="3561" y="8679"/>
                    </a:lnTo>
                    <a:lnTo>
                      <a:pt x="3553" y="8746"/>
                    </a:lnTo>
                    <a:lnTo>
                      <a:pt x="3530" y="8823"/>
                    </a:lnTo>
                    <a:lnTo>
                      <a:pt x="3511" y="8871"/>
                    </a:lnTo>
                    <a:lnTo>
                      <a:pt x="3435" y="8961"/>
                    </a:lnTo>
                    <a:lnTo>
                      <a:pt x="3391" y="9016"/>
                    </a:lnTo>
                    <a:lnTo>
                      <a:pt x="3341" y="9069"/>
                    </a:lnTo>
                    <a:lnTo>
                      <a:pt x="3328" y="9084"/>
                    </a:lnTo>
                    <a:lnTo>
                      <a:pt x="2218" y="9906"/>
                    </a:lnTo>
                    <a:lnTo>
                      <a:pt x="1409" y="10286"/>
                    </a:lnTo>
                    <a:lnTo>
                      <a:pt x="1299" y="10336"/>
                    </a:lnTo>
                    <a:lnTo>
                      <a:pt x="2" y="9692"/>
                    </a:lnTo>
                    <a:lnTo>
                      <a:pt x="0" y="9688"/>
                    </a:lnTo>
                    <a:lnTo>
                      <a:pt x="187" y="9621"/>
                    </a:lnTo>
                    <a:lnTo>
                      <a:pt x="253" y="9582"/>
                    </a:lnTo>
                    <a:lnTo>
                      <a:pt x="415" y="9472"/>
                    </a:lnTo>
                    <a:lnTo>
                      <a:pt x="740" y="9179"/>
                    </a:lnTo>
                    <a:lnTo>
                      <a:pt x="825" y="9098"/>
                    </a:lnTo>
                    <a:lnTo>
                      <a:pt x="919" y="9001"/>
                    </a:lnTo>
                    <a:lnTo>
                      <a:pt x="1010" y="8908"/>
                    </a:lnTo>
                    <a:lnTo>
                      <a:pt x="1083" y="8814"/>
                    </a:lnTo>
                    <a:lnTo>
                      <a:pt x="1147" y="8729"/>
                    </a:lnTo>
                    <a:lnTo>
                      <a:pt x="1205" y="8626"/>
                    </a:lnTo>
                    <a:lnTo>
                      <a:pt x="1243" y="8557"/>
                    </a:lnTo>
                    <a:lnTo>
                      <a:pt x="1290" y="8464"/>
                    </a:lnTo>
                    <a:lnTo>
                      <a:pt x="1338" y="8318"/>
                    </a:lnTo>
                    <a:lnTo>
                      <a:pt x="1370" y="8241"/>
                    </a:lnTo>
                    <a:lnTo>
                      <a:pt x="1392" y="8146"/>
                    </a:lnTo>
                    <a:lnTo>
                      <a:pt x="1413" y="8069"/>
                    </a:lnTo>
                    <a:lnTo>
                      <a:pt x="1420" y="7996"/>
                    </a:lnTo>
                    <a:lnTo>
                      <a:pt x="1425" y="7911"/>
                    </a:lnTo>
                    <a:lnTo>
                      <a:pt x="1422" y="7833"/>
                    </a:lnTo>
                    <a:lnTo>
                      <a:pt x="1407" y="7776"/>
                    </a:lnTo>
                    <a:lnTo>
                      <a:pt x="1382" y="7739"/>
                    </a:lnTo>
                    <a:lnTo>
                      <a:pt x="930" y="6883"/>
                    </a:lnTo>
                    <a:lnTo>
                      <a:pt x="742" y="6306"/>
                    </a:lnTo>
                    <a:lnTo>
                      <a:pt x="745" y="6258"/>
                    </a:lnTo>
                    <a:lnTo>
                      <a:pt x="1355" y="5393"/>
                    </a:lnTo>
                    <a:lnTo>
                      <a:pt x="1604" y="5038"/>
                    </a:lnTo>
                    <a:lnTo>
                      <a:pt x="1793" y="4803"/>
                    </a:lnTo>
                    <a:lnTo>
                      <a:pt x="2133" y="4491"/>
                    </a:lnTo>
                    <a:lnTo>
                      <a:pt x="2198" y="4436"/>
                    </a:lnTo>
                    <a:lnTo>
                      <a:pt x="2260" y="4381"/>
                    </a:lnTo>
                    <a:lnTo>
                      <a:pt x="2316" y="4326"/>
                    </a:lnTo>
                    <a:lnTo>
                      <a:pt x="2343" y="4256"/>
                    </a:lnTo>
                    <a:lnTo>
                      <a:pt x="2380" y="4158"/>
                    </a:lnTo>
                    <a:lnTo>
                      <a:pt x="2397" y="4069"/>
                    </a:lnTo>
                    <a:lnTo>
                      <a:pt x="2438" y="3988"/>
                    </a:lnTo>
                    <a:lnTo>
                      <a:pt x="2468" y="3899"/>
                    </a:lnTo>
                    <a:lnTo>
                      <a:pt x="2503" y="3814"/>
                    </a:lnTo>
                    <a:lnTo>
                      <a:pt x="2555" y="3714"/>
                    </a:lnTo>
                    <a:lnTo>
                      <a:pt x="2613" y="3629"/>
                    </a:lnTo>
                    <a:lnTo>
                      <a:pt x="2820" y="3353"/>
                    </a:lnTo>
                    <a:lnTo>
                      <a:pt x="2885" y="3276"/>
                    </a:lnTo>
                    <a:lnTo>
                      <a:pt x="2938" y="3204"/>
                    </a:lnTo>
                    <a:lnTo>
                      <a:pt x="2973" y="3123"/>
                    </a:lnTo>
                    <a:lnTo>
                      <a:pt x="3032" y="3038"/>
                    </a:lnTo>
                    <a:lnTo>
                      <a:pt x="3065" y="2948"/>
                    </a:lnTo>
                    <a:lnTo>
                      <a:pt x="3128" y="2826"/>
                    </a:lnTo>
                    <a:lnTo>
                      <a:pt x="3158" y="2733"/>
                    </a:lnTo>
                    <a:lnTo>
                      <a:pt x="3188" y="2643"/>
                    </a:lnTo>
                    <a:lnTo>
                      <a:pt x="3221" y="2548"/>
                    </a:lnTo>
                    <a:lnTo>
                      <a:pt x="3256" y="2448"/>
                    </a:lnTo>
                    <a:lnTo>
                      <a:pt x="3275" y="2368"/>
                    </a:lnTo>
                    <a:lnTo>
                      <a:pt x="3295" y="2261"/>
                    </a:lnTo>
                    <a:lnTo>
                      <a:pt x="3313" y="2133"/>
                    </a:lnTo>
                    <a:lnTo>
                      <a:pt x="3345" y="1552"/>
                    </a:lnTo>
                    <a:lnTo>
                      <a:pt x="3406" y="1191"/>
                    </a:lnTo>
                    <a:lnTo>
                      <a:pt x="3410" y="1106"/>
                    </a:lnTo>
                    <a:lnTo>
                      <a:pt x="3388" y="1036"/>
                    </a:lnTo>
                    <a:lnTo>
                      <a:pt x="3343" y="942"/>
                    </a:lnTo>
                    <a:lnTo>
                      <a:pt x="3295" y="857"/>
                    </a:lnTo>
                    <a:lnTo>
                      <a:pt x="3265" y="753"/>
                    </a:lnTo>
                    <a:lnTo>
                      <a:pt x="3235" y="649"/>
                    </a:lnTo>
                    <a:lnTo>
                      <a:pt x="3215" y="529"/>
                    </a:lnTo>
                    <a:lnTo>
                      <a:pt x="3198" y="446"/>
                    </a:lnTo>
                    <a:lnTo>
                      <a:pt x="3163" y="129"/>
                    </a:lnTo>
                    <a:lnTo>
                      <a:pt x="3146" y="61"/>
                    </a:lnTo>
                    <a:lnTo>
                      <a:pt x="3125" y="4"/>
                    </a:lnTo>
                    <a:lnTo>
                      <a:pt x="3125" y="0"/>
                    </a:lnTo>
                    <a:lnTo>
                      <a:pt x="3210" y="19"/>
                    </a:lnTo>
                    <a:lnTo>
                      <a:pt x="3350" y="23"/>
                    </a:lnTo>
                    <a:lnTo>
                      <a:pt x="3661" y="93"/>
                    </a:lnTo>
                    <a:lnTo>
                      <a:pt x="3748" y="131"/>
                    </a:lnTo>
                    <a:lnTo>
                      <a:pt x="3838" y="183"/>
                    </a:lnTo>
                    <a:lnTo>
                      <a:pt x="3928" y="249"/>
                    </a:lnTo>
                    <a:lnTo>
                      <a:pt x="4020" y="341"/>
                    </a:lnTo>
                    <a:lnTo>
                      <a:pt x="4128" y="486"/>
                    </a:lnTo>
                    <a:lnTo>
                      <a:pt x="4869" y="1421"/>
                    </a:lnTo>
                    <a:lnTo>
                      <a:pt x="4913" y="1456"/>
                    </a:lnTo>
                    <a:lnTo>
                      <a:pt x="4964" y="1498"/>
                    </a:lnTo>
                    <a:lnTo>
                      <a:pt x="5024" y="1523"/>
                    </a:lnTo>
                    <a:lnTo>
                      <a:pt x="5131" y="1566"/>
                    </a:lnTo>
                    <a:lnTo>
                      <a:pt x="5213" y="1591"/>
                    </a:lnTo>
                    <a:lnTo>
                      <a:pt x="5311" y="1614"/>
                    </a:lnTo>
                    <a:lnTo>
                      <a:pt x="5408" y="1641"/>
                    </a:lnTo>
                    <a:lnTo>
                      <a:pt x="5501" y="1664"/>
                    </a:lnTo>
                    <a:lnTo>
                      <a:pt x="6083" y="1826"/>
                    </a:lnTo>
                    <a:lnTo>
                      <a:pt x="6179" y="1888"/>
                    </a:lnTo>
                    <a:lnTo>
                      <a:pt x="6243" y="1940"/>
                    </a:lnTo>
                    <a:lnTo>
                      <a:pt x="6336" y="2011"/>
                    </a:lnTo>
                    <a:lnTo>
                      <a:pt x="6413" y="2056"/>
                    </a:lnTo>
                    <a:lnTo>
                      <a:pt x="6558" y="2129"/>
                    </a:lnTo>
                    <a:lnTo>
                      <a:pt x="6624" y="2164"/>
                    </a:lnTo>
                    <a:lnTo>
                      <a:pt x="7291" y="2934"/>
                    </a:lnTo>
                    <a:lnTo>
                      <a:pt x="7859" y="2108"/>
                    </a:lnTo>
                    <a:lnTo>
                      <a:pt x="7964" y="1998"/>
                    </a:lnTo>
                    <a:lnTo>
                      <a:pt x="8017" y="193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19" name="Freeform 40"/>
              <p:cNvSpPr>
                <a:spLocks/>
              </p:cNvSpPr>
              <p:nvPr/>
            </p:nvSpPr>
            <p:spPr bwMode="auto">
              <a:xfrm>
                <a:off x="4171" y="1956"/>
                <a:ext cx="244" cy="248"/>
              </a:xfrm>
              <a:custGeom>
                <a:avLst/>
                <a:gdLst>
                  <a:gd name="T0" fmla="*/ 1220 w 1220"/>
                  <a:gd name="T1" fmla="*/ 0 h 1240"/>
                  <a:gd name="T2" fmla="*/ 1100 w 1220"/>
                  <a:gd name="T3" fmla="*/ 1040 h 1240"/>
                  <a:gd name="T4" fmla="*/ 643 w 1220"/>
                  <a:gd name="T5" fmla="*/ 1103 h 1240"/>
                  <a:gd name="T6" fmla="*/ 587 w 1220"/>
                  <a:gd name="T7" fmla="*/ 1107 h 1240"/>
                  <a:gd name="T8" fmla="*/ 508 w 1220"/>
                  <a:gd name="T9" fmla="*/ 1145 h 1240"/>
                  <a:gd name="T10" fmla="*/ 440 w 1220"/>
                  <a:gd name="T11" fmla="*/ 1188 h 1240"/>
                  <a:gd name="T12" fmla="*/ 390 w 1220"/>
                  <a:gd name="T13" fmla="*/ 1225 h 1240"/>
                  <a:gd name="T14" fmla="*/ 315 w 1220"/>
                  <a:gd name="T15" fmla="*/ 1232 h 1240"/>
                  <a:gd name="T16" fmla="*/ 255 w 1220"/>
                  <a:gd name="T17" fmla="*/ 1240 h 1240"/>
                  <a:gd name="T18" fmla="*/ 0 w 1220"/>
                  <a:gd name="T19" fmla="*/ 1165 h 1240"/>
                  <a:gd name="T20" fmla="*/ 49 w 1220"/>
                  <a:gd name="T21" fmla="*/ 1005 h 1240"/>
                  <a:gd name="T22" fmla="*/ 72 w 1220"/>
                  <a:gd name="T23" fmla="*/ 930 h 1240"/>
                  <a:gd name="T24" fmla="*/ 103 w 1220"/>
                  <a:gd name="T25" fmla="*/ 870 h 1240"/>
                  <a:gd name="T26" fmla="*/ 147 w 1220"/>
                  <a:gd name="T27" fmla="*/ 820 h 1240"/>
                  <a:gd name="T28" fmla="*/ 207 w 1220"/>
                  <a:gd name="T29" fmla="*/ 775 h 1240"/>
                  <a:gd name="T30" fmla="*/ 530 w 1220"/>
                  <a:gd name="T31" fmla="*/ 555 h 1240"/>
                  <a:gd name="T32" fmla="*/ 607 w 1220"/>
                  <a:gd name="T33" fmla="*/ 500 h 1240"/>
                  <a:gd name="T34" fmla="*/ 676 w 1220"/>
                  <a:gd name="T35" fmla="*/ 439 h 1240"/>
                  <a:gd name="T36" fmla="*/ 718 w 1220"/>
                  <a:gd name="T37" fmla="*/ 408 h 1240"/>
                  <a:gd name="T38" fmla="*/ 757 w 1220"/>
                  <a:gd name="T39" fmla="*/ 362 h 1240"/>
                  <a:gd name="T40" fmla="*/ 782 w 1220"/>
                  <a:gd name="T41" fmla="*/ 335 h 1240"/>
                  <a:gd name="T42" fmla="*/ 923 w 1220"/>
                  <a:gd name="T43" fmla="*/ 138 h 1240"/>
                  <a:gd name="T44" fmla="*/ 983 w 1220"/>
                  <a:gd name="T45" fmla="*/ 93 h 1240"/>
                  <a:gd name="T46" fmla="*/ 1043 w 1220"/>
                  <a:gd name="T47" fmla="*/ 55 h 1240"/>
                  <a:gd name="T48" fmla="*/ 1220 w 1220"/>
                  <a:gd name="T49" fmla="*/ 0 h 124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220"/>
                  <a:gd name="T76" fmla="*/ 0 h 1240"/>
                  <a:gd name="T77" fmla="*/ 1220 w 1220"/>
                  <a:gd name="T78" fmla="*/ 1240 h 124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220" h="1240">
                    <a:moveTo>
                      <a:pt x="1220" y="0"/>
                    </a:moveTo>
                    <a:lnTo>
                      <a:pt x="1100" y="1040"/>
                    </a:lnTo>
                    <a:lnTo>
                      <a:pt x="643" y="1103"/>
                    </a:lnTo>
                    <a:lnTo>
                      <a:pt x="587" y="1107"/>
                    </a:lnTo>
                    <a:lnTo>
                      <a:pt x="508" y="1145"/>
                    </a:lnTo>
                    <a:lnTo>
                      <a:pt x="440" y="1188"/>
                    </a:lnTo>
                    <a:lnTo>
                      <a:pt x="390" y="1225"/>
                    </a:lnTo>
                    <a:lnTo>
                      <a:pt x="315" y="1232"/>
                    </a:lnTo>
                    <a:lnTo>
                      <a:pt x="255" y="1240"/>
                    </a:lnTo>
                    <a:lnTo>
                      <a:pt x="0" y="1165"/>
                    </a:lnTo>
                    <a:lnTo>
                      <a:pt x="49" y="1005"/>
                    </a:lnTo>
                    <a:lnTo>
                      <a:pt x="72" y="930"/>
                    </a:lnTo>
                    <a:lnTo>
                      <a:pt x="103" y="870"/>
                    </a:lnTo>
                    <a:lnTo>
                      <a:pt x="147" y="820"/>
                    </a:lnTo>
                    <a:lnTo>
                      <a:pt x="207" y="775"/>
                    </a:lnTo>
                    <a:lnTo>
                      <a:pt x="530" y="555"/>
                    </a:lnTo>
                    <a:lnTo>
                      <a:pt x="607" y="500"/>
                    </a:lnTo>
                    <a:lnTo>
                      <a:pt x="676" y="439"/>
                    </a:lnTo>
                    <a:lnTo>
                      <a:pt x="718" y="408"/>
                    </a:lnTo>
                    <a:lnTo>
                      <a:pt x="757" y="362"/>
                    </a:lnTo>
                    <a:lnTo>
                      <a:pt x="782" y="335"/>
                    </a:lnTo>
                    <a:lnTo>
                      <a:pt x="923" y="138"/>
                    </a:lnTo>
                    <a:lnTo>
                      <a:pt x="983" y="93"/>
                    </a:lnTo>
                    <a:lnTo>
                      <a:pt x="1043" y="55"/>
                    </a:lnTo>
                    <a:lnTo>
                      <a:pt x="122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20" name="Freeform 41"/>
              <p:cNvSpPr>
                <a:spLocks/>
              </p:cNvSpPr>
              <p:nvPr/>
            </p:nvSpPr>
            <p:spPr bwMode="auto">
              <a:xfrm>
                <a:off x="3370" y="1562"/>
                <a:ext cx="814" cy="974"/>
              </a:xfrm>
              <a:custGeom>
                <a:avLst/>
                <a:gdLst>
                  <a:gd name="T0" fmla="*/ 383 w 4074"/>
                  <a:gd name="T1" fmla="*/ 13 h 4866"/>
                  <a:gd name="T2" fmla="*/ 2834 w 4074"/>
                  <a:gd name="T3" fmla="*/ 340 h 4866"/>
                  <a:gd name="T4" fmla="*/ 3086 w 4074"/>
                  <a:gd name="T5" fmla="*/ 371 h 4866"/>
                  <a:gd name="T6" fmla="*/ 3106 w 4074"/>
                  <a:gd name="T7" fmla="*/ 760 h 4866"/>
                  <a:gd name="T8" fmla="*/ 3392 w 4074"/>
                  <a:gd name="T9" fmla="*/ 1575 h 4866"/>
                  <a:gd name="T10" fmla="*/ 3486 w 4074"/>
                  <a:gd name="T11" fmla="*/ 1778 h 4866"/>
                  <a:gd name="T12" fmla="*/ 3656 w 4074"/>
                  <a:gd name="T13" fmla="*/ 1928 h 4866"/>
                  <a:gd name="T14" fmla="*/ 4074 w 4074"/>
                  <a:gd name="T15" fmla="*/ 2533 h 4866"/>
                  <a:gd name="T16" fmla="*/ 2155 w 4074"/>
                  <a:gd name="T17" fmla="*/ 3965 h 4866"/>
                  <a:gd name="T18" fmla="*/ 1593 w 4074"/>
                  <a:gd name="T19" fmla="*/ 4291 h 4866"/>
                  <a:gd name="T20" fmla="*/ 1381 w 4074"/>
                  <a:gd name="T21" fmla="*/ 4291 h 4866"/>
                  <a:gd name="T22" fmla="*/ 1223 w 4074"/>
                  <a:gd name="T23" fmla="*/ 4308 h 4866"/>
                  <a:gd name="T24" fmla="*/ 1057 w 4074"/>
                  <a:gd name="T25" fmla="*/ 4366 h 4866"/>
                  <a:gd name="T26" fmla="*/ 538 w 4074"/>
                  <a:gd name="T27" fmla="*/ 4866 h 4866"/>
                  <a:gd name="T28" fmla="*/ 731 w 4074"/>
                  <a:gd name="T29" fmla="*/ 4550 h 4866"/>
                  <a:gd name="T30" fmla="*/ 972 w 4074"/>
                  <a:gd name="T31" fmla="*/ 4313 h 4866"/>
                  <a:gd name="T32" fmla="*/ 1278 w 4074"/>
                  <a:gd name="T33" fmla="*/ 4115 h 4866"/>
                  <a:gd name="T34" fmla="*/ 1453 w 4074"/>
                  <a:gd name="T35" fmla="*/ 3948 h 4866"/>
                  <a:gd name="T36" fmla="*/ 1676 w 4074"/>
                  <a:gd name="T37" fmla="*/ 3741 h 4866"/>
                  <a:gd name="T38" fmla="*/ 1829 w 4074"/>
                  <a:gd name="T39" fmla="*/ 3496 h 4866"/>
                  <a:gd name="T40" fmla="*/ 1906 w 4074"/>
                  <a:gd name="T41" fmla="*/ 3291 h 4866"/>
                  <a:gd name="T42" fmla="*/ 1943 w 4074"/>
                  <a:gd name="T43" fmla="*/ 3098 h 4866"/>
                  <a:gd name="T44" fmla="*/ 1923 w 4074"/>
                  <a:gd name="T45" fmla="*/ 2895 h 4866"/>
                  <a:gd name="T46" fmla="*/ 1863 w 4074"/>
                  <a:gd name="T47" fmla="*/ 2712 h 4866"/>
                  <a:gd name="T48" fmla="*/ 1765 w 4074"/>
                  <a:gd name="T49" fmla="*/ 2565 h 4866"/>
                  <a:gd name="T50" fmla="*/ 1655 w 4074"/>
                  <a:gd name="T51" fmla="*/ 2473 h 4866"/>
                  <a:gd name="T52" fmla="*/ 1555 w 4074"/>
                  <a:gd name="T53" fmla="*/ 2430 h 4866"/>
                  <a:gd name="T54" fmla="*/ 482 w 4074"/>
                  <a:gd name="T55" fmla="*/ 2443 h 4866"/>
                  <a:gd name="T56" fmla="*/ 0 w 4074"/>
                  <a:gd name="T57" fmla="*/ 2511 h 4866"/>
                  <a:gd name="T58" fmla="*/ 103 w 4074"/>
                  <a:gd name="T59" fmla="*/ 2033 h 4866"/>
                  <a:gd name="T60" fmla="*/ 345 w 4074"/>
                  <a:gd name="T61" fmla="*/ 643 h 4866"/>
                  <a:gd name="T62" fmla="*/ 358 w 4074"/>
                  <a:gd name="T63" fmla="*/ 421 h 4866"/>
                  <a:gd name="T64" fmla="*/ 287 w 4074"/>
                  <a:gd name="T65" fmla="*/ 0 h 486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4074"/>
                  <a:gd name="T100" fmla="*/ 0 h 4866"/>
                  <a:gd name="T101" fmla="*/ 4074 w 4074"/>
                  <a:gd name="T102" fmla="*/ 4866 h 486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4074" h="4866">
                    <a:moveTo>
                      <a:pt x="287" y="0"/>
                    </a:moveTo>
                    <a:lnTo>
                      <a:pt x="383" y="13"/>
                    </a:lnTo>
                    <a:lnTo>
                      <a:pt x="1388" y="148"/>
                    </a:lnTo>
                    <a:lnTo>
                      <a:pt x="2834" y="340"/>
                    </a:lnTo>
                    <a:lnTo>
                      <a:pt x="2983" y="357"/>
                    </a:lnTo>
                    <a:lnTo>
                      <a:pt x="3086" y="371"/>
                    </a:lnTo>
                    <a:lnTo>
                      <a:pt x="3086" y="585"/>
                    </a:lnTo>
                    <a:lnTo>
                      <a:pt x="3106" y="760"/>
                    </a:lnTo>
                    <a:lnTo>
                      <a:pt x="3243" y="1193"/>
                    </a:lnTo>
                    <a:lnTo>
                      <a:pt x="3392" y="1575"/>
                    </a:lnTo>
                    <a:lnTo>
                      <a:pt x="3423" y="1663"/>
                    </a:lnTo>
                    <a:lnTo>
                      <a:pt x="3486" y="1778"/>
                    </a:lnTo>
                    <a:lnTo>
                      <a:pt x="3564" y="1863"/>
                    </a:lnTo>
                    <a:lnTo>
                      <a:pt x="3656" y="1928"/>
                    </a:lnTo>
                    <a:lnTo>
                      <a:pt x="3759" y="2023"/>
                    </a:lnTo>
                    <a:lnTo>
                      <a:pt x="4074" y="2533"/>
                    </a:lnTo>
                    <a:lnTo>
                      <a:pt x="3751" y="2781"/>
                    </a:lnTo>
                    <a:lnTo>
                      <a:pt x="2155" y="3965"/>
                    </a:lnTo>
                    <a:lnTo>
                      <a:pt x="1595" y="4291"/>
                    </a:lnTo>
                    <a:lnTo>
                      <a:pt x="1593" y="4291"/>
                    </a:lnTo>
                    <a:lnTo>
                      <a:pt x="1591" y="4291"/>
                    </a:lnTo>
                    <a:lnTo>
                      <a:pt x="1381" y="4291"/>
                    </a:lnTo>
                    <a:lnTo>
                      <a:pt x="1333" y="4291"/>
                    </a:lnTo>
                    <a:lnTo>
                      <a:pt x="1223" y="4308"/>
                    </a:lnTo>
                    <a:lnTo>
                      <a:pt x="1140" y="4320"/>
                    </a:lnTo>
                    <a:lnTo>
                      <a:pt x="1057" y="4366"/>
                    </a:lnTo>
                    <a:lnTo>
                      <a:pt x="983" y="4423"/>
                    </a:lnTo>
                    <a:lnTo>
                      <a:pt x="538" y="4866"/>
                    </a:lnTo>
                    <a:lnTo>
                      <a:pt x="570" y="4793"/>
                    </a:lnTo>
                    <a:lnTo>
                      <a:pt x="731" y="4550"/>
                    </a:lnTo>
                    <a:lnTo>
                      <a:pt x="878" y="4399"/>
                    </a:lnTo>
                    <a:lnTo>
                      <a:pt x="972" y="4313"/>
                    </a:lnTo>
                    <a:lnTo>
                      <a:pt x="1275" y="4118"/>
                    </a:lnTo>
                    <a:lnTo>
                      <a:pt x="1278" y="4115"/>
                    </a:lnTo>
                    <a:lnTo>
                      <a:pt x="1366" y="4042"/>
                    </a:lnTo>
                    <a:lnTo>
                      <a:pt x="1453" y="3948"/>
                    </a:lnTo>
                    <a:lnTo>
                      <a:pt x="1580" y="3843"/>
                    </a:lnTo>
                    <a:lnTo>
                      <a:pt x="1676" y="3741"/>
                    </a:lnTo>
                    <a:lnTo>
                      <a:pt x="1756" y="3627"/>
                    </a:lnTo>
                    <a:lnTo>
                      <a:pt x="1829" y="3496"/>
                    </a:lnTo>
                    <a:lnTo>
                      <a:pt x="1868" y="3395"/>
                    </a:lnTo>
                    <a:lnTo>
                      <a:pt x="1906" y="3291"/>
                    </a:lnTo>
                    <a:lnTo>
                      <a:pt x="1926" y="3210"/>
                    </a:lnTo>
                    <a:lnTo>
                      <a:pt x="1943" y="3098"/>
                    </a:lnTo>
                    <a:lnTo>
                      <a:pt x="1939" y="2983"/>
                    </a:lnTo>
                    <a:lnTo>
                      <a:pt x="1923" y="2895"/>
                    </a:lnTo>
                    <a:lnTo>
                      <a:pt x="1893" y="2791"/>
                    </a:lnTo>
                    <a:lnTo>
                      <a:pt x="1863" y="2712"/>
                    </a:lnTo>
                    <a:lnTo>
                      <a:pt x="1819" y="2631"/>
                    </a:lnTo>
                    <a:lnTo>
                      <a:pt x="1765" y="2565"/>
                    </a:lnTo>
                    <a:lnTo>
                      <a:pt x="1708" y="2508"/>
                    </a:lnTo>
                    <a:lnTo>
                      <a:pt x="1655" y="2473"/>
                    </a:lnTo>
                    <a:lnTo>
                      <a:pt x="1609" y="2443"/>
                    </a:lnTo>
                    <a:lnTo>
                      <a:pt x="1555" y="2430"/>
                    </a:lnTo>
                    <a:lnTo>
                      <a:pt x="1491" y="2415"/>
                    </a:lnTo>
                    <a:lnTo>
                      <a:pt x="482" y="2443"/>
                    </a:lnTo>
                    <a:lnTo>
                      <a:pt x="480" y="2443"/>
                    </a:lnTo>
                    <a:lnTo>
                      <a:pt x="0" y="2511"/>
                    </a:lnTo>
                    <a:lnTo>
                      <a:pt x="103" y="2038"/>
                    </a:lnTo>
                    <a:lnTo>
                      <a:pt x="103" y="2033"/>
                    </a:lnTo>
                    <a:lnTo>
                      <a:pt x="330" y="776"/>
                    </a:lnTo>
                    <a:lnTo>
                      <a:pt x="345" y="643"/>
                    </a:lnTo>
                    <a:lnTo>
                      <a:pt x="360" y="528"/>
                    </a:lnTo>
                    <a:lnTo>
                      <a:pt x="358" y="421"/>
                    </a:lnTo>
                    <a:lnTo>
                      <a:pt x="355" y="340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21" name="Freeform 42"/>
              <p:cNvSpPr>
                <a:spLocks/>
              </p:cNvSpPr>
              <p:nvPr/>
            </p:nvSpPr>
            <p:spPr bwMode="auto">
              <a:xfrm>
                <a:off x="3689" y="1889"/>
                <a:ext cx="734" cy="532"/>
              </a:xfrm>
              <a:custGeom>
                <a:avLst/>
                <a:gdLst>
                  <a:gd name="T0" fmla="*/ 3671 w 3671"/>
                  <a:gd name="T1" fmla="*/ 0 h 2656"/>
                  <a:gd name="T2" fmla="*/ 3671 w 3671"/>
                  <a:gd name="T3" fmla="*/ 3 h 2656"/>
                  <a:gd name="T4" fmla="*/ 3644 w 3671"/>
                  <a:gd name="T5" fmla="*/ 255 h 2656"/>
                  <a:gd name="T6" fmla="*/ 3644 w 3671"/>
                  <a:gd name="T7" fmla="*/ 260 h 2656"/>
                  <a:gd name="T8" fmla="*/ 3634 w 3671"/>
                  <a:gd name="T9" fmla="*/ 333 h 2656"/>
                  <a:gd name="T10" fmla="*/ 3457 w 3671"/>
                  <a:gd name="T11" fmla="*/ 388 h 2656"/>
                  <a:gd name="T12" fmla="*/ 3397 w 3671"/>
                  <a:gd name="T13" fmla="*/ 426 h 2656"/>
                  <a:gd name="T14" fmla="*/ 3337 w 3671"/>
                  <a:gd name="T15" fmla="*/ 471 h 2656"/>
                  <a:gd name="T16" fmla="*/ 3196 w 3671"/>
                  <a:gd name="T17" fmla="*/ 668 h 2656"/>
                  <a:gd name="T18" fmla="*/ 3171 w 3671"/>
                  <a:gd name="T19" fmla="*/ 695 h 2656"/>
                  <a:gd name="T20" fmla="*/ 3132 w 3671"/>
                  <a:gd name="T21" fmla="*/ 741 h 2656"/>
                  <a:gd name="T22" fmla="*/ 3090 w 3671"/>
                  <a:gd name="T23" fmla="*/ 772 h 2656"/>
                  <a:gd name="T24" fmla="*/ 3021 w 3671"/>
                  <a:gd name="T25" fmla="*/ 833 h 2656"/>
                  <a:gd name="T26" fmla="*/ 2944 w 3671"/>
                  <a:gd name="T27" fmla="*/ 888 h 2656"/>
                  <a:gd name="T28" fmla="*/ 2621 w 3671"/>
                  <a:gd name="T29" fmla="*/ 1108 h 2656"/>
                  <a:gd name="T30" fmla="*/ 2561 w 3671"/>
                  <a:gd name="T31" fmla="*/ 1153 h 2656"/>
                  <a:gd name="T32" fmla="*/ 2517 w 3671"/>
                  <a:gd name="T33" fmla="*/ 1203 h 2656"/>
                  <a:gd name="T34" fmla="*/ 2486 w 3671"/>
                  <a:gd name="T35" fmla="*/ 1263 h 2656"/>
                  <a:gd name="T36" fmla="*/ 2463 w 3671"/>
                  <a:gd name="T37" fmla="*/ 1338 h 2656"/>
                  <a:gd name="T38" fmla="*/ 2414 w 3671"/>
                  <a:gd name="T39" fmla="*/ 1498 h 2656"/>
                  <a:gd name="T40" fmla="*/ 2318 w 3671"/>
                  <a:gd name="T41" fmla="*/ 1631 h 2656"/>
                  <a:gd name="T42" fmla="*/ 2314 w 3671"/>
                  <a:gd name="T43" fmla="*/ 1638 h 2656"/>
                  <a:gd name="T44" fmla="*/ 2266 w 3671"/>
                  <a:gd name="T45" fmla="*/ 1708 h 2656"/>
                  <a:gd name="T46" fmla="*/ 2226 w 3671"/>
                  <a:gd name="T47" fmla="*/ 1760 h 2656"/>
                  <a:gd name="T48" fmla="*/ 2187 w 3671"/>
                  <a:gd name="T49" fmla="*/ 1805 h 2656"/>
                  <a:gd name="T50" fmla="*/ 2148 w 3671"/>
                  <a:gd name="T51" fmla="*/ 1828 h 2656"/>
                  <a:gd name="T52" fmla="*/ 1778 w 3671"/>
                  <a:gd name="T53" fmla="*/ 2048 h 2656"/>
                  <a:gd name="T54" fmla="*/ 1693 w 3671"/>
                  <a:gd name="T55" fmla="*/ 2090 h 2656"/>
                  <a:gd name="T56" fmla="*/ 1623 w 3671"/>
                  <a:gd name="T57" fmla="*/ 2129 h 2656"/>
                  <a:gd name="T58" fmla="*/ 1006 w 3671"/>
                  <a:gd name="T59" fmla="*/ 2351 h 2656"/>
                  <a:gd name="T60" fmla="*/ 1004 w 3671"/>
                  <a:gd name="T61" fmla="*/ 2351 h 2656"/>
                  <a:gd name="T62" fmla="*/ 485 w 3671"/>
                  <a:gd name="T63" fmla="*/ 2513 h 2656"/>
                  <a:gd name="T64" fmla="*/ 170 w 3671"/>
                  <a:gd name="T65" fmla="*/ 2613 h 2656"/>
                  <a:gd name="T66" fmla="*/ 0 w 3671"/>
                  <a:gd name="T67" fmla="*/ 2656 h 2656"/>
                  <a:gd name="T68" fmla="*/ 560 w 3671"/>
                  <a:gd name="T69" fmla="*/ 2330 h 2656"/>
                  <a:gd name="T70" fmla="*/ 2156 w 3671"/>
                  <a:gd name="T71" fmla="*/ 1146 h 2656"/>
                  <a:gd name="T72" fmla="*/ 2479 w 3671"/>
                  <a:gd name="T73" fmla="*/ 898 h 2656"/>
                  <a:gd name="T74" fmla="*/ 2482 w 3671"/>
                  <a:gd name="T75" fmla="*/ 896 h 2656"/>
                  <a:gd name="T76" fmla="*/ 3671 w 3671"/>
                  <a:gd name="T77" fmla="*/ 0 h 265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3671"/>
                  <a:gd name="T118" fmla="*/ 0 h 2656"/>
                  <a:gd name="T119" fmla="*/ 3671 w 3671"/>
                  <a:gd name="T120" fmla="*/ 2656 h 2656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3671" h="2656">
                    <a:moveTo>
                      <a:pt x="3671" y="0"/>
                    </a:moveTo>
                    <a:lnTo>
                      <a:pt x="3671" y="3"/>
                    </a:lnTo>
                    <a:lnTo>
                      <a:pt x="3644" y="255"/>
                    </a:lnTo>
                    <a:lnTo>
                      <a:pt x="3644" y="260"/>
                    </a:lnTo>
                    <a:lnTo>
                      <a:pt x="3634" y="333"/>
                    </a:lnTo>
                    <a:lnTo>
                      <a:pt x="3457" y="388"/>
                    </a:lnTo>
                    <a:lnTo>
                      <a:pt x="3397" y="426"/>
                    </a:lnTo>
                    <a:lnTo>
                      <a:pt x="3337" y="471"/>
                    </a:lnTo>
                    <a:lnTo>
                      <a:pt x="3196" y="668"/>
                    </a:lnTo>
                    <a:lnTo>
                      <a:pt x="3171" y="695"/>
                    </a:lnTo>
                    <a:lnTo>
                      <a:pt x="3132" y="741"/>
                    </a:lnTo>
                    <a:lnTo>
                      <a:pt x="3090" y="772"/>
                    </a:lnTo>
                    <a:lnTo>
                      <a:pt x="3021" y="833"/>
                    </a:lnTo>
                    <a:lnTo>
                      <a:pt x="2944" y="888"/>
                    </a:lnTo>
                    <a:lnTo>
                      <a:pt x="2621" y="1108"/>
                    </a:lnTo>
                    <a:lnTo>
                      <a:pt x="2561" y="1153"/>
                    </a:lnTo>
                    <a:lnTo>
                      <a:pt x="2517" y="1203"/>
                    </a:lnTo>
                    <a:lnTo>
                      <a:pt x="2486" y="1263"/>
                    </a:lnTo>
                    <a:lnTo>
                      <a:pt x="2463" y="1338"/>
                    </a:lnTo>
                    <a:lnTo>
                      <a:pt x="2414" y="1498"/>
                    </a:lnTo>
                    <a:lnTo>
                      <a:pt x="2318" y="1631"/>
                    </a:lnTo>
                    <a:lnTo>
                      <a:pt x="2314" y="1638"/>
                    </a:lnTo>
                    <a:lnTo>
                      <a:pt x="2266" y="1708"/>
                    </a:lnTo>
                    <a:lnTo>
                      <a:pt x="2226" y="1760"/>
                    </a:lnTo>
                    <a:lnTo>
                      <a:pt x="2187" y="1805"/>
                    </a:lnTo>
                    <a:lnTo>
                      <a:pt x="2148" y="1828"/>
                    </a:lnTo>
                    <a:lnTo>
                      <a:pt x="1778" y="2048"/>
                    </a:lnTo>
                    <a:lnTo>
                      <a:pt x="1693" y="2090"/>
                    </a:lnTo>
                    <a:lnTo>
                      <a:pt x="1623" y="2129"/>
                    </a:lnTo>
                    <a:lnTo>
                      <a:pt x="1006" y="2351"/>
                    </a:lnTo>
                    <a:lnTo>
                      <a:pt x="1004" y="2351"/>
                    </a:lnTo>
                    <a:lnTo>
                      <a:pt x="485" y="2513"/>
                    </a:lnTo>
                    <a:lnTo>
                      <a:pt x="170" y="2613"/>
                    </a:lnTo>
                    <a:lnTo>
                      <a:pt x="0" y="2656"/>
                    </a:lnTo>
                    <a:lnTo>
                      <a:pt x="560" y="2330"/>
                    </a:lnTo>
                    <a:lnTo>
                      <a:pt x="2156" y="1146"/>
                    </a:lnTo>
                    <a:lnTo>
                      <a:pt x="2479" y="898"/>
                    </a:lnTo>
                    <a:lnTo>
                      <a:pt x="2482" y="896"/>
                    </a:lnTo>
                    <a:lnTo>
                      <a:pt x="3671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22" name="Freeform 43"/>
              <p:cNvSpPr>
                <a:spLocks/>
              </p:cNvSpPr>
              <p:nvPr/>
            </p:nvSpPr>
            <p:spPr bwMode="auto">
              <a:xfrm>
                <a:off x="3268" y="2051"/>
                <a:ext cx="357" cy="505"/>
              </a:xfrm>
              <a:custGeom>
                <a:avLst/>
                <a:gdLst>
                  <a:gd name="T0" fmla="*/ 508 w 1786"/>
                  <a:gd name="T1" fmla="*/ 68 h 2525"/>
                  <a:gd name="T2" fmla="*/ 988 w 1786"/>
                  <a:gd name="T3" fmla="*/ 0 h 2525"/>
                  <a:gd name="T4" fmla="*/ 946 w 1786"/>
                  <a:gd name="T5" fmla="*/ 335 h 2525"/>
                  <a:gd name="T6" fmla="*/ 938 w 1786"/>
                  <a:gd name="T7" fmla="*/ 572 h 2525"/>
                  <a:gd name="T8" fmla="*/ 955 w 1786"/>
                  <a:gd name="T9" fmla="*/ 830 h 2525"/>
                  <a:gd name="T10" fmla="*/ 1001 w 1786"/>
                  <a:gd name="T11" fmla="*/ 1040 h 2525"/>
                  <a:gd name="T12" fmla="*/ 1028 w 1786"/>
                  <a:gd name="T13" fmla="*/ 1195 h 2525"/>
                  <a:gd name="T14" fmla="*/ 1061 w 1786"/>
                  <a:gd name="T15" fmla="*/ 1495 h 2525"/>
                  <a:gd name="T16" fmla="*/ 1786 w 1786"/>
                  <a:gd name="T17" fmla="*/ 1672 h 2525"/>
                  <a:gd name="T18" fmla="*/ 1783 w 1786"/>
                  <a:gd name="T19" fmla="*/ 1675 h 2525"/>
                  <a:gd name="T20" fmla="*/ 1480 w 1786"/>
                  <a:gd name="T21" fmla="*/ 1870 h 2525"/>
                  <a:gd name="T22" fmla="*/ 1386 w 1786"/>
                  <a:gd name="T23" fmla="*/ 1956 h 2525"/>
                  <a:gd name="T24" fmla="*/ 1239 w 1786"/>
                  <a:gd name="T25" fmla="*/ 2107 h 2525"/>
                  <a:gd name="T26" fmla="*/ 1078 w 1786"/>
                  <a:gd name="T27" fmla="*/ 2350 h 2525"/>
                  <a:gd name="T28" fmla="*/ 1046 w 1786"/>
                  <a:gd name="T29" fmla="*/ 2423 h 2525"/>
                  <a:gd name="T30" fmla="*/ 1040 w 1786"/>
                  <a:gd name="T31" fmla="*/ 2429 h 2525"/>
                  <a:gd name="T32" fmla="*/ 855 w 1786"/>
                  <a:gd name="T33" fmla="*/ 2487 h 2525"/>
                  <a:gd name="T34" fmla="*/ 826 w 1786"/>
                  <a:gd name="T35" fmla="*/ 2500 h 2525"/>
                  <a:gd name="T36" fmla="*/ 781 w 1786"/>
                  <a:gd name="T37" fmla="*/ 2525 h 2525"/>
                  <a:gd name="T38" fmla="*/ 768 w 1786"/>
                  <a:gd name="T39" fmla="*/ 2497 h 2525"/>
                  <a:gd name="T40" fmla="*/ 0 w 1786"/>
                  <a:gd name="T41" fmla="*/ 1858 h 2525"/>
                  <a:gd name="T42" fmla="*/ 40 w 1786"/>
                  <a:gd name="T43" fmla="*/ 1805 h 2525"/>
                  <a:gd name="T44" fmla="*/ 56 w 1786"/>
                  <a:gd name="T45" fmla="*/ 1765 h 2525"/>
                  <a:gd name="T46" fmla="*/ 81 w 1786"/>
                  <a:gd name="T47" fmla="*/ 1713 h 2525"/>
                  <a:gd name="T48" fmla="*/ 106 w 1786"/>
                  <a:gd name="T49" fmla="*/ 1672 h 2525"/>
                  <a:gd name="T50" fmla="*/ 146 w 1786"/>
                  <a:gd name="T51" fmla="*/ 1597 h 2525"/>
                  <a:gd name="T52" fmla="*/ 166 w 1786"/>
                  <a:gd name="T53" fmla="*/ 1537 h 2525"/>
                  <a:gd name="T54" fmla="*/ 198 w 1786"/>
                  <a:gd name="T55" fmla="*/ 1465 h 2525"/>
                  <a:gd name="T56" fmla="*/ 508 w 1786"/>
                  <a:gd name="T57" fmla="*/ 72 h 2525"/>
                  <a:gd name="T58" fmla="*/ 508 w 1786"/>
                  <a:gd name="T59" fmla="*/ 68 h 2525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1786"/>
                  <a:gd name="T91" fmla="*/ 0 h 2525"/>
                  <a:gd name="T92" fmla="*/ 1786 w 1786"/>
                  <a:gd name="T93" fmla="*/ 2525 h 2525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1786" h="2525">
                    <a:moveTo>
                      <a:pt x="508" y="68"/>
                    </a:moveTo>
                    <a:lnTo>
                      <a:pt x="988" y="0"/>
                    </a:lnTo>
                    <a:lnTo>
                      <a:pt x="946" y="335"/>
                    </a:lnTo>
                    <a:lnTo>
                      <a:pt x="938" y="572"/>
                    </a:lnTo>
                    <a:lnTo>
                      <a:pt x="955" y="830"/>
                    </a:lnTo>
                    <a:lnTo>
                      <a:pt x="1001" y="1040"/>
                    </a:lnTo>
                    <a:lnTo>
                      <a:pt x="1028" y="1195"/>
                    </a:lnTo>
                    <a:lnTo>
                      <a:pt x="1061" y="1495"/>
                    </a:lnTo>
                    <a:lnTo>
                      <a:pt x="1786" y="1672"/>
                    </a:lnTo>
                    <a:lnTo>
                      <a:pt x="1783" y="1675"/>
                    </a:lnTo>
                    <a:lnTo>
                      <a:pt x="1480" y="1870"/>
                    </a:lnTo>
                    <a:lnTo>
                      <a:pt x="1386" y="1956"/>
                    </a:lnTo>
                    <a:lnTo>
                      <a:pt x="1239" y="2107"/>
                    </a:lnTo>
                    <a:lnTo>
                      <a:pt x="1078" y="2350"/>
                    </a:lnTo>
                    <a:lnTo>
                      <a:pt x="1046" y="2423"/>
                    </a:lnTo>
                    <a:lnTo>
                      <a:pt x="1040" y="2429"/>
                    </a:lnTo>
                    <a:lnTo>
                      <a:pt x="855" y="2487"/>
                    </a:lnTo>
                    <a:lnTo>
                      <a:pt x="826" y="2500"/>
                    </a:lnTo>
                    <a:lnTo>
                      <a:pt x="781" y="2525"/>
                    </a:lnTo>
                    <a:lnTo>
                      <a:pt x="768" y="2497"/>
                    </a:lnTo>
                    <a:lnTo>
                      <a:pt x="0" y="1858"/>
                    </a:lnTo>
                    <a:lnTo>
                      <a:pt x="40" y="1805"/>
                    </a:lnTo>
                    <a:lnTo>
                      <a:pt x="56" y="1765"/>
                    </a:lnTo>
                    <a:lnTo>
                      <a:pt x="81" y="1713"/>
                    </a:lnTo>
                    <a:lnTo>
                      <a:pt x="106" y="1672"/>
                    </a:lnTo>
                    <a:lnTo>
                      <a:pt x="146" y="1597"/>
                    </a:lnTo>
                    <a:lnTo>
                      <a:pt x="166" y="1537"/>
                    </a:lnTo>
                    <a:lnTo>
                      <a:pt x="198" y="1465"/>
                    </a:lnTo>
                    <a:lnTo>
                      <a:pt x="508" y="72"/>
                    </a:lnTo>
                    <a:lnTo>
                      <a:pt x="508" y="6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23" name="Freeform 44"/>
              <p:cNvSpPr>
                <a:spLocks/>
              </p:cNvSpPr>
              <p:nvPr/>
            </p:nvSpPr>
            <p:spPr bwMode="auto">
              <a:xfrm>
                <a:off x="3568" y="1404"/>
                <a:ext cx="122" cy="145"/>
              </a:xfrm>
              <a:custGeom>
                <a:avLst/>
                <a:gdLst>
                  <a:gd name="T0" fmla="*/ 573 w 610"/>
                  <a:gd name="T1" fmla="*/ 108 h 723"/>
                  <a:gd name="T2" fmla="*/ 610 w 610"/>
                  <a:gd name="T3" fmla="*/ 248 h 723"/>
                  <a:gd name="T4" fmla="*/ 587 w 610"/>
                  <a:gd name="T5" fmla="*/ 441 h 723"/>
                  <a:gd name="T6" fmla="*/ 440 w 610"/>
                  <a:gd name="T7" fmla="*/ 425 h 723"/>
                  <a:gd name="T8" fmla="*/ 405 w 610"/>
                  <a:gd name="T9" fmla="*/ 723 h 723"/>
                  <a:gd name="T10" fmla="*/ 182 w 610"/>
                  <a:gd name="T11" fmla="*/ 676 h 723"/>
                  <a:gd name="T12" fmla="*/ 100 w 610"/>
                  <a:gd name="T13" fmla="*/ 658 h 723"/>
                  <a:gd name="T14" fmla="*/ 43 w 610"/>
                  <a:gd name="T15" fmla="*/ 633 h 723"/>
                  <a:gd name="T16" fmla="*/ 18 w 610"/>
                  <a:gd name="T17" fmla="*/ 608 h 723"/>
                  <a:gd name="T18" fmla="*/ 2 w 610"/>
                  <a:gd name="T19" fmla="*/ 548 h 723"/>
                  <a:gd name="T20" fmla="*/ 0 w 610"/>
                  <a:gd name="T21" fmla="*/ 491 h 723"/>
                  <a:gd name="T22" fmla="*/ 5 w 610"/>
                  <a:gd name="T23" fmla="*/ 0 h 723"/>
                  <a:gd name="T24" fmla="*/ 573 w 610"/>
                  <a:gd name="T25" fmla="*/ 108 h 72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610"/>
                  <a:gd name="T40" fmla="*/ 0 h 723"/>
                  <a:gd name="T41" fmla="*/ 610 w 610"/>
                  <a:gd name="T42" fmla="*/ 723 h 72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610" h="723">
                    <a:moveTo>
                      <a:pt x="573" y="108"/>
                    </a:moveTo>
                    <a:lnTo>
                      <a:pt x="610" y="248"/>
                    </a:lnTo>
                    <a:lnTo>
                      <a:pt x="587" y="441"/>
                    </a:lnTo>
                    <a:lnTo>
                      <a:pt x="440" y="425"/>
                    </a:lnTo>
                    <a:lnTo>
                      <a:pt x="405" y="723"/>
                    </a:lnTo>
                    <a:lnTo>
                      <a:pt x="182" y="676"/>
                    </a:lnTo>
                    <a:lnTo>
                      <a:pt x="100" y="658"/>
                    </a:lnTo>
                    <a:lnTo>
                      <a:pt x="43" y="633"/>
                    </a:lnTo>
                    <a:lnTo>
                      <a:pt x="18" y="608"/>
                    </a:lnTo>
                    <a:lnTo>
                      <a:pt x="2" y="548"/>
                    </a:lnTo>
                    <a:lnTo>
                      <a:pt x="0" y="491"/>
                    </a:lnTo>
                    <a:lnTo>
                      <a:pt x="5" y="0"/>
                    </a:lnTo>
                    <a:lnTo>
                      <a:pt x="573" y="10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24" name="Freeform 45"/>
              <p:cNvSpPr>
                <a:spLocks/>
              </p:cNvSpPr>
              <p:nvPr/>
            </p:nvSpPr>
            <p:spPr bwMode="auto">
              <a:xfrm>
                <a:off x="3671" y="452"/>
                <a:ext cx="917" cy="438"/>
              </a:xfrm>
              <a:custGeom>
                <a:avLst/>
                <a:gdLst>
                  <a:gd name="T0" fmla="*/ 1633 w 4586"/>
                  <a:gd name="T1" fmla="*/ 612 h 2190"/>
                  <a:gd name="T2" fmla="*/ 1930 w 4586"/>
                  <a:gd name="T3" fmla="*/ 481 h 2190"/>
                  <a:gd name="T4" fmla="*/ 2104 w 4586"/>
                  <a:gd name="T5" fmla="*/ 410 h 2190"/>
                  <a:gd name="T6" fmla="*/ 2324 w 4586"/>
                  <a:gd name="T7" fmla="*/ 340 h 2190"/>
                  <a:gd name="T8" fmla="*/ 2326 w 4586"/>
                  <a:gd name="T9" fmla="*/ 350 h 2190"/>
                  <a:gd name="T10" fmla="*/ 4586 w 4586"/>
                  <a:gd name="T11" fmla="*/ 0 h 2190"/>
                  <a:gd name="T12" fmla="*/ 4559 w 4586"/>
                  <a:gd name="T13" fmla="*/ 317 h 2190"/>
                  <a:gd name="T14" fmla="*/ 4526 w 4586"/>
                  <a:gd name="T15" fmla="*/ 348 h 2190"/>
                  <a:gd name="T16" fmla="*/ 4506 w 4586"/>
                  <a:gd name="T17" fmla="*/ 383 h 2190"/>
                  <a:gd name="T18" fmla="*/ 4479 w 4586"/>
                  <a:gd name="T19" fmla="*/ 442 h 2190"/>
                  <a:gd name="T20" fmla="*/ 4462 w 4586"/>
                  <a:gd name="T21" fmla="*/ 495 h 2190"/>
                  <a:gd name="T22" fmla="*/ 4451 w 4586"/>
                  <a:gd name="T23" fmla="*/ 585 h 2190"/>
                  <a:gd name="T24" fmla="*/ 4414 w 4586"/>
                  <a:gd name="T25" fmla="*/ 710 h 2190"/>
                  <a:gd name="T26" fmla="*/ 2311 w 4586"/>
                  <a:gd name="T27" fmla="*/ 1845 h 2190"/>
                  <a:gd name="T28" fmla="*/ 2164 w 4586"/>
                  <a:gd name="T29" fmla="*/ 1921 h 2190"/>
                  <a:gd name="T30" fmla="*/ 1670 w 4586"/>
                  <a:gd name="T31" fmla="*/ 2190 h 2190"/>
                  <a:gd name="T32" fmla="*/ 1143 w 4586"/>
                  <a:gd name="T33" fmla="*/ 1780 h 2190"/>
                  <a:gd name="T34" fmla="*/ 793 w 4586"/>
                  <a:gd name="T35" fmla="*/ 1540 h 2190"/>
                  <a:gd name="T36" fmla="*/ 678 w 4586"/>
                  <a:gd name="T37" fmla="*/ 1500 h 2190"/>
                  <a:gd name="T38" fmla="*/ 473 w 4586"/>
                  <a:gd name="T39" fmla="*/ 1548 h 2190"/>
                  <a:gd name="T40" fmla="*/ 338 w 4586"/>
                  <a:gd name="T41" fmla="*/ 1589 h 2190"/>
                  <a:gd name="T42" fmla="*/ 0 w 4586"/>
                  <a:gd name="T43" fmla="*/ 1735 h 2190"/>
                  <a:gd name="T44" fmla="*/ 35 w 4586"/>
                  <a:gd name="T45" fmla="*/ 1653 h 2190"/>
                  <a:gd name="T46" fmla="*/ 97 w 4586"/>
                  <a:gd name="T47" fmla="*/ 1600 h 2190"/>
                  <a:gd name="T48" fmla="*/ 250 w 4586"/>
                  <a:gd name="T49" fmla="*/ 1483 h 2190"/>
                  <a:gd name="T50" fmla="*/ 630 w 4586"/>
                  <a:gd name="T51" fmla="*/ 1257 h 2190"/>
                  <a:gd name="T52" fmla="*/ 1550 w 4586"/>
                  <a:gd name="T53" fmla="*/ 707 h 2190"/>
                  <a:gd name="T54" fmla="*/ 1633 w 4586"/>
                  <a:gd name="T55" fmla="*/ 612 h 2190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4586"/>
                  <a:gd name="T85" fmla="*/ 0 h 2190"/>
                  <a:gd name="T86" fmla="*/ 4586 w 4586"/>
                  <a:gd name="T87" fmla="*/ 2190 h 2190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4586" h="2190">
                    <a:moveTo>
                      <a:pt x="1633" y="612"/>
                    </a:moveTo>
                    <a:lnTo>
                      <a:pt x="1930" y="481"/>
                    </a:lnTo>
                    <a:lnTo>
                      <a:pt x="2104" y="410"/>
                    </a:lnTo>
                    <a:lnTo>
                      <a:pt x="2324" y="340"/>
                    </a:lnTo>
                    <a:lnTo>
                      <a:pt x="2326" y="350"/>
                    </a:lnTo>
                    <a:lnTo>
                      <a:pt x="4586" y="0"/>
                    </a:lnTo>
                    <a:lnTo>
                      <a:pt x="4559" y="317"/>
                    </a:lnTo>
                    <a:lnTo>
                      <a:pt x="4526" y="348"/>
                    </a:lnTo>
                    <a:lnTo>
                      <a:pt x="4506" y="383"/>
                    </a:lnTo>
                    <a:lnTo>
                      <a:pt x="4479" y="442"/>
                    </a:lnTo>
                    <a:lnTo>
                      <a:pt x="4462" y="495"/>
                    </a:lnTo>
                    <a:lnTo>
                      <a:pt x="4451" y="585"/>
                    </a:lnTo>
                    <a:lnTo>
                      <a:pt x="4414" y="710"/>
                    </a:lnTo>
                    <a:lnTo>
                      <a:pt x="2311" y="1845"/>
                    </a:lnTo>
                    <a:lnTo>
                      <a:pt x="2164" y="1921"/>
                    </a:lnTo>
                    <a:lnTo>
                      <a:pt x="1670" y="2190"/>
                    </a:lnTo>
                    <a:lnTo>
                      <a:pt x="1143" y="1780"/>
                    </a:lnTo>
                    <a:lnTo>
                      <a:pt x="793" y="1540"/>
                    </a:lnTo>
                    <a:lnTo>
                      <a:pt x="678" y="1500"/>
                    </a:lnTo>
                    <a:lnTo>
                      <a:pt x="473" y="1548"/>
                    </a:lnTo>
                    <a:lnTo>
                      <a:pt x="338" y="1589"/>
                    </a:lnTo>
                    <a:lnTo>
                      <a:pt x="0" y="1735"/>
                    </a:lnTo>
                    <a:lnTo>
                      <a:pt x="35" y="1653"/>
                    </a:lnTo>
                    <a:lnTo>
                      <a:pt x="97" y="1600"/>
                    </a:lnTo>
                    <a:lnTo>
                      <a:pt x="250" y="1483"/>
                    </a:lnTo>
                    <a:lnTo>
                      <a:pt x="630" y="1257"/>
                    </a:lnTo>
                    <a:lnTo>
                      <a:pt x="1550" y="707"/>
                    </a:lnTo>
                    <a:lnTo>
                      <a:pt x="1633" y="612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25" name="Freeform 46"/>
              <p:cNvSpPr>
                <a:spLocks/>
              </p:cNvSpPr>
              <p:nvPr/>
            </p:nvSpPr>
            <p:spPr bwMode="auto">
              <a:xfrm>
                <a:off x="3659" y="760"/>
                <a:ext cx="445" cy="568"/>
              </a:xfrm>
              <a:custGeom>
                <a:avLst/>
                <a:gdLst>
                  <a:gd name="T0" fmla="*/ 856 w 2227"/>
                  <a:gd name="T1" fmla="*/ 0 h 2840"/>
                  <a:gd name="T2" fmla="*/ 1358 w 2227"/>
                  <a:gd name="T3" fmla="*/ 1074 h 2840"/>
                  <a:gd name="T4" fmla="*/ 1654 w 2227"/>
                  <a:gd name="T5" fmla="*/ 1660 h 2840"/>
                  <a:gd name="T6" fmla="*/ 2076 w 2227"/>
                  <a:gd name="T7" fmla="*/ 2473 h 2840"/>
                  <a:gd name="T8" fmla="*/ 2084 w 2227"/>
                  <a:gd name="T9" fmla="*/ 2483 h 2840"/>
                  <a:gd name="T10" fmla="*/ 2221 w 2227"/>
                  <a:gd name="T11" fmla="*/ 2830 h 2840"/>
                  <a:gd name="T12" fmla="*/ 2227 w 2227"/>
                  <a:gd name="T13" fmla="*/ 2840 h 2840"/>
                  <a:gd name="T14" fmla="*/ 836 w 2227"/>
                  <a:gd name="T15" fmla="*/ 2620 h 2840"/>
                  <a:gd name="T16" fmla="*/ 0 w 2227"/>
                  <a:gd name="T17" fmla="*/ 2495 h 2840"/>
                  <a:gd name="T18" fmla="*/ 6 w 2227"/>
                  <a:gd name="T19" fmla="*/ 2462 h 2840"/>
                  <a:gd name="T20" fmla="*/ 79 w 2227"/>
                  <a:gd name="T21" fmla="*/ 1850 h 2840"/>
                  <a:gd name="T22" fmla="*/ 260 w 2227"/>
                  <a:gd name="T23" fmla="*/ 1200 h 2840"/>
                  <a:gd name="T24" fmla="*/ 531 w 2227"/>
                  <a:gd name="T25" fmla="*/ 582 h 2840"/>
                  <a:gd name="T26" fmla="*/ 856 w 2227"/>
                  <a:gd name="T27" fmla="*/ 0 h 2840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2227"/>
                  <a:gd name="T43" fmla="*/ 0 h 2840"/>
                  <a:gd name="T44" fmla="*/ 2227 w 2227"/>
                  <a:gd name="T45" fmla="*/ 2840 h 2840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2227" h="2840">
                    <a:moveTo>
                      <a:pt x="856" y="0"/>
                    </a:moveTo>
                    <a:lnTo>
                      <a:pt x="1358" y="1074"/>
                    </a:lnTo>
                    <a:lnTo>
                      <a:pt x="1654" y="1660"/>
                    </a:lnTo>
                    <a:lnTo>
                      <a:pt x="2076" y="2473"/>
                    </a:lnTo>
                    <a:lnTo>
                      <a:pt x="2084" y="2483"/>
                    </a:lnTo>
                    <a:lnTo>
                      <a:pt x="2221" y="2830"/>
                    </a:lnTo>
                    <a:lnTo>
                      <a:pt x="2227" y="2840"/>
                    </a:lnTo>
                    <a:lnTo>
                      <a:pt x="836" y="2620"/>
                    </a:lnTo>
                    <a:lnTo>
                      <a:pt x="0" y="2495"/>
                    </a:lnTo>
                    <a:lnTo>
                      <a:pt x="6" y="2462"/>
                    </a:lnTo>
                    <a:lnTo>
                      <a:pt x="79" y="1850"/>
                    </a:lnTo>
                    <a:lnTo>
                      <a:pt x="260" y="1200"/>
                    </a:lnTo>
                    <a:lnTo>
                      <a:pt x="531" y="582"/>
                    </a:lnTo>
                    <a:lnTo>
                      <a:pt x="856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26" name="Freeform 47"/>
              <p:cNvSpPr>
                <a:spLocks/>
              </p:cNvSpPr>
              <p:nvPr/>
            </p:nvSpPr>
            <p:spPr bwMode="auto">
              <a:xfrm>
                <a:off x="3830" y="760"/>
                <a:ext cx="279" cy="332"/>
              </a:xfrm>
              <a:custGeom>
                <a:avLst/>
                <a:gdLst>
                  <a:gd name="T0" fmla="*/ 0 w 1398"/>
                  <a:gd name="T1" fmla="*/ 0 h 1660"/>
                  <a:gd name="T2" fmla="*/ 350 w 1398"/>
                  <a:gd name="T3" fmla="*/ 240 h 1660"/>
                  <a:gd name="T4" fmla="*/ 877 w 1398"/>
                  <a:gd name="T5" fmla="*/ 650 h 1660"/>
                  <a:gd name="T6" fmla="*/ 1398 w 1398"/>
                  <a:gd name="T7" fmla="*/ 1033 h 1660"/>
                  <a:gd name="T8" fmla="*/ 798 w 1398"/>
                  <a:gd name="T9" fmla="*/ 1660 h 1660"/>
                  <a:gd name="T10" fmla="*/ 502 w 1398"/>
                  <a:gd name="T11" fmla="*/ 1074 h 1660"/>
                  <a:gd name="T12" fmla="*/ 0 w 1398"/>
                  <a:gd name="T13" fmla="*/ 0 h 166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398"/>
                  <a:gd name="T22" fmla="*/ 0 h 1660"/>
                  <a:gd name="T23" fmla="*/ 1398 w 1398"/>
                  <a:gd name="T24" fmla="*/ 1660 h 166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398" h="1660">
                    <a:moveTo>
                      <a:pt x="0" y="0"/>
                    </a:moveTo>
                    <a:lnTo>
                      <a:pt x="350" y="240"/>
                    </a:lnTo>
                    <a:lnTo>
                      <a:pt x="877" y="650"/>
                    </a:lnTo>
                    <a:lnTo>
                      <a:pt x="1398" y="1033"/>
                    </a:lnTo>
                    <a:lnTo>
                      <a:pt x="798" y="1660"/>
                    </a:lnTo>
                    <a:lnTo>
                      <a:pt x="502" y="107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27" name="Freeform 48"/>
              <p:cNvSpPr>
                <a:spLocks/>
              </p:cNvSpPr>
              <p:nvPr/>
            </p:nvSpPr>
            <p:spPr bwMode="auto">
              <a:xfrm>
                <a:off x="2865" y="1152"/>
                <a:ext cx="1603" cy="440"/>
              </a:xfrm>
              <a:custGeom>
                <a:avLst/>
                <a:gdLst>
                  <a:gd name="T0" fmla="*/ 778 w 8019"/>
                  <a:gd name="T1" fmla="*/ 23 h 2200"/>
                  <a:gd name="T2" fmla="*/ 2598 w 8019"/>
                  <a:gd name="T3" fmla="*/ 322 h 2200"/>
                  <a:gd name="T4" fmla="*/ 3970 w 8019"/>
                  <a:gd name="T5" fmla="*/ 535 h 2200"/>
                  <a:gd name="T6" fmla="*/ 6197 w 8019"/>
                  <a:gd name="T7" fmla="*/ 880 h 2200"/>
                  <a:gd name="T8" fmla="*/ 7980 w 8019"/>
                  <a:gd name="T9" fmla="*/ 1137 h 2200"/>
                  <a:gd name="T10" fmla="*/ 7989 w 8019"/>
                  <a:gd name="T11" fmla="*/ 1505 h 2200"/>
                  <a:gd name="T12" fmla="*/ 6658 w 8019"/>
                  <a:gd name="T13" fmla="*/ 1347 h 2200"/>
                  <a:gd name="T14" fmla="*/ 6316 w 8019"/>
                  <a:gd name="T15" fmla="*/ 1268 h 2200"/>
                  <a:gd name="T16" fmla="*/ 5736 w 8019"/>
                  <a:gd name="T17" fmla="*/ 1191 h 2200"/>
                  <a:gd name="T18" fmla="*/ 4966 w 8019"/>
                  <a:gd name="T19" fmla="*/ 1075 h 2200"/>
                  <a:gd name="T20" fmla="*/ 3536 w 8019"/>
                  <a:gd name="T21" fmla="*/ 850 h 2200"/>
                  <a:gd name="T22" fmla="*/ 4686 w 8019"/>
                  <a:gd name="T23" fmla="*/ 1332 h 2200"/>
                  <a:gd name="T24" fmla="*/ 5191 w 8019"/>
                  <a:gd name="T25" fmla="*/ 1430 h 2200"/>
                  <a:gd name="T26" fmla="*/ 6314 w 8019"/>
                  <a:gd name="T27" fmla="*/ 1640 h 2200"/>
                  <a:gd name="T28" fmla="*/ 7939 w 8019"/>
                  <a:gd name="T29" fmla="*/ 1932 h 2200"/>
                  <a:gd name="T30" fmla="*/ 7932 w 8019"/>
                  <a:gd name="T31" fmla="*/ 2083 h 2200"/>
                  <a:gd name="T32" fmla="*/ 6261 w 8019"/>
                  <a:gd name="T33" fmla="*/ 1785 h 2200"/>
                  <a:gd name="T34" fmla="*/ 5583 w 8019"/>
                  <a:gd name="T35" fmla="*/ 1668 h 2200"/>
                  <a:gd name="T36" fmla="*/ 4091 w 8019"/>
                  <a:gd name="T37" fmla="*/ 1370 h 2200"/>
                  <a:gd name="T38" fmla="*/ 3518 w 8019"/>
                  <a:gd name="T39" fmla="*/ 1753 h 2200"/>
                  <a:gd name="T40" fmla="*/ 3536 w 8019"/>
                  <a:gd name="T41" fmla="*/ 1870 h 2200"/>
                  <a:gd name="T42" fmla="*/ 3618 w 8019"/>
                  <a:gd name="T43" fmla="*/ 1920 h 2200"/>
                  <a:gd name="T44" fmla="*/ 3923 w 8019"/>
                  <a:gd name="T45" fmla="*/ 1985 h 2200"/>
                  <a:gd name="T46" fmla="*/ 2908 w 8019"/>
                  <a:gd name="T47" fmla="*/ 2065 h 2200"/>
                  <a:gd name="T48" fmla="*/ 2800 w 8019"/>
                  <a:gd name="T49" fmla="*/ 2050 h 2200"/>
                  <a:gd name="T50" fmla="*/ 2530 w 8019"/>
                  <a:gd name="T51" fmla="*/ 2115 h 2200"/>
                  <a:gd name="T52" fmla="*/ 2468 w 8019"/>
                  <a:gd name="T53" fmla="*/ 1870 h 2200"/>
                  <a:gd name="T54" fmla="*/ 2422 w 8019"/>
                  <a:gd name="T55" fmla="*/ 1730 h 2200"/>
                  <a:gd name="T56" fmla="*/ 2355 w 8019"/>
                  <a:gd name="T57" fmla="*/ 1595 h 2200"/>
                  <a:gd name="T58" fmla="*/ 2240 w 8019"/>
                  <a:gd name="T59" fmla="*/ 1432 h 2200"/>
                  <a:gd name="T60" fmla="*/ 2040 w 8019"/>
                  <a:gd name="T61" fmla="*/ 1558 h 2200"/>
                  <a:gd name="T62" fmla="*/ 1925 w 8019"/>
                  <a:gd name="T63" fmla="*/ 1670 h 2200"/>
                  <a:gd name="T64" fmla="*/ 1825 w 8019"/>
                  <a:gd name="T65" fmla="*/ 1725 h 2200"/>
                  <a:gd name="T66" fmla="*/ 1730 w 8019"/>
                  <a:gd name="T67" fmla="*/ 1768 h 2200"/>
                  <a:gd name="T68" fmla="*/ 0 w 8019"/>
                  <a:gd name="T69" fmla="*/ 768 h 2200"/>
                  <a:gd name="T70" fmla="*/ 620 w 8019"/>
                  <a:gd name="T71" fmla="*/ 373 h 2200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8019"/>
                  <a:gd name="T109" fmla="*/ 0 h 2200"/>
                  <a:gd name="T110" fmla="*/ 8019 w 8019"/>
                  <a:gd name="T111" fmla="*/ 2200 h 2200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8019" h="2200">
                    <a:moveTo>
                      <a:pt x="689" y="0"/>
                    </a:moveTo>
                    <a:lnTo>
                      <a:pt x="778" y="23"/>
                    </a:lnTo>
                    <a:lnTo>
                      <a:pt x="895" y="45"/>
                    </a:lnTo>
                    <a:lnTo>
                      <a:pt x="2598" y="322"/>
                    </a:lnTo>
                    <a:lnTo>
                      <a:pt x="3692" y="500"/>
                    </a:lnTo>
                    <a:lnTo>
                      <a:pt x="3970" y="535"/>
                    </a:lnTo>
                    <a:lnTo>
                      <a:pt x="4806" y="660"/>
                    </a:lnTo>
                    <a:lnTo>
                      <a:pt x="6197" y="880"/>
                    </a:lnTo>
                    <a:lnTo>
                      <a:pt x="6191" y="870"/>
                    </a:lnTo>
                    <a:lnTo>
                      <a:pt x="7980" y="1137"/>
                    </a:lnTo>
                    <a:lnTo>
                      <a:pt x="8019" y="1228"/>
                    </a:lnTo>
                    <a:lnTo>
                      <a:pt x="7989" y="1505"/>
                    </a:lnTo>
                    <a:lnTo>
                      <a:pt x="6891" y="1382"/>
                    </a:lnTo>
                    <a:lnTo>
                      <a:pt x="6658" y="1347"/>
                    </a:lnTo>
                    <a:lnTo>
                      <a:pt x="6616" y="1313"/>
                    </a:lnTo>
                    <a:lnTo>
                      <a:pt x="6316" y="1268"/>
                    </a:lnTo>
                    <a:lnTo>
                      <a:pt x="6228" y="1257"/>
                    </a:lnTo>
                    <a:lnTo>
                      <a:pt x="5736" y="1191"/>
                    </a:lnTo>
                    <a:lnTo>
                      <a:pt x="5734" y="1191"/>
                    </a:lnTo>
                    <a:lnTo>
                      <a:pt x="4966" y="1075"/>
                    </a:lnTo>
                    <a:lnTo>
                      <a:pt x="4960" y="1073"/>
                    </a:lnTo>
                    <a:lnTo>
                      <a:pt x="3536" y="850"/>
                    </a:lnTo>
                    <a:lnTo>
                      <a:pt x="3528" y="1102"/>
                    </a:lnTo>
                    <a:lnTo>
                      <a:pt x="4686" y="1332"/>
                    </a:lnTo>
                    <a:lnTo>
                      <a:pt x="5186" y="1430"/>
                    </a:lnTo>
                    <a:lnTo>
                      <a:pt x="5191" y="1430"/>
                    </a:lnTo>
                    <a:lnTo>
                      <a:pt x="5591" y="1502"/>
                    </a:lnTo>
                    <a:lnTo>
                      <a:pt x="6314" y="1640"/>
                    </a:lnTo>
                    <a:lnTo>
                      <a:pt x="6496" y="1672"/>
                    </a:lnTo>
                    <a:lnTo>
                      <a:pt x="7939" y="1932"/>
                    </a:lnTo>
                    <a:lnTo>
                      <a:pt x="7939" y="1938"/>
                    </a:lnTo>
                    <a:lnTo>
                      <a:pt x="7932" y="2083"/>
                    </a:lnTo>
                    <a:lnTo>
                      <a:pt x="6311" y="1793"/>
                    </a:lnTo>
                    <a:lnTo>
                      <a:pt x="6261" y="1785"/>
                    </a:lnTo>
                    <a:lnTo>
                      <a:pt x="5981" y="1750"/>
                    </a:lnTo>
                    <a:lnTo>
                      <a:pt x="5583" y="1668"/>
                    </a:lnTo>
                    <a:lnTo>
                      <a:pt x="4099" y="1372"/>
                    </a:lnTo>
                    <a:lnTo>
                      <a:pt x="4091" y="1370"/>
                    </a:lnTo>
                    <a:lnTo>
                      <a:pt x="3523" y="1262"/>
                    </a:lnTo>
                    <a:lnTo>
                      <a:pt x="3518" y="1753"/>
                    </a:lnTo>
                    <a:lnTo>
                      <a:pt x="3520" y="1810"/>
                    </a:lnTo>
                    <a:lnTo>
                      <a:pt x="3536" y="1870"/>
                    </a:lnTo>
                    <a:lnTo>
                      <a:pt x="3561" y="1895"/>
                    </a:lnTo>
                    <a:lnTo>
                      <a:pt x="3618" y="1920"/>
                    </a:lnTo>
                    <a:lnTo>
                      <a:pt x="3700" y="1938"/>
                    </a:lnTo>
                    <a:lnTo>
                      <a:pt x="3923" y="1985"/>
                    </a:lnTo>
                    <a:lnTo>
                      <a:pt x="3913" y="2200"/>
                    </a:lnTo>
                    <a:lnTo>
                      <a:pt x="2908" y="2065"/>
                    </a:lnTo>
                    <a:lnTo>
                      <a:pt x="2812" y="2052"/>
                    </a:lnTo>
                    <a:lnTo>
                      <a:pt x="2800" y="2050"/>
                    </a:lnTo>
                    <a:lnTo>
                      <a:pt x="2770" y="2060"/>
                    </a:lnTo>
                    <a:lnTo>
                      <a:pt x="2530" y="2115"/>
                    </a:lnTo>
                    <a:lnTo>
                      <a:pt x="2498" y="1955"/>
                    </a:lnTo>
                    <a:lnTo>
                      <a:pt x="2468" y="1870"/>
                    </a:lnTo>
                    <a:lnTo>
                      <a:pt x="2445" y="1803"/>
                    </a:lnTo>
                    <a:lnTo>
                      <a:pt x="2422" y="1730"/>
                    </a:lnTo>
                    <a:lnTo>
                      <a:pt x="2388" y="1660"/>
                    </a:lnTo>
                    <a:lnTo>
                      <a:pt x="2355" y="1595"/>
                    </a:lnTo>
                    <a:lnTo>
                      <a:pt x="2285" y="1485"/>
                    </a:lnTo>
                    <a:lnTo>
                      <a:pt x="2240" y="1432"/>
                    </a:lnTo>
                    <a:lnTo>
                      <a:pt x="2190" y="1395"/>
                    </a:lnTo>
                    <a:lnTo>
                      <a:pt x="2040" y="1558"/>
                    </a:lnTo>
                    <a:lnTo>
                      <a:pt x="1978" y="1627"/>
                    </a:lnTo>
                    <a:lnTo>
                      <a:pt x="1925" y="1670"/>
                    </a:lnTo>
                    <a:lnTo>
                      <a:pt x="1882" y="1697"/>
                    </a:lnTo>
                    <a:lnTo>
                      <a:pt x="1825" y="1725"/>
                    </a:lnTo>
                    <a:lnTo>
                      <a:pt x="1778" y="1747"/>
                    </a:lnTo>
                    <a:lnTo>
                      <a:pt x="1730" y="1768"/>
                    </a:lnTo>
                    <a:lnTo>
                      <a:pt x="1152" y="1938"/>
                    </a:lnTo>
                    <a:lnTo>
                      <a:pt x="0" y="768"/>
                    </a:lnTo>
                    <a:lnTo>
                      <a:pt x="460" y="465"/>
                    </a:lnTo>
                    <a:lnTo>
                      <a:pt x="620" y="373"/>
                    </a:lnTo>
                    <a:lnTo>
                      <a:pt x="689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28" name="Freeform 49"/>
              <p:cNvSpPr>
                <a:spLocks/>
              </p:cNvSpPr>
              <p:nvPr/>
            </p:nvSpPr>
            <p:spPr bwMode="auto">
              <a:xfrm>
                <a:off x="3570" y="1322"/>
                <a:ext cx="333" cy="116"/>
              </a:xfrm>
              <a:custGeom>
                <a:avLst/>
                <a:gdLst>
                  <a:gd name="T0" fmla="*/ 1432 w 1663"/>
                  <a:gd name="T1" fmla="*/ 223 h 580"/>
                  <a:gd name="T2" fmla="*/ 1495 w 1663"/>
                  <a:gd name="T3" fmla="*/ 390 h 580"/>
                  <a:gd name="T4" fmla="*/ 1563 w 1663"/>
                  <a:gd name="T5" fmla="*/ 368 h 580"/>
                  <a:gd name="T6" fmla="*/ 1663 w 1663"/>
                  <a:gd name="T7" fmla="*/ 580 h 580"/>
                  <a:gd name="T8" fmla="*/ 1658 w 1663"/>
                  <a:gd name="T9" fmla="*/ 580 h 580"/>
                  <a:gd name="T10" fmla="*/ 1158 w 1663"/>
                  <a:gd name="T11" fmla="*/ 482 h 580"/>
                  <a:gd name="T12" fmla="*/ 0 w 1663"/>
                  <a:gd name="T13" fmla="*/ 252 h 580"/>
                  <a:gd name="T14" fmla="*/ 8 w 1663"/>
                  <a:gd name="T15" fmla="*/ 0 h 580"/>
                  <a:gd name="T16" fmla="*/ 1432 w 1663"/>
                  <a:gd name="T17" fmla="*/ 223 h 58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63"/>
                  <a:gd name="T28" fmla="*/ 0 h 580"/>
                  <a:gd name="T29" fmla="*/ 1663 w 1663"/>
                  <a:gd name="T30" fmla="*/ 580 h 58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63" h="580">
                    <a:moveTo>
                      <a:pt x="1432" y="223"/>
                    </a:moveTo>
                    <a:lnTo>
                      <a:pt x="1495" y="390"/>
                    </a:lnTo>
                    <a:lnTo>
                      <a:pt x="1563" y="368"/>
                    </a:lnTo>
                    <a:lnTo>
                      <a:pt x="1663" y="580"/>
                    </a:lnTo>
                    <a:lnTo>
                      <a:pt x="1658" y="580"/>
                    </a:lnTo>
                    <a:lnTo>
                      <a:pt x="1158" y="482"/>
                    </a:lnTo>
                    <a:lnTo>
                      <a:pt x="0" y="252"/>
                    </a:lnTo>
                    <a:lnTo>
                      <a:pt x="8" y="0"/>
                    </a:lnTo>
                    <a:lnTo>
                      <a:pt x="1432" y="223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29" name="Freeform 50"/>
              <p:cNvSpPr>
                <a:spLocks/>
              </p:cNvSpPr>
              <p:nvPr/>
            </p:nvSpPr>
            <p:spPr bwMode="auto">
              <a:xfrm>
                <a:off x="3857" y="1367"/>
                <a:ext cx="155" cy="85"/>
              </a:xfrm>
              <a:custGeom>
                <a:avLst/>
                <a:gdLst>
                  <a:gd name="T0" fmla="*/ 0 w 776"/>
                  <a:gd name="T1" fmla="*/ 0 h 429"/>
                  <a:gd name="T2" fmla="*/ 6 w 776"/>
                  <a:gd name="T3" fmla="*/ 2 h 429"/>
                  <a:gd name="T4" fmla="*/ 774 w 776"/>
                  <a:gd name="T5" fmla="*/ 118 h 429"/>
                  <a:gd name="T6" fmla="*/ 776 w 776"/>
                  <a:gd name="T7" fmla="*/ 118 h 429"/>
                  <a:gd name="T8" fmla="*/ 631 w 776"/>
                  <a:gd name="T9" fmla="*/ 429 h 429"/>
                  <a:gd name="T10" fmla="*/ 231 w 776"/>
                  <a:gd name="T11" fmla="*/ 357 h 429"/>
                  <a:gd name="T12" fmla="*/ 131 w 776"/>
                  <a:gd name="T13" fmla="*/ 145 h 429"/>
                  <a:gd name="T14" fmla="*/ 63 w 776"/>
                  <a:gd name="T15" fmla="*/ 167 h 429"/>
                  <a:gd name="T16" fmla="*/ 0 w 776"/>
                  <a:gd name="T17" fmla="*/ 0 h 42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76"/>
                  <a:gd name="T28" fmla="*/ 0 h 429"/>
                  <a:gd name="T29" fmla="*/ 776 w 776"/>
                  <a:gd name="T30" fmla="*/ 429 h 429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76" h="429">
                    <a:moveTo>
                      <a:pt x="0" y="0"/>
                    </a:moveTo>
                    <a:lnTo>
                      <a:pt x="6" y="2"/>
                    </a:lnTo>
                    <a:lnTo>
                      <a:pt x="774" y="118"/>
                    </a:lnTo>
                    <a:lnTo>
                      <a:pt x="776" y="118"/>
                    </a:lnTo>
                    <a:lnTo>
                      <a:pt x="631" y="429"/>
                    </a:lnTo>
                    <a:lnTo>
                      <a:pt x="231" y="357"/>
                    </a:lnTo>
                    <a:lnTo>
                      <a:pt x="131" y="145"/>
                    </a:lnTo>
                    <a:lnTo>
                      <a:pt x="63" y="1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30" name="Freeform 51"/>
              <p:cNvSpPr>
                <a:spLocks/>
              </p:cNvSpPr>
              <p:nvPr/>
            </p:nvSpPr>
            <p:spPr bwMode="auto">
              <a:xfrm>
                <a:off x="3983" y="1390"/>
                <a:ext cx="181" cy="96"/>
              </a:xfrm>
              <a:custGeom>
                <a:avLst/>
                <a:gdLst>
                  <a:gd name="T0" fmla="*/ 145 w 905"/>
                  <a:gd name="T1" fmla="*/ 0 h 481"/>
                  <a:gd name="T2" fmla="*/ 637 w 905"/>
                  <a:gd name="T3" fmla="*/ 66 h 481"/>
                  <a:gd name="T4" fmla="*/ 725 w 905"/>
                  <a:gd name="T5" fmla="*/ 259 h 481"/>
                  <a:gd name="T6" fmla="*/ 778 w 905"/>
                  <a:gd name="T7" fmla="*/ 241 h 481"/>
                  <a:gd name="T8" fmla="*/ 905 w 905"/>
                  <a:gd name="T9" fmla="*/ 481 h 481"/>
                  <a:gd name="T10" fmla="*/ 723 w 905"/>
                  <a:gd name="T11" fmla="*/ 449 h 481"/>
                  <a:gd name="T12" fmla="*/ 0 w 905"/>
                  <a:gd name="T13" fmla="*/ 311 h 481"/>
                  <a:gd name="T14" fmla="*/ 145 w 905"/>
                  <a:gd name="T15" fmla="*/ 0 h 481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905"/>
                  <a:gd name="T25" fmla="*/ 0 h 481"/>
                  <a:gd name="T26" fmla="*/ 905 w 905"/>
                  <a:gd name="T27" fmla="*/ 481 h 481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905" h="481">
                    <a:moveTo>
                      <a:pt x="145" y="0"/>
                    </a:moveTo>
                    <a:lnTo>
                      <a:pt x="637" y="66"/>
                    </a:lnTo>
                    <a:lnTo>
                      <a:pt x="725" y="259"/>
                    </a:lnTo>
                    <a:lnTo>
                      <a:pt x="778" y="241"/>
                    </a:lnTo>
                    <a:lnTo>
                      <a:pt x="905" y="481"/>
                    </a:lnTo>
                    <a:lnTo>
                      <a:pt x="723" y="449"/>
                    </a:lnTo>
                    <a:lnTo>
                      <a:pt x="0" y="311"/>
                    </a:lnTo>
                    <a:lnTo>
                      <a:pt x="145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31" name="Freeform 52"/>
              <p:cNvSpPr>
                <a:spLocks/>
              </p:cNvSpPr>
              <p:nvPr/>
            </p:nvSpPr>
            <p:spPr bwMode="auto">
              <a:xfrm>
                <a:off x="3647" y="1426"/>
                <a:ext cx="334" cy="208"/>
              </a:xfrm>
              <a:custGeom>
                <a:avLst/>
                <a:gdLst>
                  <a:gd name="T0" fmla="*/ 178 w 1670"/>
                  <a:gd name="T1" fmla="*/ 0 h 1039"/>
                  <a:gd name="T2" fmla="*/ 186 w 1670"/>
                  <a:gd name="T3" fmla="*/ 2 h 1039"/>
                  <a:gd name="T4" fmla="*/ 1670 w 1670"/>
                  <a:gd name="T5" fmla="*/ 298 h 1039"/>
                  <a:gd name="T6" fmla="*/ 1595 w 1670"/>
                  <a:gd name="T7" fmla="*/ 1039 h 1039"/>
                  <a:gd name="T8" fmla="*/ 1446 w 1670"/>
                  <a:gd name="T9" fmla="*/ 1022 h 1039"/>
                  <a:gd name="T10" fmla="*/ 0 w 1670"/>
                  <a:gd name="T11" fmla="*/ 830 h 1039"/>
                  <a:gd name="T12" fmla="*/ 10 w 1670"/>
                  <a:gd name="T13" fmla="*/ 615 h 1039"/>
                  <a:gd name="T14" fmla="*/ 45 w 1670"/>
                  <a:gd name="T15" fmla="*/ 317 h 1039"/>
                  <a:gd name="T16" fmla="*/ 192 w 1670"/>
                  <a:gd name="T17" fmla="*/ 333 h 1039"/>
                  <a:gd name="T18" fmla="*/ 215 w 1670"/>
                  <a:gd name="T19" fmla="*/ 140 h 1039"/>
                  <a:gd name="T20" fmla="*/ 178 w 1670"/>
                  <a:gd name="T21" fmla="*/ 0 h 103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670"/>
                  <a:gd name="T34" fmla="*/ 0 h 1039"/>
                  <a:gd name="T35" fmla="*/ 1670 w 1670"/>
                  <a:gd name="T36" fmla="*/ 1039 h 1039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670" h="1039">
                    <a:moveTo>
                      <a:pt x="178" y="0"/>
                    </a:moveTo>
                    <a:lnTo>
                      <a:pt x="186" y="2"/>
                    </a:lnTo>
                    <a:lnTo>
                      <a:pt x="1670" y="298"/>
                    </a:lnTo>
                    <a:lnTo>
                      <a:pt x="1595" y="1039"/>
                    </a:lnTo>
                    <a:lnTo>
                      <a:pt x="1446" y="1022"/>
                    </a:lnTo>
                    <a:lnTo>
                      <a:pt x="0" y="830"/>
                    </a:lnTo>
                    <a:lnTo>
                      <a:pt x="10" y="615"/>
                    </a:lnTo>
                    <a:lnTo>
                      <a:pt x="45" y="317"/>
                    </a:lnTo>
                    <a:lnTo>
                      <a:pt x="192" y="333"/>
                    </a:lnTo>
                    <a:lnTo>
                      <a:pt x="215" y="140"/>
                    </a:lnTo>
                    <a:lnTo>
                      <a:pt x="178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32" name="Freeform 53"/>
              <p:cNvSpPr>
                <a:spLocks/>
              </p:cNvSpPr>
              <p:nvPr/>
            </p:nvSpPr>
            <p:spPr bwMode="auto">
              <a:xfrm>
                <a:off x="3966" y="1486"/>
                <a:ext cx="95" cy="157"/>
              </a:xfrm>
              <a:custGeom>
                <a:avLst/>
                <a:gdLst>
                  <a:gd name="T0" fmla="*/ 75 w 473"/>
                  <a:gd name="T1" fmla="*/ 0 h 789"/>
                  <a:gd name="T2" fmla="*/ 473 w 473"/>
                  <a:gd name="T3" fmla="*/ 82 h 789"/>
                  <a:gd name="T4" fmla="*/ 401 w 473"/>
                  <a:gd name="T5" fmla="*/ 789 h 789"/>
                  <a:gd name="T6" fmla="*/ 103 w 473"/>
                  <a:gd name="T7" fmla="*/ 755 h 789"/>
                  <a:gd name="T8" fmla="*/ 0 w 473"/>
                  <a:gd name="T9" fmla="*/ 741 h 789"/>
                  <a:gd name="T10" fmla="*/ 75 w 473"/>
                  <a:gd name="T11" fmla="*/ 0 h 78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73"/>
                  <a:gd name="T19" fmla="*/ 0 h 789"/>
                  <a:gd name="T20" fmla="*/ 473 w 473"/>
                  <a:gd name="T21" fmla="*/ 789 h 78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73" h="789">
                    <a:moveTo>
                      <a:pt x="75" y="0"/>
                    </a:moveTo>
                    <a:lnTo>
                      <a:pt x="473" y="82"/>
                    </a:lnTo>
                    <a:lnTo>
                      <a:pt x="401" y="789"/>
                    </a:lnTo>
                    <a:lnTo>
                      <a:pt x="103" y="755"/>
                    </a:lnTo>
                    <a:lnTo>
                      <a:pt x="0" y="741"/>
                    </a:lnTo>
                    <a:lnTo>
                      <a:pt x="75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33" name="Freeform 54"/>
              <p:cNvSpPr>
                <a:spLocks/>
              </p:cNvSpPr>
              <p:nvPr/>
            </p:nvSpPr>
            <p:spPr bwMode="auto">
              <a:xfrm>
                <a:off x="2359" y="-817"/>
                <a:ext cx="1985" cy="1698"/>
              </a:xfrm>
              <a:custGeom>
                <a:avLst/>
                <a:gdLst>
                  <a:gd name="T0" fmla="*/ 7067 w 9927"/>
                  <a:gd name="T1" fmla="*/ 6631 h 8490"/>
                  <a:gd name="T2" fmla="*/ 6243 w 9927"/>
                  <a:gd name="T3" fmla="*/ 6940 h 8490"/>
                  <a:gd name="T4" fmla="*/ 7428 w 9927"/>
                  <a:gd name="T5" fmla="*/ 7237 h 8490"/>
                  <a:gd name="T6" fmla="*/ 9169 w 9927"/>
                  <a:gd name="T7" fmla="*/ 0 h 8490"/>
                  <a:gd name="T8" fmla="*/ 3015 w 9927"/>
                  <a:gd name="T9" fmla="*/ 7417 h 8490"/>
                  <a:gd name="T10" fmla="*/ 2547 w 9927"/>
                  <a:gd name="T11" fmla="*/ 7040 h 8490"/>
                  <a:gd name="T12" fmla="*/ 1654 w 9927"/>
                  <a:gd name="T13" fmla="*/ 6457 h 8490"/>
                  <a:gd name="T14" fmla="*/ 1027 w 9927"/>
                  <a:gd name="T15" fmla="*/ 6172 h 8490"/>
                  <a:gd name="T16" fmla="*/ 550 w 9927"/>
                  <a:gd name="T17" fmla="*/ 6087 h 8490"/>
                  <a:gd name="T18" fmla="*/ 465 w 9927"/>
                  <a:gd name="T19" fmla="*/ 6098 h 8490"/>
                  <a:gd name="T20" fmla="*/ 372 w 9927"/>
                  <a:gd name="T21" fmla="*/ 6235 h 8490"/>
                  <a:gd name="T22" fmla="*/ 374 w 9927"/>
                  <a:gd name="T23" fmla="*/ 6305 h 8490"/>
                  <a:gd name="T24" fmla="*/ 639 w 9927"/>
                  <a:gd name="T25" fmla="*/ 6407 h 8490"/>
                  <a:gd name="T26" fmla="*/ 1293 w 9927"/>
                  <a:gd name="T27" fmla="*/ 6683 h 8490"/>
                  <a:gd name="T28" fmla="*/ 1797 w 9927"/>
                  <a:gd name="T29" fmla="*/ 6965 h 8490"/>
                  <a:gd name="T30" fmla="*/ 2052 w 9927"/>
                  <a:gd name="T31" fmla="*/ 7100 h 8490"/>
                  <a:gd name="T32" fmla="*/ 2245 w 9927"/>
                  <a:gd name="T33" fmla="*/ 7193 h 8490"/>
                  <a:gd name="T34" fmla="*/ 2570 w 9927"/>
                  <a:gd name="T35" fmla="*/ 7432 h 8490"/>
                  <a:gd name="T36" fmla="*/ 2800 w 9927"/>
                  <a:gd name="T37" fmla="*/ 7656 h 8490"/>
                  <a:gd name="T38" fmla="*/ 2885 w 9927"/>
                  <a:gd name="T39" fmla="*/ 7668 h 8490"/>
                  <a:gd name="T40" fmla="*/ 3020 w 9927"/>
                  <a:gd name="T41" fmla="*/ 7560 h 8490"/>
                  <a:gd name="T42" fmla="*/ 3045 w 9927"/>
                  <a:gd name="T43" fmla="*/ 7500 h 8490"/>
                  <a:gd name="T44" fmla="*/ 3035 w 9927"/>
                  <a:gd name="T45" fmla="*/ 7450 h 8490"/>
                  <a:gd name="T46" fmla="*/ 9169 w 9927"/>
                  <a:gd name="T47" fmla="*/ 0 h 8490"/>
                  <a:gd name="T48" fmla="*/ 9257 w 9927"/>
                  <a:gd name="T49" fmla="*/ 22 h 8490"/>
                  <a:gd name="T50" fmla="*/ 9927 w 9927"/>
                  <a:gd name="T51" fmla="*/ 830 h 8490"/>
                  <a:gd name="T52" fmla="*/ 9922 w 9927"/>
                  <a:gd name="T53" fmla="*/ 1012 h 8490"/>
                  <a:gd name="T54" fmla="*/ 9259 w 9927"/>
                  <a:gd name="T55" fmla="*/ 5335 h 8490"/>
                  <a:gd name="T56" fmla="*/ 8894 w 9927"/>
                  <a:gd name="T57" fmla="*/ 5973 h 8490"/>
                  <a:gd name="T58" fmla="*/ 8584 w 9927"/>
                  <a:gd name="T59" fmla="*/ 6473 h 8490"/>
                  <a:gd name="T60" fmla="*/ 8194 w 9927"/>
                  <a:gd name="T61" fmla="*/ 6957 h 8490"/>
                  <a:gd name="T62" fmla="*/ 7191 w 9927"/>
                  <a:gd name="T63" fmla="*/ 7602 h 8490"/>
                  <a:gd name="T64" fmla="*/ 6658 w 9927"/>
                  <a:gd name="T65" fmla="*/ 7945 h 8490"/>
                  <a:gd name="T66" fmla="*/ 6561 w 9927"/>
                  <a:gd name="T67" fmla="*/ 8080 h 8490"/>
                  <a:gd name="T68" fmla="*/ 3246 w 9927"/>
                  <a:gd name="T69" fmla="*/ 8090 h 8490"/>
                  <a:gd name="T70" fmla="*/ 2613 w 9927"/>
                  <a:gd name="T71" fmla="*/ 7538 h 8490"/>
                  <a:gd name="T72" fmla="*/ 2397 w 9927"/>
                  <a:gd name="T73" fmla="*/ 7353 h 8490"/>
                  <a:gd name="T74" fmla="*/ 2173 w 9927"/>
                  <a:gd name="T75" fmla="*/ 7187 h 8490"/>
                  <a:gd name="T76" fmla="*/ 1849 w 9927"/>
                  <a:gd name="T77" fmla="*/ 7033 h 8490"/>
                  <a:gd name="T78" fmla="*/ 1235 w 9927"/>
                  <a:gd name="T79" fmla="*/ 6687 h 8490"/>
                  <a:gd name="T80" fmla="*/ 902 w 9927"/>
                  <a:gd name="T81" fmla="*/ 6552 h 8490"/>
                  <a:gd name="T82" fmla="*/ 0 w 9927"/>
                  <a:gd name="T83" fmla="*/ 6225 h 8490"/>
                  <a:gd name="T84" fmla="*/ 1820 w 9927"/>
                  <a:gd name="T85" fmla="*/ 5301 h 8490"/>
                  <a:gd name="T86" fmla="*/ 1967 w 9927"/>
                  <a:gd name="T87" fmla="*/ 5359 h 8490"/>
                  <a:gd name="T88" fmla="*/ 2105 w 9927"/>
                  <a:gd name="T89" fmla="*/ 5347 h 8490"/>
                  <a:gd name="T90" fmla="*/ 2250 w 9927"/>
                  <a:gd name="T91" fmla="*/ 5280 h 8490"/>
                  <a:gd name="T92" fmla="*/ 4363 w 9927"/>
                  <a:gd name="T93" fmla="*/ 3517 h 8490"/>
                  <a:gd name="T94" fmla="*/ 4703 w 9927"/>
                  <a:gd name="T95" fmla="*/ 2805 h 8490"/>
                  <a:gd name="T96" fmla="*/ 5136 w 9927"/>
                  <a:gd name="T97" fmla="*/ 1962 h 8490"/>
                  <a:gd name="T98" fmla="*/ 5205 w 9927"/>
                  <a:gd name="T99" fmla="*/ 1873 h 8490"/>
                  <a:gd name="T100" fmla="*/ 6774 w 9927"/>
                  <a:gd name="T101" fmla="*/ 1332 h 8490"/>
                  <a:gd name="T102" fmla="*/ 6884 w 9927"/>
                  <a:gd name="T103" fmla="*/ 1255 h 8490"/>
                  <a:gd name="T104" fmla="*/ 7212 w 9927"/>
                  <a:gd name="T105" fmla="*/ 618 h 8490"/>
                  <a:gd name="T106" fmla="*/ 8115 w 9927"/>
                  <a:gd name="T107" fmla="*/ 325 h 8490"/>
                  <a:gd name="T108" fmla="*/ 9111 w 9927"/>
                  <a:gd name="T109" fmla="*/ 10 h 8490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9927"/>
                  <a:gd name="T166" fmla="*/ 0 h 8490"/>
                  <a:gd name="T167" fmla="*/ 9927 w 9927"/>
                  <a:gd name="T168" fmla="*/ 8490 h 8490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9927" h="8490">
                    <a:moveTo>
                      <a:pt x="9169" y="0"/>
                    </a:moveTo>
                    <a:lnTo>
                      <a:pt x="7067" y="6631"/>
                    </a:lnTo>
                    <a:lnTo>
                      <a:pt x="6994" y="6507"/>
                    </a:lnTo>
                    <a:lnTo>
                      <a:pt x="6243" y="6940"/>
                    </a:lnTo>
                    <a:lnTo>
                      <a:pt x="6708" y="7755"/>
                    </a:lnTo>
                    <a:lnTo>
                      <a:pt x="7428" y="7237"/>
                    </a:lnTo>
                    <a:lnTo>
                      <a:pt x="7067" y="6631"/>
                    </a:lnTo>
                    <a:lnTo>
                      <a:pt x="9169" y="0"/>
                    </a:lnTo>
                    <a:lnTo>
                      <a:pt x="3030" y="7442"/>
                    </a:lnTo>
                    <a:lnTo>
                      <a:pt x="3015" y="7417"/>
                    </a:lnTo>
                    <a:lnTo>
                      <a:pt x="2995" y="7400"/>
                    </a:lnTo>
                    <a:lnTo>
                      <a:pt x="2547" y="7040"/>
                    </a:lnTo>
                    <a:lnTo>
                      <a:pt x="1930" y="6631"/>
                    </a:lnTo>
                    <a:lnTo>
                      <a:pt x="1654" y="6457"/>
                    </a:lnTo>
                    <a:lnTo>
                      <a:pt x="1310" y="6272"/>
                    </a:lnTo>
                    <a:lnTo>
                      <a:pt x="1027" y="6172"/>
                    </a:lnTo>
                    <a:lnTo>
                      <a:pt x="592" y="6098"/>
                    </a:lnTo>
                    <a:lnTo>
                      <a:pt x="550" y="6087"/>
                    </a:lnTo>
                    <a:lnTo>
                      <a:pt x="510" y="6087"/>
                    </a:lnTo>
                    <a:lnTo>
                      <a:pt x="465" y="6098"/>
                    </a:lnTo>
                    <a:lnTo>
                      <a:pt x="434" y="6123"/>
                    </a:lnTo>
                    <a:lnTo>
                      <a:pt x="372" y="6235"/>
                    </a:lnTo>
                    <a:lnTo>
                      <a:pt x="365" y="6278"/>
                    </a:lnTo>
                    <a:lnTo>
                      <a:pt x="374" y="6305"/>
                    </a:lnTo>
                    <a:lnTo>
                      <a:pt x="397" y="6330"/>
                    </a:lnTo>
                    <a:lnTo>
                      <a:pt x="639" y="6407"/>
                    </a:lnTo>
                    <a:lnTo>
                      <a:pt x="1035" y="6565"/>
                    </a:lnTo>
                    <a:lnTo>
                      <a:pt x="1293" y="6683"/>
                    </a:lnTo>
                    <a:lnTo>
                      <a:pt x="1579" y="6838"/>
                    </a:lnTo>
                    <a:lnTo>
                      <a:pt x="1797" y="6965"/>
                    </a:lnTo>
                    <a:lnTo>
                      <a:pt x="1938" y="7033"/>
                    </a:lnTo>
                    <a:lnTo>
                      <a:pt x="2052" y="7100"/>
                    </a:lnTo>
                    <a:lnTo>
                      <a:pt x="2162" y="7156"/>
                    </a:lnTo>
                    <a:lnTo>
                      <a:pt x="2245" y="7193"/>
                    </a:lnTo>
                    <a:lnTo>
                      <a:pt x="2322" y="7255"/>
                    </a:lnTo>
                    <a:lnTo>
                      <a:pt x="2570" y="7432"/>
                    </a:lnTo>
                    <a:lnTo>
                      <a:pt x="2754" y="7620"/>
                    </a:lnTo>
                    <a:lnTo>
                      <a:pt x="2800" y="7656"/>
                    </a:lnTo>
                    <a:lnTo>
                      <a:pt x="2840" y="7673"/>
                    </a:lnTo>
                    <a:lnTo>
                      <a:pt x="2885" y="7668"/>
                    </a:lnTo>
                    <a:lnTo>
                      <a:pt x="2916" y="7656"/>
                    </a:lnTo>
                    <a:lnTo>
                      <a:pt x="3020" y="7560"/>
                    </a:lnTo>
                    <a:lnTo>
                      <a:pt x="3043" y="7530"/>
                    </a:lnTo>
                    <a:lnTo>
                      <a:pt x="3045" y="7500"/>
                    </a:lnTo>
                    <a:lnTo>
                      <a:pt x="3040" y="7473"/>
                    </a:lnTo>
                    <a:lnTo>
                      <a:pt x="3035" y="7450"/>
                    </a:lnTo>
                    <a:lnTo>
                      <a:pt x="3030" y="7442"/>
                    </a:lnTo>
                    <a:lnTo>
                      <a:pt x="9169" y="0"/>
                    </a:lnTo>
                    <a:lnTo>
                      <a:pt x="9180" y="12"/>
                    </a:lnTo>
                    <a:lnTo>
                      <a:pt x="9257" y="22"/>
                    </a:lnTo>
                    <a:lnTo>
                      <a:pt x="9659" y="487"/>
                    </a:lnTo>
                    <a:lnTo>
                      <a:pt x="9927" y="830"/>
                    </a:lnTo>
                    <a:lnTo>
                      <a:pt x="9927" y="923"/>
                    </a:lnTo>
                    <a:lnTo>
                      <a:pt x="9922" y="1012"/>
                    </a:lnTo>
                    <a:lnTo>
                      <a:pt x="9659" y="3093"/>
                    </a:lnTo>
                    <a:lnTo>
                      <a:pt x="9259" y="5335"/>
                    </a:lnTo>
                    <a:lnTo>
                      <a:pt x="9232" y="5378"/>
                    </a:lnTo>
                    <a:lnTo>
                      <a:pt x="8894" y="5973"/>
                    </a:lnTo>
                    <a:lnTo>
                      <a:pt x="8802" y="6140"/>
                    </a:lnTo>
                    <a:lnTo>
                      <a:pt x="8584" y="6473"/>
                    </a:lnTo>
                    <a:lnTo>
                      <a:pt x="8429" y="6680"/>
                    </a:lnTo>
                    <a:lnTo>
                      <a:pt x="8194" y="6957"/>
                    </a:lnTo>
                    <a:lnTo>
                      <a:pt x="8111" y="7052"/>
                    </a:lnTo>
                    <a:lnTo>
                      <a:pt x="7191" y="7602"/>
                    </a:lnTo>
                    <a:lnTo>
                      <a:pt x="6811" y="7828"/>
                    </a:lnTo>
                    <a:lnTo>
                      <a:pt x="6658" y="7945"/>
                    </a:lnTo>
                    <a:lnTo>
                      <a:pt x="6596" y="7998"/>
                    </a:lnTo>
                    <a:lnTo>
                      <a:pt x="6561" y="8080"/>
                    </a:lnTo>
                    <a:lnTo>
                      <a:pt x="5913" y="8490"/>
                    </a:lnTo>
                    <a:lnTo>
                      <a:pt x="3246" y="8090"/>
                    </a:lnTo>
                    <a:lnTo>
                      <a:pt x="3235" y="8083"/>
                    </a:lnTo>
                    <a:lnTo>
                      <a:pt x="2613" y="7538"/>
                    </a:lnTo>
                    <a:lnTo>
                      <a:pt x="2517" y="7453"/>
                    </a:lnTo>
                    <a:lnTo>
                      <a:pt x="2397" y="7353"/>
                    </a:lnTo>
                    <a:lnTo>
                      <a:pt x="2289" y="7265"/>
                    </a:lnTo>
                    <a:lnTo>
                      <a:pt x="2173" y="7187"/>
                    </a:lnTo>
                    <a:lnTo>
                      <a:pt x="2034" y="7133"/>
                    </a:lnTo>
                    <a:lnTo>
                      <a:pt x="1849" y="7033"/>
                    </a:lnTo>
                    <a:lnTo>
                      <a:pt x="1562" y="6870"/>
                    </a:lnTo>
                    <a:lnTo>
                      <a:pt x="1235" y="6687"/>
                    </a:lnTo>
                    <a:lnTo>
                      <a:pt x="1054" y="6612"/>
                    </a:lnTo>
                    <a:lnTo>
                      <a:pt x="902" y="6552"/>
                    </a:lnTo>
                    <a:lnTo>
                      <a:pt x="522" y="6423"/>
                    </a:lnTo>
                    <a:lnTo>
                      <a:pt x="0" y="6225"/>
                    </a:lnTo>
                    <a:lnTo>
                      <a:pt x="982" y="4803"/>
                    </a:lnTo>
                    <a:lnTo>
                      <a:pt x="1820" y="5301"/>
                    </a:lnTo>
                    <a:lnTo>
                      <a:pt x="1895" y="5335"/>
                    </a:lnTo>
                    <a:lnTo>
                      <a:pt x="1967" y="5359"/>
                    </a:lnTo>
                    <a:lnTo>
                      <a:pt x="2027" y="5363"/>
                    </a:lnTo>
                    <a:lnTo>
                      <a:pt x="2105" y="5347"/>
                    </a:lnTo>
                    <a:lnTo>
                      <a:pt x="2185" y="5328"/>
                    </a:lnTo>
                    <a:lnTo>
                      <a:pt x="2250" y="5280"/>
                    </a:lnTo>
                    <a:lnTo>
                      <a:pt x="2314" y="5220"/>
                    </a:lnTo>
                    <a:lnTo>
                      <a:pt x="4363" y="3517"/>
                    </a:lnTo>
                    <a:lnTo>
                      <a:pt x="4595" y="3037"/>
                    </a:lnTo>
                    <a:lnTo>
                      <a:pt x="4703" y="2805"/>
                    </a:lnTo>
                    <a:lnTo>
                      <a:pt x="4938" y="2345"/>
                    </a:lnTo>
                    <a:lnTo>
                      <a:pt x="5136" y="1962"/>
                    </a:lnTo>
                    <a:lnTo>
                      <a:pt x="5183" y="1892"/>
                    </a:lnTo>
                    <a:lnTo>
                      <a:pt x="5205" y="1873"/>
                    </a:lnTo>
                    <a:lnTo>
                      <a:pt x="6019" y="1595"/>
                    </a:lnTo>
                    <a:lnTo>
                      <a:pt x="6774" y="1332"/>
                    </a:lnTo>
                    <a:lnTo>
                      <a:pt x="6847" y="1305"/>
                    </a:lnTo>
                    <a:lnTo>
                      <a:pt x="6884" y="1255"/>
                    </a:lnTo>
                    <a:lnTo>
                      <a:pt x="7063" y="937"/>
                    </a:lnTo>
                    <a:lnTo>
                      <a:pt x="7212" y="618"/>
                    </a:lnTo>
                    <a:lnTo>
                      <a:pt x="7219" y="615"/>
                    </a:lnTo>
                    <a:lnTo>
                      <a:pt x="8115" y="325"/>
                    </a:lnTo>
                    <a:lnTo>
                      <a:pt x="8952" y="62"/>
                    </a:lnTo>
                    <a:lnTo>
                      <a:pt x="9111" y="10"/>
                    </a:lnTo>
                    <a:lnTo>
                      <a:pt x="9169" y="0"/>
                    </a:lnTo>
                    <a:close/>
                  </a:path>
                </a:pathLst>
              </a:custGeom>
              <a:solidFill>
                <a:srgbClr val="FFF4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34" name="Freeform 55"/>
              <p:cNvSpPr>
                <a:spLocks/>
              </p:cNvSpPr>
              <p:nvPr/>
            </p:nvSpPr>
            <p:spPr bwMode="auto">
              <a:xfrm>
                <a:off x="2359" y="-817"/>
                <a:ext cx="1985" cy="1698"/>
              </a:xfrm>
              <a:custGeom>
                <a:avLst/>
                <a:gdLst>
                  <a:gd name="T0" fmla="*/ 9180 w 9927"/>
                  <a:gd name="T1" fmla="*/ 12 h 8490"/>
                  <a:gd name="T2" fmla="*/ 9659 w 9927"/>
                  <a:gd name="T3" fmla="*/ 487 h 8490"/>
                  <a:gd name="T4" fmla="*/ 9927 w 9927"/>
                  <a:gd name="T5" fmla="*/ 923 h 8490"/>
                  <a:gd name="T6" fmla="*/ 9659 w 9927"/>
                  <a:gd name="T7" fmla="*/ 3093 h 8490"/>
                  <a:gd name="T8" fmla="*/ 9232 w 9927"/>
                  <a:gd name="T9" fmla="*/ 5378 h 8490"/>
                  <a:gd name="T10" fmla="*/ 8802 w 9927"/>
                  <a:gd name="T11" fmla="*/ 6140 h 8490"/>
                  <a:gd name="T12" fmla="*/ 8429 w 9927"/>
                  <a:gd name="T13" fmla="*/ 6680 h 8490"/>
                  <a:gd name="T14" fmla="*/ 8111 w 9927"/>
                  <a:gd name="T15" fmla="*/ 7052 h 8490"/>
                  <a:gd name="T16" fmla="*/ 6811 w 9927"/>
                  <a:gd name="T17" fmla="*/ 7828 h 8490"/>
                  <a:gd name="T18" fmla="*/ 6596 w 9927"/>
                  <a:gd name="T19" fmla="*/ 7998 h 8490"/>
                  <a:gd name="T20" fmla="*/ 5913 w 9927"/>
                  <a:gd name="T21" fmla="*/ 8490 h 8490"/>
                  <a:gd name="T22" fmla="*/ 3235 w 9927"/>
                  <a:gd name="T23" fmla="*/ 8083 h 8490"/>
                  <a:gd name="T24" fmla="*/ 2517 w 9927"/>
                  <a:gd name="T25" fmla="*/ 7453 h 8490"/>
                  <a:gd name="T26" fmla="*/ 2289 w 9927"/>
                  <a:gd name="T27" fmla="*/ 7265 h 8490"/>
                  <a:gd name="T28" fmla="*/ 2034 w 9927"/>
                  <a:gd name="T29" fmla="*/ 7133 h 8490"/>
                  <a:gd name="T30" fmla="*/ 1562 w 9927"/>
                  <a:gd name="T31" fmla="*/ 6870 h 8490"/>
                  <a:gd name="T32" fmla="*/ 1054 w 9927"/>
                  <a:gd name="T33" fmla="*/ 6612 h 8490"/>
                  <a:gd name="T34" fmla="*/ 522 w 9927"/>
                  <a:gd name="T35" fmla="*/ 6423 h 8490"/>
                  <a:gd name="T36" fmla="*/ 982 w 9927"/>
                  <a:gd name="T37" fmla="*/ 4803 h 8490"/>
                  <a:gd name="T38" fmla="*/ 1895 w 9927"/>
                  <a:gd name="T39" fmla="*/ 5335 h 8490"/>
                  <a:gd name="T40" fmla="*/ 2027 w 9927"/>
                  <a:gd name="T41" fmla="*/ 5363 h 8490"/>
                  <a:gd name="T42" fmla="*/ 2185 w 9927"/>
                  <a:gd name="T43" fmla="*/ 5328 h 8490"/>
                  <a:gd name="T44" fmla="*/ 2314 w 9927"/>
                  <a:gd name="T45" fmla="*/ 5220 h 8490"/>
                  <a:gd name="T46" fmla="*/ 4595 w 9927"/>
                  <a:gd name="T47" fmla="*/ 3037 h 8490"/>
                  <a:gd name="T48" fmla="*/ 4938 w 9927"/>
                  <a:gd name="T49" fmla="*/ 2345 h 8490"/>
                  <a:gd name="T50" fmla="*/ 5183 w 9927"/>
                  <a:gd name="T51" fmla="*/ 1892 h 8490"/>
                  <a:gd name="T52" fmla="*/ 6019 w 9927"/>
                  <a:gd name="T53" fmla="*/ 1595 h 8490"/>
                  <a:gd name="T54" fmla="*/ 6847 w 9927"/>
                  <a:gd name="T55" fmla="*/ 1305 h 8490"/>
                  <a:gd name="T56" fmla="*/ 7063 w 9927"/>
                  <a:gd name="T57" fmla="*/ 937 h 8490"/>
                  <a:gd name="T58" fmla="*/ 7219 w 9927"/>
                  <a:gd name="T59" fmla="*/ 615 h 8490"/>
                  <a:gd name="T60" fmla="*/ 8952 w 9927"/>
                  <a:gd name="T61" fmla="*/ 62 h 8490"/>
                  <a:gd name="T62" fmla="*/ 9169 w 9927"/>
                  <a:gd name="T63" fmla="*/ 0 h 8490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9927"/>
                  <a:gd name="T97" fmla="*/ 0 h 8490"/>
                  <a:gd name="T98" fmla="*/ 9927 w 9927"/>
                  <a:gd name="T99" fmla="*/ 8490 h 8490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9927" h="8490">
                    <a:moveTo>
                      <a:pt x="9169" y="0"/>
                    </a:moveTo>
                    <a:lnTo>
                      <a:pt x="9180" y="12"/>
                    </a:lnTo>
                    <a:lnTo>
                      <a:pt x="9257" y="22"/>
                    </a:lnTo>
                    <a:lnTo>
                      <a:pt x="9659" y="487"/>
                    </a:lnTo>
                    <a:lnTo>
                      <a:pt x="9927" y="830"/>
                    </a:lnTo>
                    <a:lnTo>
                      <a:pt x="9927" y="923"/>
                    </a:lnTo>
                    <a:lnTo>
                      <a:pt x="9922" y="1012"/>
                    </a:lnTo>
                    <a:lnTo>
                      <a:pt x="9659" y="3093"/>
                    </a:lnTo>
                    <a:lnTo>
                      <a:pt x="9259" y="5335"/>
                    </a:lnTo>
                    <a:lnTo>
                      <a:pt x="9232" y="5378"/>
                    </a:lnTo>
                    <a:lnTo>
                      <a:pt x="8894" y="5973"/>
                    </a:lnTo>
                    <a:lnTo>
                      <a:pt x="8802" y="6140"/>
                    </a:lnTo>
                    <a:lnTo>
                      <a:pt x="8584" y="6473"/>
                    </a:lnTo>
                    <a:lnTo>
                      <a:pt x="8429" y="6680"/>
                    </a:lnTo>
                    <a:lnTo>
                      <a:pt x="8194" y="6957"/>
                    </a:lnTo>
                    <a:lnTo>
                      <a:pt x="8111" y="7052"/>
                    </a:lnTo>
                    <a:lnTo>
                      <a:pt x="7191" y="7602"/>
                    </a:lnTo>
                    <a:lnTo>
                      <a:pt x="6811" y="7828"/>
                    </a:lnTo>
                    <a:lnTo>
                      <a:pt x="6658" y="7945"/>
                    </a:lnTo>
                    <a:lnTo>
                      <a:pt x="6596" y="7998"/>
                    </a:lnTo>
                    <a:lnTo>
                      <a:pt x="6561" y="8080"/>
                    </a:lnTo>
                    <a:lnTo>
                      <a:pt x="5913" y="8490"/>
                    </a:lnTo>
                    <a:lnTo>
                      <a:pt x="3246" y="8090"/>
                    </a:lnTo>
                    <a:lnTo>
                      <a:pt x="3235" y="8083"/>
                    </a:lnTo>
                    <a:lnTo>
                      <a:pt x="2613" y="7538"/>
                    </a:lnTo>
                    <a:lnTo>
                      <a:pt x="2517" y="7453"/>
                    </a:lnTo>
                    <a:lnTo>
                      <a:pt x="2397" y="7353"/>
                    </a:lnTo>
                    <a:lnTo>
                      <a:pt x="2289" y="7265"/>
                    </a:lnTo>
                    <a:lnTo>
                      <a:pt x="2173" y="7187"/>
                    </a:lnTo>
                    <a:lnTo>
                      <a:pt x="2034" y="7133"/>
                    </a:lnTo>
                    <a:lnTo>
                      <a:pt x="1849" y="7033"/>
                    </a:lnTo>
                    <a:lnTo>
                      <a:pt x="1562" y="6870"/>
                    </a:lnTo>
                    <a:lnTo>
                      <a:pt x="1235" y="6687"/>
                    </a:lnTo>
                    <a:lnTo>
                      <a:pt x="1054" y="6612"/>
                    </a:lnTo>
                    <a:lnTo>
                      <a:pt x="902" y="6552"/>
                    </a:lnTo>
                    <a:lnTo>
                      <a:pt x="522" y="6423"/>
                    </a:lnTo>
                    <a:lnTo>
                      <a:pt x="0" y="6225"/>
                    </a:lnTo>
                    <a:lnTo>
                      <a:pt x="982" y="4803"/>
                    </a:lnTo>
                    <a:lnTo>
                      <a:pt x="1820" y="5301"/>
                    </a:lnTo>
                    <a:lnTo>
                      <a:pt x="1895" y="5335"/>
                    </a:lnTo>
                    <a:lnTo>
                      <a:pt x="1967" y="5359"/>
                    </a:lnTo>
                    <a:lnTo>
                      <a:pt x="2027" y="5363"/>
                    </a:lnTo>
                    <a:lnTo>
                      <a:pt x="2105" y="5347"/>
                    </a:lnTo>
                    <a:lnTo>
                      <a:pt x="2185" y="5328"/>
                    </a:lnTo>
                    <a:lnTo>
                      <a:pt x="2250" y="5280"/>
                    </a:lnTo>
                    <a:lnTo>
                      <a:pt x="2314" y="5220"/>
                    </a:lnTo>
                    <a:lnTo>
                      <a:pt x="4363" y="3517"/>
                    </a:lnTo>
                    <a:lnTo>
                      <a:pt x="4595" y="3037"/>
                    </a:lnTo>
                    <a:lnTo>
                      <a:pt x="4703" y="2805"/>
                    </a:lnTo>
                    <a:lnTo>
                      <a:pt x="4938" y="2345"/>
                    </a:lnTo>
                    <a:lnTo>
                      <a:pt x="5136" y="1962"/>
                    </a:lnTo>
                    <a:lnTo>
                      <a:pt x="5183" y="1892"/>
                    </a:lnTo>
                    <a:lnTo>
                      <a:pt x="5205" y="1873"/>
                    </a:lnTo>
                    <a:lnTo>
                      <a:pt x="6019" y="1595"/>
                    </a:lnTo>
                    <a:lnTo>
                      <a:pt x="6774" y="1332"/>
                    </a:lnTo>
                    <a:lnTo>
                      <a:pt x="6847" y="1305"/>
                    </a:lnTo>
                    <a:lnTo>
                      <a:pt x="6884" y="1255"/>
                    </a:lnTo>
                    <a:lnTo>
                      <a:pt x="7063" y="937"/>
                    </a:lnTo>
                    <a:lnTo>
                      <a:pt x="7212" y="618"/>
                    </a:lnTo>
                    <a:lnTo>
                      <a:pt x="7219" y="615"/>
                    </a:lnTo>
                    <a:lnTo>
                      <a:pt x="8115" y="325"/>
                    </a:lnTo>
                    <a:lnTo>
                      <a:pt x="8952" y="62"/>
                    </a:lnTo>
                    <a:lnTo>
                      <a:pt x="9111" y="10"/>
                    </a:lnTo>
                    <a:lnTo>
                      <a:pt x="9169" y="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35" name="Freeform 56"/>
              <p:cNvSpPr>
                <a:spLocks/>
              </p:cNvSpPr>
              <p:nvPr/>
            </p:nvSpPr>
            <p:spPr bwMode="auto">
              <a:xfrm>
                <a:off x="2432" y="400"/>
                <a:ext cx="536" cy="318"/>
              </a:xfrm>
              <a:custGeom>
                <a:avLst/>
                <a:gdLst>
                  <a:gd name="T0" fmla="*/ 2475 w 2680"/>
                  <a:gd name="T1" fmla="*/ 1586 h 1586"/>
                  <a:gd name="T2" fmla="*/ 2520 w 2680"/>
                  <a:gd name="T3" fmla="*/ 1581 h 1586"/>
                  <a:gd name="T4" fmla="*/ 2551 w 2680"/>
                  <a:gd name="T5" fmla="*/ 1569 h 1586"/>
                  <a:gd name="T6" fmla="*/ 2655 w 2680"/>
                  <a:gd name="T7" fmla="*/ 1473 h 1586"/>
                  <a:gd name="T8" fmla="*/ 2678 w 2680"/>
                  <a:gd name="T9" fmla="*/ 1443 h 1586"/>
                  <a:gd name="T10" fmla="*/ 2680 w 2680"/>
                  <a:gd name="T11" fmla="*/ 1413 h 1586"/>
                  <a:gd name="T12" fmla="*/ 2675 w 2680"/>
                  <a:gd name="T13" fmla="*/ 1386 h 1586"/>
                  <a:gd name="T14" fmla="*/ 2670 w 2680"/>
                  <a:gd name="T15" fmla="*/ 1363 h 1586"/>
                  <a:gd name="T16" fmla="*/ 2650 w 2680"/>
                  <a:gd name="T17" fmla="*/ 1330 h 1586"/>
                  <a:gd name="T18" fmla="*/ 2630 w 2680"/>
                  <a:gd name="T19" fmla="*/ 1313 h 1586"/>
                  <a:gd name="T20" fmla="*/ 2182 w 2680"/>
                  <a:gd name="T21" fmla="*/ 953 h 1586"/>
                  <a:gd name="T22" fmla="*/ 1565 w 2680"/>
                  <a:gd name="T23" fmla="*/ 544 h 1586"/>
                  <a:gd name="T24" fmla="*/ 1289 w 2680"/>
                  <a:gd name="T25" fmla="*/ 370 h 1586"/>
                  <a:gd name="T26" fmla="*/ 945 w 2680"/>
                  <a:gd name="T27" fmla="*/ 185 h 1586"/>
                  <a:gd name="T28" fmla="*/ 662 w 2680"/>
                  <a:gd name="T29" fmla="*/ 85 h 1586"/>
                  <a:gd name="T30" fmla="*/ 227 w 2680"/>
                  <a:gd name="T31" fmla="*/ 11 h 1586"/>
                  <a:gd name="T32" fmla="*/ 185 w 2680"/>
                  <a:gd name="T33" fmla="*/ 0 h 1586"/>
                  <a:gd name="T34" fmla="*/ 145 w 2680"/>
                  <a:gd name="T35" fmla="*/ 0 h 1586"/>
                  <a:gd name="T36" fmla="*/ 100 w 2680"/>
                  <a:gd name="T37" fmla="*/ 11 h 1586"/>
                  <a:gd name="T38" fmla="*/ 69 w 2680"/>
                  <a:gd name="T39" fmla="*/ 36 h 1586"/>
                  <a:gd name="T40" fmla="*/ 7 w 2680"/>
                  <a:gd name="T41" fmla="*/ 148 h 1586"/>
                  <a:gd name="T42" fmla="*/ 0 w 2680"/>
                  <a:gd name="T43" fmla="*/ 191 h 1586"/>
                  <a:gd name="T44" fmla="*/ 9 w 2680"/>
                  <a:gd name="T45" fmla="*/ 218 h 1586"/>
                  <a:gd name="T46" fmla="*/ 32 w 2680"/>
                  <a:gd name="T47" fmla="*/ 243 h 1586"/>
                  <a:gd name="T48" fmla="*/ 274 w 2680"/>
                  <a:gd name="T49" fmla="*/ 320 h 1586"/>
                  <a:gd name="T50" fmla="*/ 670 w 2680"/>
                  <a:gd name="T51" fmla="*/ 478 h 1586"/>
                  <a:gd name="T52" fmla="*/ 928 w 2680"/>
                  <a:gd name="T53" fmla="*/ 596 h 1586"/>
                  <a:gd name="T54" fmla="*/ 1214 w 2680"/>
                  <a:gd name="T55" fmla="*/ 751 h 1586"/>
                  <a:gd name="T56" fmla="*/ 1432 w 2680"/>
                  <a:gd name="T57" fmla="*/ 878 h 1586"/>
                  <a:gd name="T58" fmla="*/ 1573 w 2680"/>
                  <a:gd name="T59" fmla="*/ 946 h 1586"/>
                  <a:gd name="T60" fmla="*/ 1687 w 2680"/>
                  <a:gd name="T61" fmla="*/ 1013 h 1586"/>
                  <a:gd name="T62" fmla="*/ 1797 w 2680"/>
                  <a:gd name="T63" fmla="*/ 1069 h 1586"/>
                  <a:gd name="T64" fmla="*/ 1880 w 2680"/>
                  <a:gd name="T65" fmla="*/ 1106 h 1586"/>
                  <a:gd name="T66" fmla="*/ 1957 w 2680"/>
                  <a:gd name="T67" fmla="*/ 1168 h 1586"/>
                  <a:gd name="T68" fmla="*/ 2205 w 2680"/>
                  <a:gd name="T69" fmla="*/ 1345 h 1586"/>
                  <a:gd name="T70" fmla="*/ 2389 w 2680"/>
                  <a:gd name="T71" fmla="*/ 1533 h 1586"/>
                  <a:gd name="T72" fmla="*/ 2435 w 2680"/>
                  <a:gd name="T73" fmla="*/ 1569 h 1586"/>
                  <a:gd name="T74" fmla="*/ 2475 w 2680"/>
                  <a:gd name="T75" fmla="*/ 1586 h 158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2680"/>
                  <a:gd name="T115" fmla="*/ 0 h 1586"/>
                  <a:gd name="T116" fmla="*/ 2680 w 2680"/>
                  <a:gd name="T117" fmla="*/ 1586 h 158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2680" h="1586">
                    <a:moveTo>
                      <a:pt x="2475" y="1586"/>
                    </a:moveTo>
                    <a:lnTo>
                      <a:pt x="2520" y="1581"/>
                    </a:lnTo>
                    <a:lnTo>
                      <a:pt x="2551" y="1569"/>
                    </a:lnTo>
                    <a:lnTo>
                      <a:pt x="2655" y="1473"/>
                    </a:lnTo>
                    <a:lnTo>
                      <a:pt x="2678" y="1443"/>
                    </a:lnTo>
                    <a:lnTo>
                      <a:pt x="2680" y="1413"/>
                    </a:lnTo>
                    <a:lnTo>
                      <a:pt x="2675" y="1386"/>
                    </a:lnTo>
                    <a:lnTo>
                      <a:pt x="2670" y="1363"/>
                    </a:lnTo>
                    <a:lnTo>
                      <a:pt x="2650" y="1330"/>
                    </a:lnTo>
                    <a:lnTo>
                      <a:pt x="2630" y="1313"/>
                    </a:lnTo>
                    <a:lnTo>
                      <a:pt x="2182" y="953"/>
                    </a:lnTo>
                    <a:lnTo>
                      <a:pt x="1565" y="544"/>
                    </a:lnTo>
                    <a:lnTo>
                      <a:pt x="1289" y="370"/>
                    </a:lnTo>
                    <a:lnTo>
                      <a:pt x="945" y="185"/>
                    </a:lnTo>
                    <a:lnTo>
                      <a:pt x="662" y="85"/>
                    </a:lnTo>
                    <a:lnTo>
                      <a:pt x="227" y="11"/>
                    </a:lnTo>
                    <a:lnTo>
                      <a:pt x="185" y="0"/>
                    </a:lnTo>
                    <a:lnTo>
                      <a:pt x="145" y="0"/>
                    </a:lnTo>
                    <a:lnTo>
                      <a:pt x="100" y="11"/>
                    </a:lnTo>
                    <a:lnTo>
                      <a:pt x="69" y="36"/>
                    </a:lnTo>
                    <a:lnTo>
                      <a:pt x="7" y="148"/>
                    </a:lnTo>
                    <a:lnTo>
                      <a:pt x="0" y="191"/>
                    </a:lnTo>
                    <a:lnTo>
                      <a:pt x="9" y="218"/>
                    </a:lnTo>
                    <a:lnTo>
                      <a:pt x="32" y="243"/>
                    </a:lnTo>
                    <a:lnTo>
                      <a:pt x="274" y="320"/>
                    </a:lnTo>
                    <a:lnTo>
                      <a:pt x="670" y="478"/>
                    </a:lnTo>
                    <a:lnTo>
                      <a:pt x="928" y="596"/>
                    </a:lnTo>
                    <a:lnTo>
                      <a:pt x="1214" y="751"/>
                    </a:lnTo>
                    <a:lnTo>
                      <a:pt x="1432" y="878"/>
                    </a:lnTo>
                    <a:lnTo>
                      <a:pt x="1573" y="946"/>
                    </a:lnTo>
                    <a:lnTo>
                      <a:pt x="1687" y="1013"/>
                    </a:lnTo>
                    <a:lnTo>
                      <a:pt x="1797" y="1069"/>
                    </a:lnTo>
                    <a:lnTo>
                      <a:pt x="1880" y="1106"/>
                    </a:lnTo>
                    <a:lnTo>
                      <a:pt x="1957" y="1168"/>
                    </a:lnTo>
                    <a:lnTo>
                      <a:pt x="2205" y="1345"/>
                    </a:lnTo>
                    <a:lnTo>
                      <a:pt x="2389" y="1533"/>
                    </a:lnTo>
                    <a:lnTo>
                      <a:pt x="2435" y="1569"/>
                    </a:lnTo>
                    <a:lnTo>
                      <a:pt x="2475" y="1586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36" name="Freeform 57"/>
              <p:cNvSpPr>
                <a:spLocks/>
              </p:cNvSpPr>
              <p:nvPr/>
            </p:nvSpPr>
            <p:spPr bwMode="auto">
              <a:xfrm>
                <a:off x="3608" y="484"/>
                <a:ext cx="237" cy="250"/>
              </a:xfrm>
              <a:custGeom>
                <a:avLst/>
                <a:gdLst>
                  <a:gd name="T0" fmla="*/ 465 w 1185"/>
                  <a:gd name="T1" fmla="*/ 1248 h 1248"/>
                  <a:gd name="T2" fmla="*/ 1185 w 1185"/>
                  <a:gd name="T3" fmla="*/ 730 h 1248"/>
                  <a:gd name="T4" fmla="*/ 751 w 1185"/>
                  <a:gd name="T5" fmla="*/ 0 h 1248"/>
                  <a:gd name="T6" fmla="*/ 0 w 1185"/>
                  <a:gd name="T7" fmla="*/ 433 h 1248"/>
                  <a:gd name="T8" fmla="*/ 465 w 1185"/>
                  <a:gd name="T9" fmla="*/ 1248 h 124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85"/>
                  <a:gd name="T16" fmla="*/ 0 h 1248"/>
                  <a:gd name="T17" fmla="*/ 1185 w 1185"/>
                  <a:gd name="T18" fmla="*/ 1248 h 124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85" h="1248">
                    <a:moveTo>
                      <a:pt x="465" y="1248"/>
                    </a:moveTo>
                    <a:lnTo>
                      <a:pt x="1185" y="730"/>
                    </a:lnTo>
                    <a:lnTo>
                      <a:pt x="751" y="0"/>
                    </a:lnTo>
                    <a:lnTo>
                      <a:pt x="0" y="433"/>
                    </a:lnTo>
                    <a:lnTo>
                      <a:pt x="465" y="1248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37" name="Freeform 58"/>
              <p:cNvSpPr>
                <a:spLocks/>
              </p:cNvSpPr>
              <p:nvPr/>
            </p:nvSpPr>
            <p:spPr bwMode="auto">
              <a:xfrm>
                <a:off x="2653" y="1306"/>
                <a:ext cx="718" cy="383"/>
              </a:xfrm>
              <a:custGeom>
                <a:avLst/>
                <a:gdLst>
                  <a:gd name="T0" fmla="*/ 0 w 3589"/>
                  <a:gd name="T1" fmla="*/ 695 h 1919"/>
                  <a:gd name="T2" fmla="*/ 1059 w 3589"/>
                  <a:gd name="T3" fmla="*/ 0 h 1919"/>
                  <a:gd name="T4" fmla="*/ 2211 w 3589"/>
                  <a:gd name="T5" fmla="*/ 1170 h 1919"/>
                  <a:gd name="T6" fmla="*/ 2789 w 3589"/>
                  <a:gd name="T7" fmla="*/ 1000 h 1919"/>
                  <a:gd name="T8" fmla="*/ 2837 w 3589"/>
                  <a:gd name="T9" fmla="*/ 979 h 1919"/>
                  <a:gd name="T10" fmla="*/ 2884 w 3589"/>
                  <a:gd name="T11" fmla="*/ 957 h 1919"/>
                  <a:gd name="T12" fmla="*/ 2941 w 3589"/>
                  <a:gd name="T13" fmla="*/ 929 h 1919"/>
                  <a:gd name="T14" fmla="*/ 2984 w 3589"/>
                  <a:gd name="T15" fmla="*/ 902 h 1919"/>
                  <a:gd name="T16" fmla="*/ 3037 w 3589"/>
                  <a:gd name="T17" fmla="*/ 859 h 1919"/>
                  <a:gd name="T18" fmla="*/ 3099 w 3589"/>
                  <a:gd name="T19" fmla="*/ 790 h 1919"/>
                  <a:gd name="T20" fmla="*/ 3249 w 3589"/>
                  <a:gd name="T21" fmla="*/ 627 h 1919"/>
                  <a:gd name="T22" fmla="*/ 3299 w 3589"/>
                  <a:gd name="T23" fmla="*/ 664 h 1919"/>
                  <a:gd name="T24" fmla="*/ 3344 w 3589"/>
                  <a:gd name="T25" fmla="*/ 717 h 1919"/>
                  <a:gd name="T26" fmla="*/ 3414 w 3589"/>
                  <a:gd name="T27" fmla="*/ 827 h 1919"/>
                  <a:gd name="T28" fmla="*/ 3447 w 3589"/>
                  <a:gd name="T29" fmla="*/ 892 h 1919"/>
                  <a:gd name="T30" fmla="*/ 3481 w 3589"/>
                  <a:gd name="T31" fmla="*/ 962 h 1919"/>
                  <a:gd name="T32" fmla="*/ 3504 w 3589"/>
                  <a:gd name="T33" fmla="*/ 1035 h 1919"/>
                  <a:gd name="T34" fmla="*/ 3527 w 3589"/>
                  <a:gd name="T35" fmla="*/ 1102 h 1919"/>
                  <a:gd name="T36" fmla="*/ 3557 w 3589"/>
                  <a:gd name="T37" fmla="*/ 1187 h 1919"/>
                  <a:gd name="T38" fmla="*/ 3589 w 3589"/>
                  <a:gd name="T39" fmla="*/ 1347 h 1919"/>
                  <a:gd name="T40" fmla="*/ 1756 w 3589"/>
                  <a:gd name="T41" fmla="*/ 1767 h 1919"/>
                  <a:gd name="T42" fmla="*/ 1754 w 3589"/>
                  <a:gd name="T43" fmla="*/ 1770 h 1919"/>
                  <a:gd name="T44" fmla="*/ 1191 w 3589"/>
                  <a:gd name="T45" fmla="*/ 1907 h 1919"/>
                  <a:gd name="T46" fmla="*/ 1141 w 3589"/>
                  <a:gd name="T47" fmla="*/ 1919 h 1919"/>
                  <a:gd name="T48" fmla="*/ 0 w 3589"/>
                  <a:gd name="T49" fmla="*/ 695 h 1919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3589"/>
                  <a:gd name="T76" fmla="*/ 0 h 1919"/>
                  <a:gd name="T77" fmla="*/ 3589 w 3589"/>
                  <a:gd name="T78" fmla="*/ 1919 h 1919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3589" h="1919">
                    <a:moveTo>
                      <a:pt x="0" y="695"/>
                    </a:moveTo>
                    <a:lnTo>
                      <a:pt x="1059" y="0"/>
                    </a:lnTo>
                    <a:lnTo>
                      <a:pt x="2211" y="1170"/>
                    </a:lnTo>
                    <a:lnTo>
                      <a:pt x="2789" y="1000"/>
                    </a:lnTo>
                    <a:lnTo>
                      <a:pt x="2837" y="979"/>
                    </a:lnTo>
                    <a:lnTo>
                      <a:pt x="2884" y="957"/>
                    </a:lnTo>
                    <a:lnTo>
                      <a:pt x="2941" y="929"/>
                    </a:lnTo>
                    <a:lnTo>
                      <a:pt x="2984" y="902"/>
                    </a:lnTo>
                    <a:lnTo>
                      <a:pt x="3037" y="859"/>
                    </a:lnTo>
                    <a:lnTo>
                      <a:pt x="3099" y="790"/>
                    </a:lnTo>
                    <a:lnTo>
                      <a:pt x="3249" y="627"/>
                    </a:lnTo>
                    <a:lnTo>
                      <a:pt x="3299" y="664"/>
                    </a:lnTo>
                    <a:lnTo>
                      <a:pt x="3344" y="717"/>
                    </a:lnTo>
                    <a:lnTo>
                      <a:pt x="3414" y="827"/>
                    </a:lnTo>
                    <a:lnTo>
                      <a:pt x="3447" y="892"/>
                    </a:lnTo>
                    <a:lnTo>
                      <a:pt x="3481" y="962"/>
                    </a:lnTo>
                    <a:lnTo>
                      <a:pt x="3504" y="1035"/>
                    </a:lnTo>
                    <a:lnTo>
                      <a:pt x="3527" y="1102"/>
                    </a:lnTo>
                    <a:lnTo>
                      <a:pt x="3557" y="1187"/>
                    </a:lnTo>
                    <a:lnTo>
                      <a:pt x="3589" y="1347"/>
                    </a:lnTo>
                    <a:lnTo>
                      <a:pt x="1756" y="1767"/>
                    </a:lnTo>
                    <a:lnTo>
                      <a:pt x="1754" y="1770"/>
                    </a:lnTo>
                    <a:lnTo>
                      <a:pt x="1191" y="1907"/>
                    </a:lnTo>
                    <a:lnTo>
                      <a:pt x="1141" y="1919"/>
                    </a:lnTo>
                    <a:lnTo>
                      <a:pt x="0" y="69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38" name="Freeform 59"/>
              <p:cNvSpPr>
                <a:spLocks/>
              </p:cNvSpPr>
              <p:nvPr/>
            </p:nvSpPr>
            <p:spPr bwMode="auto">
              <a:xfrm>
                <a:off x="3008" y="752"/>
                <a:ext cx="822" cy="507"/>
              </a:xfrm>
              <a:custGeom>
                <a:avLst/>
                <a:gdLst>
                  <a:gd name="T0" fmla="*/ 3315 w 4108"/>
                  <a:gd name="T1" fmla="*/ 235 h 2535"/>
                  <a:gd name="T2" fmla="*/ 3653 w 4108"/>
                  <a:gd name="T3" fmla="*/ 89 h 2535"/>
                  <a:gd name="T4" fmla="*/ 3788 w 4108"/>
                  <a:gd name="T5" fmla="*/ 48 h 2535"/>
                  <a:gd name="T6" fmla="*/ 3993 w 4108"/>
                  <a:gd name="T7" fmla="*/ 0 h 2535"/>
                  <a:gd name="T8" fmla="*/ 4108 w 4108"/>
                  <a:gd name="T9" fmla="*/ 40 h 2535"/>
                  <a:gd name="T10" fmla="*/ 3783 w 4108"/>
                  <a:gd name="T11" fmla="*/ 622 h 2535"/>
                  <a:gd name="T12" fmla="*/ 3512 w 4108"/>
                  <a:gd name="T13" fmla="*/ 1240 h 2535"/>
                  <a:gd name="T14" fmla="*/ 3331 w 4108"/>
                  <a:gd name="T15" fmla="*/ 1890 h 2535"/>
                  <a:gd name="T16" fmla="*/ 3258 w 4108"/>
                  <a:gd name="T17" fmla="*/ 2502 h 2535"/>
                  <a:gd name="T18" fmla="*/ 3252 w 4108"/>
                  <a:gd name="T19" fmla="*/ 2535 h 2535"/>
                  <a:gd name="T20" fmla="*/ 2974 w 4108"/>
                  <a:gd name="T21" fmla="*/ 2500 h 2535"/>
                  <a:gd name="T22" fmla="*/ 1880 w 4108"/>
                  <a:gd name="T23" fmla="*/ 2322 h 2535"/>
                  <a:gd name="T24" fmla="*/ 1785 w 4108"/>
                  <a:gd name="T25" fmla="*/ 1782 h 2535"/>
                  <a:gd name="T26" fmla="*/ 1727 w 4108"/>
                  <a:gd name="T27" fmla="*/ 1612 h 2535"/>
                  <a:gd name="T28" fmla="*/ 1652 w 4108"/>
                  <a:gd name="T29" fmla="*/ 1510 h 2535"/>
                  <a:gd name="T30" fmla="*/ 1555 w 4108"/>
                  <a:gd name="T31" fmla="*/ 1395 h 2535"/>
                  <a:gd name="T32" fmla="*/ 1477 w 4108"/>
                  <a:gd name="T33" fmla="*/ 1334 h 2535"/>
                  <a:gd name="T34" fmla="*/ 1317 w 4108"/>
                  <a:gd name="T35" fmla="*/ 1253 h 2535"/>
                  <a:gd name="T36" fmla="*/ 915 w 4108"/>
                  <a:gd name="T37" fmla="*/ 1002 h 2535"/>
                  <a:gd name="T38" fmla="*/ 826 w 4108"/>
                  <a:gd name="T39" fmla="*/ 967 h 2535"/>
                  <a:gd name="T40" fmla="*/ 767 w 4108"/>
                  <a:gd name="T41" fmla="*/ 935 h 2535"/>
                  <a:gd name="T42" fmla="*/ 729 w 4108"/>
                  <a:gd name="T43" fmla="*/ 902 h 2535"/>
                  <a:gd name="T44" fmla="*/ 274 w 4108"/>
                  <a:gd name="T45" fmla="*/ 490 h 2535"/>
                  <a:gd name="T46" fmla="*/ 0 w 4108"/>
                  <a:gd name="T47" fmla="*/ 245 h 2535"/>
                  <a:gd name="T48" fmla="*/ 2667 w 4108"/>
                  <a:gd name="T49" fmla="*/ 645 h 2535"/>
                  <a:gd name="T50" fmla="*/ 3315 w 4108"/>
                  <a:gd name="T51" fmla="*/ 235 h 2535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4108"/>
                  <a:gd name="T79" fmla="*/ 0 h 2535"/>
                  <a:gd name="T80" fmla="*/ 4108 w 4108"/>
                  <a:gd name="T81" fmla="*/ 2535 h 2535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4108" h="2535">
                    <a:moveTo>
                      <a:pt x="3315" y="235"/>
                    </a:moveTo>
                    <a:lnTo>
                      <a:pt x="3653" y="89"/>
                    </a:lnTo>
                    <a:lnTo>
                      <a:pt x="3788" y="48"/>
                    </a:lnTo>
                    <a:lnTo>
                      <a:pt x="3993" y="0"/>
                    </a:lnTo>
                    <a:lnTo>
                      <a:pt x="4108" y="40"/>
                    </a:lnTo>
                    <a:lnTo>
                      <a:pt x="3783" y="622"/>
                    </a:lnTo>
                    <a:lnTo>
                      <a:pt x="3512" y="1240"/>
                    </a:lnTo>
                    <a:lnTo>
                      <a:pt x="3331" y="1890"/>
                    </a:lnTo>
                    <a:lnTo>
                      <a:pt x="3258" y="2502"/>
                    </a:lnTo>
                    <a:lnTo>
                      <a:pt x="3252" y="2535"/>
                    </a:lnTo>
                    <a:lnTo>
                      <a:pt x="2974" y="2500"/>
                    </a:lnTo>
                    <a:lnTo>
                      <a:pt x="1880" y="2322"/>
                    </a:lnTo>
                    <a:lnTo>
                      <a:pt x="1785" y="1782"/>
                    </a:lnTo>
                    <a:lnTo>
                      <a:pt x="1727" y="1612"/>
                    </a:lnTo>
                    <a:lnTo>
                      <a:pt x="1652" y="1510"/>
                    </a:lnTo>
                    <a:lnTo>
                      <a:pt x="1555" y="1395"/>
                    </a:lnTo>
                    <a:lnTo>
                      <a:pt x="1477" y="1334"/>
                    </a:lnTo>
                    <a:lnTo>
                      <a:pt x="1317" y="1253"/>
                    </a:lnTo>
                    <a:lnTo>
                      <a:pt x="915" y="1002"/>
                    </a:lnTo>
                    <a:lnTo>
                      <a:pt x="826" y="967"/>
                    </a:lnTo>
                    <a:lnTo>
                      <a:pt x="767" y="935"/>
                    </a:lnTo>
                    <a:lnTo>
                      <a:pt x="729" y="902"/>
                    </a:lnTo>
                    <a:lnTo>
                      <a:pt x="274" y="490"/>
                    </a:lnTo>
                    <a:lnTo>
                      <a:pt x="0" y="245"/>
                    </a:lnTo>
                    <a:lnTo>
                      <a:pt x="2667" y="645"/>
                    </a:lnTo>
                    <a:lnTo>
                      <a:pt x="3315" y="23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39" name="Freeform 60"/>
              <p:cNvSpPr>
                <a:spLocks/>
              </p:cNvSpPr>
              <p:nvPr/>
            </p:nvSpPr>
            <p:spPr bwMode="auto">
              <a:xfrm>
                <a:off x="2642" y="774"/>
                <a:ext cx="421" cy="378"/>
              </a:xfrm>
              <a:custGeom>
                <a:avLst/>
                <a:gdLst>
                  <a:gd name="T0" fmla="*/ 1818 w 2103"/>
                  <a:gd name="T1" fmla="*/ 130 h 1892"/>
                  <a:gd name="T2" fmla="*/ 1829 w 2103"/>
                  <a:gd name="T3" fmla="*/ 137 h 1892"/>
                  <a:gd name="T4" fmla="*/ 2103 w 2103"/>
                  <a:gd name="T5" fmla="*/ 382 h 1892"/>
                  <a:gd name="T6" fmla="*/ 1800 w 2103"/>
                  <a:gd name="T7" fmla="*/ 1892 h 1892"/>
                  <a:gd name="T8" fmla="*/ 1748 w 2103"/>
                  <a:gd name="T9" fmla="*/ 1880 h 1892"/>
                  <a:gd name="T10" fmla="*/ 1568 w 2103"/>
                  <a:gd name="T11" fmla="*/ 1799 h 1892"/>
                  <a:gd name="T12" fmla="*/ 1413 w 2103"/>
                  <a:gd name="T13" fmla="*/ 1714 h 1892"/>
                  <a:gd name="T14" fmla="*/ 1306 w 2103"/>
                  <a:gd name="T15" fmla="*/ 1620 h 1892"/>
                  <a:gd name="T16" fmla="*/ 1040 w 2103"/>
                  <a:gd name="T17" fmla="*/ 1363 h 1892"/>
                  <a:gd name="T18" fmla="*/ 965 w 2103"/>
                  <a:gd name="T19" fmla="*/ 1302 h 1892"/>
                  <a:gd name="T20" fmla="*/ 851 w 2103"/>
                  <a:gd name="T21" fmla="*/ 1217 h 1892"/>
                  <a:gd name="T22" fmla="*/ 756 w 2103"/>
                  <a:gd name="T23" fmla="*/ 1167 h 1892"/>
                  <a:gd name="T24" fmla="*/ 608 w 2103"/>
                  <a:gd name="T25" fmla="*/ 1092 h 1892"/>
                  <a:gd name="T26" fmla="*/ 457 w 2103"/>
                  <a:gd name="T27" fmla="*/ 1060 h 1892"/>
                  <a:gd name="T28" fmla="*/ 300 w 2103"/>
                  <a:gd name="T29" fmla="*/ 1035 h 1892"/>
                  <a:gd name="T30" fmla="*/ 125 w 2103"/>
                  <a:gd name="T31" fmla="*/ 1035 h 1892"/>
                  <a:gd name="T32" fmla="*/ 58 w 2103"/>
                  <a:gd name="T33" fmla="*/ 1045 h 1892"/>
                  <a:gd name="T34" fmla="*/ 0 w 2103"/>
                  <a:gd name="T35" fmla="*/ 554 h 1892"/>
                  <a:gd name="T36" fmla="*/ 457 w 2103"/>
                  <a:gd name="T37" fmla="*/ 135 h 1892"/>
                  <a:gd name="T38" fmla="*/ 515 w 2103"/>
                  <a:gd name="T39" fmla="*/ 85 h 1892"/>
                  <a:gd name="T40" fmla="*/ 578 w 2103"/>
                  <a:gd name="T41" fmla="*/ 52 h 1892"/>
                  <a:gd name="T42" fmla="*/ 688 w 2103"/>
                  <a:gd name="T43" fmla="*/ 14 h 1892"/>
                  <a:gd name="T44" fmla="*/ 768 w 2103"/>
                  <a:gd name="T45" fmla="*/ 0 h 1892"/>
                  <a:gd name="T46" fmla="*/ 860 w 2103"/>
                  <a:gd name="T47" fmla="*/ 0 h 1892"/>
                  <a:gd name="T48" fmla="*/ 933 w 2103"/>
                  <a:gd name="T49" fmla="*/ 2 h 1892"/>
                  <a:gd name="T50" fmla="*/ 1818 w 2103"/>
                  <a:gd name="T51" fmla="*/ 130 h 1892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2103"/>
                  <a:gd name="T79" fmla="*/ 0 h 1892"/>
                  <a:gd name="T80" fmla="*/ 2103 w 2103"/>
                  <a:gd name="T81" fmla="*/ 1892 h 1892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2103" h="1892">
                    <a:moveTo>
                      <a:pt x="1818" y="130"/>
                    </a:moveTo>
                    <a:lnTo>
                      <a:pt x="1829" y="137"/>
                    </a:lnTo>
                    <a:lnTo>
                      <a:pt x="2103" y="382"/>
                    </a:lnTo>
                    <a:lnTo>
                      <a:pt x="1800" y="1892"/>
                    </a:lnTo>
                    <a:lnTo>
                      <a:pt x="1748" y="1880"/>
                    </a:lnTo>
                    <a:lnTo>
                      <a:pt x="1568" y="1799"/>
                    </a:lnTo>
                    <a:lnTo>
                      <a:pt x="1413" y="1714"/>
                    </a:lnTo>
                    <a:lnTo>
                      <a:pt x="1306" y="1620"/>
                    </a:lnTo>
                    <a:lnTo>
                      <a:pt x="1040" y="1363"/>
                    </a:lnTo>
                    <a:lnTo>
                      <a:pt x="965" y="1302"/>
                    </a:lnTo>
                    <a:lnTo>
                      <a:pt x="851" y="1217"/>
                    </a:lnTo>
                    <a:lnTo>
                      <a:pt x="756" y="1167"/>
                    </a:lnTo>
                    <a:lnTo>
                      <a:pt x="608" y="1092"/>
                    </a:lnTo>
                    <a:lnTo>
                      <a:pt x="457" y="1060"/>
                    </a:lnTo>
                    <a:lnTo>
                      <a:pt x="300" y="1035"/>
                    </a:lnTo>
                    <a:lnTo>
                      <a:pt x="125" y="1035"/>
                    </a:lnTo>
                    <a:lnTo>
                      <a:pt x="58" y="1045"/>
                    </a:lnTo>
                    <a:lnTo>
                      <a:pt x="0" y="554"/>
                    </a:lnTo>
                    <a:lnTo>
                      <a:pt x="457" y="135"/>
                    </a:lnTo>
                    <a:lnTo>
                      <a:pt x="515" y="85"/>
                    </a:lnTo>
                    <a:lnTo>
                      <a:pt x="578" y="52"/>
                    </a:lnTo>
                    <a:lnTo>
                      <a:pt x="688" y="14"/>
                    </a:lnTo>
                    <a:lnTo>
                      <a:pt x="768" y="0"/>
                    </a:lnTo>
                    <a:lnTo>
                      <a:pt x="860" y="0"/>
                    </a:lnTo>
                    <a:lnTo>
                      <a:pt x="933" y="2"/>
                    </a:lnTo>
                    <a:lnTo>
                      <a:pt x="1818" y="13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40" name="Freeform 61"/>
              <p:cNvSpPr>
                <a:spLocks/>
              </p:cNvSpPr>
              <p:nvPr/>
            </p:nvSpPr>
            <p:spPr bwMode="auto">
              <a:xfrm>
                <a:off x="3002" y="850"/>
                <a:ext cx="382" cy="366"/>
              </a:xfrm>
              <a:custGeom>
                <a:avLst/>
                <a:gdLst>
                  <a:gd name="T0" fmla="*/ 0 w 1909"/>
                  <a:gd name="T1" fmla="*/ 1510 h 1832"/>
                  <a:gd name="T2" fmla="*/ 303 w 1909"/>
                  <a:gd name="T3" fmla="*/ 0 h 1832"/>
                  <a:gd name="T4" fmla="*/ 758 w 1909"/>
                  <a:gd name="T5" fmla="*/ 412 h 1832"/>
                  <a:gd name="T6" fmla="*/ 796 w 1909"/>
                  <a:gd name="T7" fmla="*/ 445 h 1832"/>
                  <a:gd name="T8" fmla="*/ 855 w 1909"/>
                  <a:gd name="T9" fmla="*/ 477 h 1832"/>
                  <a:gd name="T10" fmla="*/ 944 w 1909"/>
                  <a:gd name="T11" fmla="*/ 512 h 1832"/>
                  <a:gd name="T12" fmla="*/ 1346 w 1909"/>
                  <a:gd name="T13" fmla="*/ 763 h 1832"/>
                  <a:gd name="T14" fmla="*/ 1506 w 1909"/>
                  <a:gd name="T15" fmla="*/ 844 h 1832"/>
                  <a:gd name="T16" fmla="*/ 1584 w 1909"/>
                  <a:gd name="T17" fmla="*/ 905 h 1832"/>
                  <a:gd name="T18" fmla="*/ 1681 w 1909"/>
                  <a:gd name="T19" fmla="*/ 1020 h 1832"/>
                  <a:gd name="T20" fmla="*/ 1756 w 1909"/>
                  <a:gd name="T21" fmla="*/ 1122 h 1832"/>
                  <a:gd name="T22" fmla="*/ 1814 w 1909"/>
                  <a:gd name="T23" fmla="*/ 1292 h 1832"/>
                  <a:gd name="T24" fmla="*/ 1909 w 1909"/>
                  <a:gd name="T25" fmla="*/ 1832 h 1832"/>
                  <a:gd name="T26" fmla="*/ 206 w 1909"/>
                  <a:gd name="T27" fmla="*/ 1555 h 1832"/>
                  <a:gd name="T28" fmla="*/ 89 w 1909"/>
                  <a:gd name="T29" fmla="*/ 1533 h 1832"/>
                  <a:gd name="T30" fmla="*/ 0 w 1909"/>
                  <a:gd name="T31" fmla="*/ 1510 h 1832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909"/>
                  <a:gd name="T49" fmla="*/ 0 h 1832"/>
                  <a:gd name="T50" fmla="*/ 1909 w 1909"/>
                  <a:gd name="T51" fmla="*/ 1832 h 1832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909" h="1832">
                    <a:moveTo>
                      <a:pt x="0" y="1510"/>
                    </a:moveTo>
                    <a:lnTo>
                      <a:pt x="303" y="0"/>
                    </a:lnTo>
                    <a:lnTo>
                      <a:pt x="758" y="412"/>
                    </a:lnTo>
                    <a:lnTo>
                      <a:pt x="796" y="445"/>
                    </a:lnTo>
                    <a:lnTo>
                      <a:pt x="855" y="477"/>
                    </a:lnTo>
                    <a:lnTo>
                      <a:pt x="944" y="512"/>
                    </a:lnTo>
                    <a:lnTo>
                      <a:pt x="1346" y="763"/>
                    </a:lnTo>
                    <a:lnTo>
                      <a:pt x="1506" y="844"/>
                    </a:lnTo>
                    <a:lnTo>
                      <a:pt x="1584" y="905"/>
                    </a:lnTo>
                    <a:lnTo>
                      <a:pt x="1681" y="1020"/>
                    </a:lnTo>
                    <a:lnTo>
                      <a:pt x="1756" y="1122"/>
                    </a:lnTo>
                    <a:lnTo>
                      <a:pt x="1814" y="1292"/>
                    </a:lnTo>
                    <a:lnTo>
                      <a:pt x="1909" y="1832"/>
                    </a:lnTo>
                    <a:lnTo>
                      <a:pt x="206" y="1555"/>
                    </a:lnTo>
                    <a:lnTo>
                      <a:pt x="89" y="1533"/>
                    </a:lnTo>
                    <a:lnTo>
                      <a:pt x="0" y="151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41" name="Freeform 62"/>
              <p:cNvSpPr>
                <a:spLocks/>
              </p:cNvSpPr>
              <p:nvPr/>
            </p:nvSpPr>
            <p:spPr bwMode="auto">
              <a:xfrm>
                <a:off x="3004" y="1562"/>
                <a:ext cx="438" cy="408"/>
              </a:xfrm>
              <a:custGeom>
                <a:avLst/>
                <a:gdLst>
                  <a:gd name="T0" fmla="*/ 1835 w 2190"/>
                  <a:gd name="T1" fmla="*/ 65 h 2040"/>
                  <a:gd name="T2" fmla="*/ 2075 w 2190"/>
                  <a:gd name="T3" fmla="*/ 10 h 2040"/>
                  <a:gd name="T4" fmla="*/ 2105 w 2190"/>
                  <a:gd name="T5" fmla="*/ 0 h 2040"/>
                  <a:gd name="T6" fmla="*/ 2117 w 2190"/>
                  <a:gd name="T7" fmla="*/ 2 h 2040"/>
                  <a:gd name="T8" fmla="*/ 2185 w 2190"/>
                  <a:gd name="T9" fmla="*/ 342 h 2040"/>
                  <a:gd name="T10" fmla="*/ 2188 w 2190"/>
                  <a:gd name="T11" fmla="*/ 423 h 2040"/>
                  <a:gd name="T12" fmla="*/ 2190 w 2190"/>
                  <a:gd name="T13" fmla="*/ 530 h 2040"/>
                  <a:gd name="T14" fmla="*/ 2175 w 2190"/>
                  <a:gd name="T15" fmla="*/ 645 h 2040"/>
                  <a:gd name="T16" fmla="*/ 2160 w 2190"/>
                  <a:gd name="T17" fmla="*/ 778 h 2040"/>
                  <a:gd name="T18" fmla="*/ 1933 w 2190"/>
                  <a:gd name="T19" fmla="*/ 2035 h 2040"/>
                  <a:gd name="T20" fmla="*/ 1933 w 2190"/>
                  <a:gd name="T21" fmla="*/ 2040 h 2040"/>
                  <a:gd name="T22" fmla="*/ 349 w 2190"/>
                  <a:gd name="T23" fmla="*/ 900 h 2040"/>
                  <a:gd name="T24" fmla="*/ 372 w 2190"/>
                  <a:gd name="T25" fmla="*/ 859 h 2040"/>
                  <a:gd name="T26" fmla="*/ 392 w 2190"/>
                  <a:gd name="T27" fmla="*/ 828 h 2040"/>
                  <a:gd name="T28" fmla="*/ 0 w 2190"/>
                  <a:gd name="T29" fmla="*/ 488 h 2040"/>
                  <a:gd name="T30" fmla="*/ 2 w 2190"/>
                  <a:gd name="T31" fmla="*/ 485 h 2040"/>
                  <a:gd name="T32" fmla="*/ 1835 w 2190"/>
                  <a:gd name="T33" fmla="*/ 65 h 204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2190"/>
                  <a:gd name="T52" fmla="*/ 0 h 2040"/>
                  <a:gd name="T53" fmla="*/ 2190 w 2190"/>
                  <a:gd name="T54" fmla="*/ 2040 h 204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2190" h="2040">
                    <a:moveTo>
                      <a:pt x="1835" y="65"/>
                    </a:moveTo>
                    <a:lnTo>
                      <a:pt x="2075" y="10"/>
                    </a:lnTo>
                    <a:lnTo>
                      <a:pt x="2105" y="0"/>
                    </a:lnTo>
                    <a:lnTo>
                      <a:pt x="2117" y="2"/>
                    </a:lnTo>
                    <a:lnTo>
                      <a:pt x="2185" y="342"/>
                    </a:lnTo>
                    <a:lnTo>
                      <a:pt x="2188" y="423"/>
                    </a:lnTo>
                    <a:lnTo>
                      <a:pt x="2190" y="530"/>
                    </a:lnTo>
                    <a:lnTo>
                      <a:pt x="2175" y="645"/>
                    </a:lnTo>
                    <a:lnTo>
                      <a:pt x="2160" y="778"/>
                    </a:lnTo>
                    <a:lnTo>
                      <a:pt x="1933" y="2035"/>
                    </a:lnTo>
                    <a:lnTo>
                      <a:pt x="1933" y="2040"/>
                    </a:lnTo>
                    <a:lnTo>
                      <a:pt x="349" y="900"/>
                    </a:lnTo>
                    <a:lnTo>
                      <a:pt x="372" y="859"/>
                    </a:lnTo>
                    <a:lnTo>
                      <a:pt x="392" y="828"/>
                    </a:lnTo>
                    <a:lnTo>
                      <a:pt x="0" y="488"/>
                    </a:lnTo>
                    <a:lnTo>
                      <a:pt x="2" y="485"/>
                    </a:lnTo>
                    <a:lnTo>
                      <a:pt x="1835" y="6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42" name="Freeform 63"/>
              <p:cNvSpPr>
                <a:spLocks/>
              </p:cNvSpPr>
              <p:nvPr/>
            </p:nvSpPr>
            <p:spPr bwMode="auto">
              <a:xfrm>
                <a:off x="2891" y="1660"/>
                <a:ext cx="191" cy="168"/>
              </a:xfrm>
              <a:custGeom>
                <a:avLst/>
                <a:gdLst>
                  <a:gd name="T0" fmla="*/ 0 w 955"/>
                  <a:gd name="T1" fmla="*/ 137 h 840"/>
                  <a:gd name="T2" fmla="*/ 563 w 955"/>
                  <a:gd name="T3" fmla="*/ 0 h 840"/>
                  <a:gd name="T4" fmla="*/ 955 w 955"/>
                  <a:gd name="T5" fmla="*/ 340 h 840"/>
                  <a:gd name="T6" fmla="*/ 935 w 955"/>
                  <a:gd name="T7" fmla="*/ 371 h 840"/>
                  <a:gd name="T8" fmla="*/ 912 w 955"/>
                  <a:gd name="T9" fmla="*/ 412 h 840"/>
                  <a:gd name="T10" fmla="*/ 910 w 955"/>
                  <a:gd name="T11" fmla="*/ 415 h 840"/>
                  <a:gd name="T12" fmla="*/ 895 w 955"/>
                  <a:gd name="T13" fmla="*/ 454 h 840"/>
                  <a:gd name="T14" fmla="*/ 891 w 955"/>
                  <a:gd name="T15" fmla="*/ 502 h 840"/>
                  <a:gd name="T16" fmla="*/ 903 w 955"/>
                  <a:gd name="T17" fmla="*/ 535 h 840"/>
                  <a:gd name="T18" fmla="*/ 573 w 955"/>
                  <a:gd name="T19" fmla="*/ 840 h 840"/>
                  <a:gd name="T20" fmla="*/ 235 w 955"/>
                  <a:gd name="T21" fmla="*/ 535 h 840"/>
                  <a:gd name="T22" fmla="*/ 303 w 955"/>
                  <a:gd name="T23" fmla="*/ 440 h 840"/>
                  <a:gd name="T24" fmla="*/ 0 w 955"/>
                  <a:gd name="T25" fmla="*/ 137 h 84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955"/>
                  <a:gd name="T40" fmla="*/ 0 h 840"/>
                  <a:gd name="T41" fmla="*/ 955 w 955"/>
                  <a:gd name="T42" fmla="*/ 840 h 840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955" h="840">
                    <a:moveTo>
                      <a:pt x="0" y="137"/>
                    </a:moveTo>
                    <a:lnTo>
                      <a:pt x="563" y="0"/>
                    </a:lnTo>
                    <a:lnTo>
                      <a:pt x="955" y="340"/>
                    </a:lnTo>
                    <a:lnTo>
                      <a:pt x="935" y="371"/>
                    </a:lnTo>
                    <a:lnTo>
                      <a:pt x="912" y="412"/>
                    </a:lnTo>
                    <a:lnTo>
                      <a:pt x="910" y="415"/>
                    </a:lnTo>
                    <a:lnTo>
                      <a:pt x="895" y="454"/>
                    </a:lnTo>
                    <a:lnTo>
                      <a:pt x="891" y="502"/>
                    </a:lnTo>
                    <a:lnTo>
                      <a:pt x="903" y="535"/>
                    </a:lnTo>
                    <a:lnTo>
                      <a:pt x="573" y="840"/>
                    </a:lnTo>
                    <a:lnTo>
                      <a:pt x="235" y="535"/>
                    </a:lnTo>
                    <a:lnTo>
                      <a:pt x="303" y="440"/>
                    </a:lnTo>
                    <a:lnTo>
                      <a:pt x="0" y="137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43" name="Freeform 64"/>
              <p:cNvSpPr>
                <a:spLocks/>
              </p:cNvSpPr>
              <p:nvPr/>
            </p:nvSpPr>
            <p:spPr bwMode="auto">
              <a:xfrm>
                <a:off x="2771" y="1687"/>
                <a:ext cx="235" cy="190"/>
              </a:xfrm>
              <a:custGeom>
                <a:avLst/>
                <a:gdLst>
                  <a:gd name="T0" fmla="*/ 550 w 1173"/>
                  <a:gd name="T1" fmla="*/ 12 h 948"/>
                  <a:gd name="T2" fmla="*/ 600 w 1173"/>
                  <a:gd name="T3" fmla="*/ 0 h 948"/>
                  <a:gd name="T4" fmla="*/ 903 w 1173"/>
                  <a:gd name="T5" fmla="*/ 303 h 948"/>
                  <a:gd name="T6" fmla="*/ 835 w 1173"/>
                  <a:gd name="T7" fmla="*/ 398 h 948"/>
                  <a:gd name="T8" fmla="*/ 1173 w 1173"/>
                  <a:gd name="T9" fmla="*/ 703 h 948"/>
                  <a:gd name="T10" fmla="*/ 920 w 1173"/>
                  <a:gd name="T11" fmla="*/ 948 h 948"/>
                  <a:gd name="T12" fmla="*/ 0 w 1173"/>
                  <a:gd name="T13" fmla="*/ 145 h 948"/>
                  <a:gd name="T14" fmla="*/ 550 w 1173"/>
                  <a:gd name="T15" fmla="*/ 12 h 94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73"/>
                  <a:gd name="T25" fmla="*/ 0 h 948"/>
                  <a:gd name="T26" fmla="*/ 1173 w 1173"/>
                  <a:gd name="T27" fmla="*/ 948 h 948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73" h="948">
                    <a:moveTo>
                      <a:pt x="550" y="12"/>
                    </a:moveTo>
                    <a:lnTo>
                      <a:pt x="600" y="0"/>
                    </a:lnTo>
                    <a:lnTo>
                      <a:pt x="903" y="303"/>
                    </a:lnTo>
                    <a:lnTo>
                      <a:pt x="835" y="398"/>
                    </a:lnTo>
                    <a:lnTo>
                      <a:pt x="1173" y="703"/>
                    </a:lnTo>
                    <a:lnTo>
                      <a:pt x="920" y="948"/>
                    </a:lnTo>
                    <a:lnTo>
                      <a:pt x="0" y="145"/>
                    </a:lnTo>
                    <a:lnTo>
                      <a:pt x="550" y="12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44" name="Freeform 65"/>
              <p:cNvSpPr>
                <a:spLocks/>
              </p:cNvSpPr>
              <p:nvPr/>
            </p:nvSpPr>
            <p:spPr bwMode="auto">
              <a:xfrm>
                <a:off x="3424" y="2421"/>
                <a:ext cx="372" cy="292"/>
              </a:xfrm>
              <a:custGeom>
                <a:avLst/>
                <a:gdLst>
                  <a:gd name="T0" fmla="*/ 268 w 1864"/>
                  <a:gd name="T1" fmla="*/ 575 h 1462"/>
                  <a:gd name="T2" fmla="*/ 713 w 1864"/>
                  <a:gd name="T3" fmla="*/ 132 h 1462"/>
                  <a:gd name="T4" fmla="*/ 787 w 1864"/>
                  <a:gd name="T5" fmla="*/ 75 h 1462"/>
                  <a:gd name="T6" fmla="*/ 870 w 1864"/>
                  <a:gd name="T7" fmla="*/ 29 h 1462"/>
                  <a:gd name="T8" fmla="*/ 953 w 1864"/>
                  <a:gd name="T9" fmla="*/ 17 h 1462"/>
                  <a:gd name="T10" fmla="*/ 1063 w 1864"/>
                  <a:gd name="T11" fmla="*/ 0 h 1462"/>
                  <a:gd name="T12" fmla="*/ 1111 w 1864"/>
                  <a:gd name="T13" fmla="*/ 0 h 1462"/>
                  <a:gd name="T14" fmla="*/ 1218 w 1864"/>
                  <a:gd name="T15" fmla="*/ 112 h 1462"/>
                  <a:gd name="T16" fmla="*/ 1275 w 1864"/>
                  <a:gd name="T17" fmla="*/ 185 h 1462"/>
                  <a:gd name="T18" fmla="*/ 1401 w 1864"/>
                  <a:gd name="T19" fmla="*/ 355 h 1462"/>
                  <a:gd name="T20" fmla="*/ 1458 w 1864"/>
                  <a:gd name="T21" fmla="*/ 475 h 1462"/>
                  <a:gd name="T22" fmla="*/ 1549 w 1864"/>
                  <a:gd name="T23" fmla="*/ 587 h 1462"/>
                  <a:gd name="T24" fmla="*/ 1653 w 1864"/>
                  <a:gd name="T25" fmla="*/ 679 h 1462"/>
                  <a:gd name="T26" fmla="*/ 1864 w 1864"/>
                  <a:gd name="T27" fmla="*/ 899 h 1462"/>
                  <a:gd name="T28" fmla="*/ 1241 w 1864"/>
                  <a:gd name="T29" fmla="*/ 1452 h 1462"/>
                  <a:gd name="T30" fmla="*/ 1211 w 1864"/>
                  <a:gd name="T31" fmla="*/ 1462 h 1462"/>
                  <a:gd name="T32" fmla="*/ 1200 w 1864"/>
                  <a:gd name="T33" fmla="*/ 1450 h 1462"/>
                  <a:gd name="T34" fmla="*/ 793 w 1864"/>
                  <a:gd name="T35" fmla="*/ 1191 h 1462"/>
                  <a:gd name="T36" fmla="*/ 683 w 1864"/>
                  <a:gd name="T37" fmla="*/ 1133 h 1462"/>
                  <a:gd name="T38" fmla="*/ 525 w 1864"/>
                  <a:gd name="T39" fmla="*/ 1054 h 1462"/>
                  <a:gd name="T40" fmla="*/ 25 w 1864"/>
                  <a:gd name="T41" fmla="*/ 809 h 1462"/>
                  <a:gd name="T42" fmla="*/ 23 w 1864"/>
                  <a:gd name="T43" fmla="*/ 797 h 1462"/>
                  <a:gd name="T44" fmla="*/ 11 w 1864"/>
                  <a:gd name="T45" fmla="*/ 749 h 1462"/>
                  <a:gd name="T46" fmla="*/ 0 w 1864"/>
                  <a:gd name="T47" fmla="*/ 727 h 1462"/>
                  <a:gd name="T48" fmla="*/ 8 w 1864"/>
                  <a:gd name="T49" fmla="*/ 710 h 1462"/>
                  <a:gd name="T50" fmla="*/ 3 w 1864"/>
                  <a:gd name="T51" fmla="*/ 679 h 1462"/>
                  <a:gd name="T52" fmla="*/ 3 w 1864"/>
                  <a:gd name="T53" fmla="*/ 677 h 1462"/>
                  <a:gd name="T54" fmla="*/ 48 w 1864"/>
                  <a:gd name="T55" fmla="*/ 652 h 1462"/>
                  <a:gd name="T56" fmla="*/ 77 w 1864"/>
                  <a:gd name="T57" fmla="*/ 639 h 1462"/>
                  <a:gd name="T58" fmla="*/ 262 w 1864"/>
                  <a:gd name="T59" fmla="*/ 581 h 1462"/>
                  <a:gd name="T60" fmla="*/ 268 w 1864"/>
                  <a:gd name="T61" fmla="*/ 575 h 1462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1864"/>
                  <a:gd name="T94" fmla="*/ 0 h 1462"/>
                  <a:gd name="T95" fmla="*/ 1864 w 1864"/>
                  <a:gd name="T96" fmla="*/ 1462 h 1462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1864" h="1462">
                    <a:moveTo>
                      <a:pt x="268" y="575"/>
                    </a:moveTo>
                    <a:lnTo>
                      <a:pt x="713" y="132"/>
                    </a:lnTo>
                    <a:lnTo>
                      <a:pt x="787" y="75"/>
                    </a:lnTo>
                    <a:lnTo>
                      <a:pt x="870" y="29"/>
                    </a:lnTo>
                    <a:lnTo>
                      <a:pt x="953" y="17"/>
                    </a:lnTo>
                    <a:lnTo>
                      <a:pt x="1063" y="0"/>
                    </a:lnTo>
                    <a:lnTo>
                      <a:pt x="1111" y="0"/>
                    </a:lnTo>
                    <a:lnTo>
                      <a:pt x="1218" y="112"/>
                    </a:lnTo>
                    <a:lnTo>
                      <a:pt x="1275" y="185"/>
                    </a:lnTo>
                    <a:lnTo>
                      <a:pt x="1401" y="355"/>
                    </a:lnTo>
                    <a:lnTo>
                      <a:pt x="1458" y="475"/>
                    </a:lnTo>
                    <a:lnTo>
                      <a:pt x="1549" y="587"/>
                    </a:lnTo>
                    <a:lnTo>
                      <a:pt x="1653" y="679"/>
                    </a:lnTo>
                    <a:lnTo>
                      <a:pt x="1864" y="899"/>
                    </a:lnTo>
                    <a:lnTo>
                      <a:pt x="1241" y="1452"/>
                    </a:lnTo>
                    <a:lnTo>
                      <a:pt x="1211" y="1462"/>
                    </a:lnTo>
                    <a:lnTo>
                      <a:pt x="1200" y="1450"/>
                    </a:lnTo>
                    <a:lnTo>
                      <a:pt x="793" y="1191"/>
                    </a:lnTo>
                    <a:lnTo>
                      <a:pt x="683" y="1133"/>
                    </a:lnTo>
                    <a:lnTo>
                      <a:pt x="525" y="1054"/>
                    </a:lnTo>
                    <a:lnTo>
                      <a:pt x="25" y="809"/>
                    </a:lnTo>
                    <a:lnTo>
                      <a:pt x="23" y="797"/>
                    </a:lnTo>
                    <a:lnTo>
                      <a:pt x="11" y="749"/>
                    </a:lnTo>
                    <a:lnTo>
                      <a:pt x="0" y="727"/>
                    </a:lnTo>
                    <a:lnTo>
                      <a:pt x="8" y="710"/>
                    </a:lnTo>
                    <a:lnTo>
                      <a:pt x="3" y="679"/>
                    </a:lnTo>
                    <a:lnTo>
                      <a:pt x="3" y="677"/>
                    </a:lnTo>
                    <a:lnTo>
                      <a:pt x="48" y="652"/>
                    </a:lnTo>
                    <a:lnTo>
                      <a:pt x="77" y="639"/>
                    </a:lnTo>
                    <a:lnTo>
                      <a:pt x="262" y="581"/>
                    </a:lnTo>
                    <a:lnTo>
                      <a:pt x="268" y="57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45" name="Freeform 66"/>
              <p:cNvSpPr>
                <a:spLocks/>
              </p:cNvSpPr>
              <p:nvPr/>
            </p:nvSpPr>
            <p:spPr bwMode="auto">
              <a:xfrm>
                <a:off x="2642" y="1716"/>
                <a:ext cx="609" cy="620"/>
              </a:xfrm>
              <a:custGeom>
                <a:avLst/>
                <a:gdLst>
                  <a:gd name="T0" fmla="*/ 0 w 3041"/>
                  <a:gd name="T1" fmla="*/ 158 h 3098"/>
                  <a:gd name="T2" fmla="*/ 643 w 3041"/>
                  <a:gd name="T3" fmla="*/ 0 h 3098"/>
                  <a:gd name="T4" fmla="*/ 1563 w 3041"/>
                  <a:gd name="T5" fmla="*/ 803 h 3098"/>
                  <a:gd name="T6" fmla="*/ 1410 w 3041"/>
                  <a:gd name="T7" fmla="*/ 955 h 3098"/>
                  <a:gd name="T8" fmla="*/ 1738 w 3041"/>
                  <a:gd name="T9" fmla="*/ 1162 h 3098"/>
                  <a:gd name="T10" fmla="*/ 1850 w 3041"/>
                  <a:gd name="T11" fmla="*/ 1224 h 3098"/>
                  <a:gd name="T12" fmla="*/ 1956 w 3041"/>
                  <a:gd name="T13" fmla="*/ 1303 h 3098"/>
                  <a:gd name="T14" fmla="*/ 2043 w 3041"/>
                  <a:gd name="T15" fmla="*/ 1400 h 3098"/>
                  <a:gd name="T16" fmla="*/ 2146 w 3041"/>
                  <a:gd name="T17" fmla="*/ 1502 h 3098"/>
                  <a:gd name="T18" fmla="*/ 2263 w 3041"/>
                  <a:gd name="T19" fmla="*/ 1413 h 3098"/>
                  <a:gd name="T20" fmla="*/ 2401 w 3041"/>
                  <a:gd name="T21" fmla="*/ 1535 h 3098"/>
                  <a:gd name="T22" fmla="*/ 2354 w 3041"/>
                  <a:gd name="T23" fmla="*/ 1639 h 3098"/>
                  <a:gd name="T24" fmla="*/ 2346 w 3041"/>
                  <a:gd name="T25" fmla="*/ 1670 h 3098"/>
                  <a:gd name="T26" fmla="*/ 2350 w 3041"/>
                  <a:gd name="T27" fmla="*/ 1705 h 3098"/>
                  <a:gd name="T28" fmla="*/ 2371 w 3041"/>
                  <a:gd name="T29" fmla="*/ 1749 h 3098"/>
                  <a:gd name="T30" fmla="*/ 2719 w 3041"/>
                  <a:gd name="T31" fmla="*/ 2175 h 3098"/>
                  <a:gd name="T32" fmla="*/ 2751 w 3041"/>
                  <a:gd name="T33" fmla="*/ 2225 h 3098"/>
                  <a:gd name="T34" fmla="*/ 2801 w 3041"/>
                  <a:gd name="T35" fmla="*/ 2260 h 3098"/>
                  <a:gd name="T36" fmla="*/ 2871 w 3041"/>
                  <a:gd name="T37" fmla="*/ 2285 h 3098"/>
                  <a:gd name="T38" fmla="*/ 2929 w 3041"/>
                  <a:gd name="T39" fmla="*/ 2305 h 3098"/>
                  <a:gd name="T40" fmla="*/ 3041 w 3041"/>
                  <a:gd name="T41" fmla="*/ 2332 h 3098"/>
                  <a:gd name="T42" fmla="*/ 2838 w 3041"/>
                  <a:gd name="T43" fmla="*/ 2820 h 3098"/>
                  <a:gd name="T44" fmla="*/ 2605 w 3041"/>
                  <a:gd name="T45" fmla="*/ 3098 h 3098"/>
                  <a:gd name="T46" fmla="*/ 1218 w 3041"/>
                  <a:gd name="T47" fmla="*/ 1940 h 3098"/>
                  <a:gd name="T48" fmla="*/ 1215 w 3041"/>
                  <a:gd name="T49" fmla="*/ 1938 h 3098"/>
                  <a:gd name="T50" fmla="*/ 415 w 3041"/>
                  <a:gd name="T51" fmla="*/ 1235 h 3098"/>
                  <a:gd name="T52" fmla="*/ 322 w 3041"/>
                  <a:gd name="T53" fmla="*/ 1150 h 3098"/>
                  <a:gd name="T54" fmla="*/ 280 w 3041"/>
                  <a:gd name="T55" fmla="*/ 1095 h 3098"/>
                  <a:gd name="T56" fmla="*/ 212 w 3041"/>
                  <a:gd name="T57" fmla="*/ 1027 h 3098"/>
                  <a:gd name="T58" fmla="*/ 160 w 3041"/>
                  <a:gd name="T59" fmla="*/ 977 h 3098"/>
                  <a:gd name="T60" fmla="*/ 121 w 3041"/>
                  <a:gd name="T61" fmla="*/ 902 h 3098"/>
                  <a:gd name="T62" fmla="*/ 88 w 3041"/>
                  <a:gd name="T63" fmla="*/ 845 h 3098"/>
                  <a:gd name="T64" fmla="*/ 67 w 3041"/>
                  <a:gd name="T65" fmla="*/ 788 h 3098"/>
                  <a:gd name="T66" fmla="*/ 58 w 3041"/>
                  <a:gd name="T67" fmla="*/ 730 h 3098"/>
                  <a:gd name="T68" fmla="*/ 0 w 3041"/>
                  <a:gd name="T69" fmla="*/ 158 h 3098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3041"/>
                  <a:gd name="T106" fmla="*/ 0 h 3098"/>
                  <a:gd name="T107" fmla="*/ 3041 w 3041"/>
                  <a:gd name="T108" fmla="*/ 3098 h 3098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3041" h="3098">
                    <a:moveTo>
                      <a:pt x="0" y="158"/>
                    </a:moveTo>
                    <a:lnTo>
                      <a:pt x="643" y="0"/>
                    </a:lnTo>
                    <a:lnTo>
                      <a:pt x="1563" y="803"/>
                    </a:lnTo>
                    <a:lnTo>
                      <a:pt x="1410" y="955"/>
                    </a:lnTo>
                    <a:lnTo>
                      <a:pt x="1738" y="1162"/>
                    </a:lnTo>
                    <a:lnTo>
                      <a:pt x="1850" y="1224"/>
                    </a:lnTo>
                    <a:lnTo>
                      <a:pt x="1956" y="1303"/>
                    </a:lnTo>
                    <a:lnTo>
                      <a:pt x="2043" y="1400"/>
                    </a:lnTo>
                    <a:lnTo>
                      <a:pt x="2146" y="1502"/>
                    </a:lnTo>
                    <a:lnTo>
                      <a:pt x="2263" y="1413"/>
                    </a:lnTo>
                    <a:lnTo>
                      <a:pt x="2401" y="1535"/>
                    </a:lnTo>
                    <a:lnTo>
                      <a:pt x="2354" y="1639"/>
                    </a:lnTo>
                    <a:lnTo>
                      <a:pt x="2346" y="1670"/>
                    </a:lnTo>
                    <a:lnTo>
                      <a:pt x="2350" y="1705"/>
                    </a:lnTo>
                    <a:lnTo>
                      <a:pt x="2371" y="1749"/>
                    </a:lnTo>
                    <a:lnTo>
                      <a:pt x="2719" y="2175"/>
                    </a:lnTo>
                    <a:lnTo>
                      <a:pt x="2751" y="2225"/>
                    </a:lnTo>
                    <a:lnTo>
                      <a:pt x="2801" y="2260"/>
                    </a:lnTo>
                    <a:lnTo>
                      <a:pt x="2871" y="2285"/>
                    </a:lnTo>
                    <a:lnTo>
                      <a:pt x="2929" y="2305"/>
                    </a:lnTo>
                    <a:lnTo>
                      <a:pt x="3041" y="2332"/>
                    </a:lnTo>
                    <a:lnTo>
                      <a:pt x="2838" y="2820"/>
                    </a:lnTo>
                    <a:lnTo>
                      <a:pt x="2605" y="3098"/>
                    </a:lnTo>
                    <a:lnTo>
                      <a:pt x="1218" y="1940"/>
                    </a:lnTo>
                    <a:lnTo>
                      <a:pt x="1215" y="1938"/>
                    </a:lnTo>
                    <a:lnTo>
                      <a:pt x="415" y="1235"/>
                    </a:lnTo>
                    <a:lnTo>
                      <a:pt x="322" y="1150"/>
                    </a:lnTo>
                    <a:lnTo>
                      <a:pt x="280" y="1095"/>
                    </a:lnTo>
                    <a:lnTo>
                      <a:pt x="212" y="1027"/>
                    </a:lnTo>
                    <a:lnTo>
                      <a:pt x="160" y="977"/>
                    </a:lnTo>
                    <a:lnTo>
                      <a:pt x="121" y="902"/>
                    </a:lnTo>
                    <a:lnTo>
                      <a:pt x="88" y="845"/>
                    </a:lnTo>
                    <a:lnTo>
                      <a:pt x="67" y="788"/>
                    </a:lnTo>
                    <a:lnTo>
                      <a:pt x="58" y="730"/>
                    </a:lnTo>
                    <a:lnTo>
                      <a:pt x="0" y="15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46" name="Freeform 67"/>
              <p:cNvSpPr>
                <a:spLocks/>
              </p:cNvSpPr>
              <p:nvPr/>
            </p:nvSpPr>
            <p:spPr bwMode="auto">
              <a:xfrm>
                <a:off x="3069" y="1742"/>
                <a:ext cx="321" cy="681"/>
              </a:xfrm>
              <a:custGeom>
                <a:avLst/>
                <a:gdLst>
                  <a:gd name="T0" fmla="*/ 12 w 1605"/>
                  <a:gd name="T1" fmla="*/ 123 h 3403"/>
                  <a:gd name="T2" fmla="*/ 0 w 1605"/>
                  <a:gd name="T3" fmla="*/ 90 h 3403"/>
                  <a:gd name="T4" fmla="*/ 4 w 1605"/>
                  <a:gd name="T5" fmla="*/ 42 h 3403"/>
                  <a:gd name="T6" fmla="*/ 19 w 1605"/>
                  <a:gd name="T7" fmla="*/ 3 h 3403"/>
                  <a:gd name="T8" fmla="*/ 21 w 1605"/>
                  <a:gd name="T9" fmla="*/ 0 h 3403"/>
                  <a:gd name="T10" fmla="*/ 1605 w 1605"/>
                  <a:gd name="T11" fmla="*/ 1140 h 3403"/>
                  <a:gd name="T12" fmla="*/ 1502 w 1605"/>
                  <a:gd name="T13" fmla="*/ 1613 h 3403"/>
                  <a:gd name="T14" fmla="*/ 1502 w 1605"/>
                  <a:gd name="T15" fmla="*/ 1617 h 3403"/>
                  <a:gd name="T16" fmla="*/ 1192 w 1605"/>
                  <a:gd name="T17" fmla="*/ 3010 h 3403"/>
                  <a:gd name="T18" fmla="*/ 1160 w 1605"/>
                  <a:gd name="T19" fmla="*/ 3082 h 3403"/>
                  <a:gd name="T20" fmla="*/ 1140 w 1605"/>
                  <a:gd name="T21" fmla="*/ 3142 h 3403"/>
                  <a:gd name="T22" fmla="*/ 1100 w 1605"/>
                  <a:gd name="T23" fmla="*/ 3217 h 3403"/>
                  <a:gd name="T24" fmla="*/ 1075 w 1605"/>
                  <a:gd name="T25" fmla="*/ 3258 h 3403"/>
                  <a:gd name="T26" fmla="*/ 1050 w 1605"/>
                  <a:gd name="T27" fmla="*/ 3310 h 3403"/>
                  <a:gd name="T28" fmla="*/ 1034 w 1605"/>
                  <a:gd name="T29" fmla="*/ 3350 h 3403"/>
                  <a:gd name="T30" fmla="*/ 994 w 1605"/>
                  <a:gd name="T31" fmla="*/ 3403 h 3403"/>
                  <a:gd name="T32" fmla="*/ 471 w 1605"/>
                  <a:gd name="T33" fmla="*/ 2968 h 3403"/>
                  <a:gd name="T34" fmla="*/ 704 w 1605"/>
                  <a:gd name="T35" fmla="*/ 2690 h 3403"/>
                  <a:gd name="T36" fmla="*/ 907 w 1605"/>
                  <a:gd name="T37" fmla="*/ 2202 h 3403"/>
                  <a:gd name="T38" fmla="*/ 1052 w 1605"/>
                  <a:gd name="T39" fmla="*/ 1607 h 3403"/>
                  <a:gd name="T40" fmla="*/ 1057 w 1605"/>
                  <a:gd name="T41" fmla="*/ 1563 h 3403"/>
                  <a:gd name="T42" fmla="*/ 1054 w 1605"/>
                  <a:gd name="T43" fmla="*/ 1513 h 3403"/>
                  <a:gd name="T44" fmla="*/ 1027 w 1605"/>
                  <a:gd name="T45" fmla="*/ 1430 h 3403"/>
                  <a:gd name="T46" fmla="*/ 1005 w 1605"/>
                  <a:gd name="T47" fmla="*/ 1390 h 3403"/>
                  <a:gd name="T48" fmla="*/ 965 w 1605"/>
                  <a:gd name="T49" fmla="*/ 1350 h 3403"/>
                  <a:gd name="T50" fmla="*/ 930 w 1605"/>
                  <a:gd name="T51" fmla="*/ 1330 h 3403"/>
                  <a:gd name="T52" fmla="*/ 849 w 1605"/>
                  <a:gd name="T53" fmla="*/ 1277 h 3403"/>
                  <a:gd name="T54" fmla="*/ 361 w 1605"/>
                  <a:gd name="T55" fmla="*/ 780 h 3403"/>
                  <a:gd name="T56" fmla="*/ 276 w 1605"/>
                  <a:gd name="T57" fmla="*/ 675 h 3403"/>
                  <a:gd name="T58" fmla="*/ 204 w 1605"/>
                  <a:gd name="T59" fmla="*/ 580 h 3403"/>
                  <a:gd name="T60" fmla="*/ 139 w 1605"/>
                  <a:gd name="T61" fmla="*/ 490 h 3403"/>
                  <a:gd name="T62" fmla="*/ 89 w 1605"/>
                  <a:gd name="T63" fmla="*/ 413 h 3403"/>
                  <a:gd name="T64" fmla="*/ 54 w 1605"/>
                  <a:gd name="T65" fmla="*/ 333 h 3403"/>
                  <a:gd name="T66" fmla="*/ 31 w 1605"/>
                  <a:gd name="T67" fmla="*/ 243 h 3403"/>
                  <a:gd name="T68" fmla="*/ 12 w 1605"/>
                  <a:gd name="T69" fmla="*/ 123 h 3403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605"/>
                  <a:gd name="T106" fmla="*/ 0 h 3403"/>
                  <a:gd name="T107" fmla="*/ 1605 w 1605"/>
                  <a:gd name="T108" fmla="*/ 3403 h 3403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605" h="3403">
                    <a:moveTo>
                      <a:pt x="12" y="123"/>
                    </a:moveTo>
                    <a:lnTo>
                      <a:pt x="0" y="90"/>
                    </a:lnTo>
                    <a:lnTo>
                      <a:pt x="4" y="42"/>
                    </a:lnTo>
                    <a:lnTo>
                      <a:pt x="19" y="3"/>
                    </a:lnTo>
                    <a:lnTo>
                      <a:pt x="21" y="0"/>
                    </a:lnTo>
                    <a:lnTo>
                      <a:pt x="1605" y="1140"/>
                    </a:lnTo>
                    <a:lnTo>
                      <a:pt x="1502" y="1613"/>
                    </a:lnTo>
                    <a:lnTo>
                      <a:pt x="1502" y="1617"/>
                    </a:lnTo>
                    <a:lnTo>
                      <a:pt x="1192" y="3010"/>
                    </a:lnTo>
                    <a:lnTo>
                      <a:pt x="1160" y="3082"/>
                    </a:lnTo>
                    <a:lnTo>
                      <a:pt x="1140" y="3142"/>
                    </a:lnTo>
                    <a:lnTo>
                      <a:pt x="1100" y="3217"/>
                    </a:lnTo>
                    <a:lnTo>
                      <a:pt x="1075" y="3258"/>
                    </a:lnTo>
                    <a:lnTo>
                      <a:pt x="1050" y="3310"/>
                    </a:lnTo>
                    <a:lnTo>
                      <a:pt x="1034" y="3350"/>
                    </a:lnTo>
                    <a:lnTo>
                      <a:pt x="994" y="3403"/>
                    </a:lnTo>
                    <a:lnTo>
                      <a:pt x="471" y="2968"/>
                    </a:lnTo>
                    <a:lnTo>
                      <a:pt x="704" y="2690"/>
                    </a:lnTo>
                    <a:lnTo>
                      <a:pt x="907" y="2202"/>
                    </a:lnTo>
                    <a:lnTo>
                      <a:pt x="1052" y="1607"/>
                    </a:lnTo>
                    <a:lnTo>
                      <a:pt x="1057" y="1563"/>
                    </a:lnTo>
                    <a:lnTo>
                      <a:pt x="1054" y="1513"/>
                    </a:lnTo>
                    <a:lnTo>
                      <a:pt x="1027" y="1430"/>
                    </a:lnTo>
                    <a:lnTo>
                      <a:pt x="1005" y="1390"/>
                    </a:lnTo>
                    <a:lnTo>
                      <a:pt x="965" y="1350"/>
                    </a:lnTo>
                    <a:lnTo>
                      <a:pt x="930" y="1330"/>
                    </a:lnTo>
                    <a:lnTo>
                      <a:pt x="849" y="1277"/>
                    </a:lnTo>
                    <a:lnTo>
                      <a:pt x="361" y="780"/>
                    </a:lnTo>
                    <a:lnTo>
                      <a:pt x="276" y="675"/>
                    </a:lnTo>
                    <a:lnTo>
                      <a:pt x="204" y="580"/>
                    </a:lnTo>
                    <a:lnTo>
                      <a:pt x="139" y="490"/>
                    </a:lnTo>
                    <a:lnTo>
                      <a:pt x="89" y="413"/>
                    </a:lnTo>
                    <a:lnTo>
                      <a:pt x="54" y="333"/>
                    </a:lnTo>
                    <a:lnTo>
                      <a:pt x="31" y="243"/>
                    </a:lnTo>
                    <a:lnTo>
                      <a:pt x="12" y="123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47" name="Freeform 68"/>
              <p:cNvSpPr>
                <a:spLocks/>
              </p:cNvSpPr>
              <p:nvPr/>
            </p:nvSpPr>
            <p:spPr bwMode="auto">
              <a:xfrm>
                <a:off x="2924" y="1767"/>
                <a:ext cx="357" cy="415"/>
              </a:xfrm>
              <a:custGeom>
                <a:avLst/>
                <a:gdLst>
                  <a:gd name="T0" fmla="*/ 406 w 1781"/>
                  <a:gd name="T1" fmla="*/ 305 h 2079"/>
                  <a:gd name="T2" fmla="*/ 736 w 1781"/>
                  <a:gd name="T3" fmla="*/ 0 h 2079"/>
                  <a:gd name="T4" fmla="*/ 755 w 1781"/>
                  <a:gd name="T5" fmla="*/ 120 h 2079"/>
                  <a:gd name="T6" fmla="*/ 778 w 1781"/>
                  <a:gd name="T7" fmla="*/ 210 h 2079"/>
                  <a:gd name="T8" fmla="*/ 813 w 1781"/>
                  <a:gd name="T9" fmla="*/ 290 h 2079"/>
                  <a:gd name="T10" fmla="*/ 863 w 1781"/>
                  <a:gd name="T11" fmla="*/ 367 h 2079"/>
                  <a:gd name="T12" fmla="*/ 928 w 1781"/>
                  <a:gd name="T13" fmla="*/ 457 h 2079"/>
                  <a:gd name="T14" fmla="*/ 1000 w 1781"/>
                  <a:gd name="T15" fmla="*/ 552 h 2079"/>
                  <a:gd name="T16" fmla="*/ 1085 w 1781"/>
                  <a:gd name="T17" fmla="*/ 657 h 2079"/>
                  <a:gd name="T18" fmla="*/ 1573 w 1781"/>
                  <a:gd name="T19" fmla="*/ 1154 h 2079"/>
                  <a:gd name="T20" fmla="*/ 1654 w 1781"/>
                  <a:gd name="T21" fmla="*/ 1207 h 2079"/>
                  <a:gd name="T22" fmla="*/ 1689 w 1781"/>
                  <a:gd name="T23" fmla="*/ 1227 h 2079"/>
                  <a:gd name="T24" fmla="*/ 1729 w 1781"/>
                  <a:gd name="T25" fmla="*/ 1267 h 2079"/>
                  <a:gd name="T26" fmla="*/ 1751 w 1781"/>
                  <a:gd name="T27" fmla="*/ 1307 h 2079"/>
                  <a:gd name="T28" fmla="*/ 1778 w 1781"/>
                  <a:gd name="T29" fmla="*/ 1390 h 2079"/>
                  <a:gd name="T30" fmla="*/ 1781 w 1781"/>
                  <a:gd name="T31" fmla="*/ 1440 h 2079"/>
                  <a:gd name="T32" fmla="*/ 1776 w 1781"/>
                  <a:gd name="T33" fmla="*/ 1484 h 2079"/>
                  <a:gd name="T34" fmla="*/ 1631 w 1781"/>
                  <a:gd name="T35" fmla="*/ 2079 h 2079"/>
                  <a:gd name="T36" fmla="*/ 1519 w 1781"/>
                  <a:gd name="T37" fmla="*/ 2052 h 2079"/>
                  <a:gd name="T38" fmla="*/ 1461 w 1781"/>
                  <a:gd name="T39" fmla="*/ 2032 h 2079"/>
                  <a:gd name="T40" fmla="*/ 1391 w 1781"/>
                  <a:gd name="T41" fmla="*/ 2007 h 2079"/>
                  <a:gd name="T42" fmla="*/ 1341 w 1781"/>
                  <a:gd name="T43" fmla="*/ 1972 h 2079"/>
                  <a:gd name="T44" fmla="*/ 1309 w 1781"/>
                  <a:gd name="T45" fmla="*/ 1922 h 2079"/>
                  <a:gd name="T46" fmla="*/ 961 w 1781"/>
                  <a:gd name="T47" fmla="*/ 1496 h 2079"/>
                  <a:gd name="T48" fmla="*/ 940 w 1781"/>
                  <a:gd name="T49" fmla="*/ 1452 h 2079"/>
                  <a:gd name="T50" fmla="*/ 936 w 1781"/>
                  <a:gd name="T51" fmla="*/ 1417 h 2079"/>
                  <a:gd name="T52" fmla="*/ 944 w 1781"/>
                  <a:gd name="T53" fmla="*/ 1386 h 2079"/>
                  <a:gd name="T54" fmla="*/ 991 w 1781"/>
                  <a:gd name="T55" fmla="*/ 1282 h 2079"/>
                  <a:gd name="T56" fmla="*/ 853 w 1781"/>
                  <a:gd name="T57" fmla="*/ 1160 h 2079"/>
                  <a:gd name="T58" fmla="*/ 736 w 1781"/>
                  <a:gd name="T59" fmla="*/ 1249 h 2079"/>
                  <a:gd name="T60" fmla="*/ 633 w 1781"/>
                  <a:gd name="T61" fmla="*/ 1147 h 2079"/>
                  <a:gd name="T62" fmla="*/ 546 w 1781"/>
                  <a:gd name="T63" fmla="*/ 1050 h 2079"/>
                  <a:gd name="T64" fmla="*/ 440 w 1781"/>
                  <a:gd name="T65" fmla="*/ 971 h 2079"/>
                  <a:gd name="T66" fmla="*/ 328 w 1781"/>
                  <a:gd name="T67" fmla="*/ 909 h 2079"/>
                  <a:gd name="T68" fmla="*/ 0 w 1781"/>
                  <a:gd name="T69" fmla="*/ 702 h 2079"/>
                  <a:gd name="T70" fmla="*/ 153 w 1781"/>
                  <a:gd name="T71" fmla="*/ 550 h 2079"/>
                  <a:gd name="T72" fmla="*/ 406 w 1781"/>
                  <a:gd name="T73" fmla="*/ 305 h 2079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1781"/>
                  <a:gd name="T112" fmla="*/ 0 h 2079"/>
                  <a:gd name="T113" fmla="*/ 1781 w 1781"/>
                  <a:gd name="T114" fmla="*/ 2079 h 2079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1781" h="2079">
                    <a:moveTo>
                      <a:pt x="406" y="305"/>
                    </a:moveTo>
                    <a:lnTo>
                      <a:pt x="736" y="0"/>
                    </a:lnTo>
                    <a:lnTo>
                      <a:pt x="755" y="120"/>
                    </a:lnTo>
                    <a:lnTo>
                      <a:pt x="778" y="210"/>
                    </a:lnTo>
                    <a:lnTo>
                      <a:pt x="813" y="290"/>
                    </a:lnTo>
                    <a:lnTo>
                      <a:pt x="863" y="367"/>
                    </a:lnTo>
                    <a:lnTo>
                      <a:pt x="928" y="457"/>
                    </a:lnTo>
                    <a:lnTo>
                      <a:pt x="1000" y="552"/>
                    </a:lnTo>
                    <a:lnTo>
                      <a:pt x="1085" y="657"/>
                    </a:lnTo>
                    <a:lnTo>
                      <a:pt x="1573" y="1154"/>
                    </a:lnTo>
                    <a:lnTo>
                      <a:pt x="1654" y="1207"/>
                    </a:lnTo>
                    <a:lnTo>
                      <a:pt x="1689" y="1227"/>
                    </a:lnTo>
                    <a:lnTo>
                      <a:pt x="1729" y="1267"/>
                    </a:lnTo>
                    <a:lnTo>
                      <a:pt x="1751" y="1307"/>
                    </a:lnTo>
                    <a:lnTo>
                      <a:pt x="1778" y="1390"/>
                    </a:lnTo>
                    <a:lnTo>
                      <a:pt x="1781" y="1440"/>
                    </a:lnTo>
                    <a:lnTo>
                      <a:pt x="1776" y="1484"/>
                    </a:lnTo>
                    <a:lnTo>
                      <a:pt x="1631" y="2079"/>
                    </a:lnTo>
                    <a:lnTo>
                      <a:pt x="1519" y="2052"/>
                    </a:lnTo>
                    <a:lnTo>
                      <a:pt x="1461" y="2032"/>
                    </a:lnTo>
                    <a:lnTo>
                      <a:pt x="1391" y="2007"/>
                    </a:lnTo>
                    <a:lnTo>
                      <a:pt x="1341" y="1972"/>
                    </a:lnTo>
                    <a:lnTo>
                      <a:pt x="1309" y="1922"/>
                    </a:lnTo>
                    <a:lnTo>
                      <a:pt x="961" y="1496"/>
                    </a:lnTo>
                    <a:lnTo>
                      <a:pt x="940" y="1452"/>
                    </a:lnTo>
                    <a:lnTo>
                      <a:pt x="936" y="1417"/>
                    </a:lnTo>
                    <a:lnTo>
                      <a:pt x="944" y="1386"/>
                    </a:lnTo>
                    <a:lnTo>
                      <a:pt x="991" y="1282"/>
                    </a:lnTo>
                    <a:lnTo>
                      <a:pt x="853" y="1160"/>
                    </a:lnTo>
                    <a:lnTo>
                      <a:pt x="736" y="1249"/>
                    </a:lnTo>
                    <a:lnTo>
                      <a:pt x="633" y="1147"/>
                    </a:lnTo>
                    <a:lnTo>
                      <a:pt x="546" y="1050"/>
                    </a:lnTo>
                    <a:lnTo>
                      <a:pt x="440" y="971"/>
                    </a:lnTo>
                    <a:lnTo>
                      <a:pt x="328" y="909"/>
                    </a:lnTo>
                    <a:lnTo>
                      <a:pt x="0" y="702"/>
                    </a:lnTo>
                    <a:lnTo>
                      <a:pt x="153" y="550"/>
                    </a:lnTo>
                    <a:lnTo>
                      <a:pt x="406" y="30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48" name="Freeform 69"/>
              <p:cNvSpPr>
                <a:spLocks/>
              </p:cNvSpPr>
              <p:nvPr/>
            </p:nvSpPr>
            <p:spPr bwMode="auto">
              <a:xfrm>
                <a:off x="2811" y="2104"/>
                <a:ext cx="614" cy="760"/>
              </a:xfrm>
              <a:custGeom>
                <a:avLst/>
                <a:gdLst>
                  <a:gd name="T0" fmla="*/ 0 w 3069"/>
                  <a:gd name="T1" fmla="*/ 350 h 3799"/>
                  <a:gd name="T2" fmla="*/ 373 w 3069"/>
                  <a:gd name="T3" fmla="*/ 0 h 3799"/>
                  <a:gd name="T4" fmla="*/ 1760 w 3069"/>
                  <a:gd name="T5" fmla="*/ 1158 h 3799"/>
                  <a:gd name="T6" fmla="*/ 2283 w 3069"/>
                  <a:gd name="T7" fmla="*/ 1593 h 3799"/>
                  <a:gd name="T8" fmla="*/ 3051 w 3069"/>
                  <a:gd name="T9" fmla="*/ 2232 h 3799"/>
                  <a:gd name="T10" fmla="*/ 3064 w 3069"/>
                  <a:gd name="T11" fmla="*/ 2260 h 3799"/>
                  <a:gd name="T12" fmla="*/ 3064 w 3069"/>
                  <a:gd name="T13" fmla="*/ 2262 h 3799"/>
                  <a:gd name="T14" fmla="*/ 3069 w 3069"/>
                  <a:gd name="T15" fmla="*/ 2293 h 3799"/>
                  <a:gd name="T16" fmla="*/ 3061 w 3069"/>
                  <a:gd name="T17" fmla="*/ 2310 h 3799"/>
                  <a:gd name="T18" fmla="*/ 3056 w 3069"/>
                  <a:gd name="T19" fmla="*/ 2322 h 3799"/>
                  <a:gd name="T20" fmla="*/ 3034 w 3069"/>
                  <a:gd name="T21" fmla="*/ 2359 h 3799"/>
                  <a:gd name="T22" fmla="*/ 2987 w 3069"/>
                  <a:gd name="T23" fmla="*/ 2390 h 3799"/>
                  <a:gd name="T24" fmla="*/ 2628 w 3069"/>
                  <a:gd name="T25" fmla="*/ 2703 h 3799"/>
                  <a:gd name="T26" fmla="*/ 2591 w 3069"/>
                  <a:gd name="T27" fmla="*/ 2725 h 3799"/>
                  <a:gd name="T28" fmla="*/ 2531 w 3069"/>
                  <a:gd name="T29" fmla="*/ 2765 h 3799"/>
                  <a:gd name="T30" fmla="*/ 2459 w 3069"/>
                  <a:gd name="T31" fmla="*/ 2807 h 3799"/>
                  <a:gd name="T32" fmla="*/ 2418 w 3069"/>
                  <a:gd name="T33" fmla="*/ 2818 h 3799"/>
                  <a:gd name="T34" fmla="*/ 2356 w 3069"/>
                  <a:gd name="T35" fmla="*/ 2832 h 3799"/>
                  <a:gd name="T36" fmla="*/ 1779 w 3069"/>
                  <a:gd name="T37" fmla="*/ 3005 h 3799"/>
                  <a:gd name="T38" fmla="*/ 1729 w 3069"/>
                  <a:gd name="T39" fmla="*/ 3033 h 3799"/>
                  <a:gd name="T40" fmla="*/ 1661 w 3069"/>
                  <a:gd name="T41" fmla="*/ 3060 h 3799"/>
                  <a:gd name="T42" fmla="*/ 1573 w 3069"/>
                  <a:gd name="T43" fmla="*/ 3115 h 3799"/>
                  <a:gd name="T44" fmla="*/ 1496 w 3069"/>
                  <a:gd name="T45" fmla="*/ 3175 h 3799"/>
                  <a:gd name="T46" fmla="*/ 1366 w 3069"/>
                  <a:gd name="T47" fmla="*/ 3285 h 3799"/>
                  <a:gd name="T48" fmla="*/ 955 w 3069"/>
                  <a:gd name="T49" fmla="*/ 3640 h 3799"/>
                  <a:gd name="T50" fmla="*/ 845 w 3069"/>
                  <a:gd name="T51" fmla="*/ 3710 h 3799"/>
                  <a:gd name="T52" fmla="*/ 781 w 3069"/>
                  <a:gd name="T53" fmla="*/ 3758 h 3799"/>
                  <a:gd name="T54" fmla="*/ 735 w 3069"/>
                  <a:gd name="T55" fmla="*/ 3799 h 3799"/>
                  <a:gd name="T56" fmla="*/ 401 w 3069"/>
                  <a:gd name="T57" fmla="*/ 3255 h 3799"/>
                  <a:gd name="T58" fmla="*/ 368 w 3069"/>
                  <a:gd name="T59" fmla="*/ 3160 h 3799"/>
                  <a:gd name="T60" fmla="*/ 351 w 3069"/>
                  <a:gd name="T61" fmla="*/ 3100 h 3799"/>
                  <a:gd name="T62" fmla="*/ 348 w 3069"/>
                  <a:gd name="T63" fmla="*/ 3050 h 3799"/>
                  <a:gd name="T64" fmla="*/ 343 w 3069"/>
                  <a:gd name="T65" fmla="*/ 3002 h 3799"/>
                  <a:gd name="T66" fmla="*/ 348 w 3069"/>
                  <a:gd name="T67" fmla="*/ 2957 h 3799"/>
                  <a:gd name="T68" fmla="*/ 370 w 3069"/>
                  <a:gd name="T69" fmla="*/ 2903 h 3799"/>
                  <a:gd name="T70" fmla="*/ 396 w 3069"/>
                  <a:gd name="T71" fmla="*/ 2853 h 3799"/>
                  <a:gd name="T72" fmla="*/ 423 w 3069"/>
                  <a:gd name="T73" fmla="*/ 2793 h 3799"/>
                  <a:gd name="T74" fmla="*/ 483 w 3069"/>
                  <a:gd name="T75" fmla="*/ 2465 h 3799"/>
                  <a:gd name="T76" fmla="*/ 490 w 3069"/>
                  <a:gd name="T77" fmla="*/ 2417 h 3799"/>
                  <a:gd name="T78" fmla="*/ 533 w 3069"/>
                  <a:gd name="T79" fmla="*/ 2342 h 3799"/>
                  <a:gd name="T80" fmla="*/ 568 w 3069"/>
                  <a:gd name="T81" fmla="*/ 2274 h 3799"/>
                  <a:gd name="T82" fmla="*/ 596 w 3069"/>
                  <a:gd name="T83" fmla="*/ 2210 h 3799"/>
                  <a:gd name="T84" fmla="*/ 606 w 3069"/>
                  <a:gd name="T85" fmla="*/ 2158 h 3799"/>
                  <a:gd name="T86" fmla="*/ 616 w 3069"/>
                  <a:gd name="T87" fmla="*/ 2090 h 3799"/>
                  <a:gd name="T88" fmla="*/ 621 w 3069"/>
                  <a:gd name="T89" fmla="*/ 2033 h 3799"/>
                  <a:gd name="T90" fmla="*/ 618 w 3069"/>
                  <a:gd name="T91" fmla="*/ 1965 h 3799"/>
                  <a:gd name="T92" fmla="*/ 613 w 3069"/>
                  <a:gd name="T93" fmla="*/ 1895 h 3799"/>
                  <a:gd name="T94" fmla="*/ 613 w 3069"/>
                  <a:gd name="T95" fmla="*/ 1890 h 3799"/>
                  <a:gd name="T96" fmla="*/ 608 w 3069"/>
                  <a:gd name="T97" fmla="*/ 1820 h 3799"/>
                  <a:gd name="T98" fmla="*/ 604 w 3069"/>
                  <a:gd name="T99" fmla="*/ 1770 h 3799"/>
                  <a:gd name="T100" fmla="*/ 575 w 3069"/>
                  <a:gd name="T101" fmla="*/ 1693 h 3799"/>
                  <a:gd name="T102" fmla="*/ 556 w 3069"/>
                  <a:gd name="T103" fmla="*/ 1635 h 3799"/>
                  <a:gd name="T104" fmla="*/ 540 w 3069"/>
                  <a:gd name="T105" fmla="*/ 1583 h 3799"/>
                  <a:gd name="T106" fmla="*/ 0 w 3069"/>
                  <a:gd name="T107" fmla="*/ 350 h 3799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3069"/>
                  <a:gd name="T163" fmla="*/ 0 h 3799"/>
                  <a:gd name="T164" fmla="*/ 3069 w 3069"/>
                  <a:gd name="T165" fmla="*/ 3799 h 3799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3069" h="3799">
                    <a:moveTo>
                      <a:pt x="0" y="350"/>
                    </a:moveTo>
                    <a:lnTo>
                      <a:pt x="373" y="0"/>
                    </a:lnTo>
                    <a:lnTo>
                      <a:pt x="1760" y="1158"/>
                    </a:lnTo>
                    <a:lnTo>
                      <a:pt x="2283" y="1593"/>
                    </a:lnTo>
                    <a:lnTo>
                      <a:pt x="3051" y="2232"/>
                    </a:lnTo>
                    <a:lnTo>
                      <a:pt x="3064" y="2260"/>
                    </a:lnTo>
                    <a:lnTo>
                      <a:pt x="3064" y="2262"/>
                    </a:lnTo>
                    <a:lnTo>
                      <a:pt x="3069" y="2293"/>
                    </a:lnTo>
                    <a:lnTo>
                      <a:pt x="3061" y="2310"/>
                    </a:lnTo>
                    <a:lnTo>
                      <a:pt x="3056" y="2322"/>
                    </a:lnTo>
                    <a:lnTo>
                      <a:pt x="3034" y="2359"/>
                    </a:lnTo>
                    <a:lnTo>
                      <a:pt x="2987" y="2390"/>
                    </a:lnTo>
                    <a:lnTo>
                      <a:pt x="2628" y="2703"/>
                    </a:lnTo>
                    <a:lnTo>
                      <a:pt x="2591" y="2725"/>
                    </a:lnTo>
                    <a:lnTo>
                      <a:pt x="2531" y="2765"/>
                    </a:lnTo>
                    <a:lnTo>
                      <a:pt x="2459" y="2807"/>
                    </a:lnTo>
                    <a:lnTo>
                      <a:pt x="2418" y="2818"/>
                    </a:lnTo>
                    <a:lnTo>
                      <a:pt x="2356" y="2832"/>
                    </a:lnTo>
                    <a:lnTo>
                      <a:pt x="1779" y="3005"/>
                    </a:lnTo>
                    <a:lnTo>
                      <a:pt x="1729" y="3033"/>
                    </a:lnTo>
                    <a:lnTo>
                      <a:pt x="1661" y="3060"/>
                    </a:lnTo>
                    <a:lnTo>
                      <a:pt x="1573" y="3115"/>
                    </a:lnTo>
                    <a:lnTo>
                      <a:pt x="1496" y="3175"/>
                    </a:lnTo>
                    <a:lnTo>
                      <a:pt x="1366" y="3285"/>
                    </a:lnTo>
                    <a:lnTo>
                      <a:pt x="955" y="3640"/>
                    </a:lnTo>
                    <a:lnTo>
                      <a:pt x="845" y="3710"/>
                    </a:lnTo>
                    <a:lnTo>
                      <a:pt x="781" y="3758"/>
                    </a:lnTo>
                    <a:lnTo>
                      <a:pt x="735" y="3799"/>
                    </a:lnTo>
                    <a:lnTo>
                      <a:pt x="401" y="3255"/>
                    </a:lnTo>
                    <a:lnTo>
                      <a:pt x="368" y="3160"/>
                    </a:lnTo>
                    <a:lnTo>
                      <a:pt x="351" y="3100"/>
                    </a:lnTo>
                    <a:lnTo>
                      <a:pt x="348" y="3050"/>
                    </a:lnTo>
                    <a:lnTo>
                      <a:pt x="343" y="3002"/>
                    </a:lnTo>
                    <a:lnTo>
                      <a:pt x="348" y="2957"/>
                    </a:lnTo>
                    <a:lnTo>
                      <a:pt x="370" y="2903"/>
                    </a:lnTo>
                    <a:lnTo>
                      <a:pt x="396" y="2853"/>
                    </a:lnTo>
                    <a:lnTo>
                      <a:pt x="423" y="2793"/>
                    </a:lnTo>
                    <a:lnTo>
                      <a:pt x="483" y="2465"/>
                    </a:lnTo>
                    <a:lnTo>
                      <a:pt x="490" y="2417"/>
                    </a:lnTo>
                    <a:lnTo>
                      <a:pt x="533" y="2342"/>
                    </a:lnTo>
                    <a:lnTo>
                      <a:pt x="568" y="2274"/>
                    </a:lnTo>
                    <a:lnTo>
                      <a:pt x="596" y="2210"/>
                    </a:lnTo>
                    <a:lnTo>
                      <a:pt x="606" y="2158"/>
                    </a:lnTo>
                    <a:lnTo>
                      <a:pt x="616" y="2090"/>
                    </a:lnTo>
                    <a:lnTo>
                      <a:pt x="621" y="2033"/>
                    </a:lnTo>
                    <a:lnTo>
                      <a:pt x="618" y="1965"/>
                    </a:lnTo>
                    <a:lnTo>
                      <a:pt x="613" y="1895"/>
                    </a:lnTo>
                    <a:lnTo>
                      <a:pt x="613" y="1890"/>
                    </a:lnTo>
                    <a:lnTo>
                      <a:pt x="608" y="1820"/>
                    </a:lnTo>
                    <a:lnTo>
                      <a:pt x="604" y="1770"/>
                    </a:lnTo>
                    <a:lnTo>
                      <a:pt x="575" y="1693"/>
                    </a:lnTo>
                    <a:lnTo>
                      <a:pt x="556" y="1635"/>
                    </a:lnTo>
                    <a:lnTo>
                      <a:pt x="540" y="1583"/>
                    </a:lnTo>
                    <a:lnTo>
                      <a:pt x="0" y="35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49" name="Freeform 70"/>
              <p:cNvSpPr>
                <a:spLocks/>
              </p:cNvSpPr>
              <p:nvPr/>
            </p:nvSpPr>
            <p:spPr bwMode="auto">
              <a:xfrm>
                <a:off x="2685" y="2174"/>
                <a:ext cx="249" cy="385"/>
              </a:xfrm>
              <a:custGeom>
                <a:avLst/>
                <a:gdLst>
                  <a:gd name="T0" fmla="*/ 256 w 1246"/>
                  <a:gd name="T1" fmla="*/ 777 h 1924"/>
                  <a:gd name="T2" fmla="*/ 513 w 1246"/>
                  <a:gd name="T3" fmla="*/ 65 h 1924"/>
                  <a:gd name="T4" fmla="*/ 631 w 1246"/>
                  <a:gd name="T5" fmla="*/ 3 h 1924"/>
                  <a:gd name="T6" fmla="*/ 633 w 1246"/>
                  <a:gd name="T7" fmla="*/ 0 h 1924"/>
                  <a:gd name="T8" fmla="*/ 1173 w 1246"/>
                  <a:gd name="T9" fmla="*/ 1233 h 1924"/>
                  <a:gd name="T10" fmla="*/ 1189 w 1246"/>
                  <a:gd name="T11" fmla="*/ 1285 h 1924"/>
                  <a:gd name="T12" fmla="*/ 1208 w 1246"/>
                  <a:gd name="T13" fmla="*/ 1343 h 1924"/>
                  <a:gd name="T14" fmla="*/ 1237 w 1246"/>
                  <a:gd name="T15" fmla="*/ 1420 h 1924"/>
                  <a:gd name="T16" fmla="*/ 1241 w 1246"/>
                  <a:gd name="T17" fmla="*/ 1470 h 1924"/>
                  <a:gd name="T18" fmla="*/ 1246 w 1246"/>
                  <a:gd name="T19" fmla="*/ 1540 h 1924"/>
                  <a:gd name="T20" fmla="*/ 195 w 1246"/>
                  <a:gd name="T21" fmla="*/ 1924 h 1924"/>
                  <a:gd name="T22" fmla="*/ 0 w 1246"/>
                  <a:gd name="T23" fmla="*/ 1450 h 1924"/>
                  <a:gd name="T24" fmla="*/ 23 w 1246"/>
                  <a:gd name="T25" fmla="*/ 1420 h 1924"/>
                  <a:gd name="T26" fmla="*/ 50 w 1246"/>
                  <a:gd name="T27" fmla="*/ 1385 h 1924"/>
                  <a:gd name="T28" fmla="*/ 71 w 1246"/>
                  <a:gd name="T29" fmla="*/ 1350 h 1924"/>
                  <a:gd name="T30" fmla="*/ 81 w 1246"/>
                  <a:gd name="T31" fmla="*/ 1314 h 1924"/>
                  <a:gd name="T32" fmla="*/ 98 w 1246"/>
                  <a:gd name="T33" fmla="*/ 1272 h 1924"/>
                  <a:gd name="T34" fmla="*/ 256 w 1246"/>
                  <a:gd name="T35" fmla="*/ 777 h 1924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246"/>
                  <a:gd name="T55" fmla="*/ 0 h 1924"/>
                  <a:gd name="T56" fmla="*/ 1246 w 1246"/>
                  <a:gd name="T57" fmla="*/ 1924 h 1924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246" h="1924">
                    <a:moveTo>
                      <a:pt x="256" y="777"/>
                    </a:moveTo>
                    <a:lnTo>
                      <a:pt x="513" y="65"/>
                    </a:lnTo>
                    <a:lnTo>
                      <a:pt x="631" y="3"/>
                    </a:lnTo>
                    <a:lnTo>
                      <a:pt x="633" y="0"/>
                    </a:lnTo>
                    <a:lnTo>
                      <a:pt x="1173" y="1233"/>
                    </a:lnTo>
                    <a:lnTo>
                      <a:pt x="1189" y="1285"/>
                    </a:lnTo>
                    <a:lnTo>
                      <a:pt x="1208" y="1343"/>
                    </a:lnTo>
                    <a:lnTo>
                      <a:pt x="1237" y="1420"/>
                    </a:lnTo>
                    <a:lnTo>
                      <a:pt x="1241" y="1470"/>
                    </a:lnTo>
                    <a:lnTo>
                      <a:pt x="1246" y="1540"/>
                    </a:lnTo>
                    <a:lnTo>
                      <a:pt x="195" y="1924"/>
                    </a:lnTo>
                    <a:lnTo>
                      <a:pt x="0" y="1450"/>
                    </a:lnTo>
                    <a:lnTo>
                      <a:pt x="23" y="1420"/>
                    </a:lnTo>
                    <a:lnTo>
                      <a:pt x="50" y="1385"/>
                    </a:lnTo>
                    <a:lnTo>
                      <a:pt x="71" y="1350"/>
                    </a:lnTo>
                    <a:lnTo>
                      <a:pt x="81" y="1314"/>
                    </a:lnTo>
                    <a:lnTo>
                      <a:pt x="98" y="1272"/>
                    </a:lnTo>
                    <a:lnTo>
                      <a:pt x="256" y="777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50" name="Freeform 71"/>
              <p:cNvSpPr>
                <a:spLocks/>
              </p:cNvSpPr>
              <p:nvPr/>
            </p:nvSpPr>
            <p:spPr bwMode="auto">
              <a:xfrm>
                <a:off x="2716" y="2566"/>
                <a:ext cx="858" cy="1432"/>
              </a:xfrm>
              <a:custGeom>
                <a:avLst/>
                <a:gdLst>
                  <a:gd name="T0" fmla="*/ 3559 w 4286"/>
                  <a:gd name="T1" fmla="*/ 70 h 7162"/>
                  <a:gd name="T2" fmla="*/ 3589 w 4286"/>
                  <a:gd name="T3" fmla="*/ 153 h 7162"/>
                  <a:gd name="T4" fmla="*/ 3594 w 4286"/>
                  <a:gd name="T5" fmla="*/ 427 h 7162"/>
                  <a:gd name="T6" fmla="*/ 3651 w 4286"/>
                  <a:gd name="T7" fmla="*/ 805 h 7162"/>
                  <a:gd name="T8" fmla="*/ 3829 w 4286"/>
                  <a:gd name="T9" fmla="*/ 1404 h 7162"/>
                  <a:gd name="T10" fmla="*/ 3896 w 4286"/>
                  <a:gd name="T11" fmla="*/ 1595 h 7162"/>
                  <a:gd name="T12" fmla="*/ 4001 w 4286"/>
                  <a:gd name="T13" fmla="*/ 1713 h 7162"/>
                  <a:gd name="T14" fmla="*/ 4074 w 4286"/>
                  <a:gd name="T15" fmla="*/ 2155 h 7162"/>
                  <a:gd name="T16" fmla="*/ 4141 w 4286"/>
                  <a:gd name="T17" fmla="*/ 2462 h 7162"/>
                  <a:gd name="T18" fmla="*/ 4264 w 4286"/>
                  <a:gd name="T19" fmla="*/ 2745 h 7162"/>
                  <a:gd name="T20" fmla="*/ 4221 w 4286"/>
                  <a:gd name="T21" fmla="*/ 3261 h 7162"/>
                  <a:gd name="T22" fmla="*/ 4151 w 4286"/>
                  <a:gd name="T23" fmla="*/ 4077 h 7162"/>
                  <a:gd name="T24" fmla="*/ 4064 w 4286"/>
                  <a:gd name="T25" fmla="*/ 4352 h 7162"/>
                  <a:gd name="T26" fmla="*/ 3941 w 4286"/>
                  <a:gd name="T27" fmla="*/ 4657 h 7162"/>
                  <a:gd name="T28" fmla="*/ 3814 w 4286"/>
                  <a:gd name="T29" fmla="*/ 4913 h 7162"/>
                  <a:gd name="T30" fmla="*/ 3489 w 4286"/>
                  <a:gd name="T31" fmla="*/ 5338 h 7162"/>
                  <a:gd name="T32" fmla="*/ 3344 w 4286"/>
                  <a:gd name="T33" fmla="*/ 5608 h 7162"/>
                  <a:gd name="T34" fmla="*/ 3256 w 4286"/>
                  <a:gd name="T35" fmla="*/ 5867 h 7162"/>
                  <a:gd name="T36" fmla="*/ 3136 w 4286"/>
                  <a:gd name="T37" fmla="*/ 6090 h 7162"/>
                  <a:gd name="T38" fmla="*/ 2669 w 4286"/>
                  <a:gd name="T39" fmla="*/ 6512 h 7162"/>
                  <a:gd name="T40" fmla="*/ 2161 w 4286"/>
                  <a:gd name="T41" fmla="*/ 7122 h 7162"/>
                  <a:gd name="T42" fmla="*/ 1946 w 4286"/>
                  <a:gd name="T43" fmla="*/ 7160 h 7162"/>
                  <a:gd name="T44" fmla="*/ 1701 w 4286"/>
                  <a:gd name="T45" fmla="*/ 7102 h 7162"/>
                  <a:gd name="T46" fmla="*/ 1131 w 4286"/>
                  <a:gd name="T47" fmla="*/ 7118 h 7162"/>
                  <a:gd name="T48" fmla="*/ 1031 w 4286"/>
                  <a:gd name="T49" fmla="*/ 6740 h 7162"/>
                  <a:gd name="T50" fmla="*/ 1023 w 4286"/>
                  <a:gd name="T51" fmla="*/ 6471 h 7162"/>
                  <a:gd name="T52" fmla="*/ 975 w 4286"/>
                  <a:gd name="T53" fmla="*/ 6253 h 7162"/>
                  <a:gd name="T54" fmla="*/ 903 w 4286"/>
                  <a:gd name="T55" fmla="*/ 5873 h 7162"/>
                  <a:gd name="T56" fmla="*/ 780 w 4286"/>
                  <a:gd name="T57" fmla="*/ 5504 h 7162"/>
                  <a:gd name="T58" fmla="*/ 625 w 4286"/>
                  <a:gd name="T59" fmla="*/ 5280 h 7162"/>
                  <a:gd name="T60" fmla="*/ 552 w 4286"/>
                  <a:gd name="T61" fmla="*/ 5075 h 7162"/>
                  <a:gd name="T62" fmla="*/ 623 w 4286"/>
                  <a:gd name="T63" fmla="*/ 4910 h 7162"/>
                  <a:gd name="T64" fmla="*/ 683 w 4286"/>
                  <a:gd name="T65" fmla="*/ 4637 h 7162"/>
                  <a:gd name="T66" fmla="*/ 533 w 4286"/>
                  <a:gd name="T67" fmla="*/ 4455 h 7162"/>
                  <a:gd name="T68" fmla="*/ 301 w 4286"/>
                  <a:gd name="T69" fmla="*/ 4396 h 7162"/>
                  <a:gd name="T70" fmla="*/ 158 w 4286"/>
                  <a:gd name="T71" fmla="*/ 3973 h 7162"/>
                  <a:gd name="T72" fmla="*/ 340 w 4286"/>
                  <a:gd name="T73" fmla="*/ 3848 h 7162"/>
                  <a:gd name="T74" fmla="*/ 656 w 4286"/>
                  <a:gd name="T75" fmla="*/ 3425 h 7162"/>
                  <a:gd name="T76" fmla="*/ 758 w 4286"/>
                  <a:gd name="T77" fmla="*/ 3170 h 7162"/>
                  <a:gd name="T78" fmla="*/ 778 w 4286"/>
                  <a:gd name="T79" fmla="*/ 2910 h 7162"/>
                  <a:gd name="T80" fmla="*/ 1068 w 4286"/>
                  <a:gd name="T81" fmla="*/ 1848 h 7162"/>
                  <a:gd name="T82" fmla="*/ 1210 w 4286"/>
                  <a:gd name="T83" fmla="*/ 1489 h 7162"/>
                  <a:gd name="T84" fmla="*/ 1430 w 4286"/>
                  <a:gd name="T85" fmla="*/ 1330 h 7162"/>
                  <a:gd name="T86" fmla="*/ 2048 w 4286"/>
                  <a:gd name="T87" fmla="*/ 805 h 7162"/>
                  <a:gd name="T88" fmla="*/ 2254 w 4286"/>
                  <a:gd name="T89" fmla="*/ 695 h 7162"/>
                  <a:gd name="T90" fmla="*/ 2934 w 4286"/>
                  <a:gd name="T91" fmla="*/ 497 h 7162"/>
                  <a:gd name="T92" fmla="*/ 3103 w 4286"/>
                  <a:gd name="T93" fmla="*/ 393 h 7162"/>
                  <a:gd name="T94" fmla="*/ 3531 w 4286"/>
                  <a:gd name="T95" fmla="*/ 12 h 7162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4286"/>
                  <a:gd name="T145" fmla="*/ 0 h 7162"/>
                  <a:gd name="T146" fmla="*/ 4286 w 4286"/>
                  <a:gd name="T147" fmla="*/ 7162 h 7162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4286" h="7162">
                    <a:moveTo>
                      <a:pt x="3536" y="0"/>
                    </a:moveTo>
                    <a:lnTo>
                      <a:pt x="3547" y="22"/>
                    </a:lnTo>
                    <a:lnTo>
                      <a:pt x="3559" y="70"/>
                    </a:lnTo>
                    <a:lnTo>
                      <a:pt x="3561" y="82"/>
                    </a:lnTo>
                    <a:lnTo>
                      <a:pt x="3572" y="115"/>
                    </a:lnTo>
                    <a:lnTo>
                      <a:pt x="3589" y="153"/>
                    </a:lnTo>
                    <a:lnTo>
                      <a:pt x="3586" y="220"/>
                    </a:lnTo>
                    <a:lnTo>
                      <a:pt x="3584" y="320"/>
                    </a:lnTo>
                    <a:lnTo>
                      <a:pt x="3594" y="427"/>
                    </a:lnTo>
                    <a:lnTo>
                      <a:pt x="3603" y="547"/>
                    </a:lnTo>
                    <a:lnTo>
                      <a:pt x="3636" y="713"/>
                    </a:lnTo>
                    <a:lnTo>
                      <a:pt x="3651" y="805"/>
                    </a:lnTo>
                    <a:lnTo>
                      <a:pt x="3684" y="908"/>
                    </a:lnTo>
                    <a:lnTo>
                      <a:pt x="3811" y="1327"/>
                    </a:lnTo>
                    <a:lnTo>
                      <a:pt x="3829" y="1404"/>
                    </a:lnTo>
                    <a:lnTo>
                      <a:pt x="3841" y="1477"/>
                    </a:lnTo>
                    <a:lnTo>
                      <a:pt x="3866" y="1547"/>
                    </a:lnTo>
                    <a:lnTo>
                      <a:pt x="3896" y="1595"/>
                    </a:lnTo>
                    <a:lnTo>
                      <a:pt x="3949" y="1655"/>
                    </a:lnTo>
                    <a:lnTo>
                      <a:pt x="4001" y="1709"/>
                    </a:lnTo>
                    <a:lnTo>
                      <a:pt x="4001" y="1713"/>
                    </a:lnTo>
                    <a:lnTo>
                      <a:pt x="4022" y="1770"/>
                    </a:lnTo>
                    <a:lnTo>
                      <a:pt x="4039" y="1838"/>
                    </a:lnTo>
                    <a:lnTo>
                      <a:pt x="4074" y="2155"/>
                    </a:lnTo>
                    <a:lnTo>
                      <a:pt x="4091" y="2238"/>
                    </a:lnTo>
                    <a:lnTo>
                      <a:pt x="4111" y="2358"/>
                    </a:lnTo>
                    <a:lnTo>
                      <a:pt x="4141" y="2462"/>
                    </a:lnTo>
                    <a:lnTo>
                      <a:pt x="4171" y="2566"/>
                    </a:lnTo>
                    <a:lnTo>
                      <a:pt x="4219" y="2651"/>
                    </a:lnTo>
                    <a:lnTo>
                      <a:pt x="4264" y="2745"/>
                    </a:lnTo>
                    <a:lnTo>
                      <a:pt x="4286" y="2815"/>
                    </a:lnTo>
                    <a:lnTo>
                      <a:pt x="4282" y="2900"/>
                    </a:lnTo>
                    <a:lnTo>
                      <a:pt x="4221" y="3261"/>
                    </a:lnTo>
                    <a:lnTo>
                      <a:pt x="4189" y="3842"/>
                    </a:lnTo>
                    <a:lnTo>
                      <a:pt x="4171" y="3970"/>
                    </a:lnTo>
                    <a:lnTo>
                      <a:pt x="4151" y="4077"/>
                    </a:lnTo>
                    <a:lnTo>
                      <a:pt x="4132" y="4157"/>
                    </a:lnTo>
                    <a:lnTo>
                      <a:pt x="4097" y="4257"/>
                    </a:lnTo>
                    <a:lnTo>
                      <a:pt x="4064" y="4352"/>
                    </a:lnTo>
                    <a:lnTo>
                      <a:pt x="4034" y="4442"/>
                    </a:lnTo>
                    <a:lnTo>
                      <a:pt x="4004" y="4535"/>
                    </a:lnTo>
                    <a:lnTo>
                      <a:pt x="3941" y="4657"/>
                    </a:lnTo>
                    <a:lnTo>
                      <a:pt x="3908" y="4747"/>
                    </a:lnTo>
                    <a:lnTo>
                      <a:pt x="3849" y="4832"/>
                    </a:lnTo>
                    <a:lnTo>
                      <a:pt x="3814" y="4913"/>
                    </a:lnTo>
                    <a:lnTo>
                      <a:pt x="3761" y="4985"/>
                    </a:lnTo>
                    <a:lnTo>
                      <a:pt x="3696" y="5062"/>
                    </a:lnTo>
                    <a:lnTo>
                      <a:pt x="3489" y="5338"/>
                    </a:lnTo>
                    <a:lnTo>
                      <a:pt x="3431" y="5423"/>
                    </a:lnTo>
                    <a:lnTo>
                      <a:pt x="3379" y="5523"/>
                    </a:lnTo>
                    <a:lnTo>
                      <a:pt x="3344" y="5608"/>
                    </a:lnTo>
                    <a:lnTo>
                      <a:pt x="3314" y="5697"/>
                    </a:lnTo>
                    <a:lnTo>
                      <a:pt x="3273" y="5778"/>
                    </a:lnTo>
                    <a:lnTo>
                      <a:pt x="3256" y="5867"/>
                    </a:lnTo>
                    <a:lnTo>
                      <a:pt x="3219" y="5965"/>
                    </a:lnTo>
                    <a:lnTo>
                      <a:pt x="3192" y="6035"/>
                    </a:lnTo>
                    <a:lnTo>
                      <a:pt x="3136" y="6090"/>
                    </a:lnTo>
                    <a:lnTo>
                      <a:pt x="3074" y="6145"/>
                    </a:lnTo>
                    <a:lnTo>
                      <a:pt x="3009" y="6200"/>
                    </a:lnTo>
                    <a:lnTo>
                      <a:pt x="2669" y="6512"/>
                    </a:lnTo>
                    <a:lnTo>
                      <a:pt x="2480" y="6747"/>
                    </a:lnTo>
                    <a:lnTo>
                      <a:pt x="2231" y="7102"/>
                    </a:lnTo>
                    <a:lnTo>
                      <a:pt x="2161" y="7122"/>
                    </a:lnTo>
                    <a:lnTo>
                      <a:pt x="2086" y="7152"/>
                    </a:lnTo>
                    <a:lnTo>
                      <a:pt x="2031" y="7162"/>
                    </a:lnTo>
                    <a:lnTo>
                      <a:pt x="1946" y="7160"/>
                    </a:lnTo>
                    <a:lnTo>
                      <a:pt x="1853" y="7147"/>
                    </a:lnTo>
                    <a:lnTo>
                      <a:pt x="1785" y="7118"/>
                    </a:lnTo>
                    <a:lnTo>
                      <a:pt x="1701" y="7102"/>
                    </a:lnTo>
                    <a:lnTo>
                      <a:pt x="1596" y="7108"/>
                    </a:lnTo>
                    <a:lnTo>
                      <a:pt x="1511" y="7118"/>
                    </a:lnTo>
                    <a:lnTo>
                      <a:pt x="1131" y="7118"/>
                    </a:lnTo>
                    <a:lnTo>
                      <a:pt x="1073" y="6855"/>
                    </a:lnTo>
                    <a:lnTo>
                      <a:pt x="1053" y="6788"/>
                    </a:lnTo>
                    <a:lnTo>
                      <a:pt x="1031" y="6740"/>
                    </a:lnTo>
                    <a:lnTo>
                      <a:pt x="1011" y="6705"/>
                    </a:lnTo>
                    <a:lnTo>
                      <a:pt x="1013" y="6675"/>
                    </a:lnTo>
                    <a:lnTo>
                      <a:pt x="1023" y="6471"/>
                    </a:lnTo>
                    <a:lnTo>
                      <a:pt x="1025" y="6402"/>
                    </a:lnTo>
                    <a:lnTo>
                      <a:pt x="1003" y="6320"/>
                    </a:lnTo>
                    <a:lnTo>
                      <a:pt x="975" y="6253"/>
                    </a:lnTo>
                    <a:lnTo>
                      <a:pt x="953" y="6178"/>
                    </a:lnTo>
                    <a:lnTo>
                      <a:pt x="923" y="5990"/>
                    </a:lnTo>
                    <a:lnTo>
                      <a:pt x="903" y="5873"/>
                    </a:lnTo>
                    <a:lnTo>
                      <a:pt x="880" y="5712"/>
                    </a:lnTo>
                    <a:lnTo>
                      <a:pt x="855" y="5628"/>
                    </a:lnTo>
                    <a:lnTo>
                      <a:pt x="780" y="5504"/>
                    </a:lnTo>
                    <a:lnTo>
                      <a:pt x="728" y="5413"/>
                    </a:lnTo>
                    <a:lnTo>
                      <a:pt x="673" y="5338"/>
                    </a:lnTo>
                    <a:lnTo>
                      <a:pt x="625" y="5280"/>
                    </a:lnTo>
                    <a:lnTo>
                      <a:pt x="600" y="5222"/>
                    </a:lnTo>
                    <a:lnTo>
                      <a:pt x="556" y="5137"/>
                    </a:lnTo>
                    <a:lnTo>
                      <a:pt x="552" y="5075"/>
                    </a:lnTo>
                    <a:lnTo>
                      <a:pt x="563" y="5025"/>
                    </a:lnTo>
                    <a:lnTo>
                      <a:pt x="593" y="4958"/>
                    </a:lnTo>
                    <a:lnTo>
                      <a:pt x="623" y="4910"/>
                    </a:lnTo>
                    <a:lnTo>
                      <a:pt x="668" y="4807"/>
                    </a:lnTo>
                    <a:lnTo>
                      <a:pt x="678" y="4718"/>
                    </a:lnTo>
                    <a:lnTo>
                      <a:pt x="683" y="4637"/>
                    </a:lnTo>
                    <a:lnTo>
                      <a:pt x="656" y="4558"/>
                    </a:lnTo>
                    <a:lnTo>
                      <a:pt x="606" y="4506"/>
                    </a:lnTo>
                    <a:lnTo>
                      <a:pt x="533" y="4455"/>
                    </a:lnTo>
                    <a:lnTo>
                      <a:pt x="448" y="4433"/>
                    </a:lnTo>
                    <a:lnTo>
                      <a:pt x="371" y="4423"/>
                    </a:lnTo>
                    <a:lnTo>
                      <a:pt x="301" y="4396"/>
                    </a:lnTo>
                    <a:lnTo>
                      <a:pt x="0" y="4058"/>
                    </a:lnTo>
                    <a:lnTo>
                      <a:pt x="108" y="4010"/>
                    </a:lnTo>
                    <a:lnTo>
                      <a:pt x="158" y="3973"/>
                    </a:lnTo>
                    <a:lnTo>
                      <a:pt x="228" y="3937"/>
                    </a:lnTo>
                    <a:lnTo>
                      <a:pt x="293" y="3890"/>
                    </a:lnTo>
                    <a:lnTo>
                      <a:pt x="340" y="3848"/>
                    </a:lnTo>
                    <a:lnTo>
                      <a:pt x="411" y="3778"/>
                    </a:lnTo>
                    <a:lnTo>
                      <a:pt x="608" y="3498"/>
                    </a:lnTo>
                    <a:lnTo>
                      <a:pt x="656" y="3425"/>
                    </a:lnTo>
                    <a:lnTo>
                      <a:pt x="698" y="3340"/>
                    </a:lnTo>
                    <a:lnTo>
                      <a:pt x="730" y="3265"/>
                    </a:lnTo>
                    <a:lnTo>
                      <a:pt x="758" y="3170"/>
                    </a:lnTo>
                    <a:lnTo>
                      <a:pt x="768" y="3087"/>
                    </a:lnTo>
                    <a:lnTo>
                      <a:pt x="768" y="3000"/>
                    </a:lnTo>
                    <a:lnTo>
                      <a:pt x="778" y="2910"/>
                    </a:lnTo>
                    <a:lnTo>
                      <a:pt x="793" y="2778"/>
                    </a:lnTo>
                    <a:lnTo>
                      <a:pt x="816" y="2682"/>
                    </a:lnTo>
                    <a:lnTo>
                      <a:pt x="1068" y="1848"/>
                    </a:lnTo>
                    <a:lnTo>
                      <a:pt x="1113" y="1690"/>
                    </a:lnTo>
                    <a:lnTo>
                      <a:pt x="1158" y="1597"/>
                    </a:lnTo>
                    <a:lnTo>
                      <a:pt x="1210" y="1489"/>
                    </a:lnTo>
                    <a:lnTo>
                      <a:pt x="1256" y="1448"/>
                    </a:lnTo>
                    <a:lnTo>
                      <a:pt x="1320" y="1400"/>
                    </a:lnTo>
                    <a:lnTo>
                      <a:pt x="1430" y="1330"/>
                    </a:lnTo>
                    <a:lnTo>
                      <a:pt x="1841" y="975"/>
                    </a:lnTo>
                    <a:lnTo>
                      <a:pt x="1971" y="865"/>
                    </a:lnTo>
                    <a:lnTo>
                      <a:pt x="2048" y="805"/>
                    </a:lnTo>
                    <a:lnTo>
                      <a:pt x="2136" y="750"/>
                    </a:lnTo>
                    <a:lnTo>
                      <a:pt x="2204" y="723"/>
                    </a:lnTo>
                    <a:lnTo>
                      <a:pt x="2254" y="695"/>
                    </a:lnTo>
                    <a:lnTo>
                      <a:pt x="2831" y="522"/>
                    </a:lnTo>
                    <a:lnTo>
                      <a:pt x="2893" y="508"/>
                    </a:lnTo>
                    <a:lnTo>
                      <a:pt x="2934" y="497"/>
                    </a:lnTo>
                    <a:lnTo>
                      <a:pt x="3006" y="455"/>
                    </a:lnTo>
                    <a:lnTo>
                      <a:pt x="3066" y="415"/>
                    </a:lnTo>
                    <a:lnTo>
                      <a:pt x="3103" y="393"/>
                    </a:lnTo>
                    <a:lnTo>
                      <a:pt x="3462" y="80"/>
                    </a:lnTo>
                    <a:lnTo>
                      <a:pt x="3509" y="49"/>
                    </a:lnTo>
                    <a:lnTo>
                      <a:pt x="3531" y="12"/>
                    </a:lnTo>
                    <a:lnTo>
                      <a:pt x="3536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51" name="Freeform 72"/>
              <p:cNvSpPr>
                <a:spLocks/>
              </p:cNvSpPr>
              <p:nvPr/>
            </p:nvSpPr>
            <p:spPr bwMode="auto">
              <a:xfrm>
                <a:off x="2117" y="428"/>
                <a:ext cx="889" cy="456"/>
              </a:xfrm>
              <a:custGeom>
                <a:avLst/>
                <a:gdLst>
                  <a:gd name="T0" fmla="*/ 275 w 4446"/>
                  <a:gd name="T1" fmla="*/ 1383 h 2282"/>
                  <a:gd name="T2" fmla="*/ 1211 w 4446"/>
                  <a:gd name="T3" fmla="*/ 0 h 2282"/>
                  <a:gd name="T4" fmla="*/ 1733 w 4446"/>
                  <a:gd name="T5" fmla="*/ 198 h 2282"/>
                  <a:gd name="T6" fmla="*/ 2113 w 4446"/>
                  <a:gd name="T7" fmla="*/ 327 h 2282"/>
                  <a:gd name="T8" fmla="*/ 2265 w 4446"/>
                  <a:gd name="T9" fmla="*/ 387 h 2282"/>
                  <a:gd name="T10" fmla="*/ 2446 w 4446"/>
                  <a:gd name="T11" fmla="*/ 462 h 2282"/>
                  <a:gd name="T12" fmla="*/ 2773 w 4446"/>
                  <a:gd name="T13" fmla="*/ 645 h 2282"/>
                  <a:gd name="T14" fmla="*/ 3060 w 4446"/>
                  <a:gd name="T15" fmla="*/ 808 h 2282"/>
                  <a:gd name="T16" fmla="*/ 3245 w 4446"/>
                  <a:gd name="T17" fmla="*/ 908 h 2282"/>
                  <a:gd name="T18" fmla="*/ 3384 w 4446"/>
                  <a:gd name="T19" fmla="*/ 962 h 2282"/>
                  <a:gd name="T20" fmla="*/ 3500 w 4446"/>
                  <a:gd name="T21" fmla="*/ 1040 h 2282"/>
                  <a:gd name="T22" fmla="*/ 3608 w 4446"/>
                  <a:gd name="T23" fmla="*/ 1128 h 2282"/>
                  <a:gd name="T24" fmla="*/ 3728 w 4446"/>
                  <a:gd name="T25" fmla="*/ 1228 h 2282"/>
                  <a:gd name="T26" fmla="*/ 3824 w 4446"/>
                  <a:gd name="T27" fmla="*/ 1313 h 2282"/>
                  <a:gd name="T28" fmla="*/ 4446 w 4446"/>
                  <a:gd name="T29" fmla="*/ 1858 h 2282"/>
                  <a:gd name="T30" fmla="*/ 3561 w 4446"/>
                  <a:gd name="T31" fmla="*/ 1730 h 2282"/>
                  <a:gd name="T32" fmla="*/ 3488 w 4446"/>
                  <a:gd name="T33" fmla="*/ 1728 h 2282"/>
                  <a:gd name="T34" fmla="*/ 3396 w 4446"/>
                  <a:gd name="T35" fmla="*/ 1728 h 2282"/>
                  <a:gd name="T36" fmla="*/ 3316 w 4446"/>
                  <a:gd name="T37" fmla="*/ 1742 h 2282"/>
                  <a:gd name="T38" fmla="*/ 3206 w 4446"/>
                  <a:gd name="T39" fmla="*/ 1780 h 2282"/>
                  <a:gd name="T40" fmla="*/ 3143 w 4446"/>
                  <a:gd name="T41" fmla="*/ 1813 h 2282"/>
                  <a:gd name="T42" fmla="*/ 3085 w 4446"/>
                  <a:gd name="T43" fmla="*/ 1863 h 2282"/>
                  <a:gd name="T44" fmla="*/ 2628 w 4446"/>
                  <a:gd name="T45" fmla="*/ 2282 h 2282"/>
                  <a:gd name="T46" fmla="*/ 2551 w 4446"/>
                  <a:gd name="T47" fmla="*/ 1736 h 2282"/>
                  <a:gd name="T48" fmla="*/ 1118 w 4446"/>
                  <a:gd name="T49" fmla="*/ 2132 h 2282"/>
                  <a:gd name="T50" fmla="*/ 1033 w 4446"/>
                  <a:gd name="T51" fmla="*/ 1890 h 2282"/>
                  <a:gd name="T52" fmla="*/ 513 w 4446"/>
                  <a:gd name="T53" fmla="*/ 2027 h 2282"/>
                  <a:gd name="T54" fmla="*/ 38 w 4446"/>
                  <a:gd name="T55" fmla="*/ 2143 h 2282"/>
                  <a:gd name="T56" fmla="*/ 38 w 4446"/>
                  <a:gd name="T57" fmla="*/ 2100 h 2282"/>
                  <a:gd name="T58" fmla="*/ 28 w 4446"/>
                  <a:gd name="T59" fmla="*/ 1920 h 2282"/>
                  <a:gd name="T60" fmla="*/ 15 w 4446"/>
                  <a:gd name="T61" fmla="*/ 1865 h 2282"/>
                  <a:gd name="T62" fmla="*/ 0 w 4446"/>
                  <a:gd name="T63" fmla="*/ 1833 h 2282"/>
                  <a:gd name="T64" fmla="*/ 3 w 4446"/>
                  <a:gd name="T65" fmla="*/ 1798 h 2282"/>
                  <a:gd name="T66" fmla="*/ 13 w 4446"/>
                  <a:gd name="T67" fmla="*/ 1770 h 2282"/>
                  <a:gd name="T68" fmla="*/ 275 w 4446"/>
                  <a:gd name="T69" fmla="*/ 1383 h 2282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4446"/>
                  <a:gd name="T106" fmla="*/ 0 h 2282"/>
                  <a:gd name="T107" fmla="*/ 4446 w 4446"/>
                  <a:gd name="T108" fmla="*/ 2282 h 2282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4446" h="2282">
                    <a:moveTo>
                      <a:pt x="275" y="1383"/>
                    </a:moveTo>
                    <a:lnTo>
                      <a:pt x="1211" y="0"/>
                    </a:lnTo>
                    <a:lnTo>
                      <a:pt x="1733" y="198"/>
                    </a:lnTo>
                    <a:lnTo>
                      <a:pt x="2113" y="327"/>
                    </a:lnTo>
                    <a:lnTo>
                      <a:pt x="2265" y="387"/>
                    </a:lnTo>
                    <a:lnTo>
                      <a:pt x="2446" y="462"/>
                    </a:lnTo>
                    <a:lnTo>
                      <a:pt x="2773" y="645"/>
                    </a:lnTo>
                    <a:lnTo>
                      <a:pt x="3060" y="808"/>
                    </a:lnTo>
                    <a:lnTo>
                      <a:pt x="3245" y="908"/>
                    </a:lnTo>
                    <a:lnTo>
                      <a:pt x="3384" y="962"/>
                    </a:lnTo>
                    <a:lnTo>
                      <a:pt x="3500" y="1040"/>
                    </a:lnTo>
                    <a:lnTo>
                      <a:pt x="3608" y="1128"/>
                    </a:lnTo>
                    <a:lnTo>
                      <a:pt x="3728" y="1228"/>
                    </a:lnTo>
                    <a:lnTo>
                      <a:pt x="3824" y="1313"/>
                    </a:lnTo>
                    <a:lnTo>
                      <a:pt x="4446" y="1858"/>
                    </a:lnTo>
                    <a:lnTo>
                      <a:pt x="3561" y="1730"/>
                    </a:lnTo>
                    <a:lnTo>
                      <a:pt x="3488" y="1728"/>
                    </a:lnTo>
                    <a:lnTo>
                      <a:pt x="3396" y="1728"/>
                    </a:lnTo>
                    <a:lnTo>
                      <a:pt x="3316" y="1742"/>
                    </a:lnTo>
                    <a:lnTo>
                      <a:pt x="3206" y="1780"/>
                    </a:lnTo>
                    <a:lnTo>
                      <a:pt x="3143" y="1813"/>
                    </a:lnTo>
                    <a:lnTo>
                      <a:pt x="3085" y="1863"/>
                    </a:lnTo>
                    <a:lnTo>
                      <a:pt x="2628" y="2282"/>
                    </a:lnTo>
                    <a:lnTo>
                      <a:pt x="2551" y="1736"/>
                    </a:lnTo>
                    <a:lnTo>
                      <a:pt x="1118" y="2132"/>
                    </a:lnTo>
                    <a:lnTo>
                      <a:pt x="1033" y="1890"/>
                    </a:lnTo>
                    <a:lnTo>
                      <a:pt x="513" y="2027"/>
                    </a:lnTo>
                    <a:lnTo>
                      <a:pt x="38" y="2143"/>
                    </a:lnTo>
                    <a:lnTo>
                      <a:pt x="38" y="2100"/>
                    </a:lnTo>
                    <a:lnTo>
                      <a:pt x="28" y="1920"/>
                    </a:lnTo>
                    <a:lnTo>
                      <a:pt x="15" y="1865"/>
                    </a:lnTo>
                    <a:lnTo>
                      <a:pt x="0" y="1833"/>
                    </a:lnTo>
                    <a:lnTo>
                      <a:pt x="3" y="1798"/>
                    </a:lnTo>
                    <a:lnTo>
                      <a:pt x="13" y="1770"/>
                    </a:lnTo>
                    <a:lnTo>
                      <a:pt x="275" y="1383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52" name="Freeform 73"/>
              <p:cNvSpPr>
                <a:spLocks/>
              </p:cNvSpPr>
              <p:nvPr/>
            </p:nvSpPr>
            <p:spPr bwMode="auto">
              <a:xfrm>
                <a:off x="2307" y="775"/>
                <a:ext cx="347" cy="370"/>
              </a:xfrm>
              <a:custGeom>
                <a:avLst/>
                <a:gdLst>
                  <a:gd name="T0" fmla="*/ 168 w 1736"/>
                  <a:gd name="T1" fmla="*/ 396 h 1851"/>
                  <a:gd name="T2" fmla="*/ 1601 w 1736"/>
                  <a:gd name="T3" fmla="*/ 0 h 1851"/>
                  <a:gd name="T4" fmla="*/ 1678 w 1736"/>
                  <a:gd name="T5" fmla="*/ 546 h 1851"/>
                  <a:gd name="T6" fmla="*/ 1736 w 1736"/>
                  <a:gd name="T7" fmla="*/ 1037 h 1851"/>
                  <a:gd name="T8" fmla="*/ 1589 w 1736"/>
                  <a:gd name="T9" fmla="*/ 1062 h 1851"/>
                  <a:gd name="T10" fmla="*/ 1403 w 1736"/>
                  <a:gd name="T11" fmla="*/ 1137 h 1851"/>
                  <a:gd name="T12" fmla="*/ 1268 w 1736"/>
                  <a:gd name="T13" fmla="*/ 1206 h 1851"/>
                  <a:gd name="T14" fmla="*/ 1116 w 1736"/>
                  <a:gd name="T15" fmla="*/ 1286 h 1851"/>
                  <a:gd name="T16" fmla="*/ 165 w 1736"/>
                  <a:gd name="T17" fmla="*/ 1851 h 1851"/>
                  <a:gd name="T18" fmla="*/ 0 w 1736"/>
                  <a:gd name="T19" fmla="*/ 1359 h 1851"/>
                  <a:gd name="T20" fmla="*/ 8 w 1736"/>
                  <a:gd name="T21" fmla="*/ 1297 h 1851"/>
                  <a:gd name="T22" fmla="*/ 51 w 1736"/>
                  <a:gd name="T23" fmla="*/ 1184 h 1851"/>
                  <a:gd name="T24" fmla="*/ 110 w 1736"/>
                  <a:gd name="T25" fmla="*/ 1056 h 1851"/>
                  <a:gd name="T26" fmla="*/ 143 w 1736"/>
                  <a:gd name="T27" fmla="*/ 934 h 1851"/>
                  <a:gd name="T28" fmla="*/ 176 w 1736"/>
                  <a:gd name="T29" fmla="*/ 726 h 1851"/>
                  <a:gd name="T30" fmla="*/ 180 w 1736"/>
                  <a:gd name="T31" fmla="*/ 641 h 1851"/>
                  <a:gd name="T32" fmla="*/ 186 w 1736"/>
                  <a:gd name="T33" fmla="*/ 559 h 1851"/>
                  <a:gd name="T34" fmla="*/ 190 w 1736"/>
                  <a:gd name="T35" fmla="*/ 489 h 1851"/>
                  <a:gd name="T36" fmla="*/ 170 w 1736"/>
                  <a:gd name="T37" fmla="*/ 407 h 1851"/>
                  <a:gd name="T38" fmla="*/ 168 w 1736"/>
                  <a:gd name="T39" fmla="*/ 396 h 1851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736"/>
                  <a:gd name="T61" fmla="*/ 0 h 1851"/>
                  <a:gd name="T62" fmla="*/ 1736 w 1736"/>
                  <a:gd name="T63" fmla="*/ 1851 h 1851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736" h="1851">
                    <a:moveTo>
                      <a:pt x="168" y="396"/>
                    </a:moveTo>
                    <a:lnTo>
                      <a:pt x="1601" y="0"/>
                    </a:lnTo>
                    <a:lnTo>
                      <a:pt x="1678" y="546"/>
                    </a:lnTo>
                    <a:lnTo>
                      <a:pt x="1736" y="1037"/>
                    </a:lnTo>
                    <a:lnTo>
                      <a:pt x="1589" y="1062"/>
                    </a:lnTo>
                    <a:lnTo>
                      <a:pt x="1403" y="1137"/>
                    </a:lnTo>
                    <a:lnTo>
                      <a:pt x="1268" y="1206"/>
                    </a:lnTo>
                    <a:lnTo>
                      <a:pt x="1116" y="1286"/>
                    </a:lnTo>
                    <a:lnTo>
                      <a:pt x="165" y="1851"/>
                    </a:lnTo>
                    <a:lnTo>
                      <a:pt x="0" y="1359"/>
                    </a:lnTo>
                    <a:lnTo>
                      <a:pt x="8" y="1297"/>
                    </a:lnTo>
                    <a:lnTo>
                      <a:pt x="51" y="1184"/>
                    </a:lnTo>
                    <a:lnTo>
                      <a:pt x="110" y="1056"/>
                    </a:lnTo>
                    <a:lnTo>
                      <a:pt x="143" y="934"/>
                    </a:lnTo>
                    <a:lnTo>
                      <a:pt x="176" y="726"/>
                    </a:lnTo>
                    <a:lnTo>
                      <a:pt x="180" y="641"/>
                    </a:lnTo>
                    <a:lnTo>
                      <a:pt x="186" y="559"/>
                    </a:lnTo>
                    <a:lnTo>
                      <a:pt x="190" y="489"/>
                    </a:lnTo>
                    <a:lnTo>
                      <a:pt x="170" y="407"/>
                    </a:lnTo>
                    <a:lnTo>
                      <a:pt x="168" y="396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53" name="Freeform 74"/>
              <p:cNvSpPr>
                <a:spLocks/>
              </p:cNvSpPr>
              <p:nvPr/>
            </p:nvSpPr>
            <p:spPr bwMode="auto">
              <a:xfrm>
                <a:off x="2566" y="981"/>
                <a:ext cx="436" cy="474"/>
              </a:xfrm>
              <a:custGeom>
                <a:avLst/>
                <a:gdLst>
                  <a:gd name="T0" fmla="*/ 107 w 2182"/>
                  <a:gd name="T1" fmla="*/ 110 h 2370"/>
                  <a:gd name="T2" fmla="*/ 293 w 2182"/>
                  <a:gd name="T3" fmla="*/ 35 h 2370"/>
                  <a:gd name="T4" fmla="*/ 440 w 2182"/>
                  <a:gd name="T5" fmla="*/ 10 h 2370"/>
                  <a:gd name="T6" fmla="*/ 507 w 2182"/>
                  <a:gd name="T7" fmla="*/ 0 h 2370"/>
                  <a:gd name="T8" fmla="*/ 682 w 2182"/>
                  <a:gd name="T9" fmla="*/ 0 h 2370"/>
                  <a:gd name="T10" fmla="*/ 839 w 2182"/>
                  <a:gd name="T11" fmla="*/ 25 h 2370"/>
                  <a:gd name="T12" fmla="*/ 990 w 2182"/>
                  <a:gd name="T13" fmla="*/ 57 h 2370"/>
                  <a:gd name="T14" fmla="*/ 1138 w 2182"/>
                  <a:gd name="T15" fmla="*/ 132 h 2370"/>
                  <a:gd name="T16" fmla="*/ 1233 w 2182"/>
                  <a:gd name="T17" fmla="*/ 182 h 2370"/>
                  <a:gd name="T18" fmla="*/ 1347 w 2182"/>
                  <a:gd name="T19" fmla="*/ 267 h 2370"/>
                  <a:gd name="T20" fmla="*/ 1422 w 2182"/>
                  <a:gd name="T21" fmla="*/ 328 h 2370"/>
                  <a:gd name="T22" fmla="*/ 1688 w 2182"/>
                  <a:gd name="T23" fmla="*/ 585 h 2370"/>
                  <a:gd name="T24" fmla="*/ 1795 w 2182"/>
                  <a:gd name="T25" fmla="*/ 679 h 2370"/>
                  <a:gd name="T26" fmla="*/ 1950 w 2182"/>
                  <a:gd name="T27" fmla="*/ 764 h 2370"/>
                  <a:gd name="T28" fmla="*/ 2130 w 2182"/>
                  <a:gd name="T29" fmla="*/ 845 h 2370"/>
                  <a:gd name="T30" fmla="*/ 2182 w 2182"/>
                  <a:gd name="T31" fmla="*/ 857 h 2370"/>
                  <a:gd name="T32" fmla="*/ 2113 w 2182"/>
                  <a:gd name="T33" fmla="*/ 1230 h 2370"/>
                  <a:gd name="T34" fmla="*/ 1953 w 2182"/>
                  <a:gd name="T35" fmla="*/ 1322 h 2370"/>
                  <a:gd name="T36" fmla="*/ 1493 w 2182"/>
                  <a:gd name="T37" fmla="*/ 1625 h 2370"/>
                  <a:gd name="T38" fmla="*/ 434 w 2182"/>
                  <a:gd name="T39" fmla="*/ 2320 h 2370"/>
                  <a:gd name="T40" fmla="*/ 422 w 2182"/>
                  <a:gd name="T41" fmla="*/ 2326 h 2370"/>
                  <a:gd name="T42" fmla="*/ 349 w 2182"/>
                  <a:gd name="T43" fmla="*/ 2370 h 2370"/>
                  <a:gd name="T44" fmla="*/ 202 w 2182"/>
                  <a:gd name="T45" fmla="*/ 2131 h 2370"/>
                  <a:gd name="T46" fmla="*/ 162 w 2182"/>
                  <a:gd name="T47" fmla="*/ 2082 h 2370"/>
                  <a:gd name="T48" fmla="*/ 160 w 2182"/>
                  <a:gd name="T49" fmla="*/ 2077 h 2370"/>
                  <a:gd name="T50" fmla="*/ 112 w 2182"/>
                  <a:gd name="T51" fmla="*/ 2027 h 2370"/>
                  <a:gd name="T52" fmla="*/ 0 w 2182"/>
                  <a:gd name="T53" fmla="*/ 1936 h 2370"/>
                  <a:gd name="T54" fmla="*/ 185 w 2182"/>
                  <a:gd name="T55" fmla="*/ 1677 h 2370"/>
                  <a:gd name="T56" fmla="*/ 210 w 2182"/>
                  <a:gd name="T57" fmla="*/ 1622 h 2370"/>
                  <a:gd name="T58" fmla="*/ 229 w 2182"/>
                  <a:gd name="T59" fmla="*/ 1562 h 2370"/>
                  <a:gd name="T60" fmla="*/ 229 w 2182"/>
                  <a:gd name="T61" fmla="*/ 1519 h 2370"/>
                  <a:gd name="T62" fmla="*/ 237 w 2182"/>
                  <a:gd name="T63" fmla="*/ 1459 h 2370"/>
                  <a:gd name="T64" fmla="*/ 220 w 2182"/>
                  <a:gd name="T65" fmla="*/ 1305 h 2370"/>
                  <a:gd name="T66" fmla="*/ 107 w 2182"/>
                  <a:gd name="T67" fmla="*/ 110 h 2370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182"/>
                  <a:gd name="T103" fmla="*/ 0 h 2370"/>
                  <a:gd name="T104" fmla="*/ 2182 w 2182"/>
                  <a:gd name="T105" fmla="*/ 2370 h 2370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182" h="2370">
                    <a:moveTo>
                      <a:pt x="107" y="110"/>
                    </a:moveTo>
                    <a:lnTo>
                      <a:pt x="293" y="35"/>
                    </a:lnTo>
                    <a:lnTo>
                      <a:pt x="440" y="10"/>
                    </a:lnTo>
                    <a:lnTo>
                      <a:pt x="507" y="0"/>
                    </a:lnTo>
                    <a:lnTo>
                      <a:pt x="682" y="0"/>
                    </a:lnTo>
                    <a:lnTo>
                      <a:pt x="839" y="25"/>
                    </a:lnTo>
                    <a:lnTo>
                      <a:pt x="990" y="57"/>
                    </a:lnTo>
                    <a:lnTo>
                      <a:pt x="1138" y="132"/>
                    </a:lnTo>
                    <a:lnTo>
                      <a:pt x="1233" y="182"/>
                    </a:lnTo>
                    <a:lnTo>
                      <a:pt x="1347" y="267"/>
                    </a:lnTo>
                    <a:lnTo>
                      <a:pt x="1422" y="328"/>
                    </a:lnTo>
                    <a:lnTo>
                      <a:pt x="1688" y="585"/>
                    </a:lnTo>
                    <a:lnTo>
                      <a:pt x="1795" y="679"/>
                    </a:lnTo>
                    <a:lnTo>
                      <a:pt x="1950" y="764"/>
                    </a:lnTo>
                    <a:lnTo>
                      <a:pt x="2130" y="845"/>
                    </a:lnTo>
                    <a:lnTo>
                      <a:pt x="2182" y="857"/>
                    </a:lnTo>
                    <a:lnTo>
                      <a:pt x="2113" y="1230"/>
                    </a:lnTo>
                    <a:lnTo>
                      <a:pt x="1953" y="1322"/>
                    </a:lnTo>
                    <a:lnTo>
                      <a:pt x="1493" y="1625"/>
                    </a:lnTo>
                    <a:lnTo>
                      <a:pt x="434" y="2320"/>
                    </a:lnTo>
                    <a:lnTo>
                      <a:pt x="422" y="2326"/>
                    </a:lnTo>
                    <a:lnTo>
                      <a:pt x="349" y="2370"/>
                    </a:lnTo>
                    <a:lnTo>
                      <a:pt x="202" y="2131"/>
                    </a:lnTo>
                    <a:lnTo>
                      <a:pt x="162" y="2082"/>
                    </a:lnTo>
                    <a:lnTo>
                      <a:pt x="160" y="2077"/>
                    </a:lnTo>
                    <a:lnTo>
                      <a:pt x="112" y="2027"/>
                    </a:lnTo>
                    <a:lnTo>
                      <a:pt x="0" y="1936"/>
                    </a:lnTo>
                    <a:lnTo>
                      <a:pt x="185" y="1677"/>
                    </a:lnTo>
                    <a:lnTo>
                      <a:pt x="210" y="1622"/>
                    </a:lnTo>
                    <a:lnTo>
                      <a:pt x="229" y="1562"/>
                    </a:lnTo>
                    <a:lnTo>
                      <a:pt x="229" y="1519"/>
                    </a:lnTo>
                    <a:lnTo>
                      <a:pt x="237" y="1459"/>
                    </a:lnTo>
                    <a:lnTo>
                      <a:pt x="220" y="1305"/>
                    </a:lnTo>
                    <a:lnTo>
                      <a:pt x="107" y="11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54" name="Freeform 75"/>
              <p:cNvSpPr>
                <a:spLocks/>
              </p:cNvSpPr>
              <p:nvPr/>
            </p:nvSpPr>
            <p:spPr bwMode="auto">
              <a:xfrm>
                <a:off x="2340" y="1003"/>
                <a:ext cx="296" cy="511"/>
              </a:xfrm>
              <a:custGeom>
                <a:avLst/>
                <a:gdLst>
                  <a:gd name="T0" fmla="*/ 0 w 1480"/>
                  <a:gd name="T1" fmla="*/ 714 h 2557"/>
                  <a:gd name="T2" fmla="*/ 951 w 1480"/>
                  <a:gd name="T3" fmla="*/ 149 h 2557"/>
                  <a:gd name="T4" fmla="*/ 1103 w 1480"/>
                  <a:gd name="T5" fmla="*/ 69 h 2557"/>
                  <a:gd name="T6" fmla="*/ 1238 w 1480"/>
                  <a:gd name="T7" fmla="*/ 0 h 2557"/>
                  <a:gd name="T8" fmla="*/ 1351 w 1480"/>
                  <a:gd name="T9" fmla="*/ 1195 h 2557"/>
                  <a:gd name="T10" fmla="*/ 1368 w 1480"/>
                  <a:gd name="T11" fmla="*/ 1349 h 2557"/>
                  <a:gd name="T12" fmla="*/ 1360 w 1480"/>
                  <a:gd name="T13" fmla="*/ 1409 h 2557"/>
                  <a:gd name="T14" fmla="*/ 1360 w 1480"/>
                  <a:gd name="T15" fmla="*/ 1452 h 2557"/>
                  <a:gd name="T16" fmla="*/ 1341 w 1480"/>
                  <a:gd name="T17" fmla="*/ 1512 h 2557"/>
                  <a:gd name="T18" fmla="*/ 1316 w 1480"/>
                  <a:gd name="T19" fmla="*/ 1567 h 2557"/>
                  <a:gd name="T20" fmla="*/ 1131 w 1480"/>
                  <a:gd name="T21" fmla="*/ 1826 h 2557"/>
                  <a:gd name="T22" fmla="*/ 1243 w 1480"/>
                  <a:gd name="T23" fmla="*/ 1917 h 2557"/>
                  <a:gd name="T24" fmla="*/ 1291 w 1480"/>
                  <a:gd name="T25" fmla="*/ 1967 h 2557"/>
                  <a:gd name="T26" fmla="*/ 1293 w 1480"/>
                  <a:gd name="T27" fmla="*/ 1972 h 2557"/>
                  <a:gd name="T28" fmla="*/ 1333 w 1480"/>
                  <a:gd name="T29" fmla="*/ 2021 h 2557"/>
                  <a:gd name="T30" fmla="*/ 1480 w 1480"/>
                  <a:gd name="T31" fmla="*/ 2260 h 2557"/>
                  <a:gd name="T32" fmla="*/ 1003 w 1480"/>
                  <a:gd name="T33" fmla="*/ 2557 h 2557"/>
                  <a:gd name="T34" fmla="*/ 677 w 1480"/>
                  <a:gd name="T35" fmla="*/ 2212 h 2557"/>
                  <a:gd name="T36" fmla="*/ 258 w 1480"/>
                  <a:gd name="T37" fmla="*/ 1589 h 2557"/>
                  <a:gd name="T38" fmla="*/ 235 w 1480"/>
                  <a:gd name="T39" fmla="*/ 1425 h 2557"/>
                  <a:gd name="T40" fmla="*/ 85 w 1480"/>
                  <a:gd name="T41" fmla="*/ 969 h 2557"/>
                  <a:gd name="T42" fmla="*/ 42 w 1480"/>
                  <a:gd name="T43" fmla="*/ 837 h 2557"/>
                  <a:gd name="T44" fmla="*/ 0 w 1480"/>
                  <a:gd name="T45" fmla="*/ 714 h 2557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480"/>
                  <a:gd name="T70" fmla="*/ 0 h 2557"/>
                  <a:gd name="T71" fmla="*/ 1480 w 1480"/>
                  <a:gd name="T72" fmla="*/ 2557 h 2557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480" h="2557">
                    <a:moveTo>
                      <a:pt x="0" y="714"/>
                    </a:moveTo>
                    <a:lnTo>
                      <a:pt x="951" y="149"/>
                    </a:lnTo>
                    <a:lnTo>
                      <a:pt x="1103" y="69"/>
                    </a:lnTo>
                    <a:lnTo>
                      <a:pt x="1238" y="0"/>
                    </a:lnTo>
                    <a:lnTo>
                      <a:pt x="1351" y="1195"/>
                    </a:lnTo>
                    <a:lnTo>
                      <a:pt x="1368" y="1349"/>
                    </a:lnTo>
                    <a:lnTo>
                      <a:pt x="1360" y="1409"/>
                    </a:lnTo>
                    <a:lnTo>
                      <a:pt x="1360" y="1452"/>
                    </a:lnTo>
                    <a:lnTo>
                      <a:pt x="1341" y="1512"/>
                    </a:lnTo>
                    <a:lnTo>
                      <a:pt x="1316" y="1567"/>
                    </a:lnTo>
                    <a:lnTo>
                      <a:pt x="1131" y="1826"/>
                    </a:lnTo>
                    <a:lnTo>
                      <a:pt x="1243" y="1917"/>
                    </a:lnTo>
                    <a:lnTo>
                      <a:pt x="1291" y="1967"/>
                    </a:lnTo>
                    <a:lnTo>
                      <a:pt x="1293" y="1972"/>
                    </a:lnTo>
                    <a:lnTo>
                      <a:pt x="1333" y="2021"/>
                    </a:lnTo>
                    <a:lnTo>
                      <a:pt x="1480" y="2260"/>
                    </a:lnTo>
                    <a:lnTo>
                      <a:pt x="1003" y="2557"/>
                    </a:lnTo>
                    <a:lnTo>
                      <a:pt x="677" y="2212"/>
                    </a:lnTo>
                    <a:lnTo>
                      <a:pt x="258" y="1589"/>
                    </a:lnTo>
                    <a:lnTo>
                      <a:pt x="235" y="1425"/>
                    </a:lnTo>
                    <a:lnTo>
                      <a:pt x="85" y="969"/>
                    </a:lnTo>
                    <a:lnTo>
                      <a:pt x="42" y="837"/>
                    </a:lnTo>
                    <a:lnTo>
                      <a:pt x="0" y="714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55" name="Freeform 76"/>
              <p:cNvSpPr>
                <a:spLocks/>
              </p:cNvSpPr>
              <p:nvPr/>
            </p:nvSpPr>
            <p:spPr bwMode="auto">
              <a:xfrm>
                <a:off x="2139" y="2418"/>
                <a:ext cx="328" cy="355"/>
              </a:xfrm>
              <a:custGeom>
                <a:avLst/>
                <a:gdLst>
                  <a:gd name="T0" fmla="*/ 1130 w 1643"/>
                  <a:gd name="T1" fmla="*/ 0 h 1773"/>
                  <a:gd name="T2" fmla="*/ 1643 w 1643"/>
                  <a:gd name="T3" fmla="*/ 938 h 1773"/>
                  <a:gd name="T4" fmla="*/ 1423 w 1643"/>
                  <a:gd name="T5" fmla="*/ 1190 h 1773"/>
                  <a:gd name="T6" fmla="*/ 1010 w 1643"/>
                  <a:gd name="T7" fmla="*/ 1390 h 1773"/>
                  <a:gd name="T8" fmla="*/ 1010 w 1643"/>
                  <a:gd name="T9" fmla="*/ 1393 h 1773"/>
                  <a:gd name="T10" fmla="*/ 1008 w 1643"/>
                  <a:gd name="T11" fmla="*/ 1393 h 1773"/>
                  <a:gd name="T12" fmla="*/ 213 w 1643"/>
                  <a:gd name="T13" fmla="*/ 1773 h 1773"/>
                  <a:gd name="T14" fmla="*/ 0 w 1643"/>
                  <a:gd name="T15" fmla="*/ 1432 h 1773"/>
                  <a:gd name="T16" fmla="*/ 38 w 1643"/>
                  <a:gd name="T17" fmla="*/ 1380 h 1773"/>
                  <a:gd name="T18" fmla="*/ 1130 w 1643"/>
                  <a:gd name="T19" fmla="*/ 0 h 1773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643"/>
                  <a:gd name="T31" fmla="*/ 0 h 1773"/>
                  <a:gd name="T32" fmla="*/ 1643 w 1643"/>
                  <a:gd name="T33" fmla="*/ 1773 h 1773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643" h="1773">
                    <a:moveTo>
                      <a:pt x="1130" y="0"/>
                    </a:moveTo>
                    <a:lnTo>
                      <a:pt x="1643" y="938"/>
                    </a:lnTo>
                    <a:lnTo>
                      <a:pt x="1423" y="1190"/>
                    </a:lnTo>
                    <a:lnTo>
                      <a:pt x="1010" y="1390"/>
                    </a:lnTo>
                    <a:lnTo>
                      <a:pt x="1010" y="1393"/>
                    </a:lnTo>
                    <a:lnTo>
                      <a:pt x="1008" y="1393"/>
                    </a:lnTo>
                    <a:lnTo>
                      <a:pt x="213" y="1773"/>
                    </a:lnTo>
                    <a:lnTo>
                      <a:pt x="0" y="1432"/>
                    </a:lnTo>
                    <a:lnTo>
                      <a:pt x="38" y="1380"/>
                    </a:lnTo>
                    <a:lnTo>
                      <a:pt x="113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56" name="Freeform 77"/>
              <p:cNvSpPr>
                <a:spLocks/>
              </p:cNvSpPr>
              <p:nvPr/>
            </p:nvSpPr>
            <p:spPr bwMode="auto">
              <a:xfrm>
                <a:off x="2404" y="1445"/>
                <a:ext cx="477" cy="334"/>
              </a:xfrm>
              <a:custGeom>
                <a:avLst/>
                <a:gdLst>
                  <a:gd name="T0" fmla="*/ 1158 w 2384"/>
                  <a:gd name="T1" fmla="*/ 50 h 1672"/>
                  <a:gd name="T2" fmla="*/ 1231 w 2384"/>
                  <a:gd name="T3" fmla="*/ 6 h 1672"/>
                  <a:gd name="T4" fmla="*/ 1243 w 2384"/>
                  <a:gd name="T5" fmla="*/ 0 h 1672"/>
                  <a:gd name="T6" fmla="*/ 2384 w 2384"/>
                  <a:gd name="T7" fmla="*/ 1224 h 1672"/>
                  <a:gd name="T8" fmla="*/ 1834 w 2384"/>
                  <a:gd name="T9" fmla="*/ 1357 h 1672"/>
                  <a:gd name="T10" fmla="*/ 1191 w 2384"/>
                  <a:gd name="T11" fmla="*/ 1515 h 1672"/>
                  <a:gd name="T12" fmla="*/ 541 w 2384"/>
                  <a:gd name="T13" fmla="*/ 1672 h 1672"/>
                  <a:gd name="T14" fmla="*/ 451 w 2384"/>
                  <a:gd name="T15" fmla="*/ 1512 h 1672"/>
                  <a:gd name="T16" fmla="*/ 382 w 2384"/>
                  <a:gd name="T17" fmla="*/ 1402 h 1672"/>
                  <a:gd name="T18" fmla="*/ 270 w 2384"/>
                  <a:gd name="T19" fmla="*/ 1270 h 1672"/>
                  <a:gd name="T20" fmla="*/ 195 w 2384"/>
                  <a:gd name="T21" fmla="*/ 1180 h 1672"/>
                  <a:gd name="T22" fmla="*/ 108 w 2384"/>
                  <a:gd name="T23" fmla="*/ 1089 h 1672"/>
                  <a:gd name="T24" fmla="*/ 0 w 2384"/>
                  <a:gd name="T25" fmla="*/ 977 h 1672"/>
                  <a:gd name="T26" fmla="*/ 4 w 2384"/>
                  <a:gd name="T27" fmla="*/ 975 h 1672"/>
                  <a:gd name="T28" fmla="*/ 679 w 2384"/>
                  <a:gd name="T29" fmla="*/ 347 h 1672"/>
                  <a:gd name="T30" fmla="*/ 681 w 2384"/>
                  <a:gd name="T31" fmla="*/ 347 h 1672"/>
                  <a:gd name="T32" fmla="*/ 1158 w 2384"/>
                  <a:gd name="T33" fmla="*/ 50 h 167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2384"/>
                  <a:gd name="T52" fmla="*/ 0 h 1672"/>
                  <a:gd name="T53" fmla="*/ 2384 w 2384"/>
                  <a:gd name="T54" fmla="*/ 1672 h 1672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2384" h="1672">
                    <a:moveTo>
                      <a:pt x="1158" y="50"/>
                    </a:moveTo>
                    <a:lnTo>
                      <a:pt x="1231" y="6"/>
                    </a:lnTo>
                    <a:lnTo>
                      <a:pt x="1243" y="0"/>
                    </a:lnTo>
                    <a:lnTo>
                      <a:pt x="2384" y="1224"/>
                    </a:lnTo>
                    <a:lnTo>
                      <a:pt x="1834" y="1357"/>
                    </a:lnTo>
                    <a:lnTo>
                      <a:pt x="1191" y="1515"/>
                    </a:lnTo>
                    <a:lnTo>
                      <a:pt x="541" y="1672"/>
                    </a:lnTo>
                    <a:lnTo>
                      <a:pt x="451" y="1512"/>
                    </a:lnTo>
                    <a:lnTo>
                      <a:pt x="382" y="1402"/>
                    </a:lnTo>
                    <a:lnTo>
                      <a:pt x="270" y="1270"/>
                    </a:lnTo>
                    <a:lnTo>
                      <a:pt x="195" y="1180"/>
                    </a:lnTo>
                    <a:lnTo>
                      <a:pt x="108" y="1089"/>
                    </a:lnTo>
                    <a:lnTo>
                      <a:pt x="0" y="977"/>
                    </a:lnTo>
                    <a:lnTo>
                      <a:pt x="4" y="975"/>
                    </a:lnTo>
                    <a:lnTo>
                      <a:pt x="679" y="347"/>
                    </a:lnTo>
                    <a:lnTo>
                      <a:pt x="681" y="347"/>
                    </a:lnTo>
                    <a:lnTo>
                      <a:pt x="1158" y="5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57" name="Freeform 78"/>
              <p:cNvSpPr>
                <a:spLocks/>
              </p:cNvSpPr>
              <p:nvPr/>
            </p:nvSpPr>
            <p:spPr bwMode="auto">
              <a:xfrm>
                <a:off x="2241" y="1748"/>
                <a:ext cx="413" cy="261"/>
              </a:xfrm>
              <a:custGeom>
                <a:avLst/>
                <a:gdLst>
                  <a:gd name="T0" fmla="*/ 1358 w 2066"/>
                  <a:gd name="T1" fmla="*/ 157 h 1309"/>
                  <a:gd name="T2" fmla="*/ 2008 w 2066"/>
                  <a:gd name="T3" fmla="*/ 0 h 1309"/>
                  <a:gd name="T4" fmla="*/ 2066 w 2066"/>
                  <a:gd name="T5" fmla="*/ 572 h 1309"/>
                  <a:gd name="T6" fmla="*/ 1548 w 2066"/>
                  <a:gd name="T7" fmla="*/ 639 h 1309"/>
                  <a:gd name="T8" fmla="*/ 533 w 2066"/>
                  <a:gd name="T9" fmla="*/ 1309 h 1309"/>
                  <a:gd name="T10" fmla="*/ 0 w 2066"/>
                  <a:gd name="T11" fmla="*/ 777 h 1309"/>
                  <a:gd name="T12" fmla="*/ 402 w 2066"/>
                  <a:gd name="T13" fmla="*/ 392 h 1309"/>
                  <a:gd name="T14" fmla="*/ 1358 w 2066"/>
                  <a:gd name="T15" fmla="*/ 157 h 1309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066"/>
                  <a:gd name="T25" fmla="*/ 0 h 1309"/>
                  <a:gd name="T26" fmla="*/ 2066 w 2066"/>
                  <a:gd name="T27" fmla="*/ 1309 h 1309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066" h="1309">
                    <a:moveTo>
                      <a:pt x="1358" y="157"/>
                    </a:moveTo>
                    <a:lnTo>
                      <a:pt x="2008" y="0"/>
                    </a:lnTo>
                    <a:lnTo>
                      <a:pt x="2066" y="572"/>
                    </a:lnTo>
                    <a:lnTo>
                      <a:pt x="1548" y="639"/>
                    </a:lnTo>
                    <a:lnTo>
                      <a:pt x="533" y="1309"/>
                    </a:lnTo>
                    <a:lnTo>
                      <a:pt x="0" y="777"/>
                    </a:lnTo>
                    <a:lnTo>
                      <a:pt x="402" y="392"/>
                    </a:lnTo>
                    <a:lnTo>
                      <a:pt x="1358" y="157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58" name="Freeform 79"/>
              <p:cNvSpPr>
                <a:spLocks/>
              </p:cNvSpPr>
              <p:nvPr/>
            </p:nvSpPr>
            <p:spPr bwMode="auto">
              <a:xfrm>
                <a:off x="2347" y="1862"/>
                <a:ext cx="378" cy="308"/>
              </a:xfrm>
              <a:custGeom>
                <a:avLst/>
                <a:gdLst>
                  <a:gd name="T0" fmla="*/ 1533 w 1890"/>
                  <a:gd name="T1" fmla="*/ 0 h 1542"/>
                  <a:gd name="T2" fmla="*/ 1542 w 1890"/>
                  <a:gd name="T3" fmla="*/ 58 h 1542"/>
                  <a:gd name="T4" fmla="*/ 1563 w 1890"/>
                  <a:gd name="T5" fmla="*/ 115 h 1542"/>
                  <a:gd name="T6" fmla="*/ 1596 w 1890"/>
                  <a:gd name="T7" fmla="*/ 172 h 1542"/>
                  <a:gd name="T8" fmla="*/ 1635 w 1890"/>
                  <a:gd name="T9" fmla="*/ 247 h 1542"/>
                  <a:gd name="T10" fmla="*/ 1687 w 1890"/>
                  <a:gd name="T11" fmla="*/ 297 h 1542"/>
                  <a:gd name="T12" fmla="*/ 1755 w 1890"/>
                  <a:gd name="T13" fmla="*/ 365 h 1542"/>
                  <a:gd name="T14" fmla="*/ 1797 w 1890"/>
                  <a:gd name="T15" fmla="*/ 420 h 1542"/>
                  <a:gd name="T16" fmla="*/ 1890 w 1890"/>
                  <a:gd name="T17" fmla="*/ 505 h 1542"/>
                  <a:gd name="T18" fmla="*/ 1060 w 1890"/>
                  <a:gd name="T19" fmla="*/ 1542 h 1542"/>
                  <a:gd name="T20" fmla="*/ 334 w 1890"/>
                  <a:gd name="T21" fmla="*/ 1080 h 1542"/>
                  <a:gd name="T22" fmla="*/ 0 w 1890"/>
                  <a:gd name="T23" fmla="*/ 741 h 1542"/>
                  <a:gd name="T24" fmla="*/ 0 w 1890"/>
                  <a:gd name="T25" fmla="*/ 737 h 1542"/>
                  <a:gd name="T26" fmla="*/ 1015 w 1890"/>
                  <a:gd name="T27" fmla="*/ 67 h 1542"/>
                  <a:gd name="T28" fmla="*/ 1533 w 1890"/>
                  <a:gd name="T29" fmla="*/ 0 h 1542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890"/>
                  <a:gd name="T46" fmla="*/ 0 h 1542"/>
                  <a:gd name="T47" fmla="*/ 1890 w 1890"/>
                  <a:gd name="T48" fmla="*/ 1542 h 1542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890" h="1542">
                    <a:moveTo>
                      <a:pt x="1533" y="0"/>
                    </a:moveTo>
                    <a:lnTo>
                      <a:pt x="1542" y="58"/>
                    </a:lnTo>
                    <a:lnTo>
                      <a:pt x="1563" y="115"/>
                    </a:lnTo>
                    <a:lnTo>
                      <a:pt x="1596" y="172"/>
                    </a:lnTo>
                    <a:lnTo>
                      <a:pt x="1635" y="247"/>
                    </a:lnTo>
                    <a:lnTo>
                      <a:pt x="1687" y="297"/>
                    </a:lnTo>
                    <a:lnTo>
                      <a:pt x="1755" y="365"/>
                    </a:lnTo>
                    <a:lnTo>
                      <a:pt x="1797" y="420"/>
                    </a:lnTo>
                    <a:lnTo>
                      <a:pt x="1890" y="505"/>
                    </a:lnTo>
                    <a:lnTo>
                      <a:pt x="1060" y="1542"/>
                    </a:lnTo>
                    <a:lnTo>
                      <a:pt x="334" y="1080"/>
                    </a:lnTo>
                    <a:lnTo>
                      <a:pt x="0" y="741"/>
                    </a:lnTo>
                    <a:lnTo>
                      <a:pt x="0" y="737"/>
                    </a:lnTo>
                    <a:lnTo>
                      <a:pt x="1015" y="67"/>
                    </a:lnTo>
                    <a:lnTo>
                      <a:pt x="1533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59" name="Freeform 80"/>
              <p:cNvSpPr>
                <a:spLocks/>
              </p:cNvSpPr>
              <p:nvPr/>
            </p:nvSpPr>
            <p:spPr bwMode="auto">
              <a:xfrm>
                <a:off x="2070" y="1903"/>
                <a:ext cx="277" cy="303"/>
              </a:xfrm>
              <a:custGeom>
                <a:avLst/>
                <a:gdLst>
                  <a:gd name="T0" fmla="*/ 852 w 1385"/>
                  <a:gd name="T1" fmla="*/ 0 h 1515"/>
                  <a:gd name="T2" fmla="*/ 1385 w 1385"/>
                  <a:gd name="T3" fmla="*/ 532 h 1515"/>
                  <a:gd name="T4" fmla="*/ 324 w 1385"/>
                  <a:gd name="T5" fmla="*/ 1515 h 1515"/>
                  <a:gd name="T6" fmla="*/ 249 w 1385"/>
                  <a:gd name="T7" fmla="*/ 1245 h 1515"/>
                  <a:gd name="T8" fmla="*/ 214 w 1385"/>
                  <a:gd name="T9" fmla="*/ 1125 h 1515"/>
                  <a:gd name="T10" fmla="*/ 172 w 1385"/>
                  <a:gd name="T11" fmla="*/ 1017 h 1515"/>
                  <a:gd name="T12" fmla="*/ 117 w 1385"/>
                  <a:gd name="T13" fmla="*/ 940 h 1515"/>
                  <a:gd name="T14" fmla="*/ 0 w 1385"/>
                  <a:gd name="T15" fmla="*/ 808 h 1515"/>
                  <a:gd name="T16" fmla="*/ 119 w 1385"/>
                  <a:gd name="T17" fmla="*/ 708 h 1515"/>
                  <a:gd name="T18" fmla="*/ 852 w 1385"/>
                  <a:gd name="T19" fmla="*/ 0 h 151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385"/>
                  <a:gd name="T31" fmla="*/ 0 h 1515"/>
                  <a:gd name="T32" fmla="*/ 1385 w 1385"/>
                  <a:gd name="T33" fmla="*/ 1515 h 1515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385" h="1515">
                    <a:moveTo>
                      <a:pt x="852" y="0"/>
                    </a:moveTo>
                    <a:lnTo>
                      <a:pt x="1385" y="532"/>
                    </a:lnTo>
                    <a:lnTo>
                      <a:pt x="324" y="1515"/>
                    </a:lnTo>
                    <a:lnTo>
                      <a:pt x="249" y="1245"/>
                    </a:lnTo>
                    <a:lnTo>
                      <a:pt x="214" y="1125"/>
                    </a:lnTo>
                    <a:lnTo>
                      <a:pt x="172" y="1017"/>
                    </a:lnTo>
                    <a:lnTo>
                      <a:pt x="117" y="940"/>
                    </a:lnTo>
                    <a:lnTo>
                      <a:pt x="0" y="808"/>
                    </a:lnTo>
                    <a:lnTo>
                      <a:pt x="119" y="708"/>
                    </a:lnTo>
                    <a:lnTo>
                      <a:pt x="852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60" name="Freeform 81"/>
              <p:cNvSpPr>
                <a:spLocks/>
              </p:cNvSpPr>
              <p:nvPr/>
            </p:nvSpPr>
            <p:spPr bwMode="auto">
              <a:xfrm>
                <a:off x="2545" y="1963"/>
                <a:ext cx="341" cy="366"/>
              </a:xfrm>
              <a:custGeom>
                <a:avLst/>
                <a:gdLst>
                  <a:gd name="T0" fmla="*/ 900 w 1703"/>
                  <a:gd name="T1" fmla="*/ 0 h 1832"/>
                  <a:gd name="T2" fmla="*/ 1700 w 1703"/>
                  <a:gd name="T3" fmla="*/ 703 h 1832"/>
                  <a:gd name="T4" fmla="*/ 1703 w 1703"/>
                  <a:gd name="T5" fmla="*/ 705 h 1832"/>
                  <a:gd name="T6" fmla="*/ 1330 w 1703"/>
                  <a:gd name="T7" fmla="*/ 1055 h 1832"/>
                  <a:gd name="T8" fmla="*/ 1328 w 1703"/>
                  <a:gd name="T9" fmla="*/ 1058 h 1832"/>
                  <a:gd name="T10" fmla="*/ 1210 w 1703"/>
                  <a:gd name="T11" fmla="*/ 1120 h 1832"/>
                  <a:gd name="T12" fmla="*/ 953 w 1703"/>
                  <a:gd name="T13" fmla="*/ 1832 h 1832"/>
                  <a:gd name="T14" fmla="*/ 0 w 1703"/>
                  <a:gd name="T15" fmla="*/ 1128 h 1832"/>
                  <a:gd name="T16" fmla="*/ 70 w 1703"/>
                  <a:gd name="T17" fmla="*/ 1037 h 1832"/>
                  <a:gd name="T18" fmla="*/ 900 w 1703"/>
                  <a:gd name="T19" fmla="*/ 0 h 1832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703"/>
                  <a:gd name="T31" fmla="*/ 0 h 1832"/>
                  <a:gd name="T32" fmla="*/ 1703 w 1703"/>
                  <a:gd name="T33" fmla="*/ 1832 h 1832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703" h="1832">
                    <a:moveTo>
                      <a:pt x="900" y="0"/>
                    </a:moveTo>
                    <a:lnTo>
                      <a:pt x="1700" y="703"/>
                    </a:lnTo>
                    <a:lnTo>
                      <a:pt x="1703" y="705"/>
                    </a:lnTo>
                    <a:lnTo>
                      <a:pt x="1330" y="1055"/>
                    </a:lnTo>
                    <a:lnTo>
                      <a:pt x="1328" y="1058"/>
                    </a:lnTo>
                    <a:lnTo>
                      <a:pt x="1210" y="1120"/>
                    </a:lnTo>
                    <a:lnTo>
                      <a:pt x="953" y="1832"/>
                    </a:lnTo>
                    <a:lnTo>
                      <a:pt x="0" y="1128"/>
                    </a:lnTo>
                    <a:lnTo>
                      <a:pt x="70" y="1037"/>
                    </a:lnTo>
                    <a:lnTo>
                      <a:pt x="90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61" name="Freeform 82"/>
              <p:cNvSpPr>
                <a:spLocks/>
              </p:cNvSpPr>
              <p:nvPr/>
            </p:nvSpPr>
            <p:spPr bwMode="auto">
              <a:xfrm>
                <a:off x="2135" y="2009"/>
                <a:ext cx="424" cy="293"/>
              </a:xfrm>
              <a:custGeom>
                <a:avLst/>
                <a:gdLst>
                  <a:gd name="T0" fmla="*/ 1061 w 2121"/>
                  <a:gd name="T1" fmla="*/ 0 h 1463"/>
                  <a:gd name="T2" fmla="*/ 1061 w 2121"/>
                  <a:gd name="T3" fmla="*/ 4 h 1463"/>
                  <a:gd name="T4" fmla="*/ 1395 w 2121"/>
                  <a:gd name="T5" fmla="*/ 343 h 1463"/>
                  <a:gd name="T6" fmla="*/ 2121 w 2121"/>
                  <a:gd name="T7" fmla="*/ 805 h 1463"/>
                  <a:gd name="T8" fmla="*/ 2051 w 2121"/>
                  <a:gd name="T9" fmla="*/ 896 h 1463"/>
                  <a:gd name="T10" fmla="*/ 1603 w 2121"/>
                  <a:gd name="T11" fmla="*/ 1463 h 1463"/>
                  <a:gd name="T12" fmla="*/ 1399 w 2121"/>
                  <a:gd name="T13" fmla="*/ 1318 h 1463"/>
                  <a:gd name="T14" fmla="*/ 1318 w 2121"/>
                  <a:gd name="T15" fmla="*/ 1261 h 1463"/>
                  <a:gd name="T16" fmla="*/ 1243 w 2121"/>
                  <a:gd name="T17" fmla="*/ 1218 h 1463"/>
                  <a:gd name="T18" fmla="*/ 1156 w 2121"/>
                  <a:gd name="T19" fmla="*/ 1195 h 1463"/>
                  <a:gd name="T20" fmla="*/ 1044 w 2121"/>
                  <a:gd name="T21" fmla="*/ 1180 h 1463"/>
                  <a:gd name="T22" fmla="*/ 795 w 2121"/>
                  <a:gd name="T23" fmla="*/ 1188 h 1463"/>
                  <a:gd name="T24" fmla="*/ 718 w 2121"/>
                  <a:gd name="T25" fmla="*/ 1197 h 1463"/>
                  <a:gd name="T26" fmla="*/ 710 w 2121"/>
                  <a:gd name="T27" fmla="*/ 1197 h 1463"/>
                  <a:gd name="T28" fmla="*/ 646 w 2121"/>
                  <a:gd name="T29" fmla="*/ 1213 h 1463"/>
                  <a:gd name="T30" fmla="*/ 553 w 2121"/>
                  <a:gd name="T31" fmla="*/ 1224 h 1463"/>
                  <a:gd name="T32" fmla="*/ 473 w 2121"/>
                  <a:gd name="T33" fmla="*/ 1224 h 1463"/>
                  <a:gd name="T34" fmla="*/ 390 w 2121"/>
                  <a:gd name="T35" fmla="*/ 1218 h 1463"/>
                  <a:gd name="T36" fmla="*/ 326 w 2121"/>
                  <a:gd name="T37" fmla="*/ 1203 h 1463"/>
                  <a:gd name="T38" fmla="*/ 255 w 2121"/>
                  <a:gd name="T39" fmla="*/ 1178 h 1463"/>
                  <a:gd name="T40" fmla="*/ 189 w 2121"/>
                  <a:gd name="T41" fmla="*/ 1145 h 1463"/>
                  <a:gd name="T42" fmla="*/ 131 w 2121"/>
                  <a:gd name="T43" fmla="*/ 1106 h 1463"/>
                  <a:gd name="T44" fmla="*/ 65 w 2121"/>
                  <a:gd name="T45" fmla="*/ 1048 h 1463"/>
                  <a:gd name="T46" fmla="*/ 0 w 2121"/>
                  <a:gd name="T47" fmla="*/ 983 h 1463"/>
                  <a:gd name="T48" fmla="*/ 1061 w 2121"/>
                  <a:gd name="T49" fmla="*/ 0 h 1463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2121"/>
                  <a:gd name="T76" fmla="*/ 0 h 1463"/>
                  <a:gd name="T77" fmla="*/ 2121 w 2121"/>
                  <a:gd name="T78" fmla="*/ 1463 h 1463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2121" h="1463">
                    <a:moveTo>
                      <a:pt x="1061" y="0"/>
                    </a:moveTo>
                    <a:lnTo>
                      <a:pt x="1061" y="4"/>
                    </a:lnTo>
                    <a:lnTo>
                      <a:pt x="1395" y="343"/>
                    </a:lnTo>
                    <a:lnTo>
                      <a:pt x="2121" y="805"/>
                    </a:lnTo>
                    <a:lnTo>
                      <a:pt x="2051" y="896"/>
                    </a:lnTo>
                    <a:lnTo>
                      <a:pt x="1603" y="1463"/>
                    </a:lnTo>
                    <a:lnTo>
                      <a:pt x="1399" y="1318"/>
                    </a:lnTo>
                    <a:lnTo>
                      <a:pt x="1318" y="1261"/>
                    </a:lnTo>
                    <a:lnTo>
                      <a:pt x="1243" y="1218"/>
                    </a:lnTo>
                    <a:lnTo>
                      <a:pt x="1156" y="1195"/>
                    </a:lnTo>
                    <a:lnTo>
                      <a:pt x="1044" y="1180"/>
                    </a:lnTo>
                    <a:lnTo>
                      <a:pt x="795" y="1188"/>
                    </a:lnTo>
                    <a:lnTo>
                      <a:pt x="718" y="1197"/>
                    </a:lnTo>
                    <a:lnTo>
                      <a:pt x="710" y="1197"/>
                    </a:lnTo>
                    <a:lnTo>
                      <a:pt x="646" y="1213"/>
                    </a:lnTo>
                    <a:lnTo>
                      <a:pt x="553" y="1224"/>
                    </a:lnTo>
                    <a:lnTo>
                      <a:pt x="473" y="1224"/>
                    </a:lnTo>
                    <a:lnTo>
                      <a:pt x="390" y="1218"/>
                    </a:lnTo>
                    <a:lnTo>
                      <a:pt x="326" y="1203"/>
                    </a:lnTo>
                    <a:lnTo>
                      <a:pt x="255" y="1178"/>
                    </a:lnTo>
                    <a:lnTo>
                      <a:pt x="189" y="1145"/>
                    </a:lnTo>
                    <a:lnTo>
                      <a:pt x="131" y="1106"/>
                    </a:lnTo>
                    <a:lnTo>
                      <a:pt x="65" y="1048"/>
                    </a:lnTo>
                    <a:lnTo>
                      <a:pt x="0" y="983"/>
                    </a:lnTo>
                    <a:lnTo>
                      <a:pt x="1061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62" name="Freeform 83"/>
              <p:cNvSpPr>
                <a:spLocks/>
              </p:cNvSpPr>
              <p:nvPr/>
            </p:nvSpPr>
            <p:spPr bwMode="auto">
              <a:xfrm>
                <a:off x="2365" y="2189"/>
                <a:ext cx="371" cy="417"/>
              </a:xfrm>
              <a:custGeom>
                <a:avLst/>
                <a:gdLst>
                  <a:gd name="T0" fmla="*/ 455 w 1856"/>
                  <a:gd name="T1" fmla="*/ 567 h 2085"/>
                  <a:gd name="T2" fmla="*/ 903 w 1856"/>
                  <a:gd name="T3" fmla="*/ 0 h 2085"/>
                  <a:gd name="T4" fmla="*/ 1856 w 1856"/>
                  <a:gd name="T5" fmla="*/ 704 h 2085"/>
                  <a:gd name="T6" fmla="*/ 1698 w 1856"/>
                  <a:gd name="T7" fmla="*/ 1199 h 2085"/>
                  <a:gd name="T8" fmla="*/ 1681 w 1856"/>
                  <a:gd name="T9" fmla="*/ 1241 h 2085"/>
                  <a:gd name="T10" fmla="*/ 1671 w 1856"/>
                  <a:gd name="T11" fmla="*/ 1277 h 2085"/>
                  <a:gd name="T12" fmla="*/ 1650 w 1856"/>
                  <a:gd name="T13" fmla="*/ 1312 h 2085"/>
                  <a:gd name="T14" fmla="*/ 1623 w 1856"/>
                  <a:gd name="T15" fmla="*/ 1347 h 2085"/>
                  <a:gd name="T16" fmla="*/ 1600 w 1856"/>
                  <a:gd name="T17" fmla="*/ 1377 h 2085"/>
                  <a:gd name="T18" fmla="*/ 1561 w 1856"/>
                  <a:gd name="T19" fmla="*/ 1409 h 2085"/>
                  <a:gd name="T20" fmla="*/ 1513 w 1856"/>
                  <a:gd name="T21" fmla="*/ 1444 h 2085"/>
                  <a:gd name="T22" fmla="*/ 1443 w 1856"/>
                  <a:gd name="T23" fmla="*/ 1480 h 2085"/>
                  <a:gd name="T24" fmla="*/ 515 w 1856"/>
                  <a:gd name="T25" fmla="*/ 2082 h 2085"/>
                  <a:gd name="T26" fmla="*/ 513 w 1856"/>
                  <a:gd name="T27" fmla="*/ 2085 h 2085"/>
                  <a:gd name="T28" fmla="*/ 0 w 1856"/>
                  <a:gd name="T29" fmla="*/ 1147 h 2085"/>
                  <a:gd name="T30" fmla="*/ 455 w 1856"/>
                  <a:gd name="T31" fmla="*/ 567 h 2085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856"/>
                  <a:gd name="T49" fmla="*/ 0 h 2085"/>
                  <a:gd name="T50" fmla="*/ 1856 w 1856"/>
                  <a:gd name="T51" fmla="*/ 2085 h 2085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856" h="2085">
                    <a:moveTo>
                      <a:pt x="455" y="567"/>
                    </a:moveTo>
                    <a:lnTo>
                      <a:pt x="903" y="0"/>
                    </a:lnTo>
                    <a:lnTo>
                      <a:pt x="1856" y="704"/>
                    </a:lnTo>
                    <a:lnTo>
                      <a:pt x="1698" y="1199"/>
                    </a:lnTo>
                    <a:lnTo>
                      <a:pt x="1681" y="1241"/>
                    </a:lnTo>
                    <a:lnTo>
                      <a:pt x="1671" y="1277"/>
                    </a:lnTo>
                    <a:lnTo>
                      <a:pt x="1650" y="1312"/>
                    </a:lnTo>
                    <a:lnTo>
                      <a:pt x="1623" y="1347"/>
                    </a:lnTo>
                    <a:lnTo>
                      <a:pt x="1600" y="1377"/>
                    </a:lnTo>
                    <a:lnTo>
                      <a:pt x="1561" y="1409"/>
                    </a:lnTo>
                    <a:lnTo>
                      <a:pt x="1513" y="1444"/>
                    </a:lnTo>
                    <a:lnTo>
                      <a:pt x="1443" y="1480"/>
                    </a:lnTo>
                    <a:lnTo>
                      <a:pt x="515" y="2082"/>
                    </a:lnTo>
                    <a:lnTo>
                      <a:pt x="513" y="2085"/>
                    </a:lnTo>
                    <a:lnTo>
                      <a:pt x="0" y="1147"/>
                    </a:lnTo>
                    <a:lnTo>
                      <a:pt x="455" y="567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63" name="Freeform 84"/>
              <p:cNvSpPr>
                <a:spLocks/>
              </p:cNvSpPr>
              <p:nvPr/>
            </p:nvSpPr>
            <p:spPr bwMode="auto">
              <a:xfrm>
                <a:off x="2031" y="2245"/>
                <a:ext cx="425" cy="459"/>
              </a:xfrm>
              <a:custGeom>
                <a:avLst/>
                <a:gdLst>
                  <a:gd name="T0" fmla="*/ 1233 w 2126"/>
                  <a:gd name="T1" fmla="*/ 17 h 2295"/>
                  <a:gd name="T2" fmla="*/ 1241 w 2126"/>
                  <a:gd name="T3" fmla="*/ 17 h 2295"/>
                  <a:gd name="T4" fmla="*/ 1318 w 2126"/>
                  <a:gd name="T5" fmla="*/ 8 h 2295"/>
                  <a:gd name="T6" fmla="*/ 1567 w 2126"/>
                  <a:gd name="T7" fmla="*/ 0 h 2295"/>
                  <a:gd name="T8" fmla="*/ 1679 w 2126"/>
                  <a:gd name="T9" fmla="*/ 15 h 2295"/>
                  <a:gd name="T10" fmla="*/ 1766 w 2126"/>
                  <a:gd name="T11" fmla="*/ 38 h 2295"/>
                  <a:gd name="T12" fmla="*/ 1841 w 2126"/>
                  <a:gd name="T13" fmla="*/ 81 h 2295"/>
                  <a:gd name="T14" fmla="*/ 1922 w 2126"/>
                  <a:gd name="T15" fmla="*/ 138 h 2295"/>
                  <a:gd name="T16" fmla="*/ 2126 w 2126"/>
                  <a:gd name="T17" fmla="*/ 283 h 2295"/>
                  <a:gd name="T18" fmla="*/ 1671 w 2126"/>
                  <a:gd name="T19" fmla="*/ 863 h 2295"/>
                  <a:gd name="T20" fmla="*/ 579 w 2126"/>
                  <a:gd name="T21" fmla="*/ 2243 h 2295"/>
                  <a:gd name="T22" fmla="*/ 541 w 2126"/>
                  <a:gd name="T23" fmla="*/ 2295 h 2295"/>
                  <a:gd name="T24" fmla="*/ 509 w 2126"/>
                  <a:gd name="T25" fmla="*/ 2241 h 2295"/>
                  <a:gd name="T26" fmla="*/ 289 w 2126"/>
                  <a:gd name="T27" fmla="*/ 1868 h 2295"/>
                  <a:gd name="T28" fmla="*/ 16 w 2126"/>
                  <a:gd name="T29" fmla="*/ 1436 h 2295"/>
                  <a:gd name="T30" fmla="*/ 0 w 2126"/>
                  <a:gd name="T31" fmla="*/ 1123 h 2295"/>
                  <a:gd name="T32" fmla="*/ 299 w 2126"/>
                  <a:gd name="T33" fmla="*/ 930 h 2295"/>
                  <a:gd name="T34" fmla="*/ 824 w 2126"/>
                  <a:gd name="T35" fmla="*/ 556 h 2295"/>
                  <a:gd name="T36" fmla="*/ 1233 w 2126"/>
                  <a:gd name="T37" fmla="*/ 17 h 2295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2126"/>
                  <a:gd name="T58" fmla="*/ 0 h 2295"/>
                  <a:gd name="T59" fmla="*/ 2126 w 2126"/>
                  <a:gd name="T60" fmla="*/ 2295 h 2295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2126" h="2295">
                    <a:moveTo>
                      <a:pt x="1233" y="17"/>
                    </a:moveTo>
                    <a:lnTo>
                      <a:pt x="1241" y="17"/>
                    </a:lnTo>
                    <a:lnTo>
                      <a:pt x="1318" y="8"/>
                    </a:lnTo>
                    <a:lnTo>
                      <a:pt x="1567" y="0"/>
                    </a:lnTo>
                    <a:lnTo>
                      <a:pt x="1679" y="15"/>
                    </a:lnTo>
                    <a:lnTo>
                      <a:pt x="1766" y="38"/>
                    </a:lnTo>
                    <a:lnTo>
                      <a:pt x="1841" y="81"/>
                    </a:lnTo>
                    <a:lnTo>
                      <a:pt x="1922" y="138"/>
                    </a:lnTo>
                    <a:lnTo>
                      <a:pt x="2126" y="283"/>
                    </a:lnTo>
                    <a:lnTo>
                      <a:pt x="1671" y="863"/>
                    </a:lnTo>
                    <a:lnTo>
                      <a:pt x="579" y="2243"/>
                    </a:lnTo>
                    <a:lnTo>
                      <a:pt x="541" y="2295"/>
                    </a:lnTo>
                    <a:lnTo>
                      <a:pt x="509" y="2241"/>
                    </a:lnTo>
                    <a:lnTo>
                      <a:pt x="289" y="1868"/>
                    </a:lnTo>
                    <a:lnTo>
                      <a:pt x="16" y="1436"/>
                    </a:lnTo>
                    <a:lnTo>
                      <a:pt x="0" y="1123"/>
                    </a:lnTo>
                    <a:lnTo>
                      <a:pt x="299" y="930"/>
                    </a:lnTo>
                    <a:lnTo>
                      <a:pt x="824" y="556"/>
                    </a:lnTo>
                    <a:lnTo>
                      <a:pt x="1233" y="17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64" name="Freeform 85"/>
              <p:cNvSpPr>
                <a:spLocks/>
              </p:cNvSpPr>
              <p:nvPr/>
            </p:nvSpPr>
            <p:spPr bwMode="auto">
              <a:xfrm>
                <a:off x="2181" y="2464"/>
                <a:ext cx="777" cy="1016"/>
              </a:xfrm>
              <a:custGeom>
                <a:avLst/>
                <a:gdLst>
                  <a:gd name="T0" fmla="*/ 2712 w 3885"/>
                  <a:gd name="T1" fmla="*/ 474 h 5078"/>
                  <a:gd name="T2" fmla="*/ 3763 w 3885"/>
                  <a:gd name="T3" fmla="*/ 95 h 5078"/>
                  <a:gd name="T4" fmla="*/ 3771 w 3885"/>
                  <a:gd name="T5" fmla="*/ 233 h 5078"/>
                  <a:gd name="T6" fmla="*/ 3756 w 3885"/>
                  <a:gd name="T7" fmla="*/ 358 h 5078"/>
                  <a:gd name="T8" fmla="*/ 3718 w 3885"/>
                  <a:gd name="T9" fmla="*/ 474 h 5078"/>
                  <a:gd name="T10" fmla="*/ 3640 w 3885"/>
                  <a:gd name="T11" fmla="*/ 617 h 5078"/>
                  <a:gd name="T12" fmla="*/ 3573 w 3885"/>
                  <a:gd name="T13" fmla="*/ 993 h 5078"/>
                  <a:gd name="T14" fmla="*/ 3520 w 3885"/>
                  <a:gd name="T15" fmla="*/ 1103 h 5078"/>
                  <a:gd name="T16" fmla="*/ 3493 w 3885"/>
                  <a:gd name="T17" fmla="*/ 1202 h 5078"/>
                  <a:gd name="T18" fmla="*/ 3501 w 3885"/>
                  <a:gd name="T19" fmla="*/ 1300 h 5078"/>
                  <a:gd name="T20" fmla="*/ 3551 w 3885"/>
                  <a:gd name="T21" fmla="*/ 1455 h 5078"/>
                  <a:gd name="T22" fmla="*/ 3833 w 3885"/>
                  <a:gd name="T23" fmla="*/ 2107 h 5078"/>
                  <a:gd name="T24" fmla="*/ 3743 w 3885"/>
                  <a:gd name="T25" fmla="*/ 2358 h 5078"/>
                  <a:gd name="T26" fmla="*/ 3468 w 3885"/>
                  <a:gd name="T27" fmla="*/ 3288 h 5078"/>
                  <a:gd name="T28" fmla="*/ 3443 w 3885"/>
                  <a:gd name="T29" fmla="*/ 3510 h 5078"/>
                  <a:gd name="T30" fmla="*/ 3433 w 3885"/>
                  <a:gd name="T31" fmla="*/ 3680 h 5078"/>
                  <a:gd name="T32" fmla="*/ 3373 w 3885"/>
                  <a:gd name="T33" fmla="*/ 3850 h 5078"/>
                  <a:gd name="T34" fmla="*/ 3283 w 3885"/>
                  <a:gd name="T35" fmla="*/ 4008 h 5078"/>
                  <a:gd name="T36" fmla="*/ 3015 w 3885"/>
                  <a:gd name="T37" fmla="*/ 4358 h 5078"/>
                  <a:gd name="T38" fmla="*/ 2903 w 3885"/>
                  <a:gd name="T39" fmla="*/ 4447 h 5078"/>
                  <a:gd name="T40" fmla="*/ 2783 w 3885"/>
                  <a:gd name="T41" fmla="*/ 4520 h 5078"/>
                  <a:gd name="T42" fmla="*/ 2670 w 3885"/>
                  <a:gd name="T43" fmla="*/ 4568 h 5078"/>
                  <a:gd name="T44" fmla="*/ 2083 w 3885"/>
                  <a:gd name="T45" fmla="*/ 4735 h 5078"/>
                  <a:gd name="T46" fmla="*/ 1948 w 3885"/>
                  <a:gd name="T47" fmla="*/ 4792 h 5078"/>
                  <a:gd name="T48" fmla="*/ 1797 w 3885"/>
                  <a:gd name="T49" fmla="*/ 4902 h 5078"/>
                  <a:gd name="T50" fmla="*/ 1689 w 3885"/>
                  <a:gd name="T51" fmla="*/ 5037 h 5078"/>
                  <a:gd name="T52" fmla="*/ 1496 w 3885"/>
                  <a:gd name="T53" fmla="*/ 4135 h 5078"/>
                  <a:gd name="T54" fmla="*/ 1442 w 3885"/>
                  <a:gd name="T55" fmla="*/ 3918 h 5078"/>
                  <a:gd name="T56" fmla="*/ 533 w 3885"/>
                  <a:gd name="T57" fmla="*/ 2395 h 5078"/>
                  <a:gd name="T58" fmla="*/ 795 w 3885"/>
                  <a:gd name="T59" fmla="*/ 1163 h 5078"/>
                  <a:gd name="T60" fmla="*/ 797 w 3885"/>
                  <a:gd name="T61" fmla="*/ 1160 h 5078"/>
                  <a:gd name="T62" fmla="*/ 1430 w 3885"/>
                  <a:gd name="T63" fmla="*/ 708 h 5078"/>
                  <a:gd name="T64" fmla="*/ 2360 w 3885"/>
                  <a:gd name="T65" fmla="*/ 103 h 5078"/>
                  <a:gd name="T66" fmla="*/ 2478 w 3885"/>
                  <a:gd name="T67" fmla="*/ 32 h 5078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3885"/>
                  <a:gd name="T103" fmla="*/ 0 h 5078"/>
                  <a:gd name="T104" fmla="*/ 3885 w 3885"/>
                  <a:gd name="T105" fmla="*/ 5078 h 5078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3885" h="5078">
                    <a:moveTo>
                      <a:pt x="2517" y="0"/>
                    </a:moveTo>
                    <a:lnTo>
                      <a:pt x="2712" y="474"/>
                    </a:lnTo>
                    <a:lnTo>
                      <a:pt x="3763" y="90"/>
                    </a:lnTo>
                    <a:lnTo>
                      <a:pt x="3763" y="95"/>
                    </a:lnTo>
                    <a:lnTo>
                      <a:pt x="3768" y="165"/>
                    </a:lnTo>
                    <a:lnTo>
                      <a:pt x="3771" y="233"/>
                    </a:lnTo>
                    <a:lnTo>
                      <a:pt x="3766" y="290"/>
                    </a:lnTo>
                    <a:lnTo>
                      <a:pt x="3756" y="358"/>
                    </a:lnTo>
                    <a:lnTo>
                      <a:pt x="3746" y="410"/>
                    </a:lnTo>
                    <a:lnTo>
                      <a:pt x="3718" y="474"/>
                    </a:lnTo>
                    <a:lnTo>
                      <a:pt x="3683" y="542"/>
                    </a:lnTo>
                    <a:lnTo>
                      <a:pt x="3640" y="617"/>
                    </a:lnTo>
                    <a:lnTo>
                      <a:pt x="3633" y="665"/>
                    </a:lnTo>
                    <a:lnTo>
                      <a:pt x="3573" y="993"/>
                    </a:lnTo>
                    <a:lnTo>
                      <a:pt x="3546" y="1053"/>
                    </a:lnTo>
                    <a:lnTo>
                      <a:pt x="3520" y="1103"/>
                    </a:lnTo>
                    <a:lnTo>
                      <a:pt x="3498" y="1157"/>
                    </a:lnTo>
                    <a:lnTo>
                      <a:pt x="3493" y="1202"/>
                    </a:lnTo>
                    <a:lnTo>
                      <a:pt x="3498" y="1250"/>
                    </a:lnTo>
                    <a:lnTo>
                      <a:pt x="3501" y="1300"/>
                    </a:lnTo>
                    <a:lnTo>
                      <a:pt x="3518" y="1360"/>
                    </a:lnTo>
                    <a:lnTo>
                      <a:pt x="3551" y="1455"/>
                    </a:lnTo>
                    <a:lnTo>
                      <a:pt x="3885" y="1999"/>
                    </a:lnTo>
                    <a:lnTo>
                      <a:pt x="3833" y="2107"/>
                    </a:lnTo>
                    <a:lnTo>
                      <a:pt x="3788" y="2200"/>
                    </a:lnTo>
                    <a:lnTo>
                      <a:pt x="3743" y="2358"/>
                    </a:lnTo>
                    <a:lnTo>
                      <a:pt x="3491" y="3192"/>
                    </a:lnTo>
                    <a:lnTo>
                      <a:pt x="3468" y="3288"/>
                    </a:lnTo>
                    <a:lnTo>
                      <a:pt x="3453" y="3420"/>
                    </a:lnTo>
                    <a:lnTo>
                      <a:pt x="3443" y="3510"/>
                    </a:lnTo>
                    <a:lnTo>
                      <a:pt x="3443" y="3597"/>
                    </a:lnTo>
                    <a:lnTo>
                      <a:pt x="3433" y="3680"/>
                    </a:lnTo>
                    <a:lnTo>
                      <a:pt x="3405" y="3775"/>
                    </a:lnTo>
                    <a:lnTo>
                      <a:pt x="3373" y="3850"/>
                    </a:lnTo>
                    <a:lnTo>
                      <a:pt x="3331" y="3935"/>
                    </a:lnTo>
                    <a:lnTo>
                      <a:pt x="3283" y="4008"/>
                    </a:lnTo>
                    <a:lnTo>
                      <a:pt x="3086" y="4288"/>
                    </a:lnTo>
                    <a:lnTo>
                      <a:pt x="3015" y="4358"/>
                    </a:lnTo>
                    <a:lnTo>
                      <a:pt x="2968" y="4400"/>
                    </a:lnTo>
                    <a:lnTo>
                      <a:pt x="2903" y="4447"/>
                    </a:lnTo>
                    <a:lnTo>
                      <a:pt x="2833" y="4483"/>
                    </a:lnTo>
                    <a:lnTo>
                      <a:pt x="2783" y="4520"/>
                    </a:lnTo>
                    <a:lnTo>
                      <a:pt x="2675" y="4568"/>
                    </a:lnTo>
                    <a:lnTo>
                      <a:pt x="2670" y="4568"/>
                    </a:lnTo>
                    <a:lnTo>
                      <a:pt x="2445" y="4618"/>
                    </a:lnTo>
                    <a:lnTo>
                      <a:pt x="2083" y="4735"/>
                    </a:lnTo>
                    <a:lnTo>
                      <a:pt x="1998" y="4767"/>
                    </a:lnTo>
                    <a:lnTo>
                      <a:pt x="1948" y="4792"/>
                    </a:lnTo>
                    <a:lnTo>
                      <a:pt x="1865" y="4850"/>
                    </a:lnTo>
                    <a:lnTo>
                      <a:pt x="1797" y="4902"/>
                    </a:lnTo>
                    <a:lnTo>
                      <a:pt x="1747" y="4962"/>
                    </a:lnTo>
                    <a:lnTo>
                      <a:pt x="1689" y="5037"/>
                    </a:lnTo>
                    <a:lnTo>
                      <a:pt x="1662" y="5078"/>
                    </a:lnTo>
                    <a:lnTo>
                      <a:pt x="1496" y="4135"/>
                    </a:lnTo>
                    <a:lnTo>
                      <a:pt x="1485" y="4045"/>
                    </a:lnTo>
                    <a:lnTo>
                      <a:pt x="1442" y="3918"/>
                    </a:lnTo>
                    <a:lnTo>
                      <a:pt x="1390" y="3820"/>
                    </a:lnTo>
                    <a:lnTo>
                      <a:pt x="533" y="2395"/>
                    </a:lnTo>
                    <a:lnTo>
                      <a:pt x="0" y="1543"/>
                    </a:lnTo>
                    <a:lnTo>
                      <a:pt x="795" y="1163"/>
                    </a:lnTo>
                    <a:lnTo>
                      <a:pt x="797" y="1163"/>
                    </a:lnTo>
                    <a:lnTo>
                      <a:pt x="797" y="1160"/>
                    </a:lnTo>
                    <a:lnTo>
                      <a:pt x="1210" y="960"/>
                    </a:lnTo>
                    <a:lnTo>
                      <a:pt x="1430" y="708"/>
                    </a:lnTo>
                    <a:lnTo>
                      <a:pt x="1432" y="705"/>
                    </a:lnTo>
                    <a:lnTo>
                      <a:pt x="2360" y="103"/>
                    </a:lnTo>
                    <a:lnTo>
                      <a:pt x="2430" y="67"/>
                    </a:lnTo>
                    <a:lnTo>
                      <a:pt x="2478" y="32"/>
                    </a:lnTo>
                    <a:lnTo>
                      <a:pt x="2517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65" name="Freeform 86"/>
              <p:cNvSpPr>
                <a:spLocks/>
              </p:cNvSpPr>
              <p:nvPr/>
            </p:nvSpPr>
            <p:spPr bwMode="auto">
              <a:xfrm>
                <a:off x="1733" y="2526"/>
                <a:ext cx="448" cy="310"/>
              </a:xfrm>
              <a:custGeom>
                <a:avLst/>
                <a:gdLst>
                  <a:gd name="T0" fmla="*/ 1482 w 2242"/>
                  <a:gd name="T1" fmla="*/ 0 h 1550"/>
                  <a:gd name="T2" fmla="*/ 1504 w 2242"/>
                  <a:gd name="T3" fmla="*/ 35 h 1550"/>
                  <a:gd name="T4" fmla="*/ 1777 w 2242"/>
                  <a:gd name="T5" fmla="*/ 467 h 1550"/>
                  <a:gd name="T6" fmla="*/ 1997 w 2242"/>
                  <a:gd name="T7" fmla="*/ 840 h 1550"/>
                  <a:gd name="T8" fmla="*/ 2029 w 2242"/>
                  <a:gd name="T9" fmla="*/ 894 h 1550"/>
                  <a:gd name="T10" fmla="*/ 2242 w 2242"/>
                  <a:gd name="T11" fmla="*/ 1235 h 1550"/>
                  <a:gd name="T12" fmla="*/ 1764 w 2242"/>
                  <a:gd name="T13" fmla="*/ 1465 h 1550"/>
                  <a:gd name="T14" fmla="*/ 1642 w 2242"/>
                  <a:gd name="T15" fmla="*/ 1540 h 1550"/>
                  <a:gd name="T16" fmla="*/ 1609 w 2242"/>
                  <a:gd name="T17" fmla="*/ 1547 h 1550"/>
                  <a:gd name="T18" fmla="*/ 1579 w 2242"/>
                  <a:gd name="T19" fmla="*/ 1550 h 1550"/>
                  <a:gd name="T20" fmla="*/ 1524 w 2242"/>
                  <a:gd name="T21" fmla="*/ 1547 h 1550"/>
                  <a:gd name="T22" fmla="*/ 761 w 2242"/>
                  <a:gd name="T23" fmla="*/ 1374 h 1550"/>
                  <a:gd name="T24" fmla="*/ 31 w 2242"/>
                  <a:gd name="T25" fmla="*/ 1199 h 1550"/>
                  <a:gd name="T26" fmla="*/ 13 w 2242"/>
                  <a:gd name="T27" fmla="*/ 822 h 1550"/>
                  <a:gd name="T28" fmla="*/ 0 w 2242"/>
                  <a:gd name="T29" fmla="*/ 507 h 1550"/>
                  <a:gd name="T30" fmla="*/ 353 w 2242"/>
                  <a:gd name="T31" fmla="*/ 419 h 1550"/>
                  <a:gd name="T32" fmla="*/ 1482 w 2242"/>
                  <a:gd name="T33" fmla="*/ 0 h 155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2242"/>
                  <a:gd name="T52" fmla="*/ 0 h 1550"/>
                  <a:gd name="T53" fmla="*/ 2242 w 2242"/>
                  <a:gd name="T54" fmla="*/ 1550 h 155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2242" h="1550">
                    <a:moveTo>
                      <a:pt x="1482" y="0"/>
                    </a:moveTo>
                    <a:lnTo>
                      <a:pt x="1504" y="35"/>
                    </a:lnTo>
                    <a:lnTo>
                      <a:pt x="1777" y="467"/>
                    </a:lnTo>
                    <a:lnTo>
                      <a:pt x="1997" y="840"/>
                    </a:lnTo>
                    <a:lnTo>
                      <a:pt x="2029" y="894"/>
                    </a:lnTo>
                    <a:lnTo>
                      <a:pt x="2242" y="1235"/>
                    </a:lnTo>
                    <a:lnTo>
                      <a:pt x="1764" y="1465"/>
                    </a:lnTo>
                    <a:lnTo>
                      <a:pt x="1642" y="1540"/>
                    </a:lnTo>
                    <a:lnTo>
                      <a:pt x="1609" y="1547"/>
                    </a:lnTo>
                    <a:lnTo>
                      <a:pt x="1579" y="1550"/>
                    </a:lnTo>
                    <a:lnTo>
                      <a:pt x="1524" y="1547"/>
                    </a:lnTo>
                    <a:lnTo>
                      <a:pt x="761" y="1374"/>
                    </a:lnTo>
                    <a:lnTo>
                      <a:pt x="31" y="1199"/>
                    </a:lnTo>
                    <a:lnTo>
                      <a:pt x="13" y="822"/>
                    </a:lnTo>
                    <a:lnTo>
                      <a:pt x="0" y="507"/>
                    </a:lnTo>
                    <a:lnTo>
                      <a:pt x="353" y="419"/>
                    </a:lnTo>
                    <a:lnTo>
                      <a:pt x="1482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66" name="Freeform 87"/>
              <p:cNvSpPr>
                <a:spLocks/>
              </p:cNvSpPr>
              <p:nvPr/>
            </p:nvSpPr>
            <p:spPr bwMode="auto">
              <a:xfrm>
                <a:off x="2055" y="2773"/>
                <a:ext cx="459" cy="751"/>
              </a:xfrm>
              <a:custGeom>
                <a:avLst/>
                <a:gdLst>
                  <a:gd name="T0" fmla="*/ 0 w 2295"/>
                  <a:gd name="T1" fmla="*/ 312 h 3757"/>
                  <a:gd name="T2" fmla="*/ 33 w 2295"/>
                  <a:gd name="T3" fmla="*/ 305 h 3757"/>
                  <a:gd name="T4" fmla="*/ 155 w 2295"/>
                  <a:gd name="T5" fmla="*/ 230 h 3757"/>
                  <a:gd name="T6" fmla="*/ 633 w 2295"/>
                  <a:gd name="T7" fmla="*/ 0 h 3757"/>
                  <a:gd name="T8" fmla="*/ 1166 w 2295"/>
                  <a:gd name="T9" fmla="*/ 852 h 3757"/>
                  <a:gd name="T10" fmla="*/ 2023 w 2295"/>
                  <a:gd name="T11" fmla="*/ 2277 h 3757"/>
                  <a:gd name="T12" fmla="*/ 2075 w 2295"/>
                  <a:gd name="T13" fmla="*/ 2375 h 3757"/>
                  <a:gd name="T14" fmla="*/ 2118 w 2295"/>
                  <a:gd name="T15" fmla="*/ 2502 h 3757"/>
                  <a:gd name="T16" fmla="*/ 2129 w 2295"/>
                  <a:gd name="T17" fmla="*/ 2592 h 3757"/>
                  <a:gd name="T18" fmla="*/ 2295 w 2295"/>
                  <a:gd name="T19" fmla="*/ 3535 h 3757"/>
                  <a:gd name="T20" fmla="*/ 2156 w 2295"/>
                  <a:gd name="T21" fmla="*/ 3757 h 3757"/>
                  <a:gd name="T22" fmla="*/ 1662 w 2295"/>
                  <a:gd name="T23" fmla="*/ 3207 h 3757"/>
                  <a:gd name="T24" fmla="*/ 967 w 2295"/>
                  <a:gd name="T25" fmla="*/ 2402 h 3757"/>
                  <a:gd name="T26" fmla="*/ 1008 w 2295"/>
                  <a:gd name="T27" fmla="*/ 2362 h 3757"/>
                  <a:gd name="T28" fmla="*/ 836 w 2295"/>
                  <a:gd name="T29" fmla="*/ 2160 h 3757"/>
                  <a:gd name="T30" fmla="*/ 770 w 2295"/>
                  <a:gd name="T31" fmla="*/ 2082 h 3757"/>
                  <a:gd name="T32" fmla="*/ 703 w 2295"/>
                  <a:gd name="T33" fmla="*/ 2006 h 3757"/>
                  <a:gd name="T34" fmla="*/ 657 w 2295"/>
                  <a:gd name="T35" fmla="*/ 1935 h 3757"/>
                  <a:gd name="T36" fmla="*/ 603 w 2295"/>
                  <a:gd name="T37" fmla="*/ 1855 h 3757"/>
                  <a:gd name="T38" fmla="*/ 147 w 2295"/>
                  <a:gd name="T39" fmla="*/ 944 h 3757"/>
                  <a:gd name="T40" fmla="*/ 45 w 2295"/>
                  <a:gd name="T41" fmla="*/ 419 h 3757"/>
                  <a:gd name="T42" fmla="*/ 30 w 2295"/>
                  <a:gd name="T43" fmla="*/ 365 h 3757"/>
                  <a:gd name="T44" fmla="*/ 0 w 2295"/>
                  <a:gd name="T45" fmla="*/ 312 h 3757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2295"/>
                  <a:gd name="T70" fmla="*/ 0 h 3757"/>
                  <a:gd name="T71" fmla="*/ 2295 w 2295"/>
                  <a:gd name="T72" fmla="*/ 3757 h 3757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2295" h="3757">
                    <a:moveTo>
                      <a:pt x="0" y="312"/>
                    </a:moveTo>
                    <a:lnTo>
                      <a:pt x="33" y="305"/>
                    </a:lnTo>
                    <a:lnTo>
                      <a:pt x="155" y="230"/>
                    </a:lnTo>
                    <a:lnTo>
                      <a:pt x="633" y="0"/>
                    </a:lnTo>
                    <a:lnTo>
                      <a:pt x="1166" y="852"/>
                    </a:lnTo>
                    <a:lnTo>
                      <a:pt x="2023" y="2277"/>
                    </a:lnTo>
                    <a:lnTo>
                      <a:pt x="2075" y="2375"/>
                    </a:lnTo>
                    <a:lnTo>
                      <a:pt x="2118" y="2502"/>
                    </a:lnTo>
                    <a:lnTo>
                      <a:pt x="2129" y="2592"/>
                    </a:lnTo>
                    <a:lnTo>
                      <a:pt x="2295" y="3535"/>
                    </a:lnTo>
                    <a:lnTo>
                      <a:pt x="2156" y="3757"/>
                    </a:lnTo>
                    <a:lnTo>
                      <a:pt x="1662" y="3207"/>
                    </a:lnTo>
                    <a:lnTo>
                      <a:pt x="967" y="2402"/>
                    </a:lnTo>
                    <a:lnTo>
                      <a:pt x="1008" y="2362"/>
                    </a:lnTo>
                    <a:lnTo>
                      <a:pt x="836" y="2160"/>
                    </a:lnTo>
                    <a:lnTo>
                      <a:pt x="770" y="2082"/>
                    </a:lnTo>
                    <a:lnTo>
                      <a:pt x="703" y="2006"/>
                    </a:lnTo>
                    <a:lnTo>
                      <a:pt x="657" y="1935"/>
                    </a:lnTo>
                    <a:lnTo>
                      <a:pt x="603" y="1855"/>
                    </a:lnTo>
                    <a:lnTo>
                      <a:pt x="147" y="944"/>
                    </a:lnTo>
                    <a:lnTo>
                      <a:pt x="45" y="419"/>
                    </a:lnTo>
                    <a:lnTo>
                      <a:pt x="30" y="365"/>
                    </a:lnTo>
                    <a:lnTo>
                      <a:pt x="0" y="312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67" name="Freeform 88"/>
              <p:cNvSpPr>
                <a:spLocks/>
              </p:cNvSpPr>
              <p:nvPr/>
            </p:nvSpPr>
            <p:spPr bwMode="auto">
              <a:xfrm>
                <a:off x="2075" y="3378"/>
                <a:ext cx="1102" cy="1467"/>
              </a:xfrm>
              <a:custGeom>
                <a:avLst/>
                <a:gdLst>
                  <a:gd name="T0" fmla="*/ 2281 w 5510"/>
                  <a:gd name="T1" fmla="*/ 394 h 7339"/>
                  <a:gd name="T2" fmla="*/ 2482 w 5510"/>
                  <a:gd name="T3" fmla="*/ 224 h 7339"/>
                  <a:gd name="T4" fmla="*/ 2979 w 5510"/>
                  <a:gd name="T5" fmla="*/ 50 h 7339"/>
                  <a:gd name="T6" fmla="*/ 3510 w 5510"/>
                  <a:gd name="T7" fmla="*/ 338 h 7339"/>
                  <a:gd name="T8" fmla="*/ 3742 w 5510"/>
                  <a:gd name="T9" fmla="*/ 397 h 7339"/>
                  <a:gd name="T10" fmla="*/ 3892 w 5510"/>
                  <a:gd name="T11" fmla="*/ 579 h 7339"/>
                  <a:gd name="T12" fmla="*/ 3832 w 5510"/>
                  <a:gd name="T13" fmla="*/ 852 h 7339"/>
                  <a:gd name="T14" fmla="*/ 3761 w 5510"/>
                  <a:gd name="T15" fmla="*/ 1017 h 7339"/>
                  <a:gd name="T16" fmla="*/ 3834 w 5510"/>
                  <a:gd name="T17" fmla="*/ 1222 h 7339"/>
                  <a:gd name="T18" fmla="*/ 3989 w 5510"/>
                  <a:gd name="T19" fmla="*/ 1446 h 7339"/>
                  <a:gd name="T20" fmla="*/ 4112 w 5510"/>
                  <a:gd name="T21" fmla="*/ 1815 h 7339"/>
                  <a:gd name="T22" fmla="*/ 4184 w 5510"/>
                  <a:gd name="T23" fmla="*/ 2195 h 7339"/>
                  <a:gd name="T24" fmla="*/ 4232 w 5510"/>
                  <a:gd name="T25" fmla="*/ 2413 h 7339"/>
                  <a:gd name="T26" fmla="*/ 4240 w 5510"/>
                  <a:gd name="T27" fmla="*/ 2682 h 7339"/>
                  <a:gd name="T28" fmla="*/ 4340 w 5510"/>
                  <a:gd name="T29" fmla="*/ 3060 h 7339"/>
                  <a:gd name="T30" fmla="*/ 4910 w 5510"/>
                  <a:gd name="T31" fmla="*/ 3044 h 7339"/>
                  <a:gd name="T32" fmla="*/ 5155 w 5510"/>
                  <a:gd name="T33" fmla="*/ 3102 h 7339"/>
                  <a:gd name="T34" fmla="*/ 5370 w 5510"/>
                  <a:gd name="T35" fmla="*/ 3064 h 7339"/>
                  <a:gd name="T36" fmla="*/ 4827 w 5510"/>
                  <a:gd name="T37" fmla="*/ 3957 h 7339"/>
                  <a:gd name="T38" fmla="*/ 5492 w 5510"/>
                  <a:gd name="T39" fmla="*/ 5427 h 7339"/>
                  <a:gd name="T40" fmla="*/ 5505 w 5510"/>
                  <a:gd name="T41" fmla="*/ 5647 h 7339"/>
                  <a:gd name="T42" fmla="*/ 5455 w 5510"/>
                  <a:gd name="T43" fmla="*/ 5892 h 7339"/>
                  <a:gd name="T44" fmla="*/ 5328 w 5510"/>
                  <a:gd name="T45" fmla="*/ 6208 h 7339"/>
                  <a:gd name="T46" fmla="*/ 5168 w 5510"/>
                  <a:gd name="T47" fmla="*/ 6465 h 7339"/>
                  <a:gd name="T48" fmla="*/ 4910 w 5510"/>
                  <a:gd name="T49" fmla="*/ 6749 h 7339"/>
                  <a:gd name="T50" fmla="*/ 4338 w 5510"/>
                  <a:gd name="T51" fmla="*/ 7233 h 7339"/>
                  <a:gd name="T52" fmla="*/ 96 w 5510"/>
                  <a:gd name="T53" fmla="*/ 5367 h 7339"/>
                  <a:gd name="T54" fmla="*/ 13 w 5510"/>
                  <a:gd name="T55" fmla="*/ 5289 h 7339"/>
                  <a:gd name="T56" fmla="*/ 4 w 5510"/>
                  <a:gd name="T57" fmla="*/ 5154 h 7339"/>
                  <a:gd name="T58" fmla="*/ 114 w 5510"/>
                  <a:gd name="T59" fmla="*/ 5067 h 7339"/>
                  <a:gd name="T60" fmla="*/ 911 w 5510"/>
                  <a:gd name="T61" fmla="*/ 4762 h 7339"/>
                  <a:gd name="T62" fmla="*/ 1029 w 5510"/>
                  <a:gd name="T63" fmla="*/ 4672 h 7339"/>
                  <a:gd name="T64" fmla="*/ 1183 w 5510"/>
                  <a:gd name="T65" fmla="*/ 4459 h 7339"/>
                  <a:gd name="T66" fmla="*/ 1354 w 5510"/>
                  <a:gd name="T67" fmla="*/ 4307 h 7339"/>
                  <a:gd name="T68" fmla="*/ 1471 w 5510"/>
                  <a:gd name="T69" fmla="*/ 4185 h 7339"/>
                  <a:gd name="T70" fmla="*/ 1484 w 5510"/>
                  <a:gd name="T71" fmla="*/ 3972 h 7339"/>
                  <a:gd name="T72" fmla="*/ 1451 w 5510"/>
                  <a:gd name="T73" fmla="*/ 3757 h 7339"/>
                  <a:gd name="T74" fmla="*/ 1309 w 5510"/>
                  <a:gd name="T75" fmla="*/ 3537 h 7339"/>
                  <a:gd name="T76" fmla="*/ 1059 w 5510"/>
                  <a:gd name="T77" fmla="*/ 3419 h 7339"/>
                  <a:gd name="T78" fmla="*/ 814 w 5510"/>
                  <a:gd name="T79" fmla="*/ 3369 h 7339"/>
                  <a:gd name="T80" fmla="*/ 421 w 5510"/>
                  <a:gd name="T81" fmla="*/ 2632 h 7339"/>
                  <a:gd name="T82" fmla="*/ 726 w 5510"/>
                  <a:gd name="T83" fmla="*/ 2492 h 7339"/>
                  <a:gd name="T84" fmla="*/ 1266 w 5510"/>
                  <a:gd name="T85" fmla="*/ 2145 h 7339"/>
                  <a:gd name="T86" fmla="*/ 1466 w 5510"/>
                  <a:gd name="T87" fmla="*/ 1977 h 7339"/>
                  <a:gd name="T88" fmla="*/ 1654 w 5510"/>
                  <a:gd name="T89" fmla="*/ 1790 h 7339"/>
                  <a:gd name="T90" fmla="*/ 1837 w 5510"/>
                  <a:gd name="T91" fmla="*/ 1502 h 7339"/>
                  <a:gd name="T92" fmla="*/ 1984 w 5510"/>
                  <a:gd name="T93" fmla="*/ 1251 h 7339"/>
                  <a:gd name="T94" fmla="*/ 2074 w 5510"/>
                  <a:gd name="T95" fmla="*/ 1014 h 7339"/>
                  <a:gd name="T96" fmla="*/ 2094 w 5510"/>
                  <a:gd name="T97" fmla="*/ 774 h 7339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5510"/>
                  <a:gd name="T148" fmla="*/ 0 h 7339"/>
                  <a:gd name="T149" fmla="*/ 5510 w 5510"/>
                  <a:gd name="T150" fmla="*/ 7339 h 7339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5510" h="7339">
                    <a:moveTo>
                      <a:pt x="2196" y="510"/>
                    </a:moveTo>
                    <a:lnTo>
                      <a:pt x="2223" y="469"/>
                    </a:lnTo>
                    <a:lnTo>
                      <a:pt x="2281" y="394"/>
                    </a:lnTo>
                    <a:lnTo>
                      <a:pt x="2331" y="334"/>
                    </a:lnTo>
                    <a:lnTo>
                      <a:pt x="2399" y="282"/>
                    </a:lnTo>
                    <a:lnTo>
                      <a:pt x="2482" y="224"/>
                    </a:lnTo>
                    <a:lnTo>
                      <a:pt x="2532" y="199"/>
                    </a:lnTo>
                    <a:lnTo>
                      <a:pt x="2617" y="167"/>
                    </a:lnTo>
                    <a:lnTo>
                      <a:pt x="2979" y="50"/>
                    </a:lnTo>
                    <a:lnTo>
                      <a:pt x="3204" y="0"/>
                    </a:lnTo>
                    <a:lnTo>
                      <a:pt x="3209" y="0"/>
                    </a:lnTo>
                    <a:lnTo>
                      <a:pt x="3510" y="338"/>
                    </a:lnTo>
                    <a:lnTo>
                      <a:pt x="3580" y="365"/>
                    </a:lnTo>
                    <a:lnTo>
                      <a:pt x="3657" y="375"/>
                    </a:lnTo>
                    <a:lnTo>
                      <a:pt x="3742" y="397"/>
                    </a:lnTo>
                    <a:lnTo>
                      <a:pt x="3815" y="448"/>
                    </a:lnTo>
                    <a:lnTo>
                      <a:pt x="3865" y="500"/>
                    </a:lnTo>
                    <a:lnTo>
                      <a:pt x="3892" y="579"/>
                    </a:lnTo>
                    <a:lnTo>
                      <a:pt x="3887" y="660"/>
                    </a:lnTo>
                    <a:lnTo>
                      <a:pt x="3877" y="749"/>
                    </a:lnTo>
                    <a:lnTo>
                      <a:pt x="3832" y="852"/>
                    </a:lnTo>
                    <a:lnTo>
                      <a:pt x="3802" y="900"/>
                    </a:lnTo>
                    <a:lnTo>
                      <a:pt x="3772" y="967"/>
                    </a:lnTo>
                    <a:lnTo>
                      <a:pt x="3761" y="1017"/>
                    </a:lnTo>
                    <a:lnTo>
                      <a:pt x="3765" y="1079"/>
                    </a:lnTo>
                    <a:lnTo>
                      <a:pt x="3809" y="1164"/>
                    </a:lnTo>
                    <a:lnTo>
                      <a:pt x="3834" y="1222"/>
                    </a:lnTo>
                    <a:lnTo>
                      <a:pt x="3882" y="1280"/>
                    </a:lnTo>
                    <a:lnTo>
                      <a:pt x="3937" y="1355"/>
                    </a:lnTo>
                    <a:lnTo>
                      <a:pt x="3989" y="1446"/>
                    </a:lnTo>
                    <a:lnTo>
                      <a:pt x="4064" y="1570"/>
                    </a:lnTo>
                    <a:lnTo>
                      <a:pt x="4089" y="1654"/>
                    </a:lnTo>
                    <a:lnTo>
                      <a:pt x="4112" y="1815"/>
                    </a:lnTo>
                    <a:lnTo>
                      <a:pt x="4132" y="1932"/>
                    </a:lnTo>
                    <a:lnTo>
                      <a:pt x="4162" y="2120"/>
                    </a:lnTo>
                    <a:lnTo>
                      <a:pt x="4184" y="2195"/>
                    </a:lnTo>
                    <a:lnTo>
                      <a:pt x="4212" y="2262"/>
                    </a:lnTo>
                    <a:lnTo>
                      <a:pt x="4234" y="2344"/>
                    </a:lnTo>
                    <a:lnTo>
                      <a:pt x="4232" y="2413"/>
                    </a:lnTo>
                    <a:lnTo>
                      <a:pt x="4222" y="2617"/>
                    </a:lnTo>
                    <a:lnTo>
                      <a:pt x="4220" y="2647"/>
                    </a:lnTo>
                    <a:lnTo>
                      <a:pt x="4240" y="2682"/>
                    </a:lnTo>
                    <a:lnTo>
                      <a:pt x="4262" y="2730"/>
                    </a:lnTo>
                    <a:lnTo>
                      <a:pt x="4282" y="2797"/>
                    </a:lnTo>
                    <a:lnTo>
                      <a:pt x="4340" y="3060"/>
                    </a:lnTo>
                    <a:lnTo>
                      <a:pt x="4720" y="3060"/>
                    </a:lnTo>
                    <a:lnTo>
                      <a:pt x="4805" y="3050"/>
                    </a:lnTo>
                    <a:lnTo>
                      <a:pt x="4910" y="3044"/>
                    </a:lnTo>
                    <a:lnTo>
                      <a:pt x="4994" y="3060"/>
                    </a:lnTo>
                    <a:lnTo>
                      <a:pt x="5062" y="3089"/>
                    </a:lnTo>
                    <a:lnTo>
                      <a:pt x="5155" y="3102"/>
                    </a:lnTo>
                    <a:lnTo>
                      <a:pt x="5240" y="3104"/>
                    </a:lnTo>
                    <a:lnTo>
                      <a:pt x="5295" y="3094"/>
                    </a:lnTo>
                    <a:lnTo>
                      <a:pt x="5370" y="3064"/>
                    </a:lnTo>
                    <a:lnTo>
                      <a:pt x="5440" y="3044"/>
                    </a:lnTo>
                    <a:lnTo>
                      <a:pt x="4830" y="3909"/>
                    </a:lnTo>
                    <a:lnTo>
                      <a:pt x="4827" y="3957"/>
                    </a:lnTo>
                    <a:lnTo>
                      <a:pt x="5015" y="4534"/>
                    </a:lnTo>
                    <a:lnTo>
                      <a:pt x="5467" y="5390"/>
                    </a:lnTo>
                    <a:lnTo>
                      <a:pt x="5492" y="5427"/>
                    </a:lnTo>
                    <a:lnTo>
                      <a:pt x="5507" y="5484"/>
                    </a:lnTo>
                    <a:lnTo>
                      <a:pt x="5510" y="5562"/>
                    </a:lnTo>
                    <a:lnTo>
                      <a:pt x="5505" y="5647"/>
                    </a:lnTo>
                    <a:lnTo>
                      <a:pt x="5498" y="5720"/>
                    </a:lnTo>
                    <a:lnTo>
                      <a:pt x="5477" y="5797"/>
                    </a:lnTo>
                    <a:lnTo>
                      <a:pt x="5455" y="5892"/>
                    </a:lnTo>
                    <a:lnTo>
                      <a:pt x="5423" y="5969"/>
                    </a:lnTo>
                    <a:lnTo>
                      <a:pt x="5375" y="6115"/>
                    </a:lnTo>
                    <a:lnTo>
                      <a:pt x="5328" y="6208"/>
                    </a:lnTo>
                    <a:lnTo>
                      <a:pt x="5290" y="6277"/>
                    </a:lnTo>
                    <a:lnTo>
                      <a:pt x="5232" y="6380"/>
                    </a:lnTo>
                    <a:lnTo>
                      <a:pt x="5168" y="6465"/>
                    </a:lnTo>
                    <a:lnTo>
                      <a:pt x="5095" y="6559"/>
                    </a:lnTo>
                    <a:lnTo>
                      <a:pt x="5004" y="6652"/>
                    </a:lnTo>
                    <a:lnTo>
                      <a:pt x="4910" y="6749"/>
                    </a:lnTo>
                    <a:lnTo>
                      <a:pt x="4825" y="6830"/>
                    </a:lnTo>
                    <a:lnTo>
                      <a:pt x="4500" y="7123"/>
                    </a:lnTo>
                    <a:lnTo>
                      <a:pt x="4338" y="7233"/>
                    </a:lnTo>
                    <a:lnTo>
                      <a:pt x="4272" y="7272"/>
                    </a:lnTo>
                    <a:lnTo>
                      <a:pt x="4085" y="7339"/>
                    </a:lnTo>
                    <a:lnTo>
                      <a:pt x="96" y="5367"/>
                    </a:lnTo>
                    <a:lnTo>
                      <a:pt x="61" y="5349"/>
                    </a:lnTo>
                    <a:lnTo>
                      <a:pt x="33" y="5324"/>
                    </a:lnTo>
                    <a:lnTo>
                      <a:pt x="13" y="5289"/>
                    </a:lnTo>
                    <a:lnTo>
                      <a:pt x="8" y="5249"/>
                    </a:lnTo>
                    <a:lnTo>
                      <a:pt x="0" y="5212"/>
                    </a:lnTo>
                    <a:lnTo>
                      <a:pt x="4" y="5154"/>
                    </a:lnTo>
                    <a:lnTo>
                      <a:pt x="19" y="5127"/>
                    </a:lnTo>
                    <a:lnTo>
                      <a:pt x="58" y="5102"/>
                    </a:lnTo>
                    <a:lnTo>
                      <a:pt x="114" y="5067"/>
                    </a:lnTo>
                    <a:lnTo>
                      <a:pt x="199" y="5044"/>
                    </a:lnTo>
                    <a:lnTo>
                      <a:pt x="338" y="5002"/>
                    </a:lnTo>
                    <a:lnTo>
                      <a:pt x="911" y="4762"/>
                    </a:lnTo>
                    <a:lnTo>
                      <a:pt x="949" y="4745"/>
                    </a:lnTo>
                    <a:lnTo>
                      <a:pt x="991" y="4707"/>
                    </a:lnTo>
                    <a:lnTo>
                      <a:pt x="1029" y="4672"/>
                    </a:lnTo>
                    <a:lnTo>
                      <a:pt x="1079" y="4619"/>
                    </a:lnTo>
                    <a:lnTo>
                      <a:pt x="1146" y="4534"/>
                    </a:lnTo>
                    <a:lnTo>
                      <a:pt x="1183" y="4459"/>
                    </a:lnTo>
                    <a:lnTo>
                      <a:pt x="1224" y="4394"/>
                    </a:lnTo>
                    <a:lnTo>
                      <a:pt x="1281" y="4349"/>
                    </a:lnTo>
                    <a:lnTo>
                      <a:pt x="1354" y="4307"/>
                    </a:lnTo>
                    <a:lnTo>
                      <a:pt x="1399" y="4280"/>
                    </a:lnTo>
                    <a:lnTo>
                      <a:pt x="1447" y="4249"/>
                    </a:lnTo>
                    <a:lnTo>
                      <a:pt x="1471" y="4185"/>
                    </a:lnTo>
                    <a:lnTo>
                      <a:pt x="1482" y="4125"/>
                    </a:lnTo>
                    <a:lnTo>
                      <a:pt x="1486" y="4057"/>
                    </a:lnTo>
                    <a:lnTo>
                      <a:pt x="1484" y="3972"/>
                    </a:lnTo>
                    <a:lnTo>
                      <a:pt x="1471" y="3877"/>
                    </a:lnTo>
                    <a:lnTo>
                      <a:pt x="1469" y="3822"/>
                    </a:lnTo>
                    <a:lnTo>
                      <a:pt x="1451" y="3757"/>
                    </a:lnTo>
                    <a:lnTo>
                      <a:pt x="1419" y="3672"/>
                    </a:lnTo>
                    <a:lnTo>
                      <a:pt x="1366" y="3597"/>
                    </a:lnTo>
                    <a:lnTo>
                      <a:pt x="1309" y="3537"/>
                    </a:lnTo>
                    <a:lnTo>
                      <a:pt x="1239" y="3479"/>
                    </a:lnTo>
                    <a:lnTo>
                      <a:pt x="1152" y="3450"/>
                    </a:lnTo>
                    <a:lnTo>
                      <a:pt x="1059" y="3419"/>
                    </a:lnTo>
                    <a:lnTo>
                      <a:pt x="971" y="3409"/>
                    </a:lnTo>
                    <a:lnTo>
                      <a:pt x="884" y="3394"/>
                    </a:lnTo>
                    <a:lnTo>
                      <a:pt x="814" y="3369"/>
                    </a:lnTo>
                    <a:lnTo>
                      <a:pt x="749" y="3320"/>
                    </a:lnTo>
                    <a:lnTo>
                      <a:pt x="712" y="3274"/>
                    </a:lnTo>
                    <a:lnTo>
                      <a:pt x="421" y="2632"/>
                    </a:lnTo>
                    <a:lnTo>
                      <a:pt x="521" y="2585"/>
                    </a:lnTo>
                    <a:lnTo>
                      <a:pt x="631" y="2539"/>
                    </a:lnTo>
                    <a:lnTo>
                      <a:pt x="726" y="2492"/>
                    </a:lnTo>
                    <a:lnTo>
                      <a:pt x="868" y="2427"/>
                    </a:lnTo>
                    <a:lnTo>
                      <a:pt x="1026" y="2320"/>
                    </a:lnTo>
                    <a:lnTo>
                      <a:pt x="1266" y="2145"/>
                    </a:lnTo>
                    <a:lnTo>
                      <a:pt x="1324" y="2092"/>
                    </a:lnTo>
                    <a:lnTo>
                      <a:pt x="1393" y="2029"/>
                    </a:lnTo>
                    <a:lnTo>
                      <a:pt x="1466" y="1977"/>
                    </a:lnTo>
                    <a:lnTo>
                      <a:pt x="1521" y="1919"/>
                    </a:lnTo>
                    <a:lnTo>
                      <a:pt x="1569" y="1877"/>
                    </a:lnTo>
                    <a:lnTo>
                      <a:pt x="1654" y="1790"/>
                    </a:lnTo>
                    <a:lnTo>
                      <a:pt x="1741" y="1660"/>
                    </a:lnTo>
                    <a:lnTo>
                      <a:pt x="1802" y="1572"/>
                    </a:lnTo>
                    <a:lnTo>
                      <a:pt x="1837" y="1502"/>
                    </a:lnTo>
                    <a:lnTo>
                      <a:pt x="1889" y="1429"/>
                    </a:lnTo>
                    <a:lnTo>
                      <a:pt x="1936" y="1336"/>
                    </a:lnTo>
                    <a:lnTo>
                      <a:pt x="1984" y="1251"/>
                    </a:lnTo>
                    <a:lnTo>
                      <a:pt x="2016" y="1180"/>
                    </a:lnTo>
                    <a:lnTo>
                      <a:pt x="2059" y="1095"/>
                    </a:lnTo>
                    <a:lnTo>
                      <a:pt x="2074" y="1014"/>
                    </a:lnTo>
                    <a:lnTo>
                      <a:pt x="2092" y="954"/>
                    </a:lnTo>
                    <a:lnTo>
                      <a:pt x="2104" y="880"/>
                    </a:lnTo>
                    <a:lnTo>
                      <a:pt x="2094" y="774"/>
                    </a:lnTo>
                    <a:lnTo>
                      <a:pt x="2057" y="732"/>
                    </a:lnTo>
                    <a:lnTo>
                      <a:pt x="2196" y="51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68" name="Freeform 89"/>
              <p:cNvSpPr>
                <a:spLocks/>
              </p:cNvSpPr>
              <p:nvPr/>
            </p:nvSpPr>
            <p:spPr bwMode="auto">
              <a:xfrm>
                <a:off x="1944" y="1220"/>
                <a:ext cx="311" cy="401"/>
              </a:xfrm>
              <a:custGeom>
                <a:avLst/>
                <a:gdLst>
                  <a:gd name="T0" fmla="*/ 335 w 1555"/>
                  <a:gd name="T1" fmla="*/ 920 h 2005"/>
                  <a:gd name="T2" fmla="*/ 337 w 1555"/>
                  <a:gd name="T3" fmla="*/ 917 h 2005"/>
                  <a:gd name="T4" fmla="*/ 557 w 1555"/>
                  <a:gd name="T5" fmla="*/ 762 h 2005"/>
                  <a:gd name="T6" fmla="*/ 602 w 1555"/>
                  <a:gd name="T7" fmla="*/ 712 h 2005"/>
                  <a:gd name="T8" fmla="*/ 675 w 1555"/>
                  <a:gd name="T9" fmla="*/ 658 h 2005"/>
                  <a:gd name="T10" fmla="*/ 735 w 1555"/>
                  <a:gd name="T11" fmla="*/ 615 h 2005"/>
                  <a:gd name="T12" fmla="*/ 793 w 1555"/>
                  <a:gd name="T13" fmla="*/ 550 h 2005"/>
                  <a:gd name="T14" fmla="*/ 1015 w 1555"/>
                  <a:gd name="T15" fmla="*/ 300 h 2005"/>
                  <a:gd name="T16" fmla="*/ 1057 w 1555"/>
                  <a:gd name="T17" fmla="*/ 255 h 2005"/>
                  <a:gd name="T18" fmla="*/ 1098 w 1555"/>
                  <a:gd name="T19" fmla="*/ 227 h 2005"/>
                  <a:gd name="T20" fmla="*/ 1140 w 1555"/>
                  <a:gd name="T21" fmla="*/ 205 h 2005"/>
                  <a:gd name="T22" fmla="*/ 1185 w 1555"/>
                  <a:gd name="T23" fmla="*/ 168 h 2005"/>
                  <a:gd name="T24" fmla="*/ 1268 w 1555"/>
                  <a:gd name="T25" fmla="*/ 87 h 2005"/>
                  <a:gd name="T26" fmla="*/ 1387 w 1555"/>
                  <a:gd name="T27" fmla="*/ 0 h 2005"/>
                  <a:gd name="T28" fmla="*/ 1403 w 1555"/>
                  <a:gd name="T29" fmla="*/ 87 h 2005"/>
                  <a:gd name="T30" fmla="*/ 1555 w 1555"/>
                  <a:gd name="T31" fmla="*/ 708 h 2005"/>
                  <a:gd name="T32" fmla="*/ 1245 w 1555"/>
                  <a:gd name="T33" fmla="*/ 928 h 2005"/>
                  <a:gd name="T34" fmla="*/ 1202 w 1555"/>
                  <a:gd name="T35" fmla="*/ 953 h 2005"/>
                  <a:gd name="T36" fmla="*/ 1171 w 1555"/>
                  <a:gd name="T37" fmla="*/ 978 h 2005"/>
                  <a:gd name="T38" fmla="*/ 1155 w 1555"/>
                  <a:gd name="T39" fmla="*/ 1015 h 2005"/>
                  <a:gd name="T40" fmla="*/ 1171 w 1555"/>
                  <a:gd name="T41" fmla="*/ 1035 h 2005"/>
                  <a:gd name="T42" fmla="*/ 1192 w 1555"/>
                  <a:gd name="T43" fmla="*/ 1035 h 2005"/>
                  <a:gd name="T44" fmla="*/ 1217 w 1555"/>
                  <a:gd name="T45" fmla="*/ 1027 h 2005"/>
                  <a:gd name="T46" fmla="*/ 1460 w 1555"/>
                  <a:gd name="T47" fmla="*/ 1015 h 2005"/>
                  <a:gd name="T48" fmla="*/ 1528 w 1555"/>
                  <a:gd name="T49" fmla="*/ 1230 h 2005"/>
                  <a:gd name="T50" fmla="*/ 780 w 1555"/>
                  <a:gd name="T51" fmla="*/ 1735 h 2005"/>
                  <a:gd name="T52" fmla="*/ 390 w 1555"/>
                  <a:gd name="T53" fmla="*/ 2005 h 2005"/>
                  <a:gd name="T54" fmla="*/ 387 w 1555"/>
                  <a:gd name="T55" fmla="*/ 2005 h 2005"/>
                  <a:gd name="T56" fmla="*/ 179 w 1555"/>
                  <a:gd name="T57" fmla="*/ 1662 h 2005"/>
                  <a:gd name="T58" fmla="*/ 0 w 1555"/>
                  <a:gd name="T59" fmla="*/ 1768 h 2005"/>
                  <a:gd name="T60" fmla="*/ 335 w 1555"/>
                  <a:gd name="T61" fmla="*/ 920 h 2005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1555"/>
                  <a:gd name="T94" fmla="*/ 0 h 2005"/>
                  <a:gd name="T95" fmla="*/ 1555 w 1555"/>
                  <a:gd name="T96" fmla="*/ 2005 h 2005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1555" h="2005">
                    <a:moveTo>
                      <a:pt x="335" y="920"/>
                    </a:moveTo>
                    <a:lnTo>
                      <a:pt x="337" y="917"/>
                    </a:lnTo>
                    <a:lnTo>
                      <a:pt x="557" y="762"/>
                    </a:lnTo>
                    <a:lnTo>
                      <a:pt x="602" y="712"/>
                    </a:lnTo>
                    <a:lnTo>
                      <a:pt x="675" y="658"/>
                    </a:lnTo>
                    <a:lnTo>
                      <a:pt x="735" y="615"/>
                    </a:lnTo>
                    <a:lnTo>
                      <a:pt x="793" y="550"/>
                    </a:lnTo>
                    <a:lnTo>
                      <a:pt x="1015" y="300"/>
                    </a:lnTo>
                    <a:lnTo>
                      <a:pt x="1057" y="255"/>
                    </a:lnTo>
                    <a:lnTo>
                      <a:pt x="1098" y="227"/>
                    </a:lnTo>
                    <a:lnTo>
                      <a:pt x="1140" y="205"/>
                    </a:lnTo>
                    <a:lnTo>
                      <a:pt x="1185" y="168"/>
                    </a:lnTo>
                    <a:lnTo>
                      <a:pt x="1268" y="87"/>
                    </a:lnTo>
                    <a:lnTo>
                      <a:pt x="1387" y="0"/>
                    </a:lnTo>
                    <a:lnTo>
                      <a:pt x="1403" y="87"/>
                    </a:lnTo>
                    <a:lnTo>
                      <a:pt x="1555" y="708"/>
                    </a:lnTo>
                    <a:lnTo>
                      <a:pt x="1245" y="928"/>
                    </a:lnTo>
                    <a:lnTo>
                      <a:pt x="1202" y="953"/>
                    </a:lnTo>
                    <a:lnTo>
                      <a:pt x="1171" y="978"/>
                    </a:lnTo>
                    <a:lnTo>
                      <a:pt x="1155" y="1015"/>
                    </a:lnTo>
                    <a:lnTo>
                      <a:pt x="1171" y="1035"/>
                    </a:lnTo>
                    <a:lnTo>
                      <a:pt x="1192" y="1035"/>
                    </a:lnTo>
                    <a:lnTo>
                      <a:pt x="1217" y="1027"/>
                    </a:lnTo>
                    <a:lnTo>
                      <a:pt x="1460" y="1015"/>
                    </a:lnTo>
                    <a:lnTo>
                      <a:pt x="1528" y="1230"/>
                    </a:lnTo>
                    <a:lnTo>
                      <a:pt x="780" y="1735"/>
                    </a:lnTo>
                    <a:lnTo>
                      <a:pt x="390" y="2005"/>
                    </a:lnTo>
                    <a:lnTo>
                      <a:pt x="387" y="2005"/>
                    </a:lnTo>
                    <a:lnTo>
                      <a:pt x="179" y="1662"/>
                    </a:lnTo>
                    <a:lnTo>
                      <a:pt x="0" y="1768"/>
                    </a:lnTo>
                    <a:lnTo>
                      <a:pt x="335" y="92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69" name="Freeform 90"/>
              <p:cNvSpPr>
                <a:spLocks/>
              </p:cNvSpPr>
              <p:nvPr/>
            </p:nvSpPr>
            <p:spPr bwMode="auto">
              <a:xfrm>
                <a:off x="2034" y="905"/>
                <a:ext cx="104" cy="176"/>
              </a:xfrm>
              <a:custGeom>
                <a:avLst/>
                <a:gdLst>
                  <a:gd name="T0" fmla="*/ 350 w 520"/>
                  <a:gd name="T1" fmla="*/ 870 h 884"/>
                  <a:gd name="T2" fmla="*/ 198 w 520"/>
                  <a:gd name="T3" fmla="*/ 884 h 884"/>
                  <a:gd name="T4" fmla="*/ 0 w 520"/>
                  <a:gd name="T5" fmla="*/ 0 h 884"/>
                  <a:gd name="T6" fmla="*/ 360 w 520"/>
                  <a:gd name="T7" fmla="*/ 87 h 884"/>
                  <a:gd name="T8" fmla="*/ 370 w 520"/>
                  <a:gd name="T9" fmla="*/ 137 h 884"/>
                  <a:gd name="T10" fmla="*/ 368 w 520"/>
                  <a:gd name="T11" fmla="*/ 189 h 884"/>
                  <a:gd name="T12" fmla="*/ 370 w 520"/>
                  <a:gd name="T13" fmla="*/ 245 h 884"/>
                  <a:gd name="T14" fmla="*/ 380 w 520"/>
                  <a:gd name="T15" fmla="*/ 314 h 884"/>
                  <a:gd name="T16" fmla="*/ 515 w 520"/>
                  <a:gd name="T17" fmla="*/ 704 h 884"/>
                  <a:gd name="T18" fmla="*/ 520 w 520"/>
                  <a:gd name="T19" fmla="*/ 739 h 884"/>
                  <a:gd name="T20" fmla="*/ 520 w 520"/>
                  <a:gd name="T21" fmla="*/ 779 h 884"/>
                  <a:gd name="T22" fmla="*/ 497 w 520"/>
                  <a:gd name="T23" fmla="*/ 807 h 884"/>
                  <a:gd name="T24" fmla="*/ 350 w 520"/>
                  <a:gd name="T25" fmla="*/ 870 h 88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520"/>
                  <a:gd name="T40" fmla="*/ 0 h 884"/>
                  <a:gd name="T41" fmla="*/ 520 w 520"/>
                  <a:gd name="T42" fmla="*/ 884 h 884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520" h="884">
                    <a:moveTo>
                      <a:pt x="350" y="870"/>
                    </a:moveTo>
                    <a:lnTo>
                      <a:pt x="198" y="884"/>
                    </a:lnTo>
                    <a:lnTo>
                      <a:pt x="0" y="0"/>
                    </a:lnTo>
                    <a:lnTo>
                      <a:pt x="360" y="87"/>
                    </a:lnTo>
                    <a:lnTo>
                      <a:pt x="370" y="137"/>
                    </a:lnTo>
                    <a:lnTo>
                      <a:pt x="368" y="189"/>
                    </a:lnTo>
                    <a:lnTo>
                      <a:pt x="370" y="245"/>
                    </a:lnTo>
                    <a:lnTo>
                      <a:pt x="380" y="314"/>
                    </a:lnTo>
                    <a:lnTo>
                      <a:pt x="515" y="704"/>
                    </a:lnTo>
                    <a:lnTo>
                      <a:pt x="520" y="739"/>
                    </a:lnTo>
                    <a:lnTo>
                      <a:pt x="520" y="779"/>
                    </a:lnTo>
                    <a:lnTo>
                      <a:pt x="497" y="807"/>
                    </a:lnTo>
                    <a:lnTo>
                      <a:pt x="350" y="87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70" name="Freeform 91"/>
              <p:cNvSpPr>
                <a:spLocks/>
              </p:cNvSpPr>
              <p:nvPr/>
            </p:nvSpPr>
            <p:spPr bwMode="auto">
              <a:xfrm>
                <a:off x="1871" y="618"/>
                <a:ext cx="301" cy="513"/>
              </a:xfrm>
              <a:custGeom>
                <a:avLst/>
                <a:gdLst>
                  <a:gd name="T0" fmla="*/ 851 w 1503"/>
                  <a:gd name="T1" fmla="*/ 0 h 2567"/>
                  <a:gd name="T2" fmla="*/ 1053 w 1503"/>
                  <a:gd name="T3" fmla="*/ 1492 h 2567"/>
                  <a:gd name="T4" fmla="*/ 813 w 1503"/>
                  <a:gd name="T5" fmla="*/ 1435 h 2567"/>
                  <a:gd name="T6" fmla="*/ 1011 w 1503"/>
                  <a:gd name="T7" fmla="*/ 2319 h 2567"/>
                  <a:gd name="T8" fmla="*/ 1163 w 1503"/>
                  <a:gd name="T9" fmla="*/ 2305 h 2567"/>
                  <a:gd name="T10" fmla="*/ 1310 w 1503"/>
                  <a:gd name="T11" fmla="*/ 2242 h 2567"/>
                  <a:gd name="T12" fmla="*/ 1333 w 1503"/>
                  <a:gd name="T13" fmla="*/ 2214 h 2567"/>
                  <a:gd name="T14" fmla="*/ 1333 w 1503"/>
                  <a:gd name="T15" fmla="*/ 2174 h 2567"/>
                  <a:gd name="T16" fmla="*/ 1328 w 1503"/>
                  <a:gd name="T17" fmla="*/ 2139 h 2567"/>
                  <a:gd name="T18" fmla="*/ 1193 w 1503"/>
                  <a:gd name="T19" fmla="*/ 1749 h 2567"/>
                  <a:gd name="T20" fmla="*/ 1183 w 1503"/>
                  <a:gd name="T21" fmla="*/ 1680 h 2567"/>
                  <a:gd name="T22" fmla="*/ 1181 w 1503"/>
                  <a:gd name="T23" fmla="*/ 1624 h 2567"/>
                  <a:gd name="T24" fmla="*/ 1183 w 1503"/>
                  <a:gd name="T25" fmla="*/ 1572 h 2567"/>
                  <a:gd name="T26" fmla="*/ 1173 w 1503"/>
                  <a:gd name="T27" fmla="*/ 1522 h 2567"/>
                  <a:gd name="T28" fmla="*/ 1053 w 1503"/>
                  <a:gd name="T29" fmla="*/ 1492 h 2567"/>
                  <a:gd name="T30" fmla="*/ 851 w 1503"/>
                  <a:gd name="T31" fmla="*/ 0 h 2567"/>
                  <a:gd name="T32" fmla="*/ 855 w 1503"/>
                  <a:gd name="T33" fmla="*/ 2 h 2567"/>
                  <a:gd name="T34" fmla="*/ 1188 w 1503"/>
                  <a:gd name="T35" fmla="*/ 202 h 2567"/>
                  <a:gd name="T36" fmla="*/ 1503 w 1503"/>
                  <a:gd name="T37" fmla="*/ 435 h 2567"/>
                  <a:gd name="T38" fmla="*/ 1241 w 1503"/>
                  <a:gd name="T39" fmla="*/ 822 h 2567"/>
                  <a:gd name="T40" fmla="*/ 1231 w 1503"/>
                  <a:gd name="T41" fmla="*/ 850 h 2567"/>
                  <a:gd name="T42" fmla="*/ 1228 w 1503"/>
                  <a:gd name="T43" fmla="*/ 885 h 2567"/>
                  <a:gd name="T44" fmla="*/ 1243 w 1503"/>
                  <a:gd name="T45" fmla="*/ 917 h 2567"/>
                  <a:gd name="T46" fmla="*/ 1256 w 1503"/>
                  <a:gd name="T47" fmla="*/ 972 h 2567"/>
                  <a:gd name="T48" fmla="*/ 1266 w 1503"/>
                  <a:gd name="T49" fmla="*/ 1152 h 2567"/>
                  <a:gd name="T50" fmla="*/ 1266 w 1503"/>
                  <a:gd name="T51" fmla="*/ 1195 h 2567"/>
                  <a:gd name="T52" fmla="*/ 1266 w 1503"/>
                  <a:gd name="T53" fmla="*/ 1212 h 2567"/>
                  <a:gd name="T54" fmla="*/ 1250 w 1503"/>
                  <a:gd name="T55" fmla="*/ 1269 h 2567"/>
                  <a:gd name="T56" fmla="*/ 1235 w 1503"/>
                  <a:gd name="T57" fmla="*/ 1322 h 2567"/>
                  <a:gd name="T58" fmla="*/ 1223 w 1503"/>
                  <a:gd name="T59" fmla="*/ 1375 h 2567"/>
                  <a:gd name="T60" fmla="*/ 1213 w 1503"/>
                  <a:gd name="T61" fmla="*/ 1437 h 2567"/>
                  <a:gd name="T62" fmla="*/ 1200 w 1503"/>
                  <a:gd name="T63" fmla="*/ 1497 h 2567"/>
                  <a:gd name="T64" fmla="*/ 1206 w 1503"/>
                  <a:gd name="T65" fmla="*/ 1542 h 2567"/>
                  <a:gd name="T66" fmla="*/ 1218 w 1503"/>
                  <a:gd name="T67" fmla="*/ 1595 h 2567"/>
                  <a:gd name="T68" fmla="*/ 1235 w 1503"/>
                  <a:gd name="T69" fmla="*/ 1624 h 2567"/>
                  <a:gd name="T70" fmla="*/ 1260 w 1503"/>
                  <a:gd name="T71" fmla="*/ 1667 h 2567"/>
                  <a:gd name="T72" fmla="*/ 1303 w 1503"/>
                  <a:gd name="T73" fmla="*/ 1722 h 2567"/>
                  <a:gd name="T74" fmla="*/ 1328 w 1503"/>
                  <a:gd name="T75" fmla="*/ 1792 h 2567"/>
                  <a:gd name="T76" fmla="*/ 1370 w 1503"/>
                  <a:gd name="T77" fmla="*/ 1909 h 2567"/>
                  <a:gd name="T78" fmla="*/ 1403 w 1503"/>
                  <a:gd name="T79" fmla="*/ 2064 h 2567"/>
                  <a:gd name="T80" fmla="*/ 1448 w 1503"/>
                  <a:gd name="T81" fmla="*/ 2277 h 2567"/>
                  <a:gd name="T82" fmla="*/ 1160 w 1503"/>
                  <a:gd name="T83" fmla="*/ 2444 h 2567"/>
                  <a:gd name="T84" fmla="*/ 968 w 1503"/>
                  <a:gd name="T85" fmla="*/ 2567 h 2567"/>
                  <a:gd name="T86" fmla="*/ 940 w 1503"/>
                  <a:gd name="T87" fmla="*/ 2482 h 2567"/>
                  <a:gd name="T88" fmla="*/ 780 w 1503"/>
                  <a:gd name="T89" fmla="*/ 1830 h 2567"/>
                  <a:gd name="T90" fmla="*/ 743 w 1503"/>
                  <a:gd name="T91" fmla="*/ 1697 h 2567"/>
                  <a:gd name="T92" fmla="*/ 683 w 1503"/>
                  <a:gd name="T93" fmla="*/ 1579 h 2567"/>
                  <a:gd name="T94" fmla="*/ 602 w 1503"/>
                  <a:gd name="T95" fmla="*/ 1464 h 2567"/>
                  <a:gd name="T96" fmla="*/ 517 w 1503"/>
                  <a:gd name="T97" fmla="*/ 1371 h 2567"/>
                  <a:gd name="T98" fmla="*/ 500 w 1503"/>
                  <a:gd name="T99" fmla="*/ 1357 h 2567"/>
                  <a:gd name="T100" fmla="*/ 420 w 1503"/>
                  <a:gd name="T101" fmla="*/ 1294 h 2567"/>
                  <a:gd name="T102" fmla="*/ 345 w 1503"/>
                  <a:gd name="T103" fmla="*/ 1259 h 2567"/>
                  <a:gd name="T104" fmla="*/ 0 w 1503"/>
                  <a:gd name="T105" fmla="*/ 1142 h 2567"/>
                  <a:gd name="T106" fmla="*/ 345 w 1503"/>
                  <a:gd name="T107" fmla="*/ 282 h 2567"/>
                  <a:gd name="T108" fmla="*/ 610 w 1503"/>
                  <a:gd name="T109" fmla="*/ 392 h 2567"/>
                  <a:gd name="T110" fmla="*/ 851 w 1503"/>
                  <a:gd name="T111" fmla="*/ 0 h 2567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503"/>
                  <a:gd name="T169" fmla="*/ 0 h 2567"/>
                  <a:gd name="T170" fmla="*/ 1503 w 1503"/>
                  <a:gd name="T171" fmla="*/ 2567 h 2567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503" h="2567">
                    <a:moveTo>
                      <a:pt x="851" y="0"/>
                    </a:moveTo>
                    <a:lnTo>
                      <a:pt x="1053" y="1492"/>
                    </a:lnTo>
                    <a:lnTo>
                      <a:pt x="813" y="1435"/>
                    </a:lnTo>
                    <a:lnTo>
                      <a:pt x="1011" y="2319"/>
                    </a:lnTo>
                    <a:lnTo>
                      <a:pt x="1163" y="2305"/>
                    </a:lnTo>
                    <a:lnTo>
                      <a:pt x="1310" y="2242"/>
                    </a:lnTo>
                    <a:lnTo>
                      <a:pt x="1333" y="2214"/>
                    </a:lnTo>
                    <a:lnTo>
                      <a:pt x="1333" y="2174"/>
                    </a:lnTo>
                    <a:lnTo>
                      <a:pt x="1328" y="2139"/>
                    </a:lnTo>
                    <a:lnTo>
                      <a:pt x="1193" y="1749"/>
                    </a:lnTo>
                    <a:lnTo>
                      <a:pt x="1183" y="1680"/>
                    </a:lnTo>
                    <a:lnTo>
                      <a:pt x="1181" y="1624"/>
                    </a:lnTo>
                    <a:lnTo>
                      <a:pt x="1183" y="1572"/>
                    </a:lnTo>
                    <a:lnTo>
                      <a:pt x="1173" y="1522"/>
                    </a:lnTo>
                    <a:lnTo>
                      <a:pt x="1053" y="1492"/>
                    </a:lnTo>
                    <a:lnTo>
                      <a:pt x="851" y="0"/>
                    </a:lnTo>
                    <a:lnTo>
                      <a:pt x="855" y="2"/>
                    </a:lnTo>
                    <a:lnTo>
                      <a:pt x="1188" y="202"/>
                    </a:lnTo>
                    <a:lnTo>
                      <a:pt x="1503" y="435"/>
                    </a:lnTo>
                    <a:lnTo>
                      <a:pt x="1241" y="822"/>
                    </a:lnTo>
                    <a:lnTo>
                      <a:pt x="1231" y="850"/>
                    </a:lnTo>
                    <a:lnTo>
                      <a:pt x="1228" y="885"/>
                    </a:lnTo>
                    <a:lnTo>
                      <a:pt x="1243" y="917"/>
                    </a:lnTo>
                    <a:lnTo>
                      <a:pt x="1256" y="972"/>
                    </a:lnTo>
                    <a:lnTo>
                      <a:pt x="1266" y="1152"/>
                    </a:lnTo>
                    <a:lnTo>
                      <a:pt x="1266" y="1195"/>
                    </a:lnTo>
                    <a:lnTo>
                      <a:pt x="1266" y="1212"/>
                    </a:lnTo>
                    <a:lnTo>
                      <a:pt x="1250" y="1269"/>
                    </a:lnTo>
                    <a:lnTo>
                      <a:pt x="1235" y="1322"/>
                    </a:lnTo>
                    <a:lnTo>
                      <a:pt x="1223" y="1375"/>
                    </a:lnTo>
                    <a:lnTo>
                      <a:pt x="1213" y="1437"/>
                    </a:lnTo>
                    <a:lnTo>
                      <a:pt x="1200" y="1497"/>
                    </a:lnTo>
                    <a:lnTo>
                      <a:pt x="1206" y="1542"/>
                    </a:lnTo>
                    <a:lnTo>
                      <a:pt x="1218" y="1595"/>
                    </a:lnTo>
                    <a:lnTo>
                      <a:pt x="1235" y="1624"/>
                    </a:lnTo>
                    <a:lnTo>
                      <a:pt x="1260" y="1667"/>
                    </a:lnTo>
                    <a:lnTo>
                      <a:pt x="1303" y="1722"/>
                    </a:lnTo>
                    <a:lnTo>
                      <a:pt x="1328" y="1792"/>
                    </a:lnTo>
                    <a:lnTo>
                      <a:pt x="1370" y="1909"/>
                    </a:lnTo>
                    <a:lnTo>
                      <a:pt x="1403" y="2064"/>
                    </a:lnTo>
                    <a:lnTo>
                      <a:pt x="1448" y="2277"/>
                    </a:lnTo>
                    <a:lnTo>
                      <a:pt x="1160" y="2444"/>
                    </a:lnTo>
                    <a:lnTo>
                      <a:pt x="968" y="2567"/>
                    </a:lnTo>
                    <a:lnTo>
                      <a:pt x="940" y="2482"/>
                    </a:lnTo>
                    <a:lnTo>
                      <a:pt x="780" y="1830"/>
                    </a:lnTo>
                    <a:lnTo>
                      <a:pt x="743" y="1697"/>
                    </a:lnTo>
                    <a:lnTo>
                      <a:pt x="683" y="1579"/>
                    </a:lnTo>
                    <a:lnTo>
                      <a:pt x="602" y="1464"/>
                    </a:lnTo>
                    <a:lnTo>
                      <a:pt x="517" y="1371"/>
                    </a:lnTo>
                    <a:lnTo>
                      <a:pt x="500" y="1357"/>
                    </a:lnTo>
                    <a:lnTo>
                      <a:pt x="420" y="1294"/>
                    </a:lnTo>
                    <a:lnTo>
                      <a:pt x="345" y="1259"/>
                    </a:lnTo>
                    <a:lnTo>
                      <a:pt x="0" y="1142"/>
                    </a:lnTo>
                    <a:lnTo>
                      <a:pt x="345" y="282"/>
                    </a:lnTo>
                    <a:lnTo>
                      <a:pt x="610" y="392"/>
                    </a:lnTo>
                    <a:lnTo>
                      <a:pt x="851" y="0"/>
                    </a:lnTo>
                    <a:close/>
                  </a:path>
                </a:pathLst>
              </a:custGeom>
              <a:solidFill>
                <a:srgbClr val="FFF4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71" name="Freeform 92"/>
              <p:cNvSpPr>
                <a:spLocks/>
              </p:cNvSpPr>
              <p:nvPr/>
            </p:nvSpPr>
            <p:spPr bwMode="auto">
              <a:xfrm>
                <a:off x="1871" y="618"/>
                <a:ext cx="301" cy="513"/>
              </a:xfrm>
              <a:custGeom>
                <a:avLst/>
                <a:gdLst>
                  <a:gd name="T0" fmla="*/ 851 w 1503"/>
                  <a:gd name="T1" fmla="*/ 0 h 2567"/>
                  <a:gd name="T2" fmla="*/ 855 w 1503"/>
                  <a:gd name="T3" fmla="*/ 2 h 2567"/>
                  <a:gd name="T4" fmla="*/ 1188 w 1503"/>
                  <a:gd name="T5" fmla="*/ 202 h 2567"/>
                  <a:gd name="T6" fmla="*/ 1503 w 1503"/>
                  <a:gd name="T7" fmla="*/ 435 h 2567"/>
                  <a:gd name="T8" fmla="*/ 1241 w 1503"/>
                  <a:gd name="T9" fmla="*/ 822 h 2567"/>
                  <a:gd name="T10" fmla="*/ 1231 w 1503"/>
                  <a:gd name="T11" fmla="*/ 850 h 2567"/>
                  <a:gd name="T12" fmla="*/ 1228 w 1503"/>
                  <a:gd name="T13" fmla="*/ 885 h 2567"/>
                  <a:gd name="T14" fmla="*/ 1243 w 1503"/>
                  <a:gd name="T15" fmla="*/ 917 h 2567"/>
                  <a:gd name="T16" fmla="*/ 1256 w 1503"/>
                  <a:gd name="T17" fmla="*/ 972 h 2567"/>
                  <a:gd name="T18" fmla="*/ 1266 w 1503"/>
                  <a:gd name="T19" fmla="*/ 1152 h 2567"/>
                  <a:gd name="T20" fmla="*/ 1266 w 1503"/>
                  <a:gd name="T21" fmla="*/ 1195 h 2567"/>
                  <a:gd name="T22" fmla="*/ 1266 w 1503"/>
                  <a:gd name="T23" fmla="*/ 1212 h 2567"/>
                  <a:gd name="T24" fmla="*/ 1250 w 1503"/>
                  <a:gd name="T25" fmla="*/ 1269 h 2567"/>
                  <a:gd name="T26" fmla="*/ 1235 w 1503"/>
                  <a:gd name="T27" fmla="*/ 1322 h 2567"/>
                  <a:gd name="T28" fmla="*/ 1223 w 1503"/>
                  <a:gd name="T29" fmla="*/ 1375 h 2567"/>
                  <a:gd name="T30" fmla="*/ 1213 w 1503"/>
                  <a:gd name="T31" fmla="*/ 1437 h 2567"/>
                  <a:gd name="T32" fmla="*/ 1200 w 1503"/>
                  <a:gd name="T33" fmla="*/ 1497 h 2567"/>
                  <a:gd name="T34" fmla="*/ 1206 w 1503"/>
                  <a:gd name="T35" fmla="*/ 1542 h 2567"/>
                  <a:gd name="T36" fmla="*/ 1218 w 1503"/>
                  <a:gd name="T37" fmla="*/ 1595 h 2567"/>
                  <a:gd name="T38" fmla="*/ 1235 w 1503"/>
                  <a:gd name="T39" fmla="*/ 1624 h 2567"/>
                  <a:gd name="T40" fmla="*/ 1260 w 1503"/>
                  <a:gd name="T41" fmla="*/ 1667 h 2567"/>
                  <a:gd name="T42" fmla="*/ 1303 w 1503"/>
                  <a:gd name="T43" fmla="*/ 1722 h 2567"/>
                  <a:gd name="T44" fmla="*/ 1328 w 1503"/>
                  <a:gd name="T45" fmla="*/ 1792 h 2567"/>
                  <a:gd name="T46" fmla="*/ 1370 w 1503"/>
                  <a:gd name="T47" fmla="*/ 1909 h 2567"/>
                  <a:gd name="T48" fmla="*/ 1403 w 1503"/>
                  <a:gd name="T49" fmla="*/ 2064 h 2567"/>
                  <a:gd name="T50" fmla="*/ 1448 w 1503"/>
                  <a:gd name="T51" fmla="*/ 2277 h 2567"/>
                  <a:gd name="T52" fmla="*/ 1160 w 1503"/>
                  <a:gd name="T53" fmla="*/ 2444 h 2567"/>
                  <a:gd name="T54" fmla="*/ 968 w 1503"/>
                  <a:gd name="T55" fmla="*/ 2567 h 2567"/>
                  <a:gd name="T56" fmla="*/ 940 w 1503"/>
                  <a:gd name="T57" fmla="*/ 2482 h 2567"/>
                  <a:gd name="T58" fmla="*/ 780 w 1503"/>
                  <a:gd name="T59" fmla="*/ 1830 h 2567"/>
                  <a:gd name="T60" fmla="*/ 743 w 1503"/>
                  <a:gd name="T61" fmla="*/ 1697 h 2567"/>
                  <a:gd name="T62" fmla="*/ 683 w 1503"/>
                  <a:gd name="T63" fmla="*/ 1579 h 2567"/>
                  <a:gd name="T64" fmla="*/ 602 w 1503"/>
                  <a:gd name="T65" fmla="*/ 1464 h 2567"/>
                  <a:gd name="T66" fmla="*/ 517 w 1503"/>
                  <a:gd name="T67" fmla="*/ 1371 h 2567"/>
                  <a:gd name="T68" fmla="*/ 500 w 1503"/>
                  <a:gd name="T69" fmla="*/ 1357 h 2567"/>
                  <a:gd name="T70" fmla="*/ 420 w 1503"/>
                  <a:gd name="T71" fmla="*/ 1294 h 2567"/>
                  <a:gd name="T72" fmla="*/ 345 w 1503"/>
                  <a:gd name="T73" fmla="*/ 1259 h 2567"/>
                  <a:gd name="T74" fmla="*/ 0 w 1503"/>
                  <a:gd name="T75" fmla="*/ 1142 h 2567"/>
                  <a:gd name="T76" fmla="*/ 345 w 1503"/>
                  <a:gd name="T77" fmla="*/ 282 h 2567"/>
                  <a:gd name="T78" fmla="*/ 610 w 1503"/>
                  <a:gd name="T79" fmla="*/ 392 h 2567"/>
                  <a:gd name="T80" fmla="*/ 851 w 1503"/>
                  <a:gd name="T81" fmla="*/ 0 h 2567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1503"/>
                  <a:gd name="T124" fmla="*/ 0 h 2567"/>
                  <a:gd name="T125" fmla="*/ 1503 w 1503"/>
                  <a:gd name="T126" fmla="*/ 2567 h 2567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1503" h="2567">
                    <a:moveTo>
                      <a:pt x="851" y="0"/>
                    </a:moveTo>
                    <a:lnTo>
                      <a:pt x="855" y="2"/>
                    </a:lnTo>
                    <a:lnTo>
                      <a:pt x="1188" y="202"/>
                    </a:lnTo>
                    <a:lnTo>
                      <a:pt x="1503" y="435"/>
                    </a:lnTo>
                    <a:lnTo>
                      <a:pt x="1241" y="822"/>
                    </a:lnTo>
                    <a:lnTo>
                      <a:pt x="1231" y="850"/>
                    </a:lnTo>
                    <a:lnTo>
                      <a:pt x="1228" y="885"/>
                    </a:lnTo>
                    <a:lnTo>
                      <a:pt x="1243" y="917"/>
                    </a:lnTo>
                    <a:lnTo>
                      <a:pt x="1256" y="972"/>
                    </a:lnTo>
                    <a:lnTo>
                      <a:pt x="1266" y="1152"/>
                    </a:lnTo>
                    <a:lnTo>
                      <a:pt x="1266" y="1195"/>
                    </a:lnTo>
                    <a:lnTo>
                      <a:pt x="1266" y="1212"/>
                    </a:lnTo>
                    <a:lnTo>
                      <a:pt x="1250" y="1269"/>
                    </a:lnTo>
                    <a:lnTo>
                      <a:pt x="1235" y="1322"/>
                    </a:lnTo>
                    <a:lnTo>
                      <a:pt x="1223" y="1375"/>
                    </a:lnTo>
                    <a:lnTo>
                      <a:pt x="1213" y="1437"/>
                    </a:lnTo>
                    <a:lnTo>
                      <a:pt x="1200" y="1497"/>
                    </a:lnTo>
                    <a:lnTo>
                      <a:pt x="1206" y="1542"/>
                    </a:lnTo>
                    <a:lnTo>
                      <a:pt x="1218" y="1595"/>
                    </a:lnTo>
                    <a:lnTo>
                      <a:pt x="1235" y="1624"/>
                    </a:lnTo>
                    <a:lnTo>
                      <a:pt x="1260" y="1667"/>
                    </a:lnTo>
                    <a:lnTo>
                      <a:pt x="1303" y="1722"/>
                    </a:lnTo>
                    <a:lnTo>
                      <a:pt x="1328" y="1792"/>
                    </a:lnTo>
                    <a:lnTo>
                      <a:pt x="1370" y="1909"/>
                    </a:lnTo>
                    <a:lnTo>
                      <a:pt x="1403" y="2064"/>
                    </a:lnTo>
                    <a:lnTo>
                      <a:pt x="1448" y="2277"/>
                    </a:lnTo>
                    <a:lnTo>
                      <a:pt x="1160" y="2444"/>
                    </a:lnTo>
                    <a:lnTo>
                      <a:pt x="968" y="2567"/>
                    </a:lnTo>
                    <a:lnTo>
                      <a:pt x="940" y="2482"/>
                    </a:lnTo>
                    <a:lnTo>
                      <a:pt x="780" y="1830"/>
                    </a:lnTo>
                    <a:lnTo>
                      <a:pt x="743" y="1697"/>
                    </a:lnTo>
                    <a:lnTo>
                      <a:pt x="683" y="1579"/>
                    </a:lnTo>
                    <a:lnTo>
                      <a:pt x="602" y="1464"/>
                    </a:lnTo>
                    <a:lnTo>
                      <a:pt x="517" y="1371"/>
                    </a:lnTo>
                    <a:lnTo>
                      <a:pt x="500" y="1357"/>
                    </a:lnTo>
                    <a:lnTo>
                      <a:pt x="420" y="1294"/>
                    </a:lnTo>
                    <a:lnTo>
                      <a:pt x="345" y="1259"/>
                    </a:lnTo>
                    <a:lnTo>
                      <a:pt x="0" y="1142"/>
                    </a:lnTo>
                    <a:lnTo>
                      <a:pt x="345" y="282"/>
                    </a:lnTo>
                    <a:lnTo>
                      <a:pt x="610" y="392"/>
                    </a:lnTo>
                    <a:lnTo>
                      <a:pt x="851" y="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72" name="Freeform 93"/>
              <p:cNvSpPr>
                <a:spLocks/>
              </p:cNvSpPr>
              <p:nvPr/>
            </p:nvSpPr>
            <p:spPr bwMode="auto">
              <a:xfrm>
                <a:off x="2034" y="905"/>
                <a:ext cx="104" cy="176"/>
              </a:xfrm>
              <a:custGeom>
                <a:avLst/>
                <a:gdLst>
                  <a:gd name="T0" fmla="*/ 350 w 520"/>
                  <a:gd name="T1" fmla="*/ 870 h 884"/>
                  <a:gd name="T2" fmla="*/ 497 w 520"/>
                  <a:gd name="T3" fmla="*/ 807 h 884"/>
                  <a:gd name="T4" fmla="*/ 520 w 520"/>
                  <a:gd name="T5" fmla="*/ 779 h 884"/>
                  <a:gd name="T6" fmla="*/ 520 w 520"/>
                  <a:gd name="T7" fmla="*/ 739 h 884"/>
                  <a:gd name="T8" fmla="*/ 515 w 520"/>
                  <a:gd name="T9" fmla="*/ 704 h 884"/>
                  <a:gd name="T10" fmla="*/ 380 w 520"/>
                  <a:gd name="T11" fmla="*/ 314 h 884"/>
                  <a:gd name="T12" fmla="*/ 370 w 520"/>
                  <a:gd name="T13" fmla="*/ 245 h 884"/>
                  <a:gd name="T14" fmla="*/ 368 w 520"/>
                  <a:gd name="T15" fmla="*/ 189 h 884"/>
                  <a:gd name="T16" fmla="*/ 370 w 520"/>
                  <a:gd name="T17" fmla="*/ 137 h 884"/>
                  <a:gd name="T18" fmla="*/ 360 w 520"/>
                  <a:gd name="T19" fmla="*/ 87 h 884"/>
                  <a:gd name="T20" fmla="*/ 0 w 520"/>
                  <a:gd name="T21" fmla="*/ 0 h 884"/>
                  <a:gd name="T22" fmla="*/ 198 w 520"/>
                  <a:gd name="T23" fmla="*/ 884 h 884"/>
                  <a:gd name="T24" fmla="*/ 350 w 520"/>
                  <a:gd name="T25" fmla="*/ 870 h 88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520"/>
                  <a:gd name="T40" fmla="*/ 0 h 884"/>
                  <a:gd name="T41" fmla="*/ 520 w 520"/>
                  <a:gd name="T42" fmla="*/ 884 h 884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520" h="884">
                    <a:moveTo>
                      <a:pt x="350" y="870"/>
                    </a:moveTo>
                    <a:lnTo>
                      <a:pt x="497" y="807"/>
                    </a:lnTo>
                    <a:lnTo>
                      <a:pt x="520" y="779"/>
                    </a:lnTo>
                    <a:lnTo>
                      <a:pt x="520" y="739"/>
                    </a:lnTo>
                    <a:lnTo>
                      <a:pt x="515" y="704"/>
                    </a:lnTo>
                    <a:lnTo>
                      <a:pt x="380" y="314"/>
                    </a:lnTo>
                    <a:lnTo>
                      <a:pt x="370" y="245"/>
                    </a:lnTo>
                    <a:lnTo>
                      <a:pt x="368" y="189"/>
                    </a:lnTo>
                    <a:lnTo>
                      <a:pt x="370" y="137"/>
                    </a:lnTo>
                    <a:lnTo>
                      <a:pt x="360" y="87"/>
                    </a:lnTo>
                    <a:lnTo>
                      <a:pt x="0" y="0"/>
                    </a:lnTo>
                    <a:lnTo>
                      <a:pt x="198" y="884"/>
                    </a:lnTo>
                    <a:lnTo>
                      <a:pt x="350" y="87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73" name="Freeform 94"/>
              <p:cNvSpPr>
                <a:spLocks/>
              </p:cNvSpPr>
              <p:nvPr/>
            </p:nvSpPr>
            <p:spPr bwMode="auto">
              <a:xfrm>
                <a:off x="2065" y="806"/>
                <a:ext cx="280" cy="403"/>
              </a:xfrm>
              <a:custGeom>
                <a:avLst/>
                <a:gdLst>
                  <a:gd name="T0" fmla="*/ 298 w 1400"/>
                  <a:gd name="T1" fmla="*/ 253 h 2015"/>
                  <a:gd name="T2" fmla="*/ 773 w 1400"/>
                  <a:gd name="T3" fmla="*/ 137 h 2015"/>
                  <a:gd name="T4" fmla="*/ 1293 w 1400"/>
                  <a:gd name="T5" fmla="*/ 0 h 2015"/>
                  <a:gd name="T6" fmla="*/ 1378 w 1400"/>
                  <a:gd name="T7" fmla="*/ 242 h 2015"/>
                  <a:gd name="T8" fmla="*/ 1380 w 1400"/>
                  <a:gd name="T9" fmla="*/ 253 h 2015"/>
                  <a:gd name="T10" fmla="*/ 1400 w 1400"/>
                  <a:gd name="T11" fmla="*/ 335 h 2015"/>
                  <a:gd name="T12" fmla="*/ 1396 w 1400"/>
                  <a:gd name="T13" fmla="*/ 405 h 2015"/>
                  <a:gd name="T14" fmla="*/ 1390 w 1400"/>
                  <a:gd name="T15" fmla="*/ 487 h 2015"/>
                  <a:gd name="T16" fmla="*/ 1386 w 1400"/>
                  <a:gd name="T17" fmla="*/ 572 h 2015"/>
                  <a:gd name="T18" fmla="*/ 1353 w 1400"/>
                  <a:gd name="T19" fmla="*/ 780 h 2015"/>
                  <a:gd name="T20" fmla="*/ 1320 w 1400"/>
                  <a:gd name="T21" fmla="*/ 902 h 2015"/>
                  <a:gd name="T22" fmla="*/ 1261 w 1400"/>
                  <a:gd name="T23" fmla="*/ 1030 h 2015"/>
                  <a:gd name="T24" fmla="*/ 1218 w 1400"/>
                  <a:gd name="T25" fmla="*/ 1143 h 2015"/>
                  <a:gd name="T26" fmla="*/ 1210 w 1400"/>
                  <a:gd name="T27" fmla="*/ 1205 h 2015"/>
                  <a:gd name="T28" fmla="*/ 1375 w 1400"/>
                  <a:gd name="T29" fmla="*/ 1697 h 2015"/>
                  <a:gd name="T30" fmla="*/ 898 w 1400"/>
                  <a:gd name="T31" fmla="*/ 1983 h 2015"/>
                  <a:gd name="T32" fmla="*/ 770 w 1400"/>
                  <a:gd name="T33" fmla="*/ 1990 h 2015"/>
                  <a:gd name="T34" fmla="*/ 703 w 1400"/>
                  <a:gd name="T35" fmla="*/ 2006 h 2015"/>
                  <a:gd name="T36" fmla="*/ 600 w 1400"/>
                  <a:gd name="T37" fmla="*/ 2015 h 2015"/>
                  <a:gd name="T38" fmla="*/ 533 w 1400"/>
                  <a:gd name="T39" fmla="*/ 2015 h 2015"/>
                  <a:gd name="T40" fmla="*/ 427 w 1400"/>
                  <a:gd name="T41" fmla="*/ 2008 h 2015"/>
                  <a:gd name="T42" fmla="*/ 358 w 1400"/>
                  <a:gd name="T43" fmla="*/ 1979 h 2015"/>
                  <a:gd name="T44" fmla="*/ 277 w 1400"/>
                  <a:gd name="T45" fmla="*/ 1950 h 2015"/>
                  <a:gd name="T46" fmla="*/ 188 w 1400"/>
                  <a:gd name="T47" fmla="*/ 1898 h 2015"/>
                  <a:gd name="T48" fmla="*/ 155 w 1400"/>
                  <a:gd name="T49" fmla="*/ 1865 h 2015"/>
                  <a:gd name="T50" fmla="*/ 93 w 1400"/>
                  <a:gd name="T51" fmla="*/ 1807 h 2015"/>
                  <a:gd name="T52" fmla="*/ 40 w 1400"/>
                  <a:gd name="T53" fmla="*/ 1732 h 2015"/>
                  <a:gd name="T54" fmla="*/ 2 w 1400"/>
                  <a:gd name="T55" fmla="*/ 1633 h 2015"/>
                  <a:gd name="T56" fmla="*/ 0 w 1400"/>
                  <a:gd name="T57" fmla="*/ 1625 h 2015"/>
                  <a:gd name="T58" fmla="*/ 192 w 1400"/>
                  <a:gd name="T59" fmla="*/ 1502 h 2015"/>
                  <a:gd name="T60" fmla="*/ 480 w 1400"/>
                  <a:gd name="T61" fmla="*/ 1335 h 2015"/>
                  <a:gd name="T62" fmla="*/ 435 w 1400"/>
                  <a:gd name="T63" fmla="*/ 1122 h 2015"/>
                  <a:gd name="T64" fmla="*/ 402 w 1400"/>
                  <a:gd name="T65" fmla="*/ 967 h 2015"/>
                  <a:gd name="T66" fmla="*/ 360 w 1400"/>
                  <a:gd name="T67" fmla="*/ 850 h 2015"/>
                  <a:gd name="T68" fmla="*/ 335 w 1400"/>
                  <a:gd name="T69" fmla="*/ 780 h 2015"/>
                  <a:gd name="T70" fmla="*/ 292 w 1400"/>
                  <a:gd name="T71" fmla="*/ 725 h 2015"/>
                  <a:gd name="T72" fmla="*/ 267 w 1400"/>
                  <a:gd name="T73" fmla="*/ 682 h 2015"/>
                  <a:gd name="T74" fmla="*/ 250 w 1400"/>
                  <a:gd name="T75" fmla="*/ 653 h 2015"/>
                  <a:gd name="T76" fmla="*/ 238 w 1400"/>
                  <a:gd name="T77" fmla="*/ 600 h 2015"/>
                  <a:gd name="T78" fmla="*/ 232 w 1400"/>
                  <a:gd name="T79" fmla="*/ 555 h 2015"/>
                  <a:gd name="T80" fmla="*/ 245 w 1400"/>
                  <a:gd name="T81" fmla="*/ 495 h 2015"/>
                  <a:gd name="T82" fmla="*/ 255 w 1400"/>
                  <a:gd name="T83" fmla="*/ 433 h 2015"/>
                  <a:gd name="T84" fmla="*/ 267 w 1400"/>
                  <a:gd name="T85" fmla="*/ 380 h 2015"/>
                  <a:gd name="T86" fmla="*/ 282 w 1400"/>
                  <a:gd name="T87" fmla="*/ 327 h 2015"/>
                  <a:gd name="T88" fmla="*/ 298 w 1400"/>
                  <a:gd name="T89" fmla="*/ 270 h 2015"/>
                  <a:gd name="T90" fmla="*/ 298 w 1400"/>
                  <a:gd name="T91" fmla="*/ 253 h 2015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1400"/>
                  <a:gd name="T139" fmla="*/ 0 h 2015"/>
                  <a:gd name="T140" fmla="*/ 1400 w 1400"/>
                  <a:gd name="T141" fmla="*/ 2015 h 2015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1400" h="2015">
                    <a:moveTo>
                      <a:pt x="298" y="253"/>
                    </a:moveTo>
                    <a:lnTo>
                      <a:pt x="773" y="137"/>
                    </a:lnTo>
                    <a:lnTo>
                      <a:pt x="1293" y="0"/>
                    </a:lnTo>
                    <a:lnTo>
                      <a:pt x="1378" y="242"/>
                    </a:lnTo>
                    <a:lnTo>
                      <a:pt x="1380" y="253"/>
                    </a:lnTo>
                    <a:lnTo>
                      <a:pt x="1400" y="335"/>
                    </a:lnTo>
                    <a:lnTo>
                      <a:pt x="1396" y="405"/>
                    </a:lnTo>
                    <a:lnTo>
                      <a:pt x="1390" y="487"/>
                    </a:lnTo>
                    <a:lnTo>
                      <a:pt x="1386" y="572"/>
                    </a:lnTo>
                    <a:lnTo>
                      <a:pt x="1353" y="780"/>
                    </a:lnTo>
                    <a:lnTo>
                      <a:pt x="1320" y="902"/>
                    </a:lnTo>
                    <a:lnTo>
                      <a:pt x="1261" y="1030"/>
                    </a:lnTo>
                    <a:lnTo>
                      <a:pt x="1218" y="1143"/>
                    </a:lnTo>
                    <a:lnTo>
                      <a:pt x="1210" y="1205"/>
                    </a:lnTo>
                    <a:lnTo>
                      <a:pt x="1375" y="1697"/>
                    </a:lnTo>
                    <a:lnTo>
                      <a:pt x="898" y="1983"/>
                    </a:lnTo>
                    <a:lnTo>
                      <a:pt x="770" y="1990"/>
                    </a:lnTo>
                    <a:lnTo>
                      <a:pt x="703" y="2006"/>
                    </a:lnTo>
                    <a:lnTo>
                      <a:pt x="600" y="2015"/>
                    </a:lnTo>
                    <a:lnTo>
                      <a:pt x="533" y="2015"/>
                    </a:lnTo>
                    <a:lnTo>
                      <a:pt x="427" y="2008"/>
                    </a:lnTo>
                    <a:lnTo>
                      <a:pt x="358" y="1979"/>
                    </a:lnTo>
                    <a:lnTo>
                      <a:pt x="277" y="1950"/>
                    </a:lnTo>
                    <a:lnTo>
                      <a:pt x="188" y="1898"/>
                    </a:lnTo>
                    <a:lnTo>
                      <a:pt x="155" y="1865"/>
                    </a:lnTo>
                    <a:lnTo>
                      <a:pt x="93" y="1807"/>
                    </a:lnTo>
                    <a:lnTo>
                      <a:pt x="40" y="1732"/>
                    </a:lnTo>
                    <a:lnTo>
                      <a:pt x="2" y="1633"/>
                    </a:lnTo>
                    <a:lnTo>
                      <a:pt x="0" y="1625"/>
                    </a:lnTo>
                    <a:lnTo>
                      <a:pt x="192" y="1502"/>
                    </a:lnTo>
                    <a:lnTo>
                      <a:pt x="480" y="1335"/>
                    </a:lnTo>
                    <a:lnTo>
                      <a:pt x="435" y="1122"/>
                    </a:lnTo>
                    <a:lnTo>
                      <a:pt x="402" y="967"/>
                    </a:lnTo>
                    <a:lnTo>
                      <a:pt x="360" y="850"/>
                    </a:lnTo>
                    <a:lnTo>
                      <a:pt x="335" y="780"/>
                    </a:lnTo>
                    <a:lnTo>
                      <a:pt x="292" y="725"/>
                    </a:lnTo>
                    <a:lnTo>
                      <a:pt x="267" y="682"/>
                    </a:lnTo>
                    <a:lnTo>
                      <a:pt x="250" y="653"/>
                    </a:lnTo>
                    <a:lnTo>
                      <a:pt x="238" y="600"/>
                    </a:lnTo>
                    <a:lnTo>
                      <a:pt x="232" y="555"/>
                    </a:lnTo>
                    <a:lnTo>
                      <a:pt x="245" y="495"/>
                    </a:lnTo>
                    <a:lnTo>
                      <a:pt x="255" y="433"/>
                    </a:lnTo>
                    <a:lnTo>
                      <a:pt x="267" y="380"/>
                    </a:lnTo>
                    <a:lnTo>
                      <a:pt x="282" y="327"/>
                    </a:lnTo>
                    <a:lnTo>
                      <a:pt x="298" y="270"/>
                    </a:lnTo>
                    <a:lnTo>
                      <a:pt x="298" y="253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74" name="Freeform 95"/>
              <p:cNvSpPr>
                <a:spLocks/>
              </p:cNvSpPr>
              <p:nvPr/>
            </p:nvSpPr>
            <p:spPr bwMode="auto">
              <a:xfrm>
                <a:off x="1751" y="889"/>
                <a:ext cx="314" cy="407"/>
              </a:xfrm>
              <a:custGeom>
                <a:avLst/>
                <a:gdLst>
                  <a:gd name="T0" fmla="*/ 0 w 1568"/>
                  <a:gd name="T1" fmla="*/ 290 h 2035"/>
                  <a:gd name="T2" fmla="*/ 13 w 1568"/>
                  <a:gd name="T3" fmla="*/ 292 h 2035"/>
                  <a:gd name="T4" fmla="*/ 482 w 1568"/>
                  <a:gd name="T5" fmla="*/ 330 h 2035"/>
                  <a:gd name="T6" fmla="*/ 1100 w 1568"/>
                  <a:gd name="T7" fmla="*/ 0 h 2035"/>
                  <a:gd name="T8" fmla="*/ 1117 w 1568"/>
                  <a:gd name="T9" fmla="*/ 14 h 2035"/>
                  <a:gd name="T10" fmla="*/ 1202 w 1568"/>
                  <a:gd name="T11" fmla="*/ 107 h 2035"/>
                  <a:gd name="T12" fmla="*/ 1283 w 1568"/>
                  <a:gd name="T13" fmla="*/ 222 h 2035"/>
                  <a:gd name="T14" fmla="*/ 1343 w 1568"/>
                  <a:gd name="T15" fmla="*/ 340 h 2035"/>
                  <a:gd name="T16" fmla="*/ 1380 w 1568"/>
                  <a:gd name="T17" fmla="*/ 473 h 2035"/>
                  <a:gd name="T18" fmla="*/ 1540 w 1568"/>
                  <a:gd name="T19" fmla="*/ 1125 h 2035"/>
                  <a:gd name="T20" fmla="*/ 1568 w 1568"/>
                  <a:gd name="T21" fmla="*/ 1210 h 2035"/>
                  <a:gd name="T22" fmla="*/ 723 w 1568"/>
                  <a:gd name="T23" fmla="*/ 1732 h 2035"/>
                  <a:gd name="T24" fmla="*/ 218 w 1568"/>
                  <a:gd name="T25" fmla="*/ 2035 h 2035"/>
                  <a:gd name="T26" fmla="*/ 75 w 1568"/>
                  <a:gd name="T27" fmla="*/ 1798 h 2035"/>
                  <a:gd name="T28" fmla="*/ 102 w 1568"/>
                  <a:gd name="T29" fmla="*/ 1730 h 2035"/>
                  <a:gd name="T30" fmla="*/ 230 w 1568"/>
                  <a:gd name="T31" fmla="*/ 1317 h 2035"/>
                  <a:gd name="T32" fmla="*/ 250 w 1568"/>
                  <a:gd name="T33" fmla="*/ 1205 h 2035"/>
                  <a:gd name="T34" fmla="*/ 262 w 1568"/>
                  <a:gd name="T35" fmla="*/ 1137 h 2035"/>
                  <a:gd name="T36" fmla="*/ 262 w 1568"/>
                  <a:gd name="T37" fmla="*/ 1078 h 2035"/>
                  <a:gd name="T38" fmla="*/ 252 w 1568"/>
                  <a:gd name="T39" fmla="*/ 1008 h 2035"/>
                  <a:gd name="T40" fmla="*/ 235 w 1568"/>
                  <a:gd name="T41" fmla="*/ 930 h 2035"/>
                  <a:gd name="T42" fmla="*/ 0 w 1568"/>
                  <a:gd name="T43" fmla="*/ 290 h 2035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568"/>
                  <a:gd name="T67" fmla="*/ 0 h 2035"/>
                  <a:gd name="T68" fmla="*/ 1568 w 1568"/>
                  <a:gd name="T69" fmla="*/ 2035 h 2035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568" h="2035">
                    <a:moveTo>
                      <a:pt x="0" y="290"/>
                    </a:moveTo>
                    <a:lnTo>
                      <a:pt x="13" y="292"/>
                    </a:lnTo>
                    <a:lnTo>
                      <a:pt x="482" y="330"/>
                    </a:lnTo>
                    <a:lnTo>
                      <a:pt x="1100" y="0"/>
                    </a:lnTo>
                    <a:lnTo>
                      <a:pt x="1117" y="14"/>
                    </a:lnTo>
                    <a:lnTo>
                      <a:pt x="1202" y="107"/>
                    </a:lnTo>
                    <a:lnTo>
                      <a:pt x="1283" y="222"/>
                    </a:lnTo>
                    <a:lnTo>
                      <a:pt x="1343" y="340"/>
                    </a:lnTo>
                    <a:lnTo>
                      <a:pt x="1380" y="473"/>
                    </a:lnTo>
                    <a:lnTo>
                      <a:pt x="1540" y="1125"/>
                    </a:lnTo>
                    <a:lnTo>
                      <a:pt x="1568" y="1210"/>
                    </a:lnTo>
                    <a:lnTo>
                      <a:pt x="723" y="1732"/>
                    </a:lnTo>
                    <a:lnTo>
                      <a:pt x="218" y="2035"/>
                    </a:lnTo>
                    <a:lnTo>
                      <a:pt x="75" y="1798"/>
                    </a:lnTo>
                    <a:lnTo>
                      <a:pt x="102" y="1730"/>
                    </a:lnTo>
                    <a:lnTo>
                      <a:pt x="230" y="1317"/>
                    </a:lnTo>
                    <a:lnTo>
                      <a:pt x="250" y="1205"/>
                    </a:lnTo>
                    <a:lnTo>
                      <a:pt x="262" y="1137"/>
                    </a:lnTo>
                    <a:lnTo>
                      <a:pt x="262" y="1078"/>
                    </a:lnTo>
                    <a:lnTo>
                      <a:pt x="252" y="1008"/>
                    </a:lnTo>
                    <a:lnTo>
                      <a:pt x="235" y="930"/>
                    </a:lnTo>
                    <a:lnTo>
                      <a:pt x="0" y="29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75" name="Freeform 96"/>
              <p:cNvSpPr>
                <a:spLocks/>
              </p:cNvSpPr>
              <p:nvPr/>
            </p:nvSpPr>
            <p:spPr bwMode="auto">
              <a:xfrm>
                <a:off x="1748" y="1131"/>
                <a:ext cx="496" cy="304"/>
              </a:xfrm>
              <a:custGeom>
                <a:avLst/>
                <a:gdLst>
                  <a:gd name="T0" fmla="*/ 1586 w 2484"/>
                  <a:gd name="T1" fmla="*/ 0 h 1522"/>
                  <a:gd name="T2" fmla="*/ 1588 w 2484"/>
                  <a:gd name="T3" fmla="*/ 8 h 1522"/>
                  <a:gd name="T4" fmla="*/ 1626 w 2484"/>
                  <a:gd name="T5" fmla="*/ 107 h 1522"/>
                  <a:gd name="T6" fmla="*/ 1679 w 2484"/>
                  <a:gd name="T7" fmla="*/ 182 h 1522"/>
                  <a:gd name="T8" fmla="*/ 1741 w 2484"/>
                  <a:gd name="T9" fmla="*/ 240 h 1522"/>
                  <a:gd name="T10" fmla="*/ 1774 w 2484"/>
                  <a:gd name="T11" fmla="*/ 273 h 1522"/>
                  <a:gd name="T12" fmla="*/ 1863 w 2484"/>
                  <a:gd name="T13" fmla="*/ 325 h 1522"/>
                  <a:gd name="T14" fmla="*/ 1944 w 2484"/>
                  <a:gd name="T15" fmla="*/ 354 h 1522"/>
                  <a:gd name="T16" fmla="*/ 2013 w 2484"/>
                  <a:gd name="T17" fmla="*/ 383 h 1522"/>
                  <a:gd name="T18" fmla="*/ 2119 w 2484"/>
                  <a:gd name="T19" fmla="*/ 390 h 1522"/>
                  <a:gd name="T20" fmla="*/ 2186 w 2484"/>
                  <a:gd name="T21" fmla="*/ 390 h 1522"/>
                  <a:gd name="T22" fmla="*/ 2289 w 2484"/>
                  <a:gd name="T23" fmla="*/ 381 h 1522"/>
                  <a:gd name="T24" fmla="*/ 2356 w 2484"/>
                  <a:gd name="T25" fmla="*/ 365 h 1522"/>
                  <a:gd name="T26" fmla="*/ 2484 w 2484"/>
                  <a:gd name="T27" fmla="*/ 358 h 1522"/>
                  <a:gd name="T28" fmla="*/ 2418 w 2484"/>
                  <a:gd name="T29" fmla="*/ 402 h 1522"/>
                  <a:gd name="T30" fmla="*/ 2368 w 2484"/>
                  <a:gd name="T31" fmla="*/ 445 h 1522"/>
                  <a:gd name="T32" fmla="*/ 2249 w 2484"/>
                  <a:gd name="T33" fmla="*/ 532 h 1522"/>
                  <a:gd name="T34" fmla="*/ 2166 w 2484"/>
                  <a:gd name="T35" fmla="*/ 613 h 1522"/>
                  <a:gd name="T36" fmla="*/ 2121 w 2484"/>
                  <a:gd name="T37" fmla="*/ 650 h 1522"/>
                  <a:gd name="T38" fmla="*/ 2079 w 2484"/>
                  <a:gd name="T39" fmla="*/ 672 h 1522"/>
                  <a:gd name="T40" fmla="*/ 2038 w 2484"/>
                  <a:gd name="T41" fmla="*/ 700 h 1522"/>
                  <a:gd name="T42" fmla="*/ 1996 w 2484"/>
                  <a:gd name="T43" fmla="*/ 745 h 1522"/>
                  <a:gd name="T44" fmla="*/ 1774 w 2484"/>
                  <a:gd name="T45" fmla="*/ 995 h 1522"/>
                  <a:gd name="T46" fmla="*/ 1716 w 2484"/>
                  <a:gd name="T47" fmla="*/ 1060 h 1522"/>
                  <a:gd name="T48" fmla="*/ 1656 w 2484"/>
                  <a:gd name="T49" fmla="*/ 1103 h 1522"/>
                  <a:gd name="T50" fmla="*/ 1583 w 2484"/>
                  <a:gd name="T51" fmla="*/ 1157 h 1522"/>
                  <a:gd name="T52" fmla="*/ 1538 w 2484"/>
                  <a:gd name="T53" fmla="*/ 1207 h 1522"/>
                  <a:gd name="T54" fmla="*/ 1318 w 2484"/>
                  <a:gd name="T55" fmla="*/ 1362 h 1522"/>
                  <a:gd name="T56" fmla="*/ 1316 w 2484"/>
                  <a:gd name="T57" fmla="*/ 1365 h 1522"/>
                  <a:gd name="T58" fmla="*/ 1048 w 2484"/>
                  <a:gd name="T59" fmla="*/ 1522 h 1522"/>
                  <a:gd name="T60" fmla="*/ 0 w 2484"/>
                  <a:gd name="T61" fmla="*/ 964 h 1522"/>
                  <a:gd name="T62" fmla="*/ 233 w 2484"/>
                  <a:gd name="T63" fmla="*/ 825 h 1522"/>
                  <a:gd name="T64" fmla="*/ 236 w 2484"/>
                  <a:gd name="T65" fmla="*/ 825 h 1522"/>
                  <a:gd name="T66" fmla="*/ 741 w 2484"/>
                  <a:gd name="T67" fmla="*/ 522 h 1522"/>
                  <a:gd name="T68" fmla="*/ 1586 w 2484"/>
                  <a:gd name="T69" fmla="*/ 0 h 1522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2484"/>
                  <a:gd name="T106" fmla="*/ 0 h 1522"/>
                  <a:gd name="T107" fmla="*/ 2484 w 2484"/>
                  <a:gd name="T108" fmla="*/ 1522 h 1522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2484" h="1522">
                    <a:moveTo>
                      <a:pt x="1586" y="0"/>
                    </a:moveTo>
                    <a:lnTo>
                      <a:pt x="1588" y="8"/>
                    </a:lnTo>
                    <a:lnTo>
                      <a:pt x="1626" y="107"/>
                    </a:lnTo>
                    <a:lnTo>
                      <a:pt x="1679" y="182"/>
                    </a:lnTo>
                    <a:lnTo>
                      <a:pt x="1741" y="240"/>
                    </a:lnTo>
                    <a:lnTo>
                      <a:pt x="1774" y="273"/>
                    </a:lnTo>
                    <a:lnTo>
                      <a:pt x="1863" y="325"/>
                    </a:lnTo>
                    <a:lnTo>
                      <a:pt x="1944" y="354"/>
                    </a:lnTo>
                    <a:lnTo>
                      <a:pt x="2013" y="383"/>
                    </a:lnTo>
                    <a:lnTo>
                      <a:pt x="2119" y="390"/>
                    </a:lnTo>
                    <a:lnTo>
                      <a:pt x="2186" y="390"/>
                    </a:lnTo>
                    <a:lnTo>
                      <a:pt x="2289" y="381"/>
                    </a:lnTo>
                    <a:lnTo>
                      <a:pt x="2356" y="365"/>
                    </a:lnTo>
                    <a:lnTo>
                      <a:pt x="2484" y="358"/>
                    </a:lnTo>
                    <a:lnTo>
                      <a:pt x="2418" y="402"/>
                    </a:lnTo>
                    <a:lnTo>
                      <a:pt x="2368" y="445"/>
                    </a:lnTo>
                    <a:lnTo>
                      <a:pt x="2249" y="532"/>
                    </a:lnTo>
                    <a:lnTo>
                      <a:pt x="2166" y="613"/>
                    </a:lnTo>
                    <a:lnTo>
                      <a:pt x="2121" y="650"/>
                    </a:lnTo>
                    <a:lnTo>
                      <a:pt x="2079" y="672"/>
                    </a:lnTo>
                    <a:lnTo>
                      <a:pt x="2038" y="700"/>
                    </a:lnTo>
                    <a:lnTo>
                      <a:pt x="1996" y="745"/>
                    </a:lnTo>
                    <a:lnTo>
                      <a:pt x="1774" y="995"/>
                    </a:lnTo>
                    <a:lnTo>
                      <a:pt x="1716" y="1060"/>
                    </a:lnTo>
                    <a:lnTo>
                      <a:pt x="1656" y="1103"/>
                    </a:lnTo>
                    <a:lnTo>
                      <a:pt x="1583" y="1157"/>
                    </a:lnTo>
                    <a:lnTo>
                      <a:pt x="1538" y="1207"/>
                    </a:lnTo>
                    <a:lnTo>
                      <a:pt x="1318" y="1362"/>
                    </a:lnTo>
                    <a:lnTo>
                      <a:pt x="1316" y="1365"/>
                    </a:lnTo>
                    <a:lnTo>
                      <a:pt x="1048" y="1522"/>
                    </a:lnTo>
                    <a:lnTo>
                      <a:pt x="0" y="964"/>
                    </a:lnTo>
                    <a:lnTo>
                      <a:pt x="233" y="825"/>
                    </a:lnTo>
                    <a:lnTo>
                      <a:pt x="236" y="825"/>
                    </a:lnTo>
                    <a:lnTo>
                      <a:pt x="741" y="522"/>
                    </a:lnTo>
                    <a:lnTo>
                      <a:pt x="1586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76" name="Freeform 97"/>
              <p:cNvSpPr>
                <a:spLocks/>
              </p:cNvSpPr>
              <p:nvPr/>
            </p:nvSpPr>
            <p:spPr bwMode="auto">
              <a:xfrm>
                <a:off x="2175" y="1145"/>
                <a:ext cx="300" cy="300"/>
              </a:xfrm>
              <a:custGeom>
                <a:avLst/>
                <a:gdLst>
                  <a:gd name="T0" fmla="*/ 348 w 1502"/>
                  <a:gd name="T1" fmla="*/ 286 h 1498"/>
                  <a:gd name="T2" fmla="*/ 825 w 1502"/>
                  <a:gd name="T3" fmla="*/ 0 h 1498"/>
                  <a:gd name="T4" fmla="*/ 867 w 1502"/>
                  <a:gd name="T5" fmla="*/ 123 h 1498"/>
                  <a:gd name="T6" fmla="*/ 910 w 1502"/>
                  <a:gd name="T7" fmla="*/ 255 h 1498"/>
                  <a:gd name="T8" fmla="*/ 1060 w 1502"/>
                  <a:gd name="T9" fmla="*/ 711 h 1498"/>
                  <a:gd name="T10" fmla="*/ 1083 w 1502"/>
                  <a:gd name="T11" fmla="*/ 875 h 1498"/>
                  <a:gd name="T12" fmla="*/ 1502 w 1502"/>
                  <a:gd name="T13" fmla="*/ 1498 h 1498"/>
                  <a:gd name="T14" fmla="*/ 813 w 1502"/>
                  <a:gd name="T15" fmla="*/ 1408 h 1498"/>
                  <a:gd name="T16" fmla="*/ 305 w 1502"/>
                  <a:gd name="T17" fmla="*/ 1388 h 1498"/>
                  <a:gd name="T18" fmla="*/ 62 w 1502"/>
                  <a:gd name="T19" fmla="*/ 1400 h 1498"/>
                  <a:gd name="T20" fmla="*/ 37 w 1502"/>
                  <a:gd name="T21" fmla="*/ 1408 h 1498"/>
                  <a:gd name="T22" fmla="*/ 16 w 1502"/>
                  <a:gd name="T23" fmla="*/ 1408 h 1498"/>
                  <a:gd name="T24" fmla="*/ 0 w 1502"/>
                  <a:gd name="T25" fmla="*/ 1388 h 1498"/>
                  <a:gd name="T26" fmla="*/ 16 w 1502"/>
                  <a:gd name="T27" fmla="*/ 1351 h 1498"/>
                  <a:gd name="T28" fmla="*/ 47 w 1502"/>
                  <a:gd name="T29" fmla="*/ 1326 h 1498"/>
                  <a:gd name="T30" fmla="*/ 90 w 1502"/>
                  <a:gd name="T31" fmla="*/ 1301 h 1498"/>
                  <a:gd name="T32" fmla="*/ 400 w 1502"/>
                  <a:gd name="T33" fmla="*/ 1081 h 1498"/>
                  <a:gd name="T34" fmla="*/ 248 w 1502"/>
                  <a:gd name="T35" fmla="*/ 460 h 1498"/>
                  <a:gd name="T36" fmla="*/ 232 w 1502"/>
                  <a:gd name="T37" fmla="*/ 373 h 1498"/>
                  <a:gd name="T38" fmla="*/ 282 w 1502"/>
                  <a:gd name="T39" fmla="*/ 330 h 1498"/>
                  <a:gd name="T40" fmla="*/ 348 w 1502"/>
                  <a:gd name="T41" fmla="*/ 286 h 1498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502"/>
                  <a:gd name="T64" fmla="*/ 0 h 1498"/>
                  <a:gd name="T65" fmla="*/ 1502 w 1502"/>
                  <a:gd name="T66" fmla="*/ 1498 h 1498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502" h="1498">
                    <a:moveTo>
                      <a:pt x="348" y="286"/>
                    </a:moveTo>
                    <a:lnTo>
                      <a:pt x="825" y="0"/>
                    </a:lnTo>
                    <a:lnTo>
                      <a:pt x="867" y="123"/>
                    </a:lnTo>
                    <a:lnTo>
                      <a:pt x="910" y="255"/>
                    </a:lnTo>
                    <a:lnTo>
                      <a:pt x="1060" y="711"/>
                    </a:lnTo>
                    <a:lnTo>
                      <a:pt x="1083" y="875"/>
                    </a:lnTo>
                    <a:lnTo>
                      <a:pt x="1502" y="1498"/>
                    </a:lnTo>
                    <a:lnTo>
                      <a:pt x="813" y="1408"/>
                    </a:lnTo>
                    <a:lnTo>
                      <a:pt x="305" y="1388"/>
                    </a:lnTo>
                    <a:lnTo>
                      <a:pt x="62" y="1400"/>
                    </a:lnTo>
                    <a:lnTo>
                      <a:pt x="37" y="1408"/>
                    </a:lnTo>
                    <a:lnTo>
                      <a:pt x="16" y="1408"/>
                    </a:lnTo>
                    <a:lnTo>
                      <a:pt x="0" y="1388"/>
                    </a:lnTo>
                    <a:lnTo>
                      <a:pt x="16" y="1351"/>
                    </a:lnTo>
                    <a:lnTo>
                      <a:pt x="47" y="1326"/>
                    </a:lnTo>
                    <a:lnTo>
                      <a:pt x="90" y="1301"/>
                    </a:lnTo>
                    <a:lnTo>
                      <a:pt x="400" y="1081"/>
                    </a:lnTo>
                    <a:lnTo>
                      <a:pt x="248" y="460"/>
                    </a:lnTo>
                    <a:lnTo>
                      <a:pt x="232" y="373"/>
                    </a:lnTo>
                    <a:lnTo>
                      <a:pt x="282" y="330"/>
                    </a:lnTo>
                    <a:lnTo>
                      <a:pt x="348" y="286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77" name="Freeform 98"/>
              <p:cNvSpPr>
                <a:spLocks/>
              </p:cNvSpPr>
              <p:nvPr/>
            </p:nvSpPr>
            <p:spPr bwMode="auto">
              <a:xfrm>
                <a:off x="1956" y="1423"/>
                <a:ext cx="584" cy="422"/>
              </a:xfrm>
              <a:custGeom>
                <a:avLst/>
                <a:gdLst>
                  <a:gd name="T0" fmla="*/ 1398 w 2921"/>
                  <a:gd name="T1" fmla="*/ 0 h 2110"/>
                  <a:gd name="T2" fmla="*/ 1906 w 2921"/>
                  <a:gd name="T3" fmla="*/ 20 h 2110"/>
                  <a:gd name="T4" fmla="*/ 2595 w 2921"/>
                  <a:gd name="T5" fmla="*/ 110 h 2110"/>
                  <a:gd name="T6" fmla="*/ 2921 w 2921"/>
                  <a:gd name="T7" fmla="*/ 455 h 2110"/>
                  <a:gd name="T8" fmla="*/ 2919 w 2921"/>
                  <a:gd name="T9" fmla="*/ 455 h 2110"/>
                  <a:gd name="T10" fmla="*/ 2244 w 2921"/>
                  <a:gd name="T11" fmla="*/ 1083 h 2110"/>
                  <a:gd name="T12" fmla="*/ 2240 w 2921"/>
                  <a:gd name="T13" fmla="*/ 1085 h 2110"/>
                  <a:gd name="T14" fmla="*/ 1136 w 2921"/>
                  <a:gd name="T15" fmla="*/ 2110 h 2110"/>
                  <a:gd name="T16" fmla="*/ 1133 w 2921"/>
                  <a:gd name="T17" fmla="*/ 2110 h 2110"/>
                  <a:gd name="T18" fmla="*/ 883 w 2921"/>
                  <a:gd name="T19" fmla="*/ 1737 h 2110"/>
                  <a:gd name="T20" fmla="*/ 706 w 2921"/>
                  <a:gd name="T21" fmla="*/ 1859 h 2110"/>
                  <a:gd name="T22" fmla="*/ 590 w 2921"/>
                  <a:gd name="T23" fmla="*/ 1923 h 2110"/>
                  <a:gd name="T24" fmla="*/ 0 w 2921"/>
                  <a:gd name="T25" fmla="*/ 1164 h 2110"/>
                  <a:gd name="T26" fmla="*/ 325 w 2921"/>
                  <a:gd name="T27" fmla="*/ 990 h 2110"/>
                  <a:gd name="T28" fmla="*/ 328 w 2921"/>
                  <a:gd name="T29" fmla="*/ 990 h 2110"/>
                  <a:gd name="T30" fmla="*/ 718 w 2921"/>
                  <a:gd name="T31" fmla="*/ 720 h 2110"/>
                  <a:gd name="T32" fmla="*/ 1466 w 2921"/>
                  <a:gd name="T33" fmla="*/ 215 h 2110"/>
                  <a:gd name="T34" fmla="*/ 1398 w 2921"/>
                  <a:gd name="T35" fmla="*/ 0 h 2110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2921"/>
                  <a:gd name="T55" fmla="*/ 0 h 2110"/>
                  <a:gd name="T56" fmla="*/ 2921 w 2921"/>
                  <a:gd name="T57" fmla="*/ 2110 h 2110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2921" h="2110">
                    <a:moveTo>
                      <a:pt x="1398" y="0"/>
                    </a:moveTo>
                    <a:lnTo>
                      <a:pt x="1906" y="20"/>
                    </a:lnTo>
                    <a:lnTo>
                      <a:pt x="2595" y="110"/>
                    </a:lnTo>
                    <a:lnTo>
                      <a:pt x="2921" y="455"/>
                    </a:lnTo>
                    <a:lnTo>
                      <a:pt x="2919" y="455"/>
                    </a:lnTo>
                    <a:lnTo>
                      <a:pt x="2244" y="1083"/>
                    </a:lnTo>
                    <a:lnTo>
                      <a:pt x="2240" y="1085"/>
                    </a:lnTo>
                    <a:lnTo>
                      <a:pt x="1136" y="2110"/>
                    </a:lnTo>
                    <a:lnTo>
                      <a:pt x="1133" y="2110"/>
                    </a:lnTo>
                    <a:lnTo>
                      <a:pt x="883" y="1737"/>
                    </a:lnTo>
                    <a:lnTo>
                      <a:pt x="706" y="1859"/>
                    </a:lnTo>
                    <a:lnTo>
                      <a:pt x="590" y="1923"/>
                    </a:lnTo>
                    <a:lnTo>
                      <a:pt x="0" y="1164"/>
                    </a:lnTo>
                    <a:lnTo>
                      <a:pt x="325" y="990"/>
                    </a:lnTo>
                    <a:lnTo>
                      <a:pt x="328" y="990"/>
                    </a:lnTo>
                    <a:lnTo>
                      <a:pt x="718" y="720"/>
                    </a:lnTo>
                    <a:lnTo>
                      <a:pt x="1466" y="215"/>
                    </a:lnTo>
                    <a:lnTo>
                      <a:pt x="1398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78" name="Freeform 99"/>
              <p:cNvSpPr>
                <a:spLocks/>
              </p:cNvSpPr>
              <p:nvPr/>
            </p:nvSpPr>
            <p:spPr bwMode="auto">
              <a:xfrm>
                <a:off x="2183" y="1640"/>
                <a:ext cx="329" cy="263"/>
              </a:xfrm>
              <a:custGeom>
                <a:avLst/>
                <a:gdLst>
                  <a:gd name="T0" fmla="*/ 1104 w 1645"/>
                  <a:gd name="T1" fmla="*/ 0 h 1315"/>
                  <a:gd name="T2" fmla="*/ 1212 w 1645"/>
                  <a:gd name="T3" fmla="*/ 112 h 1315"/>
                  <a:gd name="T4" fmla="*/ 1299 w 1645"/>
                  <a:gd name="T5" fmla="*/ 203 h 1315"/>
                  <a:gd name="T6" fmla="*/ 1374 w 1645"/>
                  <a:gd name="T7" fmla="*/ 293 h 1315"/>
                  <a:gd name="T8" fmla="*/ 1486 w 1645"/>
                  <a:gd name="T9" fmla="*/ 425 h 1315"/>
                  <a:gd name="T10" fmla="*/ 1555 w 1645"/>
                  <a:gd name="T11" fmla="*/ 535 h 1315"/>
                  <a:gd name="T12" fmla="*/ 1645 w 1645"/>
                  <a:gd name="T13" fmla="*/ 695 h 1315"/>
                  <a:gd name="T14" fmla="*/ 689 w 1645"/>
                  <a:gd name="T15" fmla="*/ 930 h 1315"/>
                  <a:gd name="T16" fmla="*/ 287 w 1645"/>
                  <a:gd name="T17" fmla="*/ 1315 h 1315"/>
                  <a:gd name="T18" fmla="*/ 0 w 1645"/>
                  <a:gd name="T19" fmla="*/ 1025 h 1315"/>
                  <a:gd name="T20" fmla="*/ 1104 w 1645"/>
                  <a:gd name="T21" fmla="*/ 0 h 131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645"/>
                  <a:gd name="T34" fmla="*/ 0 h 1315"/>
                  <a:gd name="T35" fmla="*/ 1645 w 1645"/>
                  <a:gd name="T36" fmla="*/ 1315 h 1315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645" h="1315">
                    <a:moveTo>
                      <a:pt x="1104" y="0"/>
                    </a:moveTo>
                    <a:lnTo>
                      <a:pt x="1212" y="112"/>
                    </a:lnTo>
                    <a:lnTo>
                      <a:pt x="1299" y="203"/>
                    </a:lnTo>
                    <a:lnTo>
                      <a:pt x="1374" y="293"/>
                    </a:lnTo>
                    <a:lnTo>
                      <a:pt x="1486" y="425"/>
                    </a:lnTo>
                    <a:lnTo>
                      <a:pt x="1555" y="535"/>
                    </a:lnTo>
                    <a:lnTo>
                      <a:pt x="1645" y="695"/>
                    </a:lnTo>
                    <a:lnTo>
                      <a:pt x="689" y="930"/>
                    </a:lnTo>
                    <a:lnTo>
                      <a:pt x="287" y="1315"/>
                    </a:lnTo>
                    <a:lnTo>
                      <a:pt x="0" y="1025"/>
                    </a:lnTo>
                    <a:lnTo>
                      <a:pt x="1104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79" name="Freeform 100"/>
              <p:cNvSpPr>
                <a:spLocks/>
              </p:cNvSpPr>
              <p:nvPr/>
            </p:nvSpPr>
            <p:spPr bwMode="auto">
              <a:xfrm>
                <a:off x="615" y="3219"/>
                <a:ext cx="1880" cy="1524"/>
              </a:xfrm>
              <a:custGeom>
                <a:avLst/>
                <a:gdLst>
                  <a:gd name="T0" fmla="*/ 8862 w 9403"/>
                  <a:gd name="T1" fmla="*/ 973 h 7618"/>
                  <a:gd name="T2" fmla="*/ 9393 w 9403"/>
                  <a:gd name="T3" fmla="*/ 1565 h 7618"/>
                  <a:gd name="T4" fmla="*/ 9391 w 9403"/>
                  <a:gd name="T5" fmla="*/ 1745 h 7618"/>
                  <a:gd name="T6" fmla="*/ 9358 w 9403"/>
                  <a:gd name="T7" fmla="*/ 1886 h 7618"/>
                  <a:gd name="T8" fmla="*/ 9283 w 9403"/>
                  <a:gd name="T9" fmla="*/ 2042 h 7618"/>
                  <a:gd name="T10" fmla="*/ 9188 w 9403"/>
                  <a:gd name="T11" fmla="*/ 2220 h 7618"/>
                  <a:gd name="T12" fmla="*/ 9101 w 9403"/>
                  <a:gd name="T13" fmla="*/ 2363 h 7618"/>
                  <a:gd name="T14" fmla="*/ 8953 w 9403"/>
                  <a:gd name="T15" fmla="*/ 2581 h 7618"/>
                  <a:gd name="T16" fmla="*/ 8820 w 9403"/>
                  <a:gd name="T17" fmla="*/ 2710 h 7618"/>
                  <a:gd name="T18" fmla="*/ 8692 w 9403"/>
                  <a:gd name="T19" fmla="*/ 2820 h 7618"/>
                  <a:gd name="T20" fmla="*/ 8565 w 9403"/>
                  <a:gd name="T21" fmla="*/ 2936 h 7618"/>
                  <a:gd name="T22" fmla="*/ 8167 w 9403"/>
                  <a:gd name="T23" fmla="*/ 3218 h 7618"/>
                  <a:gd name="T24" fmla="*/ 7930 w 9403"/>
                  <a:gd name="T25" fmla="*/ 3330 h 7618"/>
                  <a:gd name="T26" fmla="*/ 7720 w 9403"/>
                  <a:gd name="T27" fmla="*/ 3423 h 7618"/>
                  <a:gd name="T28" fmla="*/ 7569 w 9403"/>
                  <a:gd name="T29" fmla="*/ 3448 h 7618"/>
                  <a:gd name="T30" fmla="*/ 7303 w 9403"/>
                  <a:gd name="T31" fmla="*/ 3596 h 7618"/>
                  <a:gd name="T32" fmla="*/ 7062 w 9403"/>
                  <a:gd name="T33" fmla="*/ 3723 h 7618"/>
                  <a:gd name="T34" fmla="*/ 6880 w 9403"/>
                  <a:gd name="T35" fmla="*/ 3843 h 7618"/>
                  <a:gd name="T36" fmla="*/ 6174 w 9403"/>
                  <a:gd name="T37" fmla="*/ 4420 h 7618"/>
                  <a:gd name="T38" fmla="*/ 6031 w 9403"/>
                  <a:gd name="T39" fmla="*/ 4501 h 7618"/>
                  <a:gd name="T40" fmla="*/ 5394 w 9403"/>
                  <a:gd name="T41" fmla="*/ 4748 h 7618"/>
                  <a:gd name="T42" fmla="*/ 4612 w 9403"/>
                  <a:gd name="T43" fmla="*/ 4928 h 7618"/>
                  <a:gd name="T44" fmla="*/ 4456 w 9403"/>
                  <a:gd name="T45" fmla="*/ 4976 h 7618"/>
                  <a:gd name="T46" fmla="*/ 3654 w 9403"/>
                  <a:gd name="T47" fmla="*/ 5348 h 7618"/>
                  <a:gd name="T48" fmla="*/ 2886 w 9403"/>
                  <a:gd name="T49" fmla="*/ 6048 h 7618"/>
                  <a:gd name="T50" fmla="*/ 2541 w 9403"/>
                  <a:gd name="T51" fmla="*/ 6316 h 7618"/>
                  <a:gd name="T52" fmla="*/ 2119 w 9403"/>
                  <a:gd name="T53" fmla="*/ 6420 h 7618"/>
                  <a:gd name="T54" fmla="*/ 1764 w 9403"/>
                  <a:gd name="T55" fmla="*/ 6540 h 7618"/>
                  <a:gd name="T56" fmla="*/ 1579 w 9403"/>
                  <a:gd name="T57" fmla="*/ 6698 h 7618"/>
                  <a:gd name="T58" fmla="*/ 1473 w 9403"/>
                  <a:gd name="T59" fmla="*/ 6918 h 7618"/>
                  <a:gd name="T60" fmla="*/ 1446 w 9403"/>
                  <a:gd name="T61" fmla="*/ 7248 h 7618"/>
                  <a:gd name="T62" fmla="*/ 1444 w 9403"/>
                  <a:gd name="T63" fmla="*/ 7416 h 7618"/>
                  <a:gd name="T64" fmla="*/ 1363 w 9403"/>
                  <a:gd name="T65" fmla="*/ 7618 h 7618"/>
                  <a:gd name="T66" fmla="*/ 135 w 9403"/>
                  <a:gd name="T67" fmla="*/ 6713 h 7618"/>
                  <a:gd name="T68" fmla="*/ 361 w 9403"/>
                  <a:gd name="T69" fmla="*/ 6466 h 7618"/>
                  <a:gd name="T70" fmla="*/ 673 w 9403"/>
                  <a:gd name="T71" fmla="*/ 6218 h 7618"/>
                  <a:gd name="T72" fmla="*/ 915 w 9403"/>
                  <a:gd name="T73" fmla="*/ 5746 h 7618"/>
                  <a:gd name="T74" fmla="*/ 1415 w 9403"/>
                  <a:gd name="T75" fmla="*/ 4596 h 7618"/>
                  <a:gd name="T76" fmla="*/ 3138 w 9403"/>
                  <a:gd name="T77" fmla="*/ 2276 h 7618"/>
                  <a:gd name="T78" fmla="*/ 4812 w 9403"/>
                  <a:gd name="T79" fmla="*/ 521 h 7618"/>
                  <a:gd name="T80" fmla="*/ 4900 w 9403"/>
                  <a:gd name="T81" fmla="*/ 421 h 7618"/>
                  <a:gd name="T82" fmla="*/ 4937 w 9403"/>
                  <a:gd name="T83" fmla="*/ 280 h 7618"/>
                  <a:gd name="T84" fmla="*/ 4942 w 9403"/>
                  <a:gd name="T85" fmla="*/ 83 h 7618"/>
                  <a:gd name="T86" fmla="*/ 4922 w 9403"/>
                  <a:gd name="T87" fmla="*/ 0 h 7618"/>
                  <a:gd name="T88" fmla="*/ 5082 w 9403"/>
                  <a:gd name="T89" fmla="*/ 93 h 7618"/>
                  <a:gd name="T90" fmla="*/ 5377 w 9403"/>
                  <a:gd name="T91" fmla="*/ 258 h 7618"/>
                  <a:gd name="T92" fmla="*/ 5607 w 9403"/>
                  <a:gd name="T93" fmla="*/ 341 h 7618"/>
                  <a:gd name="T94" fmla="*/ 6060 w 9403"/>
                  <a:gd name="T95" fmla="*/ 401 h 7618"/>
                  <a:gd name="T96" fmla="*/ 6639 w 9403"/>
                  <a:gd name="T97" fmla="*/ 480 h 7618"/>
                  <a:gd name="T98" fmla="*/ 6992 w 9403"/>
                  <a:gd name="T99" fmla="*/ 540 h 7618"/>
                  <a:gd name="T100" fmla="*/ 7187 w 9403"/>
                  <a:gd name="T101" fmla="*/ 553 h 7618"/>
                  <a:gd name="T102" fmla="*/ 7330 w 9403"/>
                  <a:gd name="T103" fmla="*/ 511 h 7618"/>
                  <a:gd name="T104" fmla="*/ 7523 w 9403"/>
                  <a:gd name="T105" fmla="*/ 500 h 7618"/>
                  <a:gd name="T106" fmla="*/ 7693 w 9403"/>
                  <a:gd name="T107" fmla="*/ 468 h 7618"/>
                  <a:gd name="T108" fmla="*/ 7862 w 9403"/>
                  <a:gd name="T109" fmla="*/ 370 h 7618"/>
                  <a:gd name="T110" fmla="*/ 8040 w 9403"/>
                  <a:gd name="T111" fmla="*/ 266 h 7618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9403"/>
                  <a:gd name="T169" fmla="*/ 0 h 7618"/>
                  <a:gd name="T170" fmla="*/ 9403 w 9403"/>
                  <a:gd name="T171" fmla="*/ 7618 h 7618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9403" h="7618">
                    <a:moveTo>
                      <a:pt x="8167" y="168"/>
                    </a:moveTo>
                    <a:lnTo>
                      <a:pt x="8862" y="973"/>
                    </a:lnTo>
                    <a:lnTo>
                      <a:pt x="9356" y="1523"/>
                    </a:lnTo>
                    <a:lnTo>
                      <a:pt x="9393" y="1565"/>
                    </a:lnTo>
                    <a:lnTo>
                      <a:pt x="9403" y="1671"/>
                    </a:lnTo>
                    <a:lnTo>
                      <a:pt x="9391" y="1745"/>
                    </a:lnTo>
                    <a:lnTo>
                      <a:pt x="9373" y="1805"/>
                    </a:lnTo>
                    <a:lnTo>
                      <a:pt x="9358" y="1886"/>
                    </a:lnTo>
                    <a:lnTo>
                      <a:pt x="9315" y="1971"/>
                    </a:lnTo>
                    <a:lnTo>
                      <a:pt x="9283" y="2042"/>
                    </a:lnTo>
                    <a:lnTo>
                      <a:pt x="9235" y="2127"/>
                    </a:lnTo>
                    <a:lnTo>
                      <a:pt x="9188" y="2220"/>
                    </a:lnTo>
                    <a:lnTo>
                      <a:pt x="9136" y="2293"/>
                    </a:lnTo>
                    <a:lnTo>
                      <a:pt x="9101" y="2363"/>
                    </a:lnTo>
                    <a:lnTo>
                      <a:pt x="9040" y="2451"/>
                    </a:lnTo>
                    <a:lnTo>
                      <a:pt x="8953" y="2581"/>
                    </a:lnTo>
                    <a:lnTo>
                      <a:pt x="8868" y="2668"/>
                    </a:lnTo>
                    <a:lnTo>
                      <a:pt x="8820" y="2710"/>
                    </a:lnTo>
                    <a:lnTo>
                      <a:pt x="8765" y="2768"/>
                    </a:lnTo>
                    <a:lnTo>
                      <a:pt x="8692" y="2820"/>
                    </a:lnTo>
                    <a:lnTo>
                      <a:pt x="8623" y="2883"/>
                    </a:lnTo>
                    <a:lnTo>
                      <a:pt x="8565" y="2936"/>
                    </a:lnTo>
                    <a:lnTo>
                      <a:pt x="8325" y="3111"/>
                    </a:lnTo>
                    <a:lnTo>
                      <a:pt x="8167" y="3218"/>
                    </a:lnTo>
                    <a:lnTo>
                      <a:pt x="8025" y="3283"/>
                    </a:lnTo>
                    <a:lnTo>
                      <a:pt x="7930" y="3330"/>
                    </a:lnTo>
                    <a:lnTo>
                      <a:pt x="7820" y="3376"/>
                    </a:lnTo>
                    <a:lnTo>
                      <a:pt x="7720" y="3423"/>
                    </a:lnTo>
                    <a:lnTo>
                      <a:pt x="7648" y="3420"/>
                    </a:lnTo>
                    <a:lnTo>
                      <a:pt x="7569" y="3448"/>
                    </a:lnTo>
                    <a:lnTo>
                      <a:pt x="7523" y="3468"/>
                    </a:lnTo>
                    <a:lnTo>
                      <a:pt x="7303" y="3596"/>
                    </a:lnTo>
                    <a:lnTo>
                      <a:pt x="7165" y="3658"/>
                    </a:lnTo>
                    <a:lnTo>
                      <a:pt x="7062" y="3723"/>
                    </a:lnTo>
                    <a:lnTo>
                      <a:pt x="6959" y="3785"/>
                    </a:lnTo>
                    <a:lnTo>
                      <a:pt x="6880" y="3843"/>
                    </a:lnTo>
                    <a:lnTo>
                      <a:pt x="6820" y="3895"/>
                    </a:lnTo>
                    <a:lnTo>
                      <a:pt x="6174" y="4420"/>
                    </a:lnTo>
                    <a:lnTo>
                      <a:pt x="6100" y="4470"/>
                    </a:lnTo>
                    <a:lnTo>
                      <a:pt x="6031" y="4501"/>
                    </a:lnTo>
                    <a:lnTo>
                      <a:pt x="5689" y="4638"/>
                    </a:lnTo>
                    <a:lnTo>
                      <a:pt x="5394" y="4748"/>
                    </a:lnTo>
                    <a:lnTo>
                      <a:pt x="4949" y="4870"/>
                    </a:lnTo>
                    <a:lnTo>
                      <a:pt x="4612" y="4928"/>
                    </a:lnTo>
                    <a:lnTo>
                      <a:pt x="4605" y="4930"/>
                    </a:lnTo>
                    <a:lnTo>
                      <a:pt x="4456" y="4976"/>
                    </a:lnTo>
                    <a:lnTo>
                      <a:pt x="3991" y="5183"/>
                    </a:lnTo>
                    <a:lnTo>
                      <a:pt x="3654" y="5348"/>
                    </a:lnTo>
                    <a:lnTo>
                      <a:pt x="3344" y="5571"/>
                    </a:lnTo>
                    <a:lnTo>
                      <a:pt x="2886" y="6048"/>
                    </a:lnTo>
                    <a:lnTo>
                      <a:pt x="2716" y="6221"/>
                    </a:lnTo>
                    <a:lnTo>
                      <a:pt x="2541" y="6316"/>
                    </a:lnTo>
                    <a:lnTo>
                      <a:pt x="2299" y="6368"/>
                    </a:lnTo>
                    <a:lnTo>
                      <a:pt x="2119" y="6420"/>
                    </a:lnTo>
                    <a:lnTo>
                      <a:pt x="1938" y="6478"/>
                    </a:lnTo>
                    <a:lnTo>
                      <a:pt x="1764" y="6540"/>
                    </a:lnTo>
                    <a:lnTo>
                      <a:pt x="1679" y="6598"/>
                    </a:lnTo>
                    <a:lnTo>
                      <a:pt x="1579" y="6698"/>
                    </a:lnTo>
                    <a:lnTo>
                      <a:pt x="1513" y="6803"/>
                    </a:lnTo>
                    <a:lnTo>
                      <a:pt x="1473" y="6918"/>
                    </a:lnTo>
                    <a:lnTo>
                      <a:pt x="1453" y="7068"/>
                    </a:lnTo>
                    <a:lnTo>
                      <a:pt x="1446" y="7248"/>
                    </a:lnTo>
                    <a:lnTo>
                      <a:pt x="1444" y="7358"/>
                    </a:lnTo>
                    <a:lnTo>
                      <a:pt x="1444" y="7416"/>
                    </a:lnTo>
                    <a:lnTo>
                      <a:pt x="1426" y="7499"/>
                    </a:lnTo>
                    <a:lnTo>
                      <a:pt x="1363" y="7618"/>
                    </a:lnTo>
                    <a:lnTo>
                      <a:pt x="766" y="7181"/>
                    </a:lnTo>
                    <a:lnTo>
                      <a:pt x="135" y="6713"/>
                    </a:lnTo>
                    <a:lnTo>
                      <a:pt x="0" y="6598"/>
                    </a:lnTo>
                    <a:lnTo>
                      <a:pt x="361" y="6466"/>
                    </a:lnTo>
                    <a:lnTo>
                      <a:pt x="493" y="6391"/>
                    </a:lnTo>
                    <a:lnTo>
                      <a:pt x="673" y="6218"/>
                    </a:lnTo>
                    <a:lnTo>
                      <a:pt x="680" y="6193"/>
                    </a:lnTo>
                    <a:lnTo>
                      <a:pt x="915" y="5746"/>
                    </a:lnTo>
                    <a:lnTo>
                      <a:pt x="1249" y="5023"/>
                    </a:lnTo>
                    <a:lnTo>
                      <a:pt x="1415" y="4596"/>
                    </a:lnTo>
                    <a:lnTo>
                      <a:pt x="1959" y="3723"/>
                    </a:lnTo>
                    <a:lnTo>
                      <a:pt x="3138" y="2276"/>
                    </a:lnTo>
                    <a:lnTo>
                      <a:pt x="4667" y="643"/>
                    </a:lnTo>
                    <a:lnTo>
                      <a:pt x="4812" y="521"/>
                    </a:lnTo>
                    <a:lnTo>
                      <a:pt x="4856" y="478"/>
                    </a:lnTo>
                    <a:lnTo>
                      <a:pt x="4900" y="421"/>
                    </a:lnTo>
                    <a:lnTo>
                      <a:pt x="4922" y="355"/>
                    </a:lnTo>
                    <a:lnTo>
                      <a:pt x="4937" y="280"/>
                    </a:lnTo>
                    <a:lnTo>
                      <a:pt x="4952" y="150"/>
                    </a:lnTo>
                    <a:lnTo>
                      <a:pt x="4942" y="83"/>
                    </a:lnTo>
                    <a:lnTo>
                      <a:pt x="4939" y="36"/>
                    </a:lnTo>
                    <a:lnTo>
                      <a:pt x="4922" y="0"/>
                    </a:lnTo>
                    <a:lnTo>
                      <a:pt x="5002" y="38"/>
                    </a:lnTo>
                    <a:lnTo>
                      <a:pt x="5082" y="93"/>
                    </a:lnTo>
                    <a:lnTo>
                      <a:pt x="5227" y="170"/>
                    </a:lnTo>
                    <a:lnTo>
                      <a:pt x="5377" y="258"/>
                    </a:lnTo>
                    <a:lnTo>
                      <a:pt x="5487" y="330"/>
                    </a:lnTo>
                    <a:lnTo>
                      <a:pt x="5607" y="341"/>
                    </a:lnTo>
                    <a:lnTo>
                      <a:pt x="5757" y="361"/>
                    </a:lnTo>
                    <a:lnTo>
                      <a:pt x="6060" y="401"/>
                    </a:lnTo>
                    <a:lnTo>
                      <a:pt x="6535" y="468"/>
                    </a:lnTo>
                    <a:lnTo>
                      <a:pt x="6639" y="480"/>
                    </a:lnTo>
                    <a:lnTo>
                      <a:pt x="6735" y="490"/>
                    </a:lnTo>
                    <a:lnTo>
                      <a:pt x="6992" y="540"/>
                    </a:lnTo>
                    <a:lnTo>
                      <a:pt x="7120" y="558"/>
                    </a:lnTo>
                    <a:lnTo>
                      <a:pt x="7187" y="553"/>
                    </a:lnTo>
                    <a:lnTo>
                      <a:pt x="7258" y="533"/>
                    </a:lnTo>
                    <a:lnTo>
                      <a:pt x="7330" y="511"/>
                    </a:lnTo>
                    <a:lnTo>
                      <a:pt x="7422" y="519"/>
                    </a:lnTo>
                    <a:lnTo>
                      <a:pt x="7523" y="500"/>
                    </a:lnTo>
                    <a:lnTo>
                      <a:pt x="7625" y="480"/>
                    </a:lnTo>
                    <a:lnTo>
                      <a:pt x="7693" y="468"/>
                    </a:lnTo>
                    <a:lnTo>
                      <a:pt x="7770" y="423"/>
                    </a:lnTo>
                    <a:lnTo>
                      <a:pt x="7862" y="370"/>
                    </a:lnTo>
                    <a:lnTo>
                      <a:pt x="7953" y="324"/>
                    </a:lnTo>
                    <a:lnTo>
                      <a:pt x="8040" y="266"/>
                    </a:lnTo>
                    <a:lnTo>
                      <a:pt x="8167" y="16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80" name="Freeform 101"/>
              <p:cNvSpPr>
                <a:spLocks/>
              </p:cNvSpPr>
              <p:nvPr/>
            </p:nvSpPr>
            <p:spPr bwMode="auto">
              <a:xfrm>
                <a:off x="1026" y="913"/>
                <a:ext cx="778" cy="685"/>
              </a:xfrm>
              <a:custGeom>
                <a:avLst/>
                <a:gdLst>
                  <a:gd name="T0" fmla="*/ 2458 w 3886"/>
                  <a:gd name="T1" fmla="*/ 0 h 3425"/>
                  <a:gd name="T2" fmla="*/ 1373 w 3886"/>
                  <a:gd name="T3" fmla="*/ 1583 h 3425"/>
                  <a:gd name="T4" fmla="*/ 1279 w 3886"/>
                  <a:gd name="T5" fmla="*/ 1712 h 3425"/>
                  <a:gd name="T6" fmla="*/ 1268 w 3886"/>
                  <a:gd name="T7" fmla="*/ 1717 h 3425"/>
                  <a:gd name="T8" fmla="*/ 1256 w 3886"/>
                  <a:gd name="T9" fmla="*/ 1730 h 3425"/>
                  <a:gd name="T10" fmla="*/ 1250 w 3886"/>
                  <a:gd name="T11" fmla="*/ 1751 h 3425"/>
                  <a:gd name="T12" fmla="*/ 1256 w 3886"/>
                  <a:gd name="T13" fmla="*/ 1774 h 3425"/>
                  <a:gd name="T14" fmla="*/ 1275 w 3886"/>
                  <a:gd name="T15" fmla="*/ 1792 h 3425"/>
                  <a:gd name="T16" fmla="*/ 1588 w 3886"/>
                  <a:gd name="T17" fmla="*/ 2010 h 3425"/>
                  <a:gd name="T18" fmla="*/ 1601 w 3886"/>
                  <a:gd name="T19" fmla="*/ 2017 h 3425"/>
                  <a:gd name="T20" fmla="*/ 1616 w 3886"/>
                  <a:gd name="T21" fmla="*/ 2025 h 3425"/>
                  <a:gd name="T22" fmla="*/ 1659 w 3886"/>
                  <a:gd name="T23" fmla="*/ 2019 h 3425"/>
                  <a:gd name="T24" fmla="*/ 1684 w 3886"/>
                  <a:gd name="T25" fmla="*/ 2002 h 3425"/>
                  <a:gd name="T26" fmla="*/ 1706 w 3886"/>
                  <a:gd name="T27" fmla="*/ 1985 h 3425"/>
                  <a:gd name="T28" fmla="*/ 1736 w 3886"/>
                  <a:gd name="T29" fmla="*/ 1962 h 3425"/>
                  <a:gd name="T30" fmla="*/ 1986 w 3886"/>
                  <a:gd name="T31" fmla="*/ 1587 h 3425"/>
                  <a:gd name="T32" fmla="*/ 2426 w 3886"/>
                  <a:gd name="T33" fmla="*/ 840 h 3425"/>
                  <a:gd name="T34" fmla="*/ 2852 w 3886"/>
                  <a:gd name="T35" fmla="*/ 152 h 3425"/>
                  <a:gd name="T36" fmla="*/ 2487 w 3886"/>
                  <a:gd name="T37" fmla="*/ 77 h 3425"/>
                  <a:gd name="T38" fmla="*/ 1373 w 3886"/>
                  <a:gd name="T39" fmla="*/ 1583 h 3425"/>
                  <a:gd name="T40" fmla="*/ 2458 w 3886"/>
                  <a:gd name="T41" fmla="*/ 0 h 3425"/>
                  <a:gd name="T42" fmla="*/ 3624 w 3886"/>
                  <a:gd name="T43" fmla="*/ 172 h 3425"/>
                  <a:gd name="T44" fmla="*/ 3859 w 3886"/>
                  <a:gd name="T45" fmla="*/ 812 h 3425"/>
                  <a:gd name="T46" fmla="*/ 3876 w 3886"/>
                  <a:gd name="T47" fmla="*/ 890 h 3425"/>
                  <a:gd name="T48" fmla="*/ 3886 w 3886"/>
                  <a:gd name="T49" fmla="*/ 960 h 3425"/>
                  <a:gd name="T50" fmla="*/ 3886 w 3886"/>
                  <a:gd name="T51" fmla="*/ 1019 h 3425"/>
                  <a:gd name="T52" fmla="*/ 3874 w 3886"/>
                  <a:gd name="T53" fmla="*/ 1087 h 3425"/>
                  <a:gd name="T54" fmla="*/ 3854 w 3886"/>
                  <a:gd name="T55" fmla="*/ 1199 h 3425"/>
                  <a:gd name="T56" fmla="*/ 3726 w 3886"/>
                  <a:gd name="T57" fmla="*/ 1612 h 3425"/>
                  <a:gd name="T58" fmla="*/ 3699 w 3886"/>
                  <a:gd name="T59" fmla="*/ 1680 h 3425"/>
                  <a:gd name="T60" fmla="*/ 3842 w 3886"/>
                  <a:gd name="T61" fmla="*/ 1917 h 3425"/>
                  <a:gd name="T62" fmla="*/ 3839 w 3886"/>
                  <a:gd name="T63" fmla="*/ 1917 h 3425"/>
                  <a:gd name="T64" fmla="*/ 3606 w 3886"/>
                  <a:gd name="T65" fmla="*/ 2056 h 3425"/>
                  <a:gd name="T66" fmla="*/ 1339 w 3886"/>
                  <a:gd name="T67" fmla="*/ 3425 h 3425"/>
                  <a:gd name="T68" fmla="*/ 0 w 3886"/>
                  <a:gd name="T69" fmla="*/ 2512 h 3425"/>
                  <a:gd name="T70" fmla="*/ 941 w 3886"/>
                  <a:gd name="T71" fmla="*/ 1979 h 3425"/>
                  <a:gd name="T72" fmla="*/ 988 w 3886"/>
                  <a:gd name="T73" fmla="*/ 1957 h 3425"/>
                  <a:gd name="T74" fmla="*/ 1036 w 3886"/>
                  <a:gd name="T75" fmla="*/ 1917 h 3425"/>
                  <a:gd name="T76" fmla="*/ 1073 w 3886"/>
                  <a:gd name="T77" fmla="*/ 1877 h 3425"/>
                  <a:gd name="T78" fmla="*/ 1128 w 3886"/>
                  <a:gd name="T79" fmla="*/ 1822 h 3425"/>
                  <a:gd name="T80" fmla="*/ 1200 w 3886"/>
                  <a:gd name="T81" fmla="*/ 1734 h 3425"/>
                  <a:gd name="T82" fmla="*/ 1288 w 3886"/>
                  <a:gd name="T83" fmla="*/ 1579 h 3425"/>
                  <a:gd name="T84" fmla="*/ 2458 w 3886"/>
                  <a:gd name="T85" fmla="*/ 0 h 3425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3886"/>
                  <a:gd name="T130" fmla="*/ 0 h 3425"/>
                  <a:gd name="T131" fmla="*/ 3886 w 3886"/>
                  <a:gd name="T132" fmla="*/ 3425 h 3425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3886" h="3425">
                    <a:moveTo>
                      <a:pt x="2458" y="0"/>
                    </a:moveTo>
                    <a:lnTo>
                      <a:pt x="1373" y="1583"/>
                    </a:lnTo>
                    <a:lnTo>
                      <a:pt x="1279" y="1712"/>
                    </a:lnTo>
                    <a:lnTo>
                      <a:pt x="1268" y="1717"/>
                    </a:lnTo>
                    <a:lnTo>
                      <a:pt x="1256" y="1730"/>
                    </a:lnTo>
                    <a:lnTo>
                      <a:pt x="1250" y="1751"/>
                    </a:lnTo>
                    <a:lnTo>
                      <a:pt x="1256" y="1774"/>
                    </a:lnTo>
                    <a:lnTo>
                      <a:pt x="1275" y="1792"/>
                    </a:lnTo>
                    <a:lnTo>
                      <a:pt x="1588" y="2010"/>
                    </a:lnTo>
                    <a:lnTo>
                      <a:pt x="1601" y="2017"/>
                    </a:lnTo>
                    <a:lnTo>
                      <a:pt x="1616" y="2025"/>
                    </a:lnTo>
                    <a:lnTo>
                      <a:pt x="1659" y="2019"/>
                    </a:lnTo>
                    <a:lnTo>
                      <a:pt x="1684" y="2002"/>
                    </a:lnTo>
                    <a:lnTo>
                      <a:pt x="1706" y="1985"/>
                    </a:lnTo>
                    <a:lnTo>
                      <a:pt x="1736" y="1962"/>
                    </a:lnTo>
                    <a:lnTo>
                      <a:pt x="1986" y="1587"/>
                    </a:lnTo>
                    <a:lnTo>
                      <a:pt x="2426" y="840"/>
                    </a:lnTo>
                    <a:lnTo>
                      <a:pt x="2852" y="152"/>
                    </a:lnTo>
                    <a:lnTo>
                      <a:pt x="2487" y="77"/>
                    </a:lnTo>
                    <a:lnTo>
                      <a:pt x="1373" y="1583"/>
                    </a:lnTo>
                    <a:lnTo>
                      <a:pt x="2458" y="0"/>
                    </a:lnTo>
                    <a:lnTo>
                      <a:pt x="3624" y="172"/>
                    </a:lnTo>
                    <a:lnTo>
                      <a:pt x="3859" y="812"/>
                    </a:lnTo>
                    <a:lnTo>
                      <a:pt x="3876" y="890"/>
                    </a:lnTo>
                    <a:lnTo>
                      <a:pt x="3886" y="960"/>
                    </a:lnTo>
                    <a:lnTo>
                      <a:pt x="3886" y="1019"/>
                    </a:lnTo>
                    <a:lnTo>
                      <a:pt x="3874" y="1087"/>
                    </a:lnTo>
                    <a:lnTo>
                      <a:pt x="3854" y="1199"/>
                    </a:lnTo>
                    <a:lnTo>
                      <a:pt x="3726" y="1612"/>
                    </a:lnTo>
                    <a:lnTo>
                      <a:pt x="3699" y="1680"/>
                    </a:lnTo>
                    <a:lnTo>
                      <a:pt x="3842" y="1917"/>
                    </a:lnTo>
                    <a:lnTo>
                      <a:pt x="3839" y="1917"/>
                    </a:lnTo>
                    <a:lnTo>
                      <a:pt x="3606" y="2056"/>
                    </a:lnTo>
                    <a:lnTo>
                      <a:pt x="1339" y="3425"/>
                    </a:lnTo>
                    <a:lnTo>
                      <a:pt x="0" y="2512"/>
                    </a:lnTo>
                    <a:lnTo>
                      <a:pt x="941" y="1979"/>
                    </a:lnTo>
                    <a:lnTo>
                      <a:pt x="988" y="1957"/>
                    </a:lnTo>
                    <a:lnTo>
                      <a:pt x="1036" y="1917"/>
                    </a:lnTo>
                    <a:lnTo>
                      <a:pt x="1073" y="1877"/>
                    </a:lnTo>
                    <a:lnTo>
                      <a:pt x="1128" y="1822"/>
                    </a:lnTo>
                    <a:lnTo>
                      <a:pt x="1200" y="1734"/>
                    </a:lnTo>
                    <a:lnTo>
                      <a:pt x="1288" y="1579"/>
                    </a:lnTo>
                    <a:lnTo>
                      <a:pt x="2458" y="0"/>
                    </a:lnTo>
                    <a:close/>
                  </a:path>
                </a:pathLst>
              </a:custGeom>
              <a:solidFill>
                <a:srgbClr val="FFF4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81" name="Freeform 102"/>
              <p:cNvSpPr>
                <a:spLocks/>
              </p:cNvSpPr>
              <p:nvPr/>
            </p:nvSpPr>
            <p:spPr bwMode="auto">
              <a:xfrm>
                <a:off x="1026" y="913"/>
                <a:ext cx="778" cy="685"/>
              </a:xfrm>
              <a:custGeom>
                <a:avLst/>
                <a:gdLst>
                  <a:gd name="T0" fmla="*/ 2458 w 3886"/>
                  <a:gd name="T1" fmla="*/ 0 h 3425"/>
                  <a:gd name="T2" fmla="*/ 3624 w 3886"/>
                  <a:gd name="T3" fmla="*/ 172 h 3425"/>
                  <a:gd name="T4" fmla="*/ 3859 w 3886"/>
                  <a:gd name="T5" fmla="*/ 812 h 3425"/>
                  <a:gd name="T6" fmla="*/ 3876 w 3886"/>
                  <a:gd name="T7" fmla="*/ 890 h 3425"/>
                  <a:gd name="T8" fmla="*/ 3886 w 3886"/>
                  <a:gd name="T9" fmla="*/ 960 h 3425"/>
                  <a:gd name="T10" fmla="*/ 3886 w 3886"/>
                  <a:gd name="T11" fmla="*/ 1019 h 3425"/>
                  <a:gd name="T12" fmla="*/ 3874 w 3886"/>
                  <a:gd name="T13" fmla="*/ 1087 h 3425"/>
                  <a:gd name="T14" fmla="*/ 3854 w 3886"/>
                  <a:gd name="T15" fmla="*/ 1199 h 3425"/>
                  <a:gd name="T16" fmla="*/ 3726 w 3886"/>
                  <a:gd name="T17" fmla="*/ 1612 h 3425"/>
                  <a:gd name="T18" fmla="*/ 3699 w 3886"/>
                  <a:gd name="T19" fmla="*/ 1680 h 3425"/>
                  <a:gd name="T20" fmla="*/ 3842 w 3886"/>
                  <a:gd name="T21" fmla="*/ 1917 h 3425"/>
                  <a:gd name="T22" fmla="*/ 3839 w 3886"/>
                  <a:gd name="T23" fmla="*/ 1917 h 3425"/>
                  <a:gd name="T24" fmla="*/ 3606 w 3886"/>
                  <a:gd name="T25" fmla="*/ 2056 h 3425"/>
                  <a:gd name="T26" fmla="*/ 1339 w 3886"/>
                  <a:gd name="T27" fmla="*/ 3425 h 3425"/>
                  <a:gd name="T28" fmla="*/ 0 w 3886"/>
                  <a:gd name="T29" fmla="*/ 2512 h 3425"/>
                  <a:gd name="T30" fmla="*/ 941 w 3886"/>
                  <a:gd name="T31" fmla="*/ 1979 h 3425"/>
                  <a:gd name="T32" fmla="*/ 988 w 3886"/>
                  <a:gd name="T33" fmla="*/ 1957 h 3425"/>
                  <a:gd name="T34" fmla="*/ 1036 w 3886"/>
                  <a:gd name="T35" fmla="*/ 1917 h 3425"/>
                  <a:gd name="T36" fmla="*/ 1073 w 3886"/>
                  <a:gd name="T37" fmla="*/ 1877 h 3425"/>
                  <a:gd name="T38" fmla="*/ 1128 w 3886"/>
                  <a:gd name="T39" fmla="*/ 1822 h 3425"/>
                  <a:gd name="T40" fmla="*/ 1200 w 3886"/>
                  <a:gd name="T41" fmla="*/ 1734 h 3425"/>
                  <a:gd name="T42" fmla="*/ 1288 w 3886"/>
                  <a:gd name="T43" fmla="*/ 1579 h 3425"/>
                  <a:gd name="T44" fmla="*/ 2458 w 3886"/>
                  <a:gd name="T45" fmla="*/ 0 h 3425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3886"/>
                  <a:gd name="T70" fmla="*/ 0 h 3425"/>
                  <a:gd name="T71" fmla="*/ 3886 w 3886"/>
                  <a:gd name="T72" fmla="*/ 3425 h 3425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3886" h="3425">
                    <a:moveTo>
                      <a:pt x="2458" y="0"/>
                    </a:moveTo>
                    <a:lnTo>
                      <a:pt x="3624" y="172"/>
                    </a:lnTo>
                    <a:lnTo>
                      <a:pt x="3859" y="812"/>
                    </a:lnTo>
                    <a:lnTo>
                      <a:pt x="3876" y="890"/>
                    </a:lnTo>
                    <a:lnTo>
                      <a:pt x="3886" y="960"/>
                    </a:lnTo>
                    <a:lnTo>
                      <a:pt x="3886" y="1019"/>
                    </a:lnTo>
                    <a:lnTo>
                      <a:pt x="3874" y="1087"/>
                    </a:lnTo>
                    <a:lnTo>
                      <a:pt x="3854" y="1199"/>
                    </a:lnTo>
                    <a:lnTo>
                      <a:pt x="3726" y="1612"/>
                    </a:lnTo>
                    <a:lnTo>
                      <a:pt x="3699" y="1680"/>
                    </a:lnTo>
                    <a:lnTo>
                      <a:pt x="3842" y="1917"/>
                    </a:lnTo>
                    <a:lnTo>
                      <a:pt x="3839" y="1917"/>
                    </a:lnTo>
                    <a:lnTo>
                      <a:pt x="3606" y="2056"/>
                    </a:lnTo>
                    <a:lnTo>
                      <a:pt x="1339" y="3425"/>
                    </a:lnTo>
                    <a:lnTo>
                      <a:pt x="0" y="2512"/>
                    </a:lnTo>
                    <a:lnTo>
                      <a:pt x="941" y="1979"/>
                    </a:lnTo>
                    <a:lnTo>
                      <a:pt x="988" y="1957"/>
                    </a:lnTo>
                    <a:lnTo>
                      <a:pt x="1036" y="1917"/>
                    </a:lnTo>
                    <a:lnTo>
                      <a:pt x="1073" y="1877"/>
                    </a:lnTo>
                    <a:lnTo>
                      <a:pt x="1128" y="1822"/>
                    </a:lnTo>
                    <a:lnTo>
                      <a:pt x="1200" y="1734"/>
                    </a:lnTo>
                    <a:lnTo>
                      <a:pt x="1288" y="1579"/>
                    </a:lnTo>
                    <a:lnTo>
                      <a:pt x="2458" y="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82" name="Freeform 103"/>
              <p:cNvSpPr>
                <a:spLocks/>
              </p:cNvSpPr>
              <p:nvPr/>
            </p:nvSpPr>
            <p:spPr bwMode="auto">
              <a:xfrm>
                <a:off x="1276" y="928"/>
                <a:ext cx="321" cy="390"/>
              </a:xfrm>
              <a:custGeom>
                <a:avLst/>
                <a:gdLst>
                  <a:gd name="T0" fmla="*/ 123 w 1602"/>
                  <a:gd name="T1" fmla="*/ 1506 h 1948"/>
                  <a:gd name="T2" fmla="*/ 29 w 1602"/>
                  <a:gd name="T3" fmla="*/ 1635 h 1948"/>
                  <a:gd name="T4" fmla="*/ 18 w 1602"/>
                  <a:gd name="T5" fmla="*/ 1640 h 1948"/>
                  <a:gd name="T6" fmla="*/ 6 w 1602"/>
                  <a:gd name="T7" fmla="*/ 1653 h 1948"/>
                  <a:gd name="T8" fmla="*/ 0 w 1602"/>
                  <a:gd name="T9" fmla="*/ 1674 h 1948"/>
                  <a:gd name="T10" fmla="*/ 6 w 1602"/>
                  <a:gd name="T11" fmla="*/ 1697 h 1948"/>
                  <a:gd name="T12" fmla="*/ 25 w 1602"/>
                  <a:gd name="T13" fmla="*/ 1715 h 1948"/>
                  <a:gd name="T14" fmla="*/ 338 w 1602"/>
                  <a:gd name="T15" fmla="*/ 1933 h 1948"/>
                  <a:gd name="T16" fmla="*/ 351 w 1602"/>
                  <a:gd name="T17" fmla="*/ 1940 h 1948"/>
                  <a:gd name="T18" fmla="*/ 366 w 1602"/>
                  <a:gd name="T19" fmla="*/ 1948 h 1948"/>
                  <a:gd name="T20" fmla="*/ 409 w 1602"/>
                  <a:gd name="T21" fmla="*/ 1942 h 1948"/>
                  <a:gd name="T22" fmla="*/ 434 w 1602"/>
                  <a:gd name="T23" fmla="*/ 1925 h 1948"/>
                  <a:gd name="T24" fmla="*/ 456 w 1602"/>
                  <a:gd name="T25" fmla="*/ 1908 h 1948"/>
                  <a:gd name="T26" fmla="*/ 486 w 1602"/>
                  <a:gd name="T27" fmla="*/ 1885 h 1948"/>
                  <a:gd name="T28" fmla="*/ 736 w 1602"/>
                  <a:gd name="T29" fmla="*/ 1510 h 1948"/>
                  <a:gd name="T30" fmla="*/ 1176 w 1602"/>
                  <a:gd name="T31" fmla="*/ 763 h 1948"/>
                  <a:gd name="T32" fmla="*/ 1602 w 1602"/>
                  <a:gd name="T33" fmla="*/ 75 h 1948"/>
                  <a:gd name="T34" fmla="*/ 1237 w 1602"/>
                  <a:gd name="T35" fmla="*/ 0 h 1948"/>
                  <a:gd name="T36" fmla="*/ 123 w 1602"/>
                  <a:gd name="T37" fmla="*/ 1506 h 1948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602"/>
                  <a:gd name="T58" fmla="*/ 0 h 1948"/>
                  <a:gd name="T59" fmla="*/ 1602 w 1602"/>
                  <a:gd name="T60" fmla="*/ 1948 h 1948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602" h="1948">
                    <a:moveTo>
                      <a:pt x="123" y="1506"/>
                    </a:moveTo>
                    <a:lnTo>
                      <a:pt x="29" y="1635"/>
                    </a:lnTo>
                    <a:lnTo>
                      <a:pt x="18" y="1640"/>
                    </a:lnTo>
                    <a:lnTo>
                      <a:pt x="6" y="1653"/>
                    </a:lnTo>
                    <a:lnTo>
                      <a:pt x="0" y="1674"/>
                    </a:lnTo>
                    <a:lnTo>
                      <a:pt x="6" y="1697"/>
                    </a:lnTo>
                    <a:lnTo>
                      <a:pt x="25" y="1715"/>
                    </a:lnTo>
                    <a:lnTo>
                      <a:pt x="338" y="1933"/>
                    </a:lnTo>
                    <a:lnTo>
                      <a:pt x="351" y="1940"/>
                    </a:lnTo>
                    <a:lnTo>
                      <a:pt x="366" y="1948"/>
                    </a:lnTo>
                    <a:lnTo>
                      <a:pt x="409" y="1942"/>
                    </a:lnTo>
                    <a:lnTo>
                      <a:pt x="434" y="1925"/>
                    </a:lnTo>
                    <a:lnTo>
                      <a:pt x="456" y="1908"/>
                    </a:lnTo>
                    <a:lnTo>
                      <a:pt x="486" y="1885"/>
                    </a:lnTo>
                    <a:lnTo>
                      <a:pt x="736" y="1510"/>
                    </a:lnTo>
                    <a:lnTo>
                      <a:pt x="1176" y="763"/>
                    </a:lnTo>
                    <a:lnTo>
                      <a:pt x="1602" y="75"/>
                    </a:lnTo>
                    <a:lnTo>
                      <a:pt x="1237" y="0"/>
                    </a:lnTo>
                    <a:lnTo>
                      <a:pt x="123" y="1506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83" name="Freeform 104"/>
              <p:cNvSpPr>
                <a:spLocks/>
              </p:cNvSpPr>
              <p:nvPr/>
            </p:nvSpPr>
            <p:spPr bwMode="auto">
              <a:xfrm>
                <a:off x="1586" y="420"/>
                <a:ext cx="455" cy="426"/>
              </a:xfrm>
              <a:custGeom>
                <a:avLst/>
                <a:gdLst>
                  <a:gd name="T0" fmla="*/ 731 w 2279"/>
                  <a:gd name="T1" fmla="*/ 0 h 2130"/>
                  <a:gd name="T2" fmla="*/ 1331 w 2279"/>
                  <a:gd name="T3" fmla="*/ 325 h 2130"/>
                  <a:gd name="T4" fmla="*/ 1455 w 2279"/>
                  <a:gd name="T5" fmla="*/ 402 h 2130"/>
                  <a:gd name="T6" fmla="*/ 1665 w 2279"/>
                  <a:gd name="T7" fmla="*/ 550 h 2130"/>
                  <a:gd name="T8" fmla="*/ 2279 w 2279"/>
                  <a:gd name="T9" fmla="*/ 988 h 2130"/>
                  <a:gd name="T10" fmla="*/ 2038 w 2279"/>
                  <a:gd name="T11" fmla="*/ 1380 h 2130"/>
                  <a:gd name="T12" fmla="*/ 1773 w 2279"/>
                  <a:gd name="T13" fmla="*/ 1270 h 2130"/>
                  <a:gd name="T14" fmla="*/ 1428 w 2279"/>
                  <a:gd name="T15" fmla="*/ 2130 h 2130"/>
                  <a:gd name="T16" fmla="*/ 0 w 2279"/>
                  <a:gd name="T17" fmla="*/ 1639 h 2130"/>
                  <a:gd name="T18" fmla="*/ 250 w 2279"/>
                  <a:gd name="T19" fmla="*/ 1025 h 2130"/>
                  <a:gd name="T20" fmla="*/ 322 w 2279"/>
                  <a:gd name="T21" fmla="*/ 817 h 2130"/>
                  <a:gd name="T22" fmla="*/ 443 w 2279"/>
                  <a:gd name="T23" fmla="*/ 540 h 2130"/>
                  <a:gd name="T24" fmla="*/ 565 w 2279"/>
                  <a:gd name="T25" fmla="*/ 307 h 2130"/>
                  <a:gd name="T26" fmla="*/ 728 w 2279"/>
                  <a:gd name="T27" fmla="*/ 2 h 2130"/>
                  <a:gd name="T28" fmla="*/ 731 w 2279"/>
                  <a:gd name="T29" fmla="*/ 0 h 213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2279"/>
                  <a:gd name="T46" fmla="*/ 0 h 2130"/>
                  <a:gd name="T47" fmla="*/ 2279 w 2279"/>
                  <a:gd name="T48" fmla="*/ 2130 h 213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2279" h="2130">
                    <a:moveTo>
                      <a:pt x="731" y="0"/>
                    </a:moveTo>
                    <a:lnTo>
                      <a:pt x="1331" y="325"/>
                    </a:lnTo>
                    <a:lnTo>
                      <a:pt x="1455" y="402"/>
                    </a:lnTo>
                    <a:lnTo>
                      <a:pt x="1665" y="550"/>
                    </a:lnTo>
                    <a:lnTo>
                      <a:pt x="2279" y="988"/>
                    </a:lnTo>
                    <a:lnTo>
                      <a:pt x="2038" y="1380"/>
                    </a:lnTo>
                    <a:lnTo>
                      <a:pt x="1773" y="1270"/>
                    </a:lnTo>
                    <a:lnTo>
                      <a:pt x="1428" y="2130"/>
                    </a:lnTo>
                    <a:lnTo>
                      <a:pt x="0" y="1639"/>
                    </a:lnTo>
                    <a:lnTo>
                      <a:pt x="250" y="1025"/>
                    </a:lnTo>
                    <a:lnTo>
                      <a:pt x="322" y="817"/>
                    </a:lnTo>
                    <a:lnTo>
                      <a:pt x="443" y="540"/>
                    </a:lnTo>
                    <a:lnTo>
                      <a:pt x="565" y="307"/>
                    </a:lnTo>
                    <a:lnTo>
                      <a:pt x="728" y="2"/>
                    </a:lnTo>
                    <a:lnTo>
                      <a:pt x="731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84" name="Freeform 105"/>
              <p:cNvSpPr>
                <a:spLocks/>
              </p:cNvSpPr>
              <p:nvPr/>
            </p:nvSpPr>
            <p:spPr bwMode="auto">
              <a:xfrm>
                <a:off x="1518" y="748"/>
                <a:ext cx="453" cy="207"/>
              </a:xfrm>
              <a:custGeom>
                <a:avLst/>
                <a:gdLst>
                  <a:gd name="T0" fmla="*/ 338 w 2266"/>
                  <a:gd name="T1" fmla="*/ 0 h 1036"/>
                  <a:gd name="T2" fmla="*/ 1766 w 2266"/>
                  <a:gd name="T3" fmla="*/ 491 h 1036"/>
                  <a:gd name="T4" fmla="*/ 2111 w 2266"/>
                  <a:gd name="T5" fmla="*/ 608 h 1036"/>
                  <a:gd name="T6" fmla="*/ 2186 w 2266"/>
                  <a:gd name="T7" fmla="*/ 643 h 1036"/>
                  <a:gd name="T8" fmla="*/ 2266 w 2266"/>
                  <a:gd name="T9" fmla="*/ 706 h 1036"/>
                  <a:gd name="T10" fmla="*/ 1648 w 2266"/>
                  <a:gd name="T11" fmla="*/ 1036 h 1036"/>
                  <a:gd name="T12" fmla="*/ 1179 w 2266"/>
                  <a:gd name="T13" fmla="*/ 998 h 1036"/>
                  <a:gd name="T14" fmla="*/ 1166 w 2266"/>
                  <a:gd name="T15" fmla="*/ 996 h 1036"/>
                  <a:gd name="T16" fmla="*/ 0 w 2266"/>
                  <a:gd name="T17" fmla="*/ 824 h 1036"/>
                  <a:gd name="T18" fmla="*/ 4 w 2266"/>
                  <a:gd name="T19" fmla="*/ 821 h 1036"/>
                  <a:gd name="T20" fmla="*/ 338 w 2266"/>
                  <a:gd name="T21" fmla="*/ 0 h 10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266"/>
                  <a:gd name="T34" fmla="*/ 0 h 1036"/>
                  <a:gd name="T35" fmla="*/ 2266 w 2266"/>
                  <a:gd name="T36" fmla="*/ 1036 h 10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266" h="1036">
                    <a:moveTo>
                      <a:pt x="338" y="0"/>
                    </a:moveTo>
                    <a:lnTo>
                      <a:pt x="1766" y="491"/>
                    </a:lnTo>
                    <a:lnTo>
                      <a:pt x="2111" y="608"/>
                    </a:lnTo>
                    <a:lnTo>
                      <a:pt x="2186" y="643"/>
                    </a:lnTo>
                    <a:lnTo>
                      <a:pt x="2266" y="706"/>
                    </a:lnTo>
                    <a:lnTo>
                      <a:pt x="1648" y="1036"/>
                    </a:lnTo>
                    <a:lnTo>
                      <a:pt x="1179" y="998"/>
                    </a:lnTo>
                    <a:lnTo>
                      <a:pt x="1166" y="996"/>
                    </a:lnTo>
                    <a:lnTo>
                      <a:pt x="0" y="824"/>
                    </a:lnTo>
                    <a:lnTo>
                      <a:pt x="4" y="821"/>
                    </a:lnTo>
                    <a:lnTo>
                      <a:pt x="338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85" name="Freeform 106"/>
              <p:cNvSpPr>
                <a:spLocks/>
              </p:cNvSpPr>
              <p:nvPr/>
            </p:nvSpPr>
            <p:spPr bwMode="auto">
              <a:xfrm>
                <a:off x="1276" y="928"/>
                <a:ext cx="321" cy="390"/>
              </a:xfrm>
              <a:custGeom>
                <a:avLst/>
                <a:gdLst>
                  <a:gd name="T0" fmla="*/ 123 w 1602"/>
                  <a:gd name="T1" fmla="*/ 1506 h 1948"/>
                  <a:gd name="T2" fmla="*/ 1237 w 1602"/>
                  <a:gd name="T3" fmla="*/ 0 h 1948"/>
                  <a:gd name="T4" fmla="*/ 1602 w 1602"/>
                  <a:gd name="T5" fmla="*/ 75 h 1948"/>
                  <a:gd name="T6" fmla="*/ 1176 w 1602"/>
                  <a:gd name="T7" fmla="*/ 763 h 1948"/>
                  <a:gd name="T8" fmla="*/ 736 w 1602"/>
                  <a:gd name="T9" fmla="*/ 1510 h 1948"/>
                  <a:gd name="T10" fmla="*/ 486 w 1602"/>
                  <a:gd name="T11" fmla="*/ 1885 h 1948"/>
                  <a:gd name="T12" fmla="*/ 456 w 1602"/>
                  <a:gd name="T13" fmla="*/ 1908 h 1948"/>
                  <a:gd name="T14" fmla="*/ 434 w 1602"/>
                  <a:gd name="T15" fmla="*/ 1925 h 1948"/>
                  <a:gd name="T16" fmla="*/ 409 w 1602"/>
                  <a:gd name="T17" fmla="*/ 1942 h 1948"/>
                  <a:gd name="T18" fmla="*/ 366 w 1602"/>
                  <a:gd name="T19" fmla="*/ 1948 h 1948"/>
                  <a:gd name="T20" fmla="*/ 351 w 1602"/>
                  <a:gd name="T21" fmla="*/ 1940 h 1948"/>
                  <a:gd name="T22" fmla="*/ 338 w 1602"/>
                  <a:gd name="T23" fmla="*/ 1933 h 1948"/>
                  <a:gd name="T24" fmla="*/ 25 w 1602"/>
                  <a:gd name="T25" fmla="*/ 1715 h 1948"/>
                  <a:gd name="T26" fmla="*/ 6 w 1602"/>
                  <a:gd name="T27" fmla="*/ 1697 h 1948"/>
                  <a:gd name="T28" fmla="*/ 0 w 1602"/>
                  <a:gd name="T29" fmla="*/ 1674 h 1948"/>
                  <a:gd name="T30" fmla="*/ 6 w 1602"/>
                  <a:gd name="T31" fmla="*/ 1653 h 1948"/>
                  <a:gd name="T32" fmla="*/ 18 w 1602"/>
                  <a:gd name="T33" fmla="*/ 1640 h 1948"/>
                  <a:gd name="T34" fmla="*/ 29 w 1602"/>
                  <a:gd name="T35" fmla="*/ 1635 h 1948"/>
                  <a:gd name="T36" fmla="*/ 123 w 1602"/>
                  <a:gd name="T37" fmla="*/ 1506 h 1948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602"/>
                  <a:gd name="T58" fmla="*/ 0 h 1948"/>
                  <a:gd name="T59" fmla="*/ 1602 w 1602"/>
                  <a:gd name="T60" fmla="*/ 1948 h 1948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602" h="1948">
                    <a:moveTo>
                      <a:pt x="123" y="1506"/>
                    </a:moveTo>
                    <a:lnTo>
                      <a:pt x="1237" y="0"/>
                    </a:lnTo>
                    <a:lnTo>
                      <a:pt x="1602" y="75"/>
                    </a:lnTo>
                    <a:lnTo>
                      <a:pt x="1176" y="763"/>
                    </a:lnTo>
                    <a:lnTo>
                      <a:pt x="736" y="1510"/>
                    </a:lnTo>
                    <a:lnTo>
                      <a:pt x="486" y="1885"/>
                    </a:lnTo>
                    <a:lnTo>
                      <a:pt x="456" y="1908"/>
                    </a:lnTo>
                    <a:lnTo>
                      <a:pt x="434" y="1925"/>
                    </a:lnTo>
                    <a:lnTo>
                      <a:pt x="409" y="1942"/>
                    </a:lnTo>
                    <a:lnTo>
                      <a:pt x="366" y="1948"/>
                    </a:lnTo>
                    <a:lnTo>
                      <a:pt x="351" y="1940"/>
                    </a:lnTo>
                    <a:lnTo>
                      <a:pt x="338" y="1933"/>
                    </a:lnTo>
                    <a:lnTo>
                      <a:pt x="25" y="1715"/>
                    </a:lnTo>
                    <a:lnTo>
                      <a:pt x="6" y="1697"/>
                    </a:lnTo>
                    <a:lnTo>
                      <a:pt x="0" y="1674"/>
                    </a:lnTo>
                    <a:lnTo>
                      <a:pt x="6" y="1653"/>
                    </a:lnTo>
                    <a:lnTo>
                      <a:pt x="18" y="1640"/>
                    </a:lnTo>
                    <a:lnTo>
                      <a:pt x="29" y="1635"/>
                    </a:lnTo>
                    <a:lnTo>
                      <a:pt x="123" y="1506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86" name="Freeform 107"/>
              <p:cNvSpPr>
                <a:spLocks/>
              </p:cNvSpPr>
              <p:nvPr/>
            </p:nvSpPr>
            <p:spPr bwMode="auto">
              <a:xfrm>
                <a:off x="1294" y="1324"/>
                <a:ext cx="663" cy="411"/>
              </a:xfrm>
              <a:custGeom>
                <a:avLst/>
                <a:gdLst>
                  <a:gd name="T0" fmla="*/ 2267 w 3315"/>
                  <a:gd name="T1" fmla="*/ 0 h 2056"/>
                  <a:gd name="T2" fmla="*/ 3315 w 3315"/>
                  <a:gd name="T3" fmla="*/ 558 h 2056"/>
                  <a:gd name="T4" fmla="*/ 3313 w 3315"/>
                  <a:gd name="T5" fmla="*/ 558 h 2056"/>
                  <a:gd name="T6" fmla="*/ 2865 w 3315"/>
                  <a:gd name="T7" fmla="*/ 813 h 2056"/>
                  <a:gd name="T8" fmla="*/ 2856 w 3315"/>
                  <a:gd name="T9" fmla="*/ 821 h 2056"/>
                  <a:gd name="T10" fmla="*/ 2607 w 3315"/>
                  <a:gd name="T11" fmla="*/ 896 h 2056"/>
                  <a:gd name="T12" fmla="*/ 2445 w 3315"/>
                  <a:gd name="T13" fmla="*/ 956 h 2056"/>
                  <a:gd name="T14" fmla="*/ 2304 w 3315"/>
                  <a:gd name="T15" fmla="*/ 1004 h 2056"/>
                  <a:gd name="T16" fmla="*/ 2207 w 3315"/>
                  <a:gd name="T17" fmla="*/ 1041 h 2056"/>
                  <a:gd name="T18" fmla="*/ 2140 w 3315"/>
                  <a:gd name="T19" fmla="*/ 1089 h 2056"/>
                  <a:gd name="T20" fmla="*/ 2050 w 3315"/>
                  <a:gd name="T21" fmla="*/ 1164 h 2056"/>
                  <a:gd name="T22" fmla="*/ 1980 w 3315"/>
                  <a:gd name="T23" fmla="*/ 1256 h 2056"/>
                  <a:gd name="T24" fmla="*/ 1914 w 3315"/>
                  <a:gd name="T25" fmla="*/ 1384 h 2056"/>
                  <a:gd name="T26" fmla="*/ 1870 w 3315"/>
                  <a:gd name="T27" fmla="*/ 1484 h 2056"/>
                  <a:gd name="T28" fmla="*/ 1837 w 3315"/>
                  <a:gd name="T29" fmla="*/ 1573 h 2056"/>
                  <a:gd name="T30" fmla="*/ 1808 w 3315"/>
                  <a:gd name="T31" fmla="*/ 1666 h 2056"/>
                  <a:gd name="T32" fmla="*/ 1082 w 3315"/>
                  <a:gd name="T33" fmla="*/ 1693 h 2056"/>
                  <a:gd name="T34" fmla="*/ 970 w 3315"/>
                  <a:gd name="T35" fmla="*/ 2056 h 2056"/>
                  <a:gd name="T36" fmla="*/ 40 w 3315"/>
                  <a:gd name="T37" fmla="*/ 1419 h 2056"/>
                  <a:gd name="T38" fmla="*/ 0 w 3315"/>
                  <a:gd name="T39" fmla="*/ 1369 h 2056"/>
                  <a:gd name="T40" fmla="*/ 2267 w 3315"/>
                  <a:gd name="T41" fmla="*/ 0 h 205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3315"/>
                  <a:gd name="T64" fmla="*/ 0 h 2056"/>
                  <a:gd name="T65" fmla="*/ 3315 w 3315"/>
                  <a:gd name="T66" fmla="*/ 2056 h 205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3315" h="2056">
                    <a:moveTo>
                      <a:pt x="2267" y="0"/>
                    </a:moveTo>
                    <a:lnTo>
                      <a:pt x="3315" y="558"/>
                    </a:lnTo>
                    <a:lnTo>
                      <a:pt x="3313" y="558"/>
                    </a:lnTo>
                    <a:lnTo>
                      <a:pt x="2865" y="813"/>
                    </a:lnTo>
                    <a:lnTo>
                      <a:pt x="2856" y="821"/>
                    </a:lnTo>
                    <a:lnTo>
                      <a:pt x="2607" y="896"/>
                    </a:lnTo>
                    <a:lnTo>
                      <a:pt x="2445" y="956"/>
                    </a:lnTo>
                    <a:lnTo>
                      <a:pt x="2304" y="1004"/>
                    </a:lnTo>
                    <a:lnTo>
                      <a:pt x="2207" y="1041"/>
                    </a:lnTo>
                    <a:lnTo>
                      <a:pt x="2140" y="1089"/>
                    </a:lnTo>
                    <a:lnTo>
                      <a:pt x="2050" y="1164"/>
                    </a:lnTo>
                    <a:lnTo>
                      <a:pt x="1980" y="1256"/>
                    </a:lnTo>
                    <a:lnTo>
                      <a:pt x="1914" y="1384"/>
                    </a:lnTo>
                    <a:lnTo>
                      <a:pt x="1870" y="1484"/>
                    </a:lnTo>
                    <a:lnTo>
                      <a:pt x="1837" y="1573"/>
                    </a:lnTo>
                    <a:lnTo>
                      <a:pt x="1808" y="1666"/>
                    </a:lnTo>
                    <a:lnTo>
                      <a:pt x="1082" y="1693"/>
                    </a:lnTo>
                    <a:lnTo>
                      <a:pt x="970" y="2056"/>
                    </a:lnTo>
                    <a:lnTo>
                      <a:pt x="40" y="1419"/>
                    </a:lnTo>
                    <a:lnTo>
                      <a:pt x="0" y="1369"/>
                    </a:lnTo>
                    <a:lnTo>
                      <a:pt x="2267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87" name="Freeform 108"/>
              <p:cNvSpPr>
                <a:spLocks/>
              </p:cNvSpPr>
              <p:nvPr/>
            </p:nvSpPr>
            <p:spPr bwMode="auto">
              <a:xfrm>
                <a:off x="1811" y="1404"/>
                <a:ext cx="263" cy="461"/>
              </a:xfrm>
              <a:custGeom>
                <a:avLst/>
                <a:gdLst>
                  <a:gd name="T0" fmla="*/ 730 w 1315"/>
                  <a:gd name="T1" fmla="*/ 157 h 2305"/>
                  <a:gd name="T2" fmla="*/ 998 w 1315"/>
                  <a:gd name="T3" fmla="*/ 0 h 2305"/>
                  <a:gd name="T4" fmla="*/ 663 w 1315"/>
                  <a:gd name="T5" fmla="*/ 848 h 2305"/>
                  <a:gd name="T6" fmla="*/ 842 w 1315"/>
                  <a:gd name="T7" fmla="*/ 742 h 2305"/>
                  <a:gd name="T8" fmla="*/ 1050 w 1315"/>
                  <a:gd name="T9" fmla="*/ 1085 h 2305"/>
                  <a:gd name="T10" fmla="*/ 725 w 1315"/>
                  <a:gd name="T11" fmla="*/ 1259 h 2305"/>
                  <a:gd name="T12" fmla="*/ 1315 w 1315"/>
                  <a:gd name="T13" fmla="*/ 2018 h 2305"/>
                  <a:gd name="T14" fmla="*/ 893 w 1315"/>
                  <a:gd name="T15" fmla="*/ 2260 h 2305"/>
                  <a:gd name="T16" fmla="*/ 858 w 1315"/>
                  <a:gd name="T17" fmla="*/ 2270 h 2305"/>
                  <a:gd name="T18" fmla="*/ 808 w 1315"/>
                  <a:gd name="T19" fmla="*/ 2288 h 2305"/>
                  <a:gd name="T20" fmla="*/ 757 w 1315"/>
                  <a:gd name="T21" fmla="*/ 2295 h 2305"/>
                  <a:gd name="T22" fmla="*/ 688 w 1315"/>
                  <a:gd name="T23" fmla="*/ 2298 h 2305"/>
                  <a:gd name="T24" fmla="*/ 345 w 1315"/>
                  <a:gd name="T25" fmla="*/ 2305 h 2305"/>
                  <a:gd name="T26" fmla="*/ 345 w 1315"/>
                  <a:gd name="T27" fmla="*/ 2300 h 2305"/>
                  <a:gd name="T28" fmla="*/ 285 w 1315"/>
                  <a:gd name="T29" fmla="*/ 1193 h 2305"/>
                  <a:gd name="T30" fmla="*/ 101 w 1315"/>
                  <a:gd name="T31" fmla="*/ 1210 h 2305"/>
                  <a:gd name="T32" fmla="*/ 72 w 1315"/>
                  <a:gd name="T33" fmla="*/ 1200 h 2305"/>
                  <a:gd name="T34" fmla="*/ 53 w 1315"/>
                  <a:gd name="T35" fmla="*/ 1188 h 2305"/>
                  <a:gd name="T36" fmla="*/ 35 w 1315"/>
                  <a:gd name="T37" fmla="*/ 1165 h 2305"/>
                  <a:gd name="T38" fmla="*/ 12 w 1315"/>
                  <a:gd name="T39" fmla="*/ 1095 h 2305"/>
                  <a:gd name="T40" fmla="*/ 0 w 1315"/>
                  <a:gd name="T41" fmla="*/ 993 h 2305"/>
                  <a:gd name="T42" fmla="*/ 0 w 1315"/>
                  <a:gd name="T43" fmla="*/ 898 h 2305"/>
                  <a:gd name="T44" fmla="*/ 12 w 1315"/>
                  <a:gd name="T45" fmla="*/ 810 h 2305"/>
                  <a:gd name="T46" fmla="*/ 35 w 1315"/>
                  <a:gd name="T47" fmla="*/ 720 h 2305"/>
                  <a:gd name="T48" fmla="*/ 76 w 1315"/>
                  <a:gd name="T49" fmla="*/ 635 h 2305"/>
                  <a:gd name="T50" fmla="*/ 118 w 1315"/>
                  <a:gd name="T51" fmla="*/ 560 h 2305"/>
                  <a:gd name="T52" fmla="*/ 180 w 1315"/>
                  <a:gd name="T53" fmla="*/ 495 h 2305"/>
                  <a:gd name="T54" fmla="*/ 280 w 1315"/>
                  <a:gd name="T55" fmla="*/ 412 h 2305"/>
                  <a:gd name="T56" fmla="*/ 728 w 1315"/>
                  <a:gd name="T57" fmla="*/ 157 h 2305"/>
                  <a:gd name="T58" fmla="*/ 730 w 1315"/>
                  <a:gd name="T59" fmla="*/ 157 h 2305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1315"/>
                  <a:gd name="T91" fmla="*/ 0 h 2305"/>
                  <a:gd name="T92" fmla="*/ 1315 w 1315"/>
                  <a:gd name="T93" fmla="*/ 2305 h 2305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1315" h="2305">
                    <a:moveTo>
                      <a:pt x="730" y="157"/>
                    </a:moveTo>
                    <a:lnTo>
                      <a:pt x="998" y="0"/>
                    </a:lnTo>
                    <a:lnTo>
                      <a:pt x="663" y="848"/>
                    </a:lnTo>
                    <a:lnTo>
                      <a:pt x="842" y="742"/>
                    </a:lnTo>
                    <a:lnTo>
                      <a:pt x="1050" y="1085"/>
                    </a:lnTo>
                    <a:lnTo>
                      <a:pt x="725" y="1259"/>
                    </a:lnTo>
                    <a:lnTo>
                      <a:pt x="1315" y="2018"/>
                    </a:lnTo>
                    <a:lnTo>
                      <a:pt x="893" y="2260"/>
                    </a:lnTo>
                    <a:lnTo>
                      <a:pt x="858" y="2270"/>
                    </a:lnTo>
                    <a:lnTo>
                      <a:pt x="808" y="2288"/>
                    </a:lnTo>
                    <a:lnTo>
                      <a:pt x="757" y="2295"/>
                    </a:lnTo>
                    <a:lnTo>
                      <a:pt x="688" y="2298"/>
                    </a:lnTo>
                    <a:lnTo>
                      <a:pt x="345" y="2305"/>
                    </a:lnTo>
                    <a:lnTo>
                      <a:pt x="345" y="2300"/>
                    </a:lnTo>
                    <a:lnTo>
                      <a:pt x="285" y="1193"/>
                    </a:lnTo>
                    <a:lnTo>
                      <a:pt x="101" y="1210"/>
                    </a:lnTo>
                    <a:lnTo>
                      <a:pt x="72" y="1200"/>
                    </a:lnTo>
                    <a:lnTo>
                      <a:pt x="53" y="1188"/>
                    </a:lnTo>
                    <a:lnTo>
                      <a:pt x="35" y="1165"/>
                    </a:lnTo>
                    <a:lnTo>
                      <a:pt x="12" y="1095"/>
                    </a:lnTo>
                    <a:lnTo>
                      <a:pt x="0" y="993"/>
                    </a:lnTo>
                    <a:lnTo>
                      <a:pt x="0" y="898"/>
                    </a:lnTo>
                    <a:lnTo>
                      <a:pt x="12" y="810"/>
                    </a:lnTo>
                    <a:lnTo>
                      <a:pt x="35" y="720"/>
                    </a:lnTo>
                    <a:lnTo>
                      <a:pt x="76" y="635"/>
                    </a:lnTo>
                    <a:lnTo>
                      <a:pt x="118" y="560"/>
                    </a:lnTo>
                    <a:lnTo>
                      <a:pt x="180" y="495"/>
                    </a:lnTo>
                    <a:lnTo>
                      <a:pt x="280" y="412"/>
                    </a:lnTo>
                    <a:lnTo>
                      <a:pt x="728" y="157"/>
                    </a:lnTo>
                    <a:lnTo>
                      <a:pt x="730" y="157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88" name="Freeform 109"/>
              <p:cNvSpPr>
                <a:spLocks/>
              </p:cNvSpPr>
              <p:nvPr/>
            </p:nvSpPr>
            <p:spPr bwMode="auto">
              <a:xfrm>
                <a:off x="1454" y="1961"/>
                <a:ext cx="534" cy="302"/>
              </a:xfrm>
              <a:custGeom>
                <a:avLst/>
                <a:gdLst>
                  <a:gd name="T0" fmla="*/ 2163 w 2669"/>
                  <a:gd name="T1" fmla="*/ 0 h 1509"/>
                  <a:gd name="T2" fmla="*/ 2379 w 2669"/>
                  <a:gd name="T3" fmla="*/ 469 h 1509"/>
                  <a:gd name="T4" fmla="*/ 2381 w 2669"/>
                  <a:gd name="T5" fmla="*/ 473 h 1509"/>
                  <a:gd name="T6" fmla="*/ 2657 w 2669"/>
                  <a:gd name="T7" fmla="*/ 956 h 1509"/>
                  <a:gd name="T8" fmla="*/ 2669 w 2669"/>
                  <a:gd name="T9" fmla="*/ 1013 h 1509"/>
                  <a:gd name="T10" fmla="*/ 2667 w 2669"/>
                  <a:gd name="T11" fmla="*/ 1096 h 1509"/>
                  <a:gd name="T12" fmla="*/ 2644 w 2669"/>
                  <a:gd name="T13" fmla="*/ 1166 h 1509"/>
                  <a:gd name="T14" fmla="*/ 2611 w 2669"/>
                  <a:gd name="T15" fmla="*/ 1228 h 1509"/>
                  <a:gd name="T16" fmla="*/ 2582 w 2669"/>
                  <a:gd name="T17" fmla="*/ 1303 h 1509"/>
                  <a:gd name="T18" fmla="*/ 2514 w 2669"/>
                  <a:gd name="T19" fmla="*/ 1391 h 1509"/>
                  <a:gd name="T20" fmla="*/ 2381 w 2669"/>
                  <a:gd name="T21" fmla="*/ 1509 h 1509"/>
                  <a:gd name="T22" fmla="*/ 886 w 2669"/>
                  <a:gd name="T23" fmla="*/ 726 h 1509"/>
                  <a:gd name="T24" fmla="*/ 828 w 2669"/>
                  <a:gd name="T25" fmla="*/ 764 h 1509"/>
                  <a:gd name="T26" fmla="*/ 326 w 2669"/>
                  <a:gd name="T27" fmla="*/ 633 h 1509"/>
                  <a:gd name="T28" fmla="*/ 188 w 2669"/>
                  <a:gd name="T29" fmla="*/ 589 h 1509"/>
                  <a:gd name="T30" fmla="*/ 106 w 2669"/>
                  <a:gd name="T31" fmla="*/ 569 h 1509"/>
                  <a:gd name="T32" fmla="*/ 0 w 2669"/>
                  <a:gd name="T33" fmla="*/ 544 h 1509"/>
                  <a:gd name="T34" fmla="*/ 226 w 2669"/>
                  <a:gd name="T35" fmla="*/ 133 h 1509"/>
                  <a:gd name="T36" fmla="*/ 239 w 2669"/>
                  <a:gd name="T37" fmla="*/ 98 h 1509"/>
                  <a:gd name="T38" fmla="*/ 260 w 2669"/>
                  <a:gd name="T39" fmla="*/ 76 h 1509"/>
                  <a:gd name="T40" fmla="*/ 295 w 2669"/>
                  <a:gd name="T41" fmla="*/ 56 h 1509"/>
                  <a:gd name="T42" fmla="*/ 326 w 2669"/>
                  <a:gd name="T43" fmla="*/ 46 h 1509"/>
                  <a:gd name="T44" fmla="*/ 378 w 2669"/>
                  <a:gd name="T45" fmla="*/ 54 h 1509"/>
                  <a:gd name="T46" fmla="*/ 421 w 2669"/>
                  <a:gd name="T47" fmla="*/ 69 h 1509"/>
                  <a:gd name="T48" fmla="*/ 455 w 2669"/>
                  <a:gd name="T49" fmla="*/ 81 h 1509"/>
                  <a:gd name="T50" fmla="*/ 501 w 2669"/>
                  <a:gd name="T51" fmla="*/ 104 h 1509"/>
                  <a:gd name="T52" fmla="*/ 583 w 2669"/>
                  <a:gd name="T53" fmla="*/ 124 h 1509"/>
                  <a:gd name="T54" fmla="*/ 663 w 2669"/>
                  <a:gd name="T55" fmla="*/ 143 h 1509"/>
                  <a:gd name="T56" fmla="*/ 729 w 2669"/>
                  <a:gd name="T57" fmla="*/ 137 h 1509"/>
                  <a:gd name="T58" fmla="*/ 770 w 2669"/>
                  <a:gd name="T59" fmla="*/ 118 h 1509"/>
                  <a:gd name="T60" fmla="*/ 818 w 2669"/>
                  <a:gd name="T61" fmla="*/ 104 h 1509"/>
                  <a:gd name="T62" fmla="*/ 861 w 2669"/>
                  <a:gd name="T63" fmla="*/ 71 h 1509"/>
                  <a:gd name="T64" fmla="*/ 2163 w 2669"/>
                  <a:gd name="T65" fmla="*/ 0 h 150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2669"/>
                  <a:gd name="T100" fmla="*/ 0 h 1509"/>
                  <a:gd name="T101" fmla="*/ 2669 w 2669"/>
                  <a:gd name="T102" fmla="*/ 1509 h 1509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2669" h="1509">
                    <a:moveTo>
                      <a:pt x="2163" y="0"/>
                    </a:moveTo>
                    <a:lnTo>
                      <a:pt x="2379" y="469"/>
                    </a:lnTo>
                    <a:lnTo>
                      <a:pt x="2381" y="473"/>
                    </a:lnTo>
                    <a:lnTo>
                      <a:pt x="2657" y="956"/>
                    </a:lnTo>
                    <a:lnTo>
                      <a:pt x="2669" y="1013"/>
                    </a:lnTo>
                    <a:lnTo>
                      <a:pt x="2667" y="1096"/>
                    </a:lnTo>
                    <a:lnTo>
                      <a:pt x="2644" y="1166"/>
                    </a:lnTo>
                    <a:lnTo>
                      <a:pt x="2611" y="1228"/>
                    </a:lnTo>
                    <a:lnTo>
                      <a:pt x="2582" y="1303"/>
                    </a:lnTo>
                    <a:lnTo>
                      <a:pt x="2514" y="1391"/>
                    </a:lnTo>
                    <a:lnTo>
                      <a:pt x="2381" y="1509"/>
                    </a:lnTo>
                    <a:lnTo>
                      <a:pt x="886" y="726"/>
                    </a:lnTo>
                    <a:lnTo>
                      <a:pt x="828" y="764"/>
                    </a:lnTo>
                    <a:lnTo>
                      <a:pt x="326" y="633"/>
                    </a:lnTo>
                    <a:lnTo>
                      <a:pt x="188" y="589"/>
                    </a:lnTo>
                    <a:lnTo>
                      <a:pt x="106" y="569"/>
                    </a:lnTo>
                    <a:lnTo>
                      <a:pt x="0" y="544"/>
                    </a:lnTo>
                    <a:lnTo>
                      <a:pt x="226" y="133"/>
                    </a:lnTo>
                    <a:lnTo>
                      <a:pt x="239" y="98"/>
                    </a:lnTo>
                    <a:lnTo>
                      <a:pt x="260" y="76"/>
                    </a:lnTo>
                    <a:lnTo>
                      <a:pt x="295" y="56"/>
                    </a:lnTo>
                    <a:lnTo>
                      <a:pt x="326" y="46"/>
                    </a:lnTo>
                    <a:lnTo>
                      <a:pt x="378" y="54"/>
                    </a:lnTo>
                    <a:lnTo>
                      <a:pt x="421" y="69"/>
                    </a:lnTo>
                    <a:lnTo>
                      <a:pt x="455" y="81"/>
                    </a:lnTo>
                    <a:lnTo>
                      <a:pt x="501" y="104"/>
                    </a:lnTo>
                    <a:lnTo>
                      <a:pt x="583" y="124"/>
                    </a:lnTo>
                    <a:lnTo>
                      <a:pt x="663" y="143"/>
                    </a:lnTo>
                    <a:lnTo>
                      <a:pt x="729" y="137"/>
                    </a:lnTo>
                    <a:lnTo>
                      <a:pt x="770" y="118"/>
                    </a:lnTo>
                    <a:lnTo>
                      <a:pt x="818" y="104"/>
                    </a:lnTo>
                    <a:lnTo>
                      <a:pt x="861" y="71"/>
                    </a:lnTo>
                    <a:lnTo>
                      <a:pt x="2163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89" name="Freeform 110"/>
              <p:cNvSpPr>
                <a:spLocks/>
              </p:cNvSpPr>
              <p:nvPr/>
            </p:nvSpPr>
            <p:spPr bwMode="auto">
              <a:xfrm>
                <a:off x="1880" y="1770"/>
                <a:ext cx="361" cy="295"/>
              </a:xfrm>
              <a:custGeom>
                <a:avLst/>
                <a:gdLst>
                  <a:gd name="T0" fmla="*/ 970 w 1803"/>
                  <a:gd name="T1" fmla="*/ 186 h 1471"/>
                  <a:gd name="T2" fmla="*/ 1086 w 1803"/>
                  <a:gd name="T3" fmla="*/ 122 h 1471"/>
                  <a:gd name="T4" fmla="*/ 1263 w 1803"/>
                  <a:gd name="T5" fmla="*/ 0 h 1471"/>
                  <a:gd name="T6" fmla="*/ 1513 w 1803"/>
                  <a:gd name="T7" fmla="*/ 373 h 1471"/>
                  <a:gd name="T8" fmla="*/ 1516 w 1803"/>
                  <a:gd name="T9" fmla="*/ 373 h 1471"/>
                  <a:gd name="T10" fmla="*/ 1803 w 1803"/>
                  <a:gd name="T11" fmla="*/ 663 h 1471"/>
                  <a:gd name="T12" fmla="*/ 1070 w 1803"/>
                  <a:gd name="T13" fmla="*/ 1371 h 1471"/>
                  <a:gd name="T14" fmla="*/ 951 w 1803"/>
                  <a:gd name="T15" fmla="*/ 1471 h 1471"/>
                  <a:gd name="T16" fmla="*/ 895 w 1803"/>
                  <a:gd name="T17" fmla="*/ 1433 h 1471"/>
                  <a:gd name="T18" fmla="*/ 853 w 1803"/>
                  <a:gd name="T19" fmla="*/ 1394 h 1471"/>
                  <a:gd name="T20" fmla="*/ 793 w 1803"/>
                  <a:gd name="T21" fmla="*/ 1373 h 1471"/>
                  <a:gd name="T22" fmla="*/ 715 w 1803"/>
                  <a:gd name="T23" fmla="*/ 1355 h 1471"/>
                  <a:gd name="T24" fmla="*/ 648 w 1803"/>
                  <a:gd name="T25" fmla="*/ 1350 h 1471"/>
                  <a:gd name="T26" fmla="*/ 248 w 1803"/>
                  <a:gd name="T27" fmla="*/ 1421 h 1471"/>
                  <a:gd name="T28" fmla="*/ 32 w 1803"/>
                  <a:gd name="T29" fmla="*/ 952 h 1471"/>
                  <a:gd name="T30" fmla="*/ 0 w 1803"/>
                  <a:gd name="T31" fmla="*/ 473 h 1471"/>
                  <a:gd name="T32" fmla="*/ 343 w 1803"/>
                  <a:gd name="T33" fmla="*/ 466 h 1471"/>
                  <a:gd name="T34" fmla="*/ 412 w 1803"/>
                  <a:gd name="T35" fmla="*/ 463 h 1471"/>
                  <a:gd name="T36" fmla="*/ 463 w 1803"/>
                  <a:gd name="T37" fmla="*/ 456 h 1471"/>
                  <a:gd name="T38" fmla="*/ 513 w 1803"/>
                  <a:gd name="T39" fmla="*/ 438 h 1471"/>
                  <a:gd name="T40" fmla="*/ 548 w 1803"/>
                  <a:gd name="T41" fmla="*/ 428 h 1471"/>
                  <a:gd name="T42" fmla="*/ 970 w 1803"/>
                  <a:gd name="T43" fmla="*/ 186 h 1471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803"/>
                  <a:gd name="T67" fmla="*/ 0 h 1471"/>
                  <a:gd name="T68" fmla="*/ 1803 w 1803"/>
                  <a:gd name="T69" fmla="*/ 1471 h 1471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803" h="1471">
                    <a:moveTo>
                      <a:pt x="970" y="186"/>
                    </a:moveTo>
                    <a:lnTo>
                      <a:pt x="1086" y="122"/>
                    </a:lnTo>
                    <a:lnTo>
                      <a:pt x="1263" y="0"/>
                    </a:lnTo>
                    <a:lnTo>
                      <a:pt x="1513" y="373"/>
                    </a:lnTo>
                    <a:lnTo>
                      <a:pt x="1516" y="373"/>
                    </a:lnTo>
                    <a:lnTo>
                      <a:pt x="1803" y="663"/>
                    </a:lnTo>
                    <a:lnTo>
                      <a:pt x="1070" y="1371"/>
                    </a:lnTo>
                    <a:lnTo>
                      <a:pt x="951" y="1471"/>
                    </a:lnTo>
                    <a:lnTo>
                      <a:pt x="895" y="1433"/>
                    </a:lnTo>
                    <a:lnTo>
                      <a:pt x="853" y="1394"/>
                    </a:lnTo>
                    <a:lnTo>
                      <a:pt x="793" y="1373"/>
                    </a:lnTo>
                    <a:lnTo>
                      <a:pt x="715" y="1355"/>
                    </a:lnTo>
                    <a:lnTo>
                      <a:pt x="648" y="1350"/>
                    </a:lnTo>
                    <a:lnTo>
                      <a:pt x="248" y="1421"/>
                    </a:lnTo>
                    <a:lnTo>
                      <a:pt x="32" y="952"/>
                    </a:lnTo>
                    <a:lnTo>
                      <a:pt x="0" y="473"/>
                    </a:lnTo>
                    <a:lnTo>
                      <a:pt x="343" y="466"/>
                    </a:lnTo>
                    <a:lnTo>
                      <a:pt x="412" y="463"/>
                    </a:lnTo>
                    <a:lnTo>
                      <a:pt x="463" y="456"/>
                    </a:lnTo>
                    <a:lnTo>
                      <a:pt x="513" y="438"/>
                    </a:lnTo>
                    <a:lnTo>
                      <a:pt x="548" y="428"/>
                    </a:lnTo>
                    <a:lnTo>
                      <a:pt x="970" y="186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90" name="Freeform 111"/>
              <p:cNvSpPr>
                <a:spLocks/>
              </p:cNvSpPr>
              <p:nvPr/>
            </p:nvSpPr>
            <p:spPr bwMode="auto">
              <a:xfrm>
                <a:off x="1294" y="1486"/>
                <a:ext cx="593" cy="584"/>
              </a:xfrm>
              <a:custGeom>
                <a:avLst/>
                <a:gdLst>
                  <a:gd name="T0" fmla="*/ 0 w 2962"/>
                  <a:gd name="T1" fmla="*/ 556 h 2916"/>
                  <a:gd name="T2" fmla="*/ 40 w 2962"/>
                  <a:gd name="T3" fmla="*/ 606 h 2916"/>
                  <a:gd name="T4" fmla="*/ 970 w 2962"/>
                  <a:gd name="T5" fmla="*/ 1243 h 2916"/>
                  <a:gd name="T6" fmla="*/ 1082 w 2962"/>
                  <a:gd name="T7" fmla="*/ 880 h 2916"/>
                  <a:gd name="T8" fmla="*/ 1808 w 2962"/>
                  <a:gd name="T9" fmla="*/ 853 h 2916"/>
                  <a:gd name="T10" fmla="*/ 1837 w 2962"/>
                  <a:gd name="T11" fmla="*/ 760 h 2916"/>
                  <a:gd name="T12" fmla="*/ 1870 w 2962"/>
                  <a:gd name="T13" fmla="*/ 671 h 2916"/>
                  <a:gd name="T14" fmla="*/ 1914 w 2962"/>
                  <a:gd name="T15" fmla="*/ 571 h 2916"/>
                  <a:gd name="T16" fmla="*/ 1980 w 2962"/>
                  <a:gd name="T17" fmla="*/ 443 h 2916"/>
                  <a:gd name="T18" fmla="*/ 2050 w 2962"/>
                  <a:gd name="T19" fmla="*/ 351 h 2916"/>
                  <a:gd name="T20" fmla="*/ 2140 w 2962"/>
                  <a:gd name="T21" fmla="*/ 276 h 2916"/>
                  <a:gd name="T22" fmla="*/ 2207 w 2962"/>
                  <a:gd name="T23" fmla="*/ 228 h 2916"/>
                  <a:gd name="T24" fmla="*/ 2304 w 2962"/>
                  <a:gd name="T25" fmla="*/ 191 h 2916"/>
                  <a:gd name="T26" fmla="*/ 2445 w 2962"/>
                  <a:gd name="T27" fmla="*/ 143 h 2916"/>
                  <a:gd name="T28" fmla="*/ 2607 w 2962"/>
                  <a:gd name="T29" fmla="*/ 83 h 2916"/>
                  <a:gd name="T30" fmla="*/ 2856 w 2962"/>
                  <a:gd name="T31" fmla="*/ 8 h 2916"/>
                  <a:gd name="T32" fmla="*/ 2865 w 2962"/>
                  <a:gd name="T33" fmla="*/ 0 h 2916"/>
                  <a:gd name="T34" fmla="*/ 2765 w 2962"/>
                  <a:gd name="T35" fmla="*/ 83 h 2916"/>
                  <a:gd name="T36" fmla="*/ 2703 w 2962"/>
                  <a:gd name="T37" fmla="*/ 148 h 2916"/>
                  <a:gd name="T38" fmla="*/ 2661 w 2962"/>
                  <a:gd name="T39" fmla="*/ 223 h 2916"/>
                  <a:gd name="T40" fmla="*/ 2620 w 2962"/>
                  <a:gd name="T41" fmla="*/ 308 h 2916"/>
                  <a:gd name="T42" fmla="*/ 2597 w 2962"/>
                  <a:gd name="T43" fmla="*/ 398 h 2916"/>
                  <a:gd name="T44" fmla="*/ 2585 w 2962"/>
                  <a:gd name="T45" fmla="*/ 486 h 2916"/>
                  <a:gd name="T46" fmla="*/ 2585 w 2962"/>
                  <a:gd name="T47" fmla="*/ 581 h 2916"/>
                  <a:gd name="T48" fmla="*/ 2597 w 2962"/>
                  <a:gd name="T49" fmla="*/ 683 h 2916"/>
                  <a:gd name="T50" fmla="*/ 2620 w 2962"/>
                  <a:gd name="T51" fmla="*/ 753 h 2916"/>
                  <a:gd name="T52" fmla="*/ 2638 w 2962"/>
                  <a:gd name="T53" fmla="*/ 776 h 2916"/>
                  <a:gd name="T54" fmla="*/ 2657 w 2962"/>
                  <a:gd name="T55" fmla="*/ 788 h 2916"/>
                  <a:gd name="T56" fmla="*/ 2686 w 2962"/>
                  <a:gd name="T57" fmla="*/ 798 h 2916"/>
                  <a:gd name="T58" fmla="*/ 2870 w 2962"/>
                  <a:gd name="T59" fmla="*/ 781 h 2916"/>
                  <a:gd name="T60" fmla="*/ 2930 w 2962"/>
                  <a:gd name="T61" fmla="*/ 1888 h 2916"/>
                  <a:gd name="T62" fmla="*/ 2930 w 2962"/>
                  <a:gd name="T63" fmla="*/ 1893 h 2916"/>
                  <a:gd name="T64" fmla="*/ 2962 w 2962"/>
                  <a:gd name="T65" fmla="*/ 2372 h 2916"/>
                  <a:gd name="T66" fmla="*/ 1660 w 2962"/>
                  <a:gd name="T67" fmla="*/ 2443 h 2916"/>
                  <a:gd name="T68" fmla="*/ 1617 w 2962"/>
                  <a:gd name="T69" fmla="*/ 2476 h 2916"/>
                  <a:gd name="T70" fmla="*/ 1569 w 2962"/>
                  <a:gd name="T71" fmla="*/ 2490 h 2916"/>
                  <a:gd name="T72" fmla="*/ 1528 w 2962"/>
                  <a:gd name="T73" fmla="*/ 2509 h 2916"/>
                  <a:gd name="T74" fmla="*/ 1462 w 2962"/>
                  <a:gd name="T75" fmla="*/ 2515 h 2916"/>
                  <a:gd name="T76" fmla="*/ 1382 w 2962"/>
                  <a:gd name="T77" fmla="*/ 2496 h 2916"/>
                  <a:gd name="T78" fmla="*/ 1300 w 2962"/>
                  <a:gd name="T79" fmla="*/ 2476 h 2916"/>
                  <a:gd name="T80" fmla="*/ 1254 w 2962"/>
                  <a:gd name="T81" fmla="*/ 2453 h 2916"/>
                  <a:gd name="T82" fmla="*/ 1220 w 2962"/>
                  <a:gd name="T83" fmla="*/ 2441 h 2916"/>
                  <a:gd name="T84" fmla="*/ 1177 w 2962"/>
                  <a:gd name="T85" fmla="*/ 2426 h 2916"/>
                  <a:gd name="T86" fmla="*/ 1125 w 2962"/>
                  <a:gd name="T87" fmla="*/ 2418 h 2916"/>
                  <a:gd name="T88" fmla="*/ 1094 w 2962"/>
                  <a:gd name="T89" fmla="*/ 2428 h 2916"/>
                  <a:gd name="T90" fmla="*/ 1059 w 2962"/>
                  <a:gd name="T91" fmla="*/ 2448 h 2916"/>
                  <a:gd name="T92" fmla="*/ 1038 w 2962"/>
                  <a:gd name="T93" fmla="*/ 2470 h 2916"/>
                  <a:gd name="T94" fmla="*/ 1025 w 2962"/>
                  <a:gd name="T95" fmla="*/ 2505 h 2916"/>
                  <a:gd name="T96" fmla="*/ 799 w 2962"/>
                  <a:gd name="T97" fmla="*/ 2916 h 2916"/>
                  <a:gd name="T98" fmla="*/ 12 w 2962"/>
                  <a:gd name="T99" fmla="*/ 631 h 2916"/>
                  <a:gd name="T100" fmla="*/ 0 w 2962"/>
                  <a:gd name="T101" fmla="*/ 556 h 291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2962"/>
                  <a:gd name="T154" fmla="*/ 0 h 2916"/>
                  <a:gd name="T155" fmla="*/ 2962 w 2962"/>
                  <a:gd name="T156" fmla="*/ 2916 h 2916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2962" h="2916">
                    <a:moveTo>
                      <a:pt x="0" y="556"/>
                    </a:moveTo>
                    <a:lnTo>
                      <a:pt x="40" y="606"/>
                    </a:lnTo>
                    <a:lnTo>
                      <a:pt x="970" y="1243"/>
                    </a:lnTo>
                    <a:lnTo>
                      <a:pt x="1082" y="880"/>
                    </a:lnTo>
                    <a:lnTo>
                      <a:pt x="1808" y="853"/>
                    </a:lnTo>
                    <a:lnTo>
                      <a:pt x="1837" y="760"/>
                    </a:lnTo>
                    <a:lnTo>
                      <a:pt x="1870" y="671"/>
                    </a:lnTo>
                    <a:lnTo>
                      <a:pt x="1914" y="571"/>
                    </a:lnTo>
                    <a:lnTo>
                      <a:pt x="1980" y="443"/>
                    </a:lnTo>
                    <a:lnTo>
                      <a:pt x="2050" y="351"/>
                    </a:lnTo>
                    <a:lnTo>
                      <a:pt x="2140" y="276"/>
                    </a:lnTo>
                    <a:lnTo>
                      <a:pt x="2207" y="228"/>
                    </a:lnTo>
                    <a:lnTo>
                      <a:pt x="2304" y="191"/>
                    </a:lnTo>
                    <a:lnTo>
                      <a:pt x="2445" y="143"/>
                    </a:lnTo>
                    <a:lnTo>
                      <a:pt x="2607" y="83"/>
                    </a:lnTo>
                    <a:lnTo>
                      <a:pt x="2856" y="8"/>
                    </a:lnTo>
                    <a:lnTo>
                      <a:pt x="2865" y="0"/>
                    </a:lnTo>
                    <a:lnTo>
                      <a:pt x="2765" y="83"/>
                    </a:lnTo>
                    <a:lnTo>
                      <a:pt x="2703" y="148"/>
                    </a:lnTo>
                    <a:lnTo>
                      <a:pt x="2661" y="223"/>
                    </a:lnTo>
                    <a:lnTo>
                      <a:pt x="2620" y="308"/>
                    </a:lnTo>
                    <a:lnTo>
                      <a:pt x="2597" y="398"/>
                    </a:lnTo>
                    <a:lnTo>
                      <a:pt x="2585" y="486"/>
                    </a:lnTo>
                    <a:lnTo>
                      <a:pt x="2585" y="581"/>
                    </a:lnTo>
                    <a:lnTo>
                      <a:pt x="2597" y="683"/>
                    </a:lnTo>
                    <a:lnTo>
                      <a:pt x="2620" y="753"/>
                    </a:lnTo>
                    <a:lnTo>
                      <a:pt x="2638" y="776"/>
                    </a:lnTo>
                    <a:lnTo>
                      <a:pt x="2657" y="788"/>
                    </a:lnTo>
                    <a:lnTo>
                      <a:pt x="2686" y="798"/>
                    </a:lnTo>
                    <a:lnTo>
                      <a:pt x="2870" y="781"/>
                    </a:lnTo>
                    <a:lnTo>
                      <a:pt x="2930" y="1888"/>
                    </a:lnTo>
                    <a:lnTo>
                      <a:pt x="2930" y="1893"/>
                    </a:lnTo>
                    <a:lnTo>
                      <a:pt x="2962" y="2372"/>
                    </a:lnTo>
                    <a:lnTo>
                      <a:pt x="1660" y="2443"/>
                    </a:lnTo>
                    <a:lnTo>
                      <a:pt x="1617" y="2476"/>
                    </a:lnTo>
                    <a:lnTo>
                      <a:pt x="1569" y="2490"/>
                    </a:lnTo>
                    <a:lnTo>
                      <a:pt x="1528" y="2509"/>
                    </a:lnTo>
                    <a:lnTo>
                      <a:pt x="1462" y="2515"/>
                    </a:lnTo>
                    <a:lnTo>
                      <a:pt x="1382" y="2496"/>
                    </a:lnTo>
                    <a:lnTo>
                      <a:pt x="1300" y="2476"/>
                    </a:lnTo>
                    <a:lnTo>
                      <a:pt x="1254" y="2453"/>
                    </a:lnTo>
                    <a:lnTo>
                      <a:pt x="1220" y="2441"/>
                    </a:lnTo>
                    <a:lnTo>
                      <a:pt x="1177" y="2426"/>
                    </a:lnTo>
                    <a:lnTo>
                      <a:pt x="1125" y="2418"/>
                    </a:lnTo>
                    <a:lnTo>
                      <a:pt x="1094" y="2428"/>
                    </a:lnTo>
                    <a:lnTo>
                      <a:pt x="1059" y="2448"/>
                    </a:lnTo>
                    <a:lnTo>
                      <a:pt x="1038" y="2470"/>
                    </a:lnTo>
                    <a:lnTo>
                      <a:pt x="1025" y="2505"/>
                    </a:lnTo>
                    <a:lnTo>
                      <a:pt x="799" y="2916"/>
                    </a:lnTo>
                    <a:lnTo>
                      <a:pt x="12" y="631"/>
                    </a:lnTo>
                    <a:lnTo>
                      <a:pt x="0" y="556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91" name="Freeform 112"/>
              <p:cNvSpPr>
                <a:spLocks/>
              </p:cNvSpPr>
              <p:nvPr/>
            </p:nvSpPr>
            <p:spPr bwMode="auto">
              <a:xfrm>
                <a:off x="-927" y="1415"/>
                <a:ext cx="3183" cy="3259"/>
              </a:xfrm>
              <a:custGeom>
                <a:avLst/>
                <a:gdLst>
                  <a:gd name="T0" fmla="*/ 8174 w 15919"/>
                  <a:gd name="T1" fmla="*/ 1740 h 16295"/>
                  <a:gd name="T2" fmla="*/ 7714 w 15919"/>
                  <a:gd name="T3" fmla="*/ 1868 h 16295"/>
                  <a:gd name="T4" fmla="*/ 7349 w 15919"/>
                  <a:gd name="T5" fmla="*/ 2167 h 16295"/>
                  <a:gd name="T6" fmla="*/ 7131 w 15919"/>
                  <a:gd name="T7" fmla="*/ 2470 h 16295"/>
                  <a:gd name="T8" fmla="*/ 5131 w 15919"/>
                  <a:gd name="T9" fmla="*/ 6290 h 16295"/>
                  <a:gd name="T10" fmla="*/ 6046 w 15919"/>
                  <a:gd name="T11" fmla="*/ 6300 h 16295"/>
                  <a:gd name="T12" fmla="*/ 8419 w 15919"/>
                  <a:gd name="T13" fmla="*/ 3815 h 16295"/>
                  <a:gd name="T14" fmla="*/ 8591 w 15919"/>
                  <a:gd name="T15" fmla="*/ 3630 h 16295"/>
                  <a:gd name="T16" fmla="*/ 10272 w 15919"/>
                  <a:gd name="T17" fmla="*/ 1335 h 16295"/>
                  <a:gd name="T18" fmla="*/ 9967 w 15919"/>
                  <a:gd name="T19" fmla="*/ 1430 h 16295"/>
                  <a:gd name="T20" fmla="*/ 9769 w 15919"/>
                  <a:gd name="T21" fmla="*/ 0 h 16295"/>
                  <a:gd name="T22" fmla="*/ 11907 w 15919"/>
                  <a:gd name="T23" fmla="*/ 3273 h 16295"/>
                  <a:gd name="T24" fmla="*/ 11585 w 15919"/>
                  <a:gd name="T25" fmla="*/ 3275 h 16295"/>
                  <a:gd name="T26" fmla="*/ 11434 w 15919"/>
                  <a:gd name="T27" fmla="*/ 3327 h 16295"/>
                  <a:gd name="T28" fmla="*/ 10897 w 15919"/>
                  <a:gd name="T29" fmla="*/ 5007 h 16295"/>
                  <a:gd name="T30" fmla="*/ 11087 w 15919"/>
                  <a:gd name="T31" fmla="*/ 6466 h 16295"/>
                  <a:gd name="T32" fmla="*/ 11233 w 15919"/>
                  <a:gd name="T33" fmla="*/ 6605 h 16295"/>
                  <a:gd name="T34" fmla="*/ 12841 w 15919"/>
                  <a:gd name="T35" fmla="*/ 6688 h 16295"/>
                  <a:gd name="T36" fmla="*/ 13333 w 15919"/>
                  <a:gd name="T37" fmla="*/ 6752 h 16295"/>
                  <a:gd name="T38" fmla="*/ 14881 w 15919"/>
                  <a:gd name="T39" fmla="*/ 7103 h 16295"/>
                  <a:gd name="T40" fmla="*/ 14956 w 15919"/>
                  <a:gd name="T41" fmla="*/ 7207 h 16295"/>
                  <a:gd name="T42" fmla="*/ 15568 w 15919"/>
                  <a:gd name="T43" fmla="*/ 8723 h 16295"/>
                  <a:gd name="T44" fmla="*/ 15747 w 15919"/>
                  <a:gd name="T45" fmla="*/ 8948 h 16295"/>
                  <a:gd name="T46" fmla="*/ 15751 w 15919"/>
                  <a:gd name="T47" fmla="*/ 9288 h 16295"/>
                  <a:gd name="T48" fmla="*/ 15481 w 15919"/>
                  <a:gd name="T49" fmla="*/ 9445 h 16295"/>
                  <a:gd name="T50" fmla="*/ 15234 w 15919"/>
                  <a:gd name="T51" fmla="*/ 9522 h 16295"/>
                  <a:gd name="T52" fmla="*/ 14969 w 15919"/>
                  <a:gd name="T53" fmla="*/ 9555 h 16295"/>
                  <a:gd name="T54" fmla="*/ 14703 w 15919"/>
                  <a:gd name="T55" fmla="*/ 9562 h 16295"/>
                  <a:gd name="T56" fmla="*/ 14246 w 15919"/>
                  <a:gd name="T57" fmla="*/ 9490 h 16295"/>
                  <a:gd name="T58" fmla="*/ 13318 w 15919"/>
                  <a:gd name="T59" fmla="*/ 9363 h 16295"/>
                  <a:gd name="T60" fmla="*/ 12938 w 15919"/>
                  <a:gd name="T61" fmla="*/ 9192 h 16295"/>
                  <a:gd name="T62" fmla="*/ 12633 w 15919"/>
                  <a:gd name="T63" fmla="*/ 9022 h 16295"/>
                  <a:gd name="T64" fmla="*/ 12663 w 15919"/>
                  <a:gd name="T65" fmla="*/ 9172 h 16295"/>
                  <a:gd name="T66" fmla="*/ 12611 w 15919"/>
                  <a:gd name="T67" fmla="*/ 9443 h 16295"/>
                  <a:gd name="T68" fmla="*/ 12378 w 15919"/>
                  <a:gd name="T69" fmla="*/ 9665 h 16295"/>
                  <a:gd name="T70" fmla="*/ 9126 w 15919"/>
                  <a:gd name="T71" fmla="*/ 13618 h 16295"/>
                  <a:gd name="T72" fmla="*/ 8391 w 15919"/>
                  <a:gd name="T73" fmla="*/ 15215 h 16295"/>
                  <a:gd name="T74" fmla="*/ 8072 w 15919"/>
                  <a:gd name="T75" fmla="*/ 15488 h 16295"/>
                  <a:gd name="T76" fmla="*/ 7184 w 15919"/>
                  <a:gd name="T77" fmla="*/ 15782 h 16295"/>
                  <a:gd name="T78" fmla="*/ 6289 w 15919"/>
                  <a:gd name="T79" fmla="*/ 16055 h 16295"/>
                  <a:gd name="T80" fmla="*/ 5214 w 15919"/>
                  <a:gd name="T81" fmla="*/ 16197 h 16295"/>
                  <a:gd name="T82" fmla="*/ 4918 w 15919"/>
                  <a:gd name="T83" fmla="*/ 16175 h 16295"/>
                  <a:gd name="T84" fmla="*/ 4626 w 15919"/>
                  <a:gd name="T85" fmla="*/ 15737 h 16295"/>
                  <a:gd name="T86" fmla="*/ 3512 w 15919"/>
                  <a:gd name="T87" fmla="*/ 14317 h 16295"/>
                  <a:gd name="T88" fmla="*/ 2943 w 15919"/>
                  <a:gd name="T89" fmla="*/ 13552 h 16295"/>
                  <a:gd name="T90" fmla="*/ 0 w 15919"/>
                  <a:gd name="T91" fmla="*/ 11255 h 16295"/>
                  <a:gd name="T92" fmla="*/ 4973 w 15919"/>
                  <a:gd name="T93" fmla="*/ 2733 h 16295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15919"/>
                  <a:gd name="T142" fmla="*/ 0 h 16295"/>
                  <a:gd name="T143" fmla="*/ 15919 w 15919"/>
                  <a:gd name="T144" fmla="*/ 16295 h 16295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15919" h="16295">
                    <a:moveTo>
                      <a:pt x="9769" y="0"/>
                    </a:moveTo>
                    <a:lnTo>
                      <a:pt x="8807" y="1630"/>
                    </a:lnTo>
                    <a:lnTo>
                      <a:pt x="8174" y="1740"/>
                    </a:lnTo>
                    <a:lnTo>
                      <a:pt x="7976" y="1785"/>
                    </a:lnTo>
                    <a:lnTo>
                      <a:pt x="7839" y="1818"/>
                    </a:lnTo>
                    <a:lnTo>
                      <a:pt x="7714" y="1868"/>
                    </a:lnTo>
                    <a:lnTo>
                      <a:pt x="7561" y="1972"/>
                    </a:lnTo>
                    <a:lnTo>
                      <a:pt x="7449" y="2067"/>
                    </a:lnTo>
                    <a:lnTo>
                      <a:pt x="7349" y="2167"/>
                    </a:lnTo>
                    <a:lnTo>
                      <a:pt x="7271" y="2260"/>
                    </a:lnTo>
                    <a:lnTo>
                      <a:pt x="7198" y="2366"/>
                    </a:lnTo>
                    <a:lnTo>
                      <a:pt x="7131" y="2470"/>
                    </a:lnTo>
                    <a:lnTo>
                      <a:pt x="7041" y="2540"/>
                    </a:lnTo>
                    <a:lnTo>
                      <a:pt x="6949" y="2760"/>
                    </a:lnTo>
                    <a:lnTo>
                      <a:pt x="5131" y="6290"/>
                    </a:lnTo>
                    <a:lnTo>
                      <a:pt x="5025" y="6480"/>
                    </a:lnTo>
                    <a:lnTo>
                      <a:pt x="5721" y="6665"/>
                    </a:lnTo>
                    <a:lnTo>
                      <a:pt x="6046" y="6300"/>
                    </a:lnTo>
                    <a:lnTo>
                      <a:pt x="8252" y="3955"/>
                    </a:lnTo>
                    <a:lnTo>
                      <a:pt x="8354" y="3864"/>
                    </a:lnTo>
                    <a:lnTo>
                      <a:pt x="8419" y="3815"/>
                    </a:lnTo>
                    <a:lnTo>
                      <a:pt x="8487" y="3748"/>
                    </a:lnTo>
                    <a:lnTo>
                      <a:pt x="8554" y="3669"/>
                    </a:lnTo>
                    <a:lnTo>
                      <a:pt x="8591" y="3630"/>
                    </a:lnTo>
                    <a:lnTo>
                      <a:pt x="8636" y="3567"/>
                    </a:lnTo>
                    <a:lnTo>
                      <a:pt x="10359" y="1308"/>
                    </a:lnTo>
                    <a:lnTo>
                      <a:pt x="10272" y="1335"/>
                    </a:lnTo>
                    <a:lnTo>
                      <a:pt x="10139" y="1380"/>
                    </a:lnTo>
                    <a:lnTo>
                      <a:pt x="10050" y="1403"/>
                    </a:lnTo>
                    <a:lnTo>
                      <a:pt x="9967" y="1430"/>
                    </a:lnTo>
                    <a:lnTo>
                      <a:pt x="9882" y="1443"/>
                    </a:lnTo>
                    <a:lnTo>
                      <a:pt x="8807" y="1630"/>
                    </a:lnTo>
                    <a:lnTo>
                      <a:pt x="9769" y="0"/>
                    </a:lnTo>
                    <a:lnTo>
                      <a:pt x="11108" y="913"/>
                    </a:lnTo>
                    <a:lnTo>
                      <a:pt x="11120" y="988"/>
                    </a:lnTo>
                    <a:lnTo>
                      <a:pt x="11907" y="3273"/>
                    </a:lnTo>
                    <a:lnTo>
                      <a:pt x="11762" y="3273"/>
                    </a:lnTo>
                    <a:lnTo>
                      <a:pt x="11648" y="3273"/>
                    </a:lnTo>
                    <a:lnTo>
                      <a:pt x="11585" y="3275"/>
                    </a:lnTo>
                    <a:lnTo>
                      <a:pt x="11523" y="3281"/>
                    </a:lnTo>
                    <a:lnTo>
                      <a:pt x="11475" y="3293"/>
                    </a:lnTo>
                    <a:lnTo>
                      <a:pt x="11434" y="3327"/>
                    </a:lnTo>
                    <a:lnTo>
                      <a:pt x="11415" y="3364"/>
                    </a:lnTo>
                    <a:lnTo>
                      <a:pt x="11395" y="3403"/>
                    </a:lnTo>
                    <a:lnTo>
                      <a:pt x="10897" y="5007"/>
                    </a:lnTo>
                    <a:lnTo>
                      <a:pt x="11077" y="6350"/>
                    </a:lnTo>
                    <a:lnTo>
                      <a:pt x="11073" y="6405"/>
                    </a:lnTo>
                    <a:lnTo>
                      <a:pt x="11087" y="6466"/>
                    </a:lnTo>
                    <a:lnTo>
                      <a:pt x="11127" y="6540"/>
                    </a:lnTo>
                    <a:lnTo>
                      <a:pt x="11170" y="6578"/>
                    </a:lnTo>
                    <a:lnTo>
                      <a:pt x="11233" y="6605"/>
                    </a:lnTo>
                    <a:lnTo>
                      <a:pt x="11299" y="6620"/>
                    </a:lnTo>
                    <a:lnTo>
                      <a:pt x="11390" y="6622"/>
                    </a:lnTo>
                    <a:lnTo>
                      <a:pt x="12841" y="6688"/>
                    </a:lnTo>
                    <a:lnTo>
                      <a:pt x="13158" y="6717"/>
                    </a:lnTo>
                    <a:lnTo>
                      <a:pt x="13246" y="6727"/>
                    </a:lnTo>
                    <a:lnTo>
                      <a:pt x="13333" y="6752"/>
                    </a:lnTo>
                    <a:lnTo>
                      <a:pt x="14063" y="6927"/>
                    </a:lnTo>
                    <a:lnTo>
                      <a:pt x="14826" y="7100"/>
                    </a:lnTo>
                    <a:lnTo>
                      <a:pt x="14881" y="7103"/>
                    </a:lnTo>
                    <a:lnTo>
                      <a:pt x="14911" y="7100"/>
                    </a:lnTo>
                    <a:lnTo>
                      <a:pt x="14941" y="7153"/>
                    </a:lnTo>
                    <a:lnTo>
                      <a:pt x="14956" y="7207"/>
                    </a:lnTo>
                    <a:lnTo>
                      <a:pt x="15058" y="7732"/>
                    </a:lnTo>
                    <a:lnTo>
                      <a:pt x="15514" y="8643"/>
                    </a:lnTo>
                    <a:lnTo>
                      <a:pt x="15568" y="8723"/>
                    </a:lnTo>
                    <a:lnTo>
                      <a:pt x="15614" y="8794"/>
                    </a:lnTo>
                    <a:lnTo>
                      <a:pt x="15681" y="8870"/>
                    </a:lnTo>
                    <a:lnTo>
                      <a:pt x="15747" y="8948"/>
                    </a:lnTo>
                    <a:lnTo>
                      <a:pt x="15919" y="9150"/>
                    </a:lnTo>
                    <a:lnTo>
                      <a:pt x="15878" y="9190"/>
                    </a:lnTo>
                    <a:lnTo>
                      <a:pt x="15751" y="9288"/>
                    </a:lnTo>
                    <a:lnTo>
                      <a:pt x="15664" y="9346"/>
                    </a:lnTo>
                    <a:lnTo>
                      <a:pt x="15573" y="9392"/>
                    </a:lnTo>
                    <a:lnTo>
                      <a:pt x="15481" y="9445"/>
                    </a:lnTo>
                    <a:lnTo>
                      <a:pt x="15404" y="9490"/>
                    </a:lnTo>
                    <a:lnTo>
                      <a:pt x="15336" y="9502"/>
                    </a:lnTo>
                    <a:lnTo>
                      <a:pt x="15234" y="9522"/>
                    </a:lnTo>
                    <a:lnTo>
                      <a:pt x="15133" y="9541"/>
                    </a:lnTo>
                    <a:lnTo>
                      <a:pt x="15041" y="9533"/>
                    </a:lnTo>
                    <a:lnTo>
                      <a:pt x="14969" y="9555"/>
                    </a:lnTo>
                    <a:lnTo>
                      <a:pt x="14898" y="9575"/>
                    </a:lnTo>
                    <a:lnTo>
                      <a:pt x="14831" y="9580"/>
                    </a:lnTo>
                    <a:lnTo>
                      <a:pt x="14703" y="9562"/>
                    </a:lnTo>
                    <a:lnTo>
                      <a:pt x="14446" y="9512"/>
                    </a:lnTo>
                    <a:lnTo>
                      <a:pt x="14350" y="9502"/>
                    </a:lnTo>
                    <a:lnTo>
                      <a:pt x="14246" y="9490"/>
                    </a:lnTo>
                    <a:lnTo>
                      <a:pt x="13771" y="9423"/>
                    </a:lnTo>
                    <a:lnTo>
                      <a:pt x="13468" y="9383"/>
                    </a:lnTo>
                    <a:lnTo>
                      <a:pt x="13318" y="9363"/>
                    </a:lnTo>
                    <a:lnTo>
                      <a:pt x="13198" y="9352"/>
                    </a:lnTo>
                    <a:lnTo>
                      <a:pt x="13088" y="9280"/>
                    </a:lnTo>
                    <a:lnTo>
                      <a:pt x="12938" y="9192"/>
                    </a:lnTo>
                    <a:lnTo>
                      <a:pt x="12793" y="9115"/>
                    </a:lnTo>
                    <a:lnTo>
                      <a:pt x="12713" y="9060"/>
                    </a:lnTo>
                    <a:lnTo>
                      <a:pt x="12633" y="9022"/>
                    </a:lnTo>
                    <a:lnTo>
                      <a:pt x="12650" y="9058"/>
                    </a:lnTo>
                    <a:lnTo>
                      <a:pt x="12653" y="9105"/>
                    </a:lnTo>
                    <a:lnTo>
                      <a:pt x="12663" y="9172"/>
                    </a:lnTo>
                    <a:lnTo>
                      <a:pt x="12648" y="9302"/>
                    </a:lnTo>
                    <a:lnTo>
                      <a:pt x="12633" y="9377"/>
                    </a:lnTo>
                    <a:lnTo>
                      <a:pt x="12611" y="9443"/>
                    </a:lnTo>
                    <a:lnTo>
                      <a:pt x="12567" y="9500"/>
                    </a:lnTo>
                    <a:lnTo>
                      <a:pt x="12523" y="9543"/>
                    </a:lnTo>
                    <a:lnTo>
                      <a:pt x="12378" y="9665"/>
                    </a:lnTo>
                    <a:lnTo>
                      <a:pt x="10849" y="11298"/>
                    </a:lnTo>
                    <a:lnTo>
                      <a:pt x="9670" y="12745"/>
                    </a:lnTo>
                    <a:lnTo>
                      <a:pt x="9126" y="13618"/>
                    </a:lnTo>
                    <a:lnTo>
                      <a:pt x="8960" y="14045"/>
                    </a:lnTo>
                    <a:lnTo>
                      <a:pt x="8626" y="14768"/>
                    </a:lnTo>
                    <a:lnTo>
                      <a:pt x="8391" y="15215"/>
                    </a:lnTo>
                    <a:lnTo>
                      <a:pt x="8384" y="15240"/>
                    </a:lnTo>
                    <a:lnTo>
                      <a:pt x="8204" y="15413"/>
                    </a:lnTo>
                    <a:lnTo>
                      <a:pt x="8072" y="15488"/>
                    </a:lnTo>
                    <a:lnTo>
                      <a:pt x="7711" y="15620"/>
                    </a:lnTo>
                    <a:lnTo>
                      <a:pt x="7654" y="15643"/>
                    </a:lnTo>
                    <a:lnTo>
                      <a:pt x="7184" y="15782"/>
                    </a:lnTo>
                    <a:lnTo>
                      <a:pt x="6818" y="15907"/>
                    </a:lnTo>
                    <a:lnTo>
                      <a:pt x="6463" y="16025"/>
                    </a:lnTo>
                    <a:lnTo>
                      <a:pt x="6289" y="16055"/>
                    </a:lnTo>
                    <a:lnTo>
                      <a:pt x="5768" y="16110"/>
                    </a:lnTo>
                    <a:lnTo>
                      <a:pt x="5393" y="16133"/>
                    </a:lnTo>
                    <a:lnTo>
                      <a:pt x="5214" y="16197"/>
                    </a:lnTo>
                    <a:lnTo>
                      <a:pt x="5003" y="16295"/>
                    </a:lnTo>
                    <a:lnTo>
                      <a:pt x="5000" y="16293"/>
                    </a:lnTo>
                    <a:lnTo>
                      <a:pt x="4918" y="16175"/>
                    </a:lnTo>
                    <a:lnTo>
                      <a:pt x="4848" y="16098"/>
                    </a:lnTo>
                    <a:lnTo>
                      <a:pt x="4791" y="16023"/>
                    </a:lnTo>
                    <a:lnTo>
                      <a:pt x="4626" y="15737"/>
                    </a:lnTo>
                    <a:lnTo>
                      <a:pt x="4276" y="15235"/>
                    </a:lnTo>
                    <a:lnTo>
                      <a:pt x="3898" y="14805"/>
                    </a:lnTo>
                    <a:lnTo>
                      <a:pt x="3512" y="14317"/>
                    </a:lnTo>
                    <a:lnTo>
                      <a:pt x="3220" y="13995"/>
                    </a:lnTo>
                    <a:lnTo>
                      <a:pt x="3113" y="13792"/>
                    </a:lnTo>
                    <a:lnTo>
                      <a:pt x="2943" y="13552"/>
                    </a:lnTo>
                    <a:lnTo>
                      <a:pt x="1742" y="12548"/>
                    </a:lnTo>
                    <a:lnTo>
                      <a:pt x="9" y="11259"/>
                    </a:lnTo>
                    <a:lnTo>
                      <a:pt x="0" y="11255"/>
                    </a:lnTo>
                    <a:lnTo>
                      <a:pt x="0" y="5613"/>
                    </a:lnTo>
                    <a:lnTo>
                      <a:pt x="1484" y="4740"/>
                    </a:lnTo>
                    <a:lnTo>
                      <a:pt x="4973" y="2733"/>
                    </a:lnTo>
                    <a:lnTo>
                      <a:pt x="8454" y="743"/>
                    </a:lnTo>
                    <a:lnTo>
                      <a:pt x="9769" y="0"/>
                    </a:lnTo>
                    <a:close/>
                  </a:path>
                </a:pathLst>
              </a:custGeom>
              <a:solidFill>
                <a:srgbClr val="FFF4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92" name="Freeform 113"/>
              <p:cNvSpPr>
                <a:spLocks/>
              </p:cNvSpPr>
              <p:nvPr/>
            </p:nvSpPr>
            <p:spPr bwMode="auto">
              <a:xfrm>
                <a:off x="-927" y="1415"/>
                <a:ext cx="3183" cy="3259"/>
              </a:xfrm>
              <a:custGeom>
                <a:avLst/>
                <a:gdLst>
                  <a:gd name="T0" fmla="*/ 11108 w 15919"/>
                  <a:gd name="T1" fmla="*/ 913 h 16295"/>
                  <a:gd name="T2" fmla="*/ 11907 w 15919"/>
                  <a:gd name="T3" fmla="*/ 3273 h 16295"/>
                  <a:gd name="T4" fmla="*/ 11648 w 15919"/>
                  <a:gd name="T5" fmla="*/ 3273 h 16295"/>
                  <a:gd name="T6" fmla="*/ 11523 w 15919"/>
                  <a:gd name="T7" fmla="*/ 3281 h 16295"/>
                  <a:gd name="T8" fmla="*/ 11434 w 15919"/>
                  <a:gd name="T9" fmla="*/ 3327 h 16295"/>
                  <a:gd name="T10" fmla="*/ 11395 w 15919"/>
                  <a:gd name="T11" fmla="*/ 3403 h 16295"/>
                  <a:gd name="T12" fmla="*/ 11077 w 15919"/>
                  <a:gd name="T13" fmla="*/ 6350 h 16295"/>
                  <a:gd name="T14" fmla="*/ 11087 w 15919"/>
                  <a:gd name="T15" fmla="*/ 6466 h 16295"/>
                  <a:gd name="T16" fmla="*/ 11170 w 15919"/>
                  <a:gd name="T17" fmla="*/ 6578 h 16295"/>
                  <a:gd name="T18" fmla="*/ 11299 w 15919"/>
                  <a:gd name="T19" fmla="*/ 6620 h 16295"/>
                  <a:gd name="T20" fmla="*/ 12841 w 15919"/>
                  <a:gd name="T21" fmla="*/ 6688 h 16295"/>
                  <a:gd name="T22" fmla="*/ 13246 w 15919"/>
                  <a:gd name="T23" fmla="*/ 6727 h 16295"/>
                  <a:gd name="T24" fmla="*/ 14063 w 15919"/>
                  <a:gd name="T25" fmla="*/ 6927 h 16295"/>
                  <a:gd name="T26" fmla="*/ 14881 w 15919"/>
                  <a:gd name="T27" fmla="*/ 7103 h 16295"/>
                  <a:gd name="T28" fmla="*/ 14941 w 15919"/>
                  <a:gd name="T29" fmla="*/ 7153 h 16295"/>
                  <a:gd name="T30" fmla="*/ 15058 w 15919"/>
                  <a:gd name="T31" fmla="*/ 7732 h 16295"/>
                  <a:gd name="T32" fmla="*/ 15568 w 15919"/>
                  <a:gd name="T33" fmla="*/ 8723 h 16295"/>
                  <a:gd name="T34" fmla="*/ 15681 w 15919"/>
                  <a:gd name="T35" fmla="*/ 8870 h 16295"/>
                  <a:gd name="T36" fmla="*/ 15919 w 15919"/>
                  <a:gd name="T37" fmla="*/ 9150 h 16295"/>
                  <a:gd name="T38" fmla="*/ 15751 w 15919"/>
                  <a:gd name="T39" fmla="*/ 9288 h 16295"/>
                  <a:gd name="T40" fmla="*/ 15573 w 15919"/>
                  <a:gd name="T41" fmla="*/ 9392 h 16295"/>
                  <a:gd name="T42" fmla="*/ 15404 w 15919"/>
                  <a:gd name="T43" fmla="*/ 9490 h 16295"/>
                  <a:gd name="T44" fmla="*/ 15234 w 15919"/>
                  <a:gd name="T45" fmla="*/ 9522 h 16295"/>
                  <a:gd name="T46" fmla="*/ 15041 w 15919"/>
                  <a:gd name="T47" fmla="*/ 9533 h 16295"/>
                  <a:gd name="T48" fmla="*/ 14898 w 15919"/>
                  <a:gd name="T49" fmla="*/ 9575 h 16295"/>
                  <a:gd name="T50" fmla="*/ 14703 w 15919"/>
                  <a:gd name="T51" fmla="*/ 9562 h 16295"/>
                  <a:gd name="T52" fmla="*/ 14350 w 15919"/>
                  <a:gd name="T53" fmla="*/ 9502 h 16295"/>
                  <a:gd name="T54" fmla="*/ 13771 w 15919"/>
                  <a:gd name="T55" fmla="*/ 9423 h 16295"/>
                  <a:gd name="T56" fmla="*/ 13318 w 15919"/>
                  <a:gd name="T57" fmla="*/ 9363 h 16295"/>
                  <a:gd name="T58" fmla="*/ 13088 w 15919"/>
                  <a:gd name="T59" fmla="*/ 9280 h 16295"/>
                  <a:gd name="T60" fmla="*/ 12793 w 15919"/>
                  <a:gd name="T61" fmla="*/ 9115 h 16295"/>
                  <a:gd name="T62" fmla="*/ 12633 w 15919"/>
                  <a:gd name="T63" fmla="*/ 9022 h 16295"/>
                  <a:gd name="T64" fmla="*/ 12653 w 15919"/>
                  <a:gd name="T65" fmla="*/ 9105 h 16295"/>
                  <a:gd name="T66" fmla="*/ 12648 w 15919"/>
                  <a:gd name="T67" fmla="*/ 9302 h 16295"/>
                  <a:gd name="T68" fmla="*/ 12611 w 15919"/>
                  <a:gd name="T69" fmla="*/ 9443 h 16295"/>
                  <a:gd name="T70" fmla="*/ 12523 w 15919"/>
                  <a:gd name="T71" fmla="*/ 9543 h 16295"/>
                  <a:gd name="T72" fmla="*/ 10849 w 15919"/>
                  <a:gd name="T73" fmla="*/ 11298 h 16295"/>
                  <a:gd name="T74" fmla="*/ 9126 w 15919"/>
                  <a:gd name="T75" fmla="*/ 13618 h 16295"/>
                  <a:gd name="T76" fmla="*/ 8626 w 15919"/>
                  <a:gd name="T77" fmla="*/ 14768 h 16295"/>
                  <a:gd name="T78" fmla="*/ 8384 w 15919"/>
                  <a:gd name="T79" fmla="*/ 15240 h 16295"/>
                  <a:gd name="T80" fmla="*/ 8072 w 15919"/>
                  <a:gd name="T81" fmla="*/ 15488 h 16295"/>
                  <a:gd name="T82" fmla="*/ 7654 w 15919"/>
                  <a:gd name="T83" fmla="*/ 15643 h 16295"/>
                  <a:gd name="T84" fmla="*/ 6818 w 15919"/>
                  <a:gd name="T85" fmla="*/ 15907 h 16295"/>
                  <a:gd name="T86" fmla="*/ 6289 w 15919"/>
                  <a:gd name="T87" fmla="*/ 16055 h 16295"/>
                  <a:gd name="T88" fmla="*/ 5393 w 15919"/>
                  <a:gd name="T89" fmla="*/ 16133 h 16295"/>
                  <a:gd name="T90" fmla="*/ 5003 w 15919"/>
                  <a:gd name="T91" fmla="*/ 16295 h 16295"/>
                  <a:gd name="T92" fmla="*/ 4918 w 15919"/>
                  <a:gd name="T93" fmla="*/ 16175 h 16295"/>
                  <a:gd name="T94" fmla="*/ 4791 w 15919"/>
                  <a:gd name="T95" fmla="*/ 16023 h 16295"/>
                  <a:gd name="T96" fmla="*/ 4276 w 15919"/>
                  <a:gd name="T97" fmla="*/ 15235 h 16295"/>
                  <a:gd name="T98" fmla="*/ 3512 w 15919"/>
                  <a:gd name="T99" fmla="*/ 14317 h 16295"/>
                  <a:gd name="T100" fmla="*/ 3113 w 15919"/>
                  <a:gd name="T101" fmla="*/ 13792 h 16295"/>
                  <a:gd name="T102" fmla="*/ 1742 w 15919"/>
                  <a:gd name="T103" fmla="*/ 12548 h 16295"/>
                  <a:gd name="T104" fmla="*/ 0 w 15919"/>
                  <a:gd name="T105" fmla="*/ 11255 h 16295"/>
                  <a:gd name="T106" fmla="*/ 1484 w 15919"/>
                  <a:gd name="T107" fmla="*/ 4740 h 16295"/>
                  <a:gd name="T108" fmla="*/ 8454 w 15919"/>
                  <a:gd name="T109" fmla="*/ 743 h 16295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15919"/>
                  <a:gd name="T166" fmla="*/ 0 h 16295"/>
                  <a:gd name="T167" fmla="*/ 15919 w 15919"/>
                  <a:gd name="T168" fmla="*/ 16295 h 16295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15919" h="16295">
                    <a:moveTo>
                      <a:pt x="9769" y="0"/>
                    </a:moveTo>
                    <a:lnTo>
                      <a:pt x="11108" y="913"/>
                    </a:lnTo>
                    <a:lnTo>
                      <a:pt x="11120" y="988"/>
                    </a:lnTo>
                    <a:lnTo>
                      <a:pt x="11907" y="3273"/>
                    </a:lnTo>
                    <a:lnTo>
                      <a:pt x="11762" y="3273"/>
                    </a:lnTo>
                    <a:lnTo>
                      <a:pt x="11648" y="3273"/>
                    </a:lnTo>
                    <a:lnTo>
                      <a:pt x="11585" y="3275"/>
                    </a:lnTo>
                    <a:lnTo>
                      <a:pt x="11523" y="3281"/>
                    </a:lnTo>
                    <a:lnTo>
                      <a:pt x="11475" y="3293"/>
                    </a:lnTo>
                    <a:lnTo>
                      <a:pt x="11434" y="3327"/>
                    </a:lnTo>
                    <a:lnTo>
                      <a:pt x="11415" y="3364"/>
                    </a:lnTo>
                    <a:lnTo>
                      <a:pt x="11395" y="3403"/>
                    </a:lnTo>
                    <a:lnTo>
                      <a:pt x="10897" y="5007"/>
                    </a:lnTo>
                    <a:lnTo>
                      <a:pt x="11077" y="6350"/>
                    </a:lnTo>
                    <a:lnTo>
                      <a:pt x="11073" y="6405"/>
                    </a:lnTo>
                    <a:lnTo>
                      <a:pt x="11087" y="6466"/>
                    </a:lnTo>
                    <a:lnTo>
                      <a:pt x="11127" y="6540"/>
                    </a:lnTo>
                    <a:lnTo>
                      <a:pt x="11170" y="6578"/>
                    </a:lnTo>
                    <a:lnTo>
                      <a:pt x="11233" y="6605"/>
                    </a:lnTo>
                    <a:lnTo>
                      <a:pt x="11299" y="6620"/>
                    </a:lnTo>
                    <a:lnTo>
                      <a:pt x="11390" y="6622"/>
                    </a:lnTo>
                    <a:lnTo>
                      <a:pt x="12841" y="6688"/>
                    </a:lnTo>
                    <a:lnTo>
                      <a:pt x="13158" y="6717"/>
                    </a:lnTo>
                    <a:lnTo>
                      <a:pt x="13246" y="6727"/>
                    </a:lnTo>
                    <a:lnTo>
                      <a:pt x="13333" y="6752"/>
                    </a:lnTo>
                    <a:lnTo>
                      <a:pt x="14063" y="6927"/>
                    </a:lnTo>
                    <a:lnTo>
                      <a:pt x="14826" y="7100"/>
                    </a:lnTo>
                    <a:lnTo>
                      <a:pt x="14881" y="7103"/>
                    </a:lnTo>
                    <a:lnTo>
                      <a:pt x="14911" y="7100"/>
                    </a:lnTo>
                    <a:lnTo>
                      <a:pt x="14941" y="7153"/>
                    </a:lnTo>
                    <a:lnTo>
                      <a:pt x="14956" y="7207"/>
                    </a:lnTo>
                    <a:lnTo>
                      <a:pt x="15058" y="7732"/>
                    </a:lnTo>
                    <a:lnTo>
                      <a:pt x="15514" y="8643"/>
                    </a:lnTo>
                    <a:lnTo>
                      <a:pt x="15568" y="8723"/>
                    </a:lnTo>
                    <a:lnTo>
                      <a:pt x="15614" y="8794"/>
                    </a:lnTo>
                    <a:lnTo>
                      <a:pt x="15681" y="8870"/>
                    </a:lnTo>
                    <a:lnTo>
                      <a:pt x="15747" y="8948"/>
                    </a:lnTo>
                    <a:lnTo>
                      <a:pt x="15919" y="9150"/>
                    </a:lnTo>
                    <a:lnTo>
                      <a:pt x="15878" y="9190"/>
                    </a:lnTo>
                    <a:lnTo>
                      <a:pt x="15751" y="9288"/>
                    </a:lnTo>
                    <a:lnTo>
                      <a:pt x="15664" y="9346"/>
                    </a:lnTo>
                    <a:lnTo>
                      <a:pt x="15573" y="9392"/>
                    </a:lnTo>
                    <a:lnTo>
                      <a:pt x="15481" y="9445"/>
                    </a:lnTo>
                    <a:lnTo>
                      <a:pt x="15404" y="9490"/>
                    </a:lnTo>
                    <a:lnTo>
                      <a:pt x="15336" y="9502"/>
                    </a:lnTo>
                    <a:lnTo>
                      <a:pt x="15234" y="9522"/>
                    </a:lnTo>
                    <a:lnTo>
                      <a:pt x="15133" y="9541"/>
                    </a:lnTo>
                    <a:lnTo>
                      <a:pt x="15041" y="9533"/>
                    </a:lnTo>
                    <a:lnTo>
                      <a:pt x="14969" y="9555"/>
                    </a:lnTo>
                    <a:lnTo>
                      <a:pt x="14898" y="9575"/>
                    </a:lnTo>
                    <a:lnTo>
                      <a:pt x="14831" y="9580"/>
                    </a:lnTo>
                    <a:lnTo>
                      <a:pt x="14703" y="9562"/>
                    </a:lnTo>
                    <a:lnTo>
                      <a:pt x="14446" y="9512"/>
                    </a:lnTo>
                    <a:lnTo>
                      <a:pt x="14350" y="9502"/>
                    </a:lnTo>
                    <a:lnTo>
                      <a:pt x="14246" y="9490"/>
                    </a:lnTo>
                    <a:lnTo>
                      <a:pt x="13771" y="9423"/>
                    </a:lnTo>
                    <a:lnTo>
                      <a:pt x="13468" y="9383"/>
                    </a:lnTo>
                    <a:lnTo>
                      <a:pt x="13318" y="9363"/>
                    </a:lnTo>
                    <a:lnTo>
                      <a:pt x="13198" y="9352"/>
                    </a:lnTo>
                    <a:lnTo>
                      <a:pt x="13088" y="9280"/>
                    </a:lnTo>
                    <a:lnTo>
                      <a:pt x="12938" y="9192"/>
                    </a:lnTo>
                    <a:lnTo>
                      <a:pt x="12793" y="9115"/>
                    </a:lnTo>
                    <a:lnTo>
                      <a:pt x="12713" y="9060"/>
                    </a:lnTo>
                    <a:lnTo>
                      <a:pt x="12633" y="9022"/>
                    </a:lnTo>
                    <a:lnTo>
                      <a:pt x="12650" y="9058"/>
                    </a:lnTo>
                    <a:lnTo>
                      <a:pt x="12653" y="9105"/>
                    </a:lnTo>
                    <a:lnTo>
                      <a:pt x="12663" y="9172"/>
                    </a:lnTo>
                    <a:lnTo>
                      <a:pt x="12648" y="9302"/>
                    </a:lnTo>
                    <a:lnTo>
                      <a:pt x="12633" y="9377"/>
                    </a:lnTo>
                    <a:lnTo>
                      <a:pt x="12611" y="9443"/>
                    </a:lnTo>
                    <a:lnTo>
                      <a:pt x="12567" y="9500"/>
                    </a:lnTo>
                    <a:lnTo>
                      <a:pt x="12523" y="9543"/>
                    </a:lnTo>
                    <a:lnTo>
                      <a:pt x="12378" y="9665"/>
                    </a:lnTo>
                    <a:lnTo>
                      <a:pt x="10849" y="11298"/>
                    </a:lnTo>
                    <a:lnTo>
                      <a:pt x="9670" y="12745"/>
                    </a:lnTo>
                    <a:lnTo>
                      <a:pt x="9126" y="13618"/>
                    </a:lnTo>
                    <a:lnTo>
                      <a:pt x="8960" y="14045"/>
                    </a:lnTo>
                    <a:lnTo>
                      <a:pt x="8626" y="14768"/>
                    </a:lnTo>
                    <a:lnTo>
                      <a:pt x="8391" y="15215"/>
                    </a:lnTo>
                    <a:lnTo>
                      <a:pt x="8384" y="15240"/>
                    </a:lnTo>
                    <a:lnTo>
                      <a:pt x="8204" y="15413"/>
                    </a:lnTo>
                    <a:lnTo>
                      <a:pt x="8072" y="15488"/>
                    </a:lnTo>
                    <a:lnTo>
                      <a:pt x="7711" y="15620"/>
                    </a:lnTo>
                    <a:lnTo>
                      <a:pt x="7654" y="15643"/>
                    </a:lnTo>
                    <a:lnTo>
                      <a:pt x="7184" y="15782"/>
                    </a:lnTo>
                    <a:lnTo>
                      <a:pt x="6818" y="15907"/>
                    </a:lnTo>
                    <a:lnTo>
                      <a:pt x="6463" y="16025"/>
                    </a:lnTo>
                    <a:lnTo>
                      <a:pt x="6289" y="16055"/>
                    </a:lnTo>
                    <a:lnTo>
                      <a:pt x="5768" y="16110"/>
                    </a:lnTo>
                    <a:lnTo>
                      <a:pt x="5393" y="16133"/>
                    </a:lnTo>
                    <a:lnTo>
                      <a:pt x="5214" y="16197"/>
                    </a:lnTo>
                    <a:lnTo>
                      <a:pt x="5003" y="16295"/>
                    </a:lnTo>
                    <a:lnTo>
                      <a:pt x="5000" y="16293"/>
                    </a:lnTo>
                    <a:lnTo>
                      <a:pt x="4918" y="16175"/>
                    </a:lnTo>
                    <a:lnTo>
                      <a:pt x="4848" y="16098"/>
                    </a:lnTo>
                    <a:lnTo>
                      <a:pt x="4791" y="16023"/>
                    </a:lnTo>
                    <a:lnTo>
                      <a:pt x="4626" y="15737"/>
                    </a:lnTo>
                    <a:lnTo>
                      <a:pt x="4276" y="15235"/>
                    </a:lnTo>
                    <a:lnTo>
                      <a:pt x="3898" y="14805"/>
                    </a:lnTo>
                    <a:lnTo>
                      <a:pt x="3512" y="14317"/>
                    </a:lnTo>
                    <a:lnTo>
                      <a:pt x="3220" y="13995"/>
                    </a:lnTo>
                    <a:lnTo>
                      <a:pt x="3113" y="13792"/>
                    </a:lnTo>
                    <a:lnTo>
                      <a:pt x="2943" y="13552"/>
                    </a:lnTo>
                    <a:lnTo>
                      <a:pt x="1742" y="12548"/>
                    </a:lnTo>
                    <a:lnTo>
                      <a:pt x="9" y="11259"/>
                    </a:lnTo>
                    <a:lnTo>
                      <a:pt x="0" y="11255"/>
                    </a:lnTo>
                    <a:lnTo>
                      <a:pt x="0" y="5613"/>
                    </a:lnTo>
                    <a:lnTo>
                      <a:pt x="1484" y="4740"/>
                    </a:lnTo>
                    <a:lnTo>
                      <a:pt x="4973" y="2733"/>
                    </a:lnTo>
                    <a:lnTo>
                      <a:pt x="8454" y="743"/>
                    </a:lnTo>
                    <a:lnTo>
                      <a:pt x="9769" y="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93" name="Freeform 114"/>
              <p:cNvSpPr>
                <a:spLocks/>
              </p:cNvSpPr>
              <p:nvPr/>
            </p:nvSpPr>
            <p:spPr bwMode="auto">
              <a:xfrm>
                <a:off x="78" y="1677"/>
                <a:ext cx="1066" cy="1071"/>
              </a:xfrm>
              <a:custGeom>
                <a:avLst/>
                <a:gdLst>
                  <a:gd name="T0" fmla="*/ 1021 w 5334"/>
                  <a:gd name="T1" fmla="*/ 4992 h 5357"/>
                  <a:gd name="T2" fmla="*/ 3227 w 5334"/>
                  <a:gd name="T3" fmla="*/ 2647 h 5357"/>
                  <a:gd name="T4" fmla="*/ 3329 w 5334"/>
                  <a:gd name="T5" fmla="*/ 2556 h 5357"/>
                  <a:gd name="T6" fmla="*/ 3394 w 5334"/>
                  <a:gd name="T7" fmla="*/ 2507 h 5357"/>
                  <a:gd name="T8" fmla="*/ 3462 w 5334"/>
                  <a:gd name="T9" fmla="*/ 2440 h 5357"/>
                  <a:gd name="T10" fmla="*/ 3529 w 5334"/>
                  <a:gd name="T11" fmla="*/ 2361 h 5357"/>
                  <a:gd name="T12" fmla="*/ 3566 w 5334"/>
                  <a:gd name="T13" fmla="*/ 2322 h 5357"/>
                  <a:gd name="T14" fmla="*/ 3611 w 5334"/>
                  <a:gd name="T15" fmla="*/ 2259 h 5357"/>
                  <a:gd name="T16" fmla="*/ 5334 w 5334"/>
                  <a:gd name="T17" fmla="*/ 0 h 5357"/>
                  <a:gd name="T18" fmla="*/ 5247 w 5334"/>
                  <a:gd name="T19" fmla="*/ 27 h 5357"/>
                  <a:gd name="T20" fmla="*/ 5114 w 5334"/>
                  <a:gd name="T21" fmla="*/ 72 h 5357"/>
                  <a:gd name="T22" fmla="*/ 5025 w 5334"/>
                  <a:gd name="T23" fmla="*/ 95 h 5357"/>
                  <a:gd name="T24" fmla="*/ 4942 w 5334"/>
                  <a:gd name="T25" fmla="*/ 122 h 5357"/>
                  <a:gd name="T26" fmla="*/ 4857 w 5334"/>
                  <a:gd name="T27" fmla="*/ 135 h 5357"/>
                  <a:gd name="T28" fmla="*/ 3149 w 5334"/>
                  <a:gd name="T29" fmla="*/ 432 h 5357"/>
                  <a:gd name="T30" fmla="*/ 2951 w 5334"/>
                  <a:gd name="T31" fmla="*/ 477 h 5357"/>
                  <a:gd name="T32" fmla="*/ 2814 w 5334"/>
                  <a:gd name="T33" fmla="*/ 510 h 5357"/>
                  <a:gd name="T34" fmla="*/ 2689 w 5334"/>
                  <a:gd name="T35" fmla="*/ 560 h 5357"/>
                  <a:gd name="T36" fmla="*/ 2536 w 5334"/>
                  <a:gd name="T37" fmla="*/ 664 h 5357"/>
                  <a:gd name="T38" fmla="*/ 2424 w 5334"/>
                  <a:gd name="T39" fmla="*/ 759 h 5357"/>
                  <a:gd name="T40" fmla="*/ 2324 w 5334"/>
                  <a:gd name="T41" fmla="*/ 859 h 5357"/>
                  <a:gd name="T42" fmla="*/ 2246 w 5334"/>
                  <a:gd name="T43" fmla="*/ 952 h 5357"/>
                  <a:gd name="T44" fmla="*/ 2173 w 5334"/>
                  <a:gd name="T45" fmla="*/ 1058 h 5357"/>
                  <a:gd name="T46" fmla="*/ 2106 w 5334"/>
                  <a:gd name="T47" fmla="*/ 1162 h 5357"/>
                  <a:gd name="T48" fmla="*/ 2016 w 5334"/>
                  <a:gd name="T49" fmla="*/ 1232 h 5357"/>
                  <a:gd name="T50" fmla="*/ 1924 w 5334"/>
                  <a:gd name="T51" fmla="*/ 1452 h 5357"/>
                  <a:gd name="T52" fmla="*/ 106 w 5334"/>
                  <a:gd name="T53" fmla="*/ 4982 h 5357"/>
                  <a:gd name="T54" fmla="*/ 0 w 5334"/>
                  <a:gd name="T55" fmla="*/ 5172 h 5357"/>
                  <a:gd name="T56" fmla="*/ 696 w 5334"/>
                  <a:gd name="T57" fmla="*/ 5357 h 5357"/>
                  <a:gd name="T58" fmla="*/ 1021 w 5334"/>
                  <a:gd name="T59" fmla="*/ 4992 h 5357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5334"/>
                  <a:gd name="T91" fmla="*/ 0 h 5357"/>
                  <a:gd name="T92" fmla="*/ 5334 w 5334"/>
                  <a:gd name="T93" fmla="*/ 5357 h 5357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5334" h="5357">
                    <a:moveTo>
                      <a:pt x="1021" y="4992"/>
                    </a:moveTo>
                    <a:lnTo>
                      <a:pt x="3227" y="2647"/>
                    </a:lnTo>
                    <a:lnTo>
                      <a:pt x="3329" y="2556"/>
                    </a:lnTo>
                    <a:lnTo>
                      <a:pt x="3394" y="2507"/>
                    </a:lnTo>
                    <a:lnTo>
                      <a:pt x="3462" y="2440"/>
                    </a:lnTo>
                    <a:lnTo>
                      <a:pt x="3529" y="2361"/>
                    </a:lnTo>
                    <a:lnTo>
                      <a:pt x="3566" y="2322"/>
                    </a:lnTo>
                    <a:lnTo>
                      <a:pt x="3611" y="2259"/>
                    </a:lnTo>
                    <a:lnTo>
                      <a:pt x="5334" y="0"/>
                    </a:lnTo>
                    <a:lnTo>
                      <a:pt x="5247" y="27"/>
                    </a:lnTo>
                    <a:lnTo>
                      <a:pt x="5114" y="72"/>
                    </a:lnTo>
                    <a:lnTo>
                      <a:pt x="5025" y="95"/>
                    </a:lnTo>
                    <a:lnTo>
                      <a:pt x="4942" y="122"/>
                    </a:lnTo>
                    <a:lnTo>
                      <a:pt x="4857" y="135"/>
                    </a:lnTo>
                    <a:lnTo>
                      <a:pt x="3149" y="432"/>
                    </a:lnTo>
                    <a:lnTo>
                      <a:pt x="2951" y="477"/>
                    </a:lnTo>
                    <a:lnTo>
                      <a:pt x="2814" y="510"/>
                    </a:lnTo>
                    <a:lnTo>
                      <a:pt x="2689" y="560"/>
                    </a:lnTo>
                    <a:lnTo>
                      <a:pt x="2536" y="664"/>
                    </a:lnTo>
                    <a:lnTo>
                      <a:pt x="2424" y="759"/>
                    </a:lnTo>
                    <a:lnTo>
                      <a:pt x="2324" y="859"/>
                    </a:lnTo>
                    <a:lnTo>
                      <a:pt x="2246" y="952"/>
                    </a:lnTo>
                    <a:lnTo>
                      <a:pt x="2173" y="1058"/>
                    </a:lnTo>
                    <a:lnTo>
                      <a:pt x="2106" y="1162"/>
                    </a:lnTo>
                    <a:lnTo>
                      <a:pt x="2016" y="1232"/>
                    </a:lnTo>
                    <a:lnTo>
                      <a:pt x="1924" y="1452"/>
                    </a:lnTo>
                    <a:lnTo>
                      <a:pt x="106" y="4982"/>
                    </a:lnTo>
                    <a:lnTo>
                      <a:pt x="0" y="5172"/>
                    </a:lnTo>
                    <a:lnTo>
                      <a:pt x="696" y="5357"/>
                    </a:lnTo>
                    <a:lnTo>
                      <a:pt x="1021" y="4992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94" name="Freeform 115"/>
              <p:cNvSpPr>
                <a:spLocks/>
              </p:cNvSpPr>
              <p:nvPr/>
            </p:nvSpPr>
            <p:spPr bwMode="auto">
              <a:xfrm>
                <a:off x="1902" y="2040"/>
                <a:ext cx="375" cy="493"/>
              </a:xfrm>
              <a:custGeom>
                <a:avLst/>
                <a:gdLst>
                  <a:gd name="T0" fmla="*/ 137 w 1874"/>
                  <a:gd name="T1" fmla="*/ 71 h 2461"/>
                  <a:gd name="T2" fmla="*/ 537 w 1874"/>
                  <a:gd name="T3" fmla="*/ 0 h 2461"/>
                  <a:gd name="T4" fmla="*/ 604 w 1874"/>
                  <a:gd name="T5" fmla="*/ 5 h 2461"/>
                  <a:gd name="T6" fmla="*/ 682 w 1874"/>
                  <a:gd name="T7" fmla="*/ 23 h 2461"/>
                  <a:gd name="T8" fmla="*/ 742 w 1874"/>
                  <a:gd name="T9" fmla="*/ 44 h 2461"/>
                  <a:gd name="T10" fmla="*/ 784 w 1874"/>
                  <a:gd name="T11" fmla="*/ 83 h 2461"/>
                  <a:gd name="T12" fmla="*/ 840 w 1874"/>
                  <a:gd name="T13" fmla="*/ 121 h 2461"/>
                  <a:gd name="T14" fmla="*/ 957 w 1874"/>
                  <a:gd name="T15" fmla="*/ 253 h 2461"/>
                  <a:gd name="T16" fmla="*/ 1012 w 1874"/>
                  <a:gd name="T17" fmla="*/ 330 h 2461"/>
                  <a:gd name="T18" fmla="*/ 1054 w 1874"/>
                  <a:gd name="T19" fmla="*/ 438 h 2461"/>
                  <a:gd name="T20" fmla="*/ 1089 w 1874"/>
                  <a:gd name="T21" fmla="*/ 558 h 2461"/>
                  <a:gd name="T22" fmla="*/ 1164 w 1874"/>
                  <a:gd name="T23" fmla="*/ 828 h 2461"/>
                  <a:gd name="T24" fmla="*/ 1229 w 1874"/>
                  <a:gd name="T25" fmla="*/ 893 h 2461"/>
                  <a:gd name="T26" fmla="*/ 1295 w 1874"/>
                  <a:gd name="T27" fmla="*/ 951 h 2461"/>
                  <a:gd name="T28" fmla="*/ 1353 w 1874"/>
                  <a:gd name="T29" fmla="*/ 990 h 2461"/>
                  <a:gd name="T30" fmla="*/ 1419 w 1874"/>
                  <a:gd name="T31" fmla="*/ 1023 h 2461"/>
                  <a:gd name="T32" fmla="*/ 1490 w 1874"/>
                  <a:gd name="T33" fmla="*/ 1048 h 2461"/>
                  <a:gd name="T34" fmla="*/ 1554 w 1874"/>
                  <a:gd name="T35" fmla="*/ 1063 h 2461"/>
                  <a:gd name="T36" fmla="*/ 1637 w 1874"/>
                  <a:gd name="T37" fmla="*/ 1069 h 2461"/>
                  <a:gd name="T38" fmla="*/ 1717 w 1874"/>
                  <a:gd name="T39" fmla="*/ 1069 h 2461"/>
                  <a:gd name="T40" fmla="*/ 1810 w 1874"/>
                  <a:gd name="T41" fmla="*/ 1058 h 2461"/>
                  <a:gd name="T42" fmla="*/ 1874 w 1874"/>
                  <a:gd name="T43" fmla="*/ 1042 h 2461"/>
                  <a:gd name="T44" fmla="*/ 1465 w 1874"/>
                  <a:gd name="T45" fmla="*/ 1581 h 2461"/>
                  <a:gd name="T46" fmla="*/ 940 w 1874"/>
                  <a:gd name="T47" fmla="*/ 1955 h 2461"/>
                  <a:gd name="T48" fmla="*/ 641 w 1874"/>
                  <a:gd name="T49" fmla="*/ 2148 h 2461"/>
                  <a:gd name="T50" fmla="*/ 657 w 1874"/>
                  <a:gd name="T51" fmla="*/ 2461 h 2461"/>
                  <a:gd name="T52" fmla="*/ 635 w 1874"/>
                  <a:gd name="T53" fmla="*/ 2426 h 2461"/>
                  <a:gd name="T54" fmla="*/ 49 w 1874"/>
                  <a:gd name="T55" fmla="*/ 1518 h 2461"/>
                  <a:gd name="T56" fmla="*/ 12 w 1874"/>
                  <a:gd name="T57" fmla="*/ 1455 h 2461"/>
                  <a:gd name="T58" fmla="*/ 0 w 1874"/>
                  <a:gd name="T59" fmla="*/ 1413 h 2461"/>
                  <a:gd name="T60" fmla="*/ 0 w 1874"/>
                  <a:gd name="T61" fmla="*/ 1353 h 2461"/>
                  <a:gd name="T62" fmla="*/ 6 w 1874"/>
                  <a:gd name="T63" fmla="*/ 1285 h 2461"/>
                  <a:gd name="T64" fmla="*/ 24 w 1874"/>
                  <a:gd name="T65" fmla="*/ 1233 h 2461"/>
                  <a:gd name="T66" fmla="*/ 66 w 1874"/>
                  <a:gd name="T67" fmla="*/ 1179 h 2461"/>
                  <a:gd name="T68" fmla="*/ 97 w 1874"/>
                  <a:gd name="T69" fmla="*/ 1138 h 2461"/>
                  <a:gd name="T70" fmla="*/ 139 w 1874"/>
                  <a:gd name="T71" fmla="*/ 1111 h 2461"/>
                  <a:gd name="T72" fmla="*/ 272 w 1874"/>
                  <a:gd name="T73" fmla="*/ 993 h 2461"/>
                  <a:gd name="T74" fmla="*/ 340 w 1874"/>
                  <a:gd name="T75" fmla="*/ 905 h 2461"/>
                  <a:gd name="T76" fmla="*/ 369 w 1874"/>
                  <a:gd name="T77" fmla="*/ 830 h 2461"/>
                  <a:gd name="T78" fmla="*/ 402 w 1874"/>
                  <a:gd name="T79" fmla="*/ 768 h 2461"/>
                  <a:gd name="T80" fmla="*/ 425 w 1874"/>
                  <a:gd name="T81" fmla="*/ 698 h 2461"/>
                  <a:gd name="T82" fmla="*/ 427 w 1874"/>
                  <a:gd name="T83" fmla="*/ 615 h 2461"/>
                  <a:gd name="T84" fmla="*/ 415 w 1874"/>
                  <a:gd name="T85" fmla="*/ 558 h 2461"/>
                  <a:gd name="T86" fmla="*/ 139 w 1874"/>
                  <a:gd name="T87" fmla="*/ 75 h 2461"/>
                  <a:gd name="T88" fmla="*/ 137 w 1874"/>
                  <a:gd name="T89" fmla="*/ 71 h 2461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1874"/>
                  <a:gd name="T136" fmla="*/ 0 h 2461"/>
                  <a:gd name="T137" fmla="*/ 1874 w 1874"/>
                  <a:gd name="T138" fmla="*/ 2461 h 2461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1874" h="2461">
                    <a:moveTo>
                      <a:pt x="137" y="71"/>
                    </a:moveTo>
                    <a:lnTo>
                      <a:pt x="537" y="0"/>
                    </a:lnTo>
                    <a:lnTo>
                      <a:pt x="604" y="5"/>
                    </a:lnTo>
                    <a:lnTo>
                      <a:pt x="682" y="23"/>
                    </a:lnTo>
                    <a:lnTo>
                      <a:pt x="742" y="44"/>
                    </a:lnTo>
                    <a:lnTo>
                      <a:pt x="784" y="83"/>
                    </a:lnTo>
                    <a:lnTo>
                      <a:pt x="840" y="121"/>
                    </a:lnTo>
                    <a:lnTo>
                      <a:pt x="957" y="253"/>
                    </a:lnTo>
                    <a:lnTo>
                      <a:pt x="1012" y="330"/>
                    </a:lnTo>
                    <a:lnTo>
                      <a:pt x="1054" y="438"/>
                    </a:lnTo>
                    <a:lnTo>
                      <a:pt x="1089" y="558"/>
                    </a:lnTo>
                    <a:lnTo>
                      <a:pt x="1164" y="828"/>
                    </a:lnTo>
                    <a:lnTo>
                      <a:pt x="1229" y="893"/>
                    </a:lnTo>
                    <a:lnTo>
                      <a:pt x="1295" y="951"/>
                    </a:lnTo>
                    <a:lnTo>
                      <a:pt x="1353" y="990"/>
                    </a:lnTo>
                    <a:lnTo>
                      <a:pt x="1419" y="1023"/>
                    </a:lnTo>
                    <a:lnTo>
                      <a:pt x="1490" y="1048"/>
                    </a:lnTo>
                    <a:lnTo>
                      <a:pt x="1554" y="1063"/>
                    </a:lnTo>
                    <a:lnTo>
                      <a:pt x="1637" y="1069"/>
                    </a:lnTo>
                    <a:lnTo>
                      <a:pt x="1717" y="1069"/>
                    </a:lnTo>
                    <a:lnTo>
                      <a:pt x="1810" y="1058"/>
                    </a:lnTo>
                    <a:lnTo>
                      <a:pt x="1874" y="1042"/>
                    </a:lnTo>
                    <a:lnTo>
                      <a:pt x="1465" y="1581"/>
                    </a:lnTo>
                    <a:lnTo>
                      <a:pt x="940" y="1955"/>
                    </a:lnTo>
                    <a:lnTo>
                      <a:pt x="641" y="2148"/>
                    </a:lnTo>
                    <a:lnTo>
                      <a:pt x="657" y="2461"/>
                    </a:lnTo>
                    <a:lnTo>
                      <a:pt x="635" y="2426"/>
                    </a:lnTo>
                    <a:lnTo>
                      <a:pt x="49" y="1518"/>
                    </a:lnTo>
                    <a:lnTo>
                      <a:pt x="12" y="1455"/>
                    </a:lnTo>
                    <a:lnTo>
                      <a:pt x="0" y="1413"/>
                    </a:lnTo>
                    <a:lnTo>
                      <a:pt x="0" y="1353"/>
                    </a:lnTo>
                    <a:lnTo>
                      <a:pt x="6" y="1285"/>
                    </a:lnTo>
                    <a:lnTo>
                      <a:pt x="24" y="1233"/>
                    </a:lnTo>
                    <a:lnTo>
                      <a:pt x="66" y="1179"/>
                    </a:lnTo>
                    <a:lnTo>
                      <a:pt x="97" y="1138"/>
                    </a:lnTo>
                    <a:lnTo>
                      <a:pt x="139" y="1111"/>
                    </a:lnTo>
                    <a:lnTo>
                      <a:pt x="272" y="993"/>
                    </a:lnTo>
                    <a:lnTo>
                      <a:pt x="340" y="905"/>
                    </a:lnTo>
                    <a:lnTo>
                      <a:pt x="369" y="830"/>
                    </a:lnTo>
                    <a:lnTo>
                      <a:pt x="402" y="768"/>
                    </a:lnTo>
                    <a:lnTo>
                      <a:pt x="425" y="698"/>
                    </a:lnTo>
                    <a:lnTo>
                      <a:pt x="427" y="615"/>
                    </a:lnTo>
                    <a:lnTo>
                      <a:pt x="415" y="558"/>
                    </a:lnTo>
                    <a:lnTo>
                      <a:pt x="139" y="75"/>
                    </a:lnTo>
                    <a:lnTo>
                      <a:pt x="137" y="71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95" name="Freeform 116"/>
              <p:cNvSpPr>
                <a:spLocks/>
              </p:cNvSpPr>
              <p:nvPr/>
            </p:nvSpPr>
            <p:spPr bwMode="auto">
              <a:xfrm>
                <a:off x="1252" y="2070"/>
                <a:ext cx="552" cy="695"/>
              </a:xfrm>
              <a:custGeom>
                <a:avLst/>
                <a:gdLst>
                  <a:gd name="T0" fmla="*/ 1010 w 2758"/>
                  <a:gd name="T1" fmla="*/ 0 h 3479"/>
                  <a:gd name="T2" fmla="*/ 1116 w 2758"/>
                  <a:gd name="T3" fmla="*/ 25 h 3479"/>
                  <a:gd name="T4" fmla="*/ 1198 w 2758"/>
                  <a:gd name="T5" fmla="*/ 45 h 3479"/>
                  <a:gd name="T6" fmla="*/ 1336 w 2758"/>
                  <a:gd name="T7" fmla="*/ 89 h 3479"/>
                  <a:gd name="T8" fmla="*/ 1838 w 2758"/>
                  <a:gd name="T9" fmla="*/ 220 h 3479"/>
                  <a:gd name="T10" fmla="*/ 1579 w 2758"/>
                  <a:gd name="T11" fmla="*/ 542 h 3479"/>
                  <a:gd name="T12" fmla="*/ 1568 w 2758"/>
                  <a:gd name="T13" fmla="*/ 564 h 3479"/>
                  <a:gd name="T14" fmla="*/ 1571 w 2758"/>
                  <a:gd name="T15" fmla="*/ 582 h 3479"/>
                  <a:gd name="T16" fmla="*/ 1593 w 2758"/>
                  <a:gd name="T17" fmla="*/ 595 h 3479"/>
                  <a:gd name="T18" fmla="*/ 1641 w 2758"/>
                  <a:gd name="T19" fmla="*/ 591 h 3479"/>
                  <a:gd name="T20" fmla="*/ 1838 w 2758"/>
                  <a:gd name="T21" fmla="*/ 604 h 3479"/>
                  <a:gd name="T22" fmla="*/ 1909 w 2758"/>
                  <a:gd name="T23" fmla="*/ 647 h 3479"/>
                  <a:gd name="T24" fmla="*/ 1940 w 2758"/>
                  <a:gd name="T25" fmla="*/ 664 h 3479"/>
                  <a:gd name="T26" fmla="*/ 1998 w 2758"/>
                  <a:gd name="T27" fmla="*/ 707 h 3479"/>
                  <a:gd name="T28" fmla="*/ 2031 w 2758"/>
                  <a:gd name="T29" fmla="*/ 755 h 3479"/>
                  <a:gd name="T30" fmla="*/ 2038 w 2758"/>
                  <a:gd name="T31" fmla="*/ 819 h 3479"/>
                  <a:gd name="T32" fmla="*/ 2058 w 2758"/>
                  <a:gd name="T33" fmla="*/ 882 h 3479"/>
                  <a:gd name="T34" fmla="*/ 2071 w 2758"/>
                  <a:gd name="T35" fmla="*/ 923 h 3479"/>
                  <a:gd name="T36" fmla="*/ 2104 w 2758"/>
                  <a:gd name="T37" fmla="*/ 967 h 3479"/>
                  <a:gd name="T38" fmla="*/ 2141 w 2758"/>
                  <a:gd name="T39" fmla="*/ 989 h 3479"/>
                  <a:gd name="T40" fmla="*/ 2179 w 2758"/>
                  <a:gd name="T41" fmla="*/ 1033 h 3479"/>
                  <a:gd name="T42" fmla="*/ 2183 w 2758"/>
                  <a:gd name="T43" fmla="*/ 1097 h 3479"/>
                  <a:gd name="T44" fmla="*/ 2189 w 2758"/>
                  <a:gd name="T45" fmla="*/ 1152 h 3479"/>
                  <a:gd name="T46" fmla="*/ 2143 w 2758"/>
                  <a:gd name="T47" fmla="*/ 1429 h 3479"/>
                  <a:gd name="T48" fmla="*/ 2328 w 2758"/>
                  <a:gd name="T49" fmla="*/ 1645 h 3479"/>
                  <a:gd name="T50" fmla="*/ 2356 w 2758"/>
                  <a:gd name="T51" fmla="*/ 1695 h 3479"/>
                  <a:gd name="T52" fmla="*/ 2380 w 2758"/>
                  <a:gd name="T53" fmla="*/ 1759 h 3479"/>
                  <a:gd name="T54" fmla="*/ 2411 w 2758"/>
                  <a:gd name="T55" fmla="*/ 1850 h 3479"/>
                  <a:gd name="T56" fmla="*/ 2548 w 2758"/>
                  <a:gd name="T57" fmla="*/ 2242 h 3479"/>
                  <a:gd name="T58" fmla="*/ 2758 w 2758"/>
                  <a:gd name="T59" fmla="*/ 2699 h 3479"/>
                  <a:gd name="T60" fmla="*/ 2405 w 2758"/>
                  <a:gd name="T61" fmla="*/ 2787 h 3479"/>
                  <a:gd name="T62" fmla="*/ 2418 w 2758"/>
                  <a:gd name="T63" fmla="*/ 3102 h 3479"/>
                  <a:gd name="T64" fmla="*/ 2436 w 2758"/>
                  <a:gd name="T65" fmla="*/ 3479 h 3479"/>
                  <a:gd name="T66" fmla="*/ 2349 w 2758"/>
                  <a:gd name="T67" fmla="*/ 3454 h 3479"/>
                  <a:gd name="T68" fmla="*/ 2261 w 2758"/>
                  <a:gd name="T69" fmla="*/ 3444 h 3479"/>
                  <a:gd name="T70" fmla="*/ 1944 w 2758"/>
                  <a:gd name="T71" fmla="*/ 3415 h 3479"/>
                  <a:gd name="T72" fmla="*/ 493 w 2758"/>
                  <a:gd name="T73" fmla="*/ 3349 h 3479"/>
                  <a:gd name="T74" fmla="*/ 402 w 2758"/>
                  <a:gd name="T75" fmla="*/ 3347 h 3479"/>
                  <a:gd name="T76" fmla="*/ 336 w 2758"/>
                  <a:gd name="T77" fmla="*/ 3332 h 3479"/>
                  <a:gd name="T78" fmla="*/ 273 w 2758"/>
                  <a:gd name="T79" fmla="*/ 3305 h 3479"/>
                  <a:gd name="T80" fmla="*/ 230 w 2758"/>
                  <a:gd name="T81" fmla="*/ 3267 h 3479"/>
                  <a:gd name="T82" fmla="*/ 190 w 2758"/>
                  <a:gd name="T83" fmla="*/ 3193 h 3479"/>
                  <a:gd name="T84" fmla="*/ 176 w 2758"/>
                  <a:gd name="T85" fmla="*/ 3132 h 3479"/>
                  <a:gd name="T86" fmla="*/ 180 w 2758"/>
                  <a:gd name="T87" fmla="*/ 3077 h 3479"/>
                  <a:gd name="T88" fmla="*/ 0 w 2758"/>
                  <a:gd name="T89" fmla="*/ 1734 h 3479"/>
                  <a:gd name="T90" fmla="*/ 498 w 2758"/>
                  <a:gd name="T91" fmla="*/ 130 h 3479"/>
                  <a:gd name="T92" fmla="*/ 518 w 2758"/>
                  <a:gd name="T93" fmla="*/ 91 h 3479"/>
                  <a:gd name="T94" fmla="*/ 537 w 2758"/>
                  <a:gd name="T95" fmla="*/ 54 h 3479"/>
                  <a:gd name="T96" fmla="*/ 578 w 2758"/>
                  <a:gd name="T97" fmla="*/ 20 h 3479"/>
                  <a:gd name="T98" fmla="*/ 626 w 2758"/>
                  <a:gd name="T99" fmla="*/ 8 h 3479"/>
                  <a:gd name="T100" fmla="*/ 688 w 2758"/>
                  <a:gd name="T101" fmla="*/ 2 h 3479"/>
                  <a:gd name="T102" fmla="*/ 751 w 2758"/>
                  <a:gd name="T103" fmla="*/ 0 h 3479"/>
                  <a:gd name="T104" fmla="*/ 865 w 2758"/>
                  <a:gd name="T105" fmla="*/ 0 h 3479"/>
                  <a:gd name="T106" fmla="*/ 1010 w 2758"/>
                  <a:gd name="T107" fmla="*/ 0 h 3479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2758"/>
                  <a:gd name="T163" fmla="*/ 0 h 3479"/>
                  <a:gd name="T164" fmla="*/ 2758 w 2758"/>
                  <a:gd name="T165" fmla="*/ 3479 h 3479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2758" h="3479">
                    <a:moveTo>
                      <a:pt x="1010" y="0"/>
                    </a:moveTo>
                    <a:lnTo>
                      <a:pt x="1116" y="25"/>
                    </a:lnTo>
                    <a:lnTo>
                      <a:pt x="1198" y="45"/>
                    </a:lnTo>
                    <a:lnTo>
                      <a:pt x="1336" y="89"/>
                    </a:lnTo>
                    <a:lnTo>
                      <a:pt x="1838" y="220"/>
                    </a:lnTo>
                    <a:lnTo>
                      <a:pt x="1579" y="542"/>
                    </a:lnTo>
                    <a:lnTo>
                      <a:pt x="1568" y="564"/>
                    </a:lnTo>
                    <a:lnTo>
                      <a:pt x="1571" y="582"/>
                    </a:lnTo>
                    <a:lnTo>
                      <a:pt x="1593" y="595"/>
                    </a:lnTo>
                    <a:lnTo>
                      <a:pt x="1641" y="591"/>
                    </a:lnTo>
                    <a:lnTo>
                      <a:pt x="1838" y="604"/>
                    </a:lnTo>
                    <a:lnTo>
                      <a:pt x="1909" y="647"/>
                    </a:lnTo>
                    <a:lnTo>
                      <a:pt x="1940" y="664"/>
                    </a:lnTo>
                    <a:lnTo>
                      <a:pt x="1998" y="707"/>
                    </a:lnTo>
                    <a:lnTo>
                      <a:pt x="2031" y="755"/>
                    </a:lnTo>
                    <a:lnTo>
                      <a:pt x="2038" y="819"/>
                    </a:lnTo>
                    <a:lnTo>
                      <a:pt x="2058" y="882"/>
                    </a:lnTo>
                    <a:lnTo>
                      <a:pt x="2071" y="923"/>
                    </a:lnTo>
                    <a:lnTo>
                      <a:pt x="2104" y="967"/>
                    </a:lnTo>
                    <a:lnTo>
                      <a:pt x="2141" y="989"/>
                    </a:lnTo>
                    <a:lnTo>
                      <a:pt x="2179" y="1033"/>
                    </a:lnTo>
                    <a:lnTo>
                      <a:pt x="2183" y="1097"/>
                    </a:lnTo>
                    <a:lnTo>
                      <a:pt x="2189" y="1152"/>
                    </a:lnTo>
                    <a:lnTo>
                      <a:pt x="2143" y="1429"/>
                    </a:lnTo>
                    <a:lnTo>
                      <a:pt x="2328" y="1645"/>
                    </a:lnTo>
                    <a:lnTo>
                      <a:pt x="2356" y="1695"/>
                    </a:lnTo>
                    <a:lnTo>
                      <a:pt x="2380" y="1759"/>
                    </a:lnTo>
                    <a:lnTo>
                      <a:pt x="2411" y="1850"/>
                    </a:lnTo>
                    <a:lnTo>
                      <a:pt x="2548" y="2242"/>
                    </a:lnTo>
                    <a:lnTo>
                      <a:pt x="2758" y="2699"/>
                    </a:lnTo>
                    <a:lnTo>
                      <a:pt x="2405" y="2787"/>
                    </a:lnTo>
                    <a:lnTo>
                      <a:pt x="2418" y="3102"/>
                    </a:lnTo>
                    <a:lnTo>
                      <a:pt x="2436" y="3479"/>
                    </a:lnTo>
                    <a:lnTo>
                      <a:pt x="2349" y="3454"/>
                    </a:lnTo>
                    <a:lnTo>
                      <a:pt x="2261" y="3444"/>
                    </a:lnTo>
                    <a:lnTo>
                      <a:pt x="1944" y="3415"/>
                    </a:lnTo>
                    <a:lnTo>
                      <a:pt x="493" y="3349"/>
                    </a:lnTo>
                    <a:lnTo>
                      <a:pt x="402" y="3347"/>
                    </a:lnTo>
                    <a:lnTo>
                      <a:pt x="336" y="3332"/>
                    </a:lnTo>
                    <a:lnTo>
                      <a:pt x="273" y="3305"/>
                    </a:lnTo>
                    <a:lnTo>
                      <a:pt x="230" y="3267"/>
                    </a:lnTo>
                    <a:lnTo>
                      <a:pt x="190" y="3193"/>
                    </a:lnTo>
                    <a:lnTo>
                      <a:pt x="176" y="3132"/>
                    </a:lnTo>
                    <a:lnTo>
                      <a:pt x="180" y="3077"/>
                    </a:lnTo>
                    <a:lnTo>
                      <a:pt x="0" y="1734"/>
                    </a:lnTo>
                    <a:lnTo>
                      <a:pt x="498" y="130"/>
                    </a:lnTo>
                    <a:lnTo>
                      <a:pt x="518" y="91"/>
                    </a:lnTo>
                    <a:lnTo>
                      <a:pt x="537" y="54"/>
                    </a:lnTo>
                    <a:lnTo>
                      <a:pt x="578" y="20"/>
                    </a:lnTo>
                    <a:lnTo>
                      <a:pt x="626" y="8"/>
                    </a:lnTo>
                    <a:lnTo>
                      <a:pt x="688" y="2"/>
                    </a:lnTo>
                    <a:lnTo>
                      <a:pt x="751" y="0"/>
                    </a:lnTo>
                    <a:lnTo>
                      <a:pt x="865" y="0"/>
                    </a:lnTo>
                    <a:lnTo>
                      <a:pt x="101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96" name="Freeform 117"/>
              <p:cNvSpPr>
                <a:spLocks/>
              </p:cNvSpPr>
              <p:nvPr/>
            </p:nvSpPr>
            <p:spPr bwMode="auto">
              <a:xfrm>
                <a:off x="1566" y="2106"/>
                <a:ext cx="463" cy="503"/>
              </a:xfrm>
              <a:custGeom>
                <a:avLst/>
                <a:gdLst>
                  <a:gd name="T0" fmla="*/ 270 w 2319"/>
                  <a:gd name="T1" fmla="*/ 38 h 2517"/>
                  <a:gd name="T2" fmla="*/ 328 w 2319"/>
                  <a:gd name="T3" fmla="*/ 0 h 2517"/>
                  <a:gd name="T4" fmla="*/ 1823 w 2319"/>
                  <a:gd name="T5" fmla="*/ 783 h 2517"/>
                  <a:gd name="T6" fmla="*/ 1781 w 2319"/>
                  <a:gd name="T7" fmla="*/ 810 h 2517"/>
                  <a:gd name="T8" fmla="*/ 1750 w 2319"/>
                  <a:gd name="T9" fmla="*/ 851 h 2517"/>
                  <a:gd name="T10" fmla="*/ 1708 w 2319"/>
                  <a:gd name="T11" fmla="*/ 905 h 2517"/>
                  <a:gd name="T12" fmla="*/ 1690 w 2319"/>
                  <a:gd name="T13" fmla="*/ 957 h 2517"/>
                  <a:gd name="T14" fmla="*/ 1684 w 2319"/>
                  <a:gd name="T15" fmla="*/ 1025 h 2517"/>
                  <a:gd name="T16" fmla="*/ 1684 w 2319"/>
                  <a:gd name="T17" fmla="*/ 1085 h 2517"/>
                  <a:gd name="T18" fmla="*/ 1696 w 2319"/>
                  <a:gd name="T19" fmla="*/ 1127 h 2517"/>
                  <a:gd name="T20" fmla="*/ 1733 w 2319"/>
                  <a:gd name="T21" fmla="*/ 1190 h 2517"/>
                  <a:gd name="T22" fmla="*/ 2319 w 2319"/>
                  <a:gd name="T23" fmla="*/ 2098 h 2517"/>
                  <a:gd name="T24" fmla="*/ 1190 w 2319"/>
                  <a:gd name="T25" fmla="*/ 2517 h 2517"/>
                  <a:gd name="T26" fmla="*/ 980 w 2319"/>
                  <a:gd name="T27" fmla="*/ 2060 h 2517"/>
                  <a:gd name="T28" fmla="*/ 843 w 2319"/>
                  <a:gd name="T29" fmla="*/ 1668 h 2517"/>
                  <a:gd name="T30" fmla="*/ 812 w 2319"/>
                  <a:gd name="T31" fmla="*/ 1577 h 2517"/>
                  <a:gd name="T32" fmla="*/ 788 w 2319"/>
                  <a:gd name="T33" fmla="*/ 1513 h 2517"/>
                  <a:gd name="T34" fmla="*/ 760 w 2319"/>
                  <a:gd name="T35" fmla="*/ 1463 h 2517"/>
                  <a:gd name="T36" fmla="*/ 575 w 2319"/>
                  <a:gd name="T37" fmla="*/ 1247 h 2517"/>
                  <a:gd name="T38" fmla="*/ 621 w 2319"/>
                  <a:gd name="T39" fmla="*/ 970 h 2517"/>
                  <a:gd name="T40" fmla="*/ 615 w 2319"/>
                  <a:gd name="T41" fmla="*/ 915 h 2517"/>
                  <a:gd name="T42" fmla="*/ 611 w 2319"/>
                  <a:gd name="T43" fmla="*/ 851 h 2517"/>
                  <a:gd name="T44" fmla="*/ 573 w 2319"/>
                  <a:gd name="T45" fmla="*/ 807 h 2517"/>
                  <a:gd name="T46" fmla="*/ 536 w 2319"/>
                  <a:gd name="T47" fmla="*/ 785 h 2517"/>
                  <a:gd name="T48" fmla="*/ 503 w 2319"/>
                  <a:gd name="T49" fmla="*/ 741 h 2517"/>
                  <a:gd name="T50" fmla="*/ 490 w 2319"/>
                  <a:gd name="T51" fmla="*/ 700 h 2517"/>
                  <a:gd name="T52" fmla="*/ 470 w 2319"/>
                  <a:gd name="T53" fmla="*/ 637 h 2517"/>
                  <a:gd name="T54" fmla="*/ 463 w 2319"/>
                  <a:gd name="T55" fmla="*/ 573 h 2517"/>
                  <a:gd name="T56" fmla="*/ 430 w 2319"/>
                  <a:gd name="T57" fmla="*/ 525 h 2517"/>
                  <a:gd name="T58" fmla="*/ 372 w 2319"/>
                  <a:gd name="T59" fmla="*/ 482 h 2517"/>
                  <a:gd name="T60" fmla="*/ 341 w 2319"/>
                  <a:gd name="T61" fmla="*/ 465 h 2517"/>
                  <a:gd name="T62" fmla="*/ 270 w 2319"/>
                  <a:gd name="T63" fmla="*/ 422 h 2517"/>
                  <a:gd name="T64" fmla="*/ 73 w 2319"/>
                  <a:gd name="T65" fmla="*/ 409 h 2517"/>
                  <a:gd name="T66" fmla="*/ 25 w 2319"/>
                  <a:gd name="T67" fmla="*/ 413 h 2517"/>
                  <a:gd name="T68" fmla="*/ 3 w 2319"/>
                  <a:gd name="T69" fmla="*/ 400 h 2517"/>
                  <a:gd name="T70" fmla="*/ 0 w 2319"/>
                  <a:gd name="T71" fmla="*/ 382 h 2517"/>
                  <a:gd name="T72" fmla="*/ 11 w 2319"/>
                  <a:gd name="T73" fmla="*/ 360 h 2517"/>
                  <a:gd name="T74" fmla="*/ 270 w 2319"/>
                  <a:gd name="T75" fmla="*/ 38 h 2517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2319"/>
                  <a:gd name="T115" fmla="*/ 0 h 2517"/>
                  <a:gd name="T116" fmla="*/ 2319 w 2319"/>
                  <a:gd name="T117" fmla="*/ 2517 h 2517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2319" h="2517">
                    <a:moveTo>
                      <a:pt x="270" y="38"/>
                    </a:moveTo>
                    <a:lnTo>
                      <a:pt x="328" y="0"/>
                    </a:lnTo>
                    <a:lnTo>
                      <a:pt x="1823" y="783"/>
                    </a:lnTo>
                    <a:lnTo>
                      <a:pt x="1781" y="810"/>
                    </a:lnTo>
                    <a:lnTo>
                      <a:pt x="1750" y="851"/>
                    </a:lnTo>
                    <a:lnTo>
                      <a:pt x="1708" y="905"/>
                    </a:lnTo>
                    <a:lnTo>
                      <a:pt x="1690" y="957"/>
                    </a:lnTo>
                    <a:lnTo>
                      <a:pt x="1684" y="1025"/>
                    </a:lnTo>
                    <a:lnTo>
                      <a:pt x="1684" y="1085"/>
                    </a:lnTo>
                    <a:lnTo>
                      <a:pt x="1696" y="1127"/>
                    </a:lnTo>
                    <a:lnTo>
                      <a:pt x="1733" y="1190"/>
                    </a:lnTo>
                    <a:lnTo>
                      <a:pt x="2319" y="2098"/>
                    </a:lnTo>
                    <a:lnTo>
                      <a:pt x="1190" y="2517"/>
                    </a:lnTo>
                    <a:lnTo>
                      <a:pt x="980" y="2060"/>
                    </a:lnTo>
                    <a:lnTo>
                      <a:pt x="843" y="1668"/>
                    </a:lnTo>
                    <a:lnTo>
                      <a:pt x="812" y="1577"/>
                    </a:lnTo>
                    <a:lnTo>
                      <a:pt x="788" y="1513"/>
                    </a:lnTo>
                    <a:lnTo>
                      <a:pt x="760" y="1463"/>
                    </a:lnTo>
                    <a:lnTo>
                      <a:pt x="575" y="1247"/>
                    </a:lnTo>
                    <a:lnTo>
                      <a:pt x="621" y="970"/>
                    </a:lnTo>
                    <a:lnTo>
                      <a:pt x="615" y="915"/>
                    </a:lnTo>
                    <a:lnTo>
                      <a:pt x="611" y="851"/>
                    </a:lnTo>
                    <a:lnTo>
                      <a:pt x="573" y="807"/>
                    </a:lnTo>
                    <a:lnTo>
                      <a:pt x="536" y="785"/>
                    </a:lnTo>
                    <a:lnTo>
                      <a:pt x="503" y="741"/>
                    </a:lnTo>
                    <a:lnTo>
                      <a:pt x="490" y="700"/>
                    </a:lnTo>
                    <a:lnTo>
                      <a:pt x="470" y="637"/>
                    </a:lnTo>
                    <a:lnTo>
                      <a:pt x="463" y="573"/>
                    </a:lnTo>
                    <a:lnTo>
                      <a:pt x="430" y="525"/>
                    </a:lnTo>
                    <a:lnTo>
                      <a:pt x="372" y="482"/>
                    </a:lnTo>
                    <a:lnTo>
                      <a:pt x="341" y="465"/>
                    </a:lnTo>
                    <a:lnTo>
                      <a:pt x="270" y="422"/>
                    </a:lnTo>
                    <a:lnTo>
                      <a:pt x="73" y="409"/>
                    </a:lnTo>
                    <a:lnTo>
                      <a:pt x="25" y="413"/>
                    </a:lnTo>
                    <a:lnTo>
                      <a:pt x="3" y="400"/>
                    </a:lnTo>
                    <a:lnTo>
                      <a:pt x="0" y="382"/>
                    </a:lnTo>
                    <a:lnTo>
                      <a:pt x="11" y="360"/>
                    </a:lnTo>
                    <a:lnTo>
                      <a:pt x="270" y="3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97" name="Freeform 118"/>
              <p:cNvSpPr>
                <a:spLocks/>
              </p:cNvSpPr>
              <p:nvPr/>
            </p:nvSpPr>
            <p:spPr bwMode="auto">
              <a:xfrm>
                <a:off x="-911" y="-169"/>
                <a:ext cx="2513" cy="2707"/>
              </a:xfrm>
              <a:custGeom>
                <a:avLst/>
                <a:gdLst>
                  <a:gd name="T0" fmla="*/ 0 w 12566"/>
                  <a:gd name="T1" fmla="*/ 0 h 13533"/>
                  <a:gd name="T2" fmla="*/ 5059 w 12566"/>
                  <a:gd name="T3" fmla="*/ 3270 h 13533"/>
                  <a:gd name="T4" fmla="*/ 5539 w 12566"/>
                  <a:gd name="T5" fmla="*/ 4095 h 13533"/>
                  <a:gd name="T6" fmla="*/ 6592 w 12566"/>
                  <a:gd name="T7" fmla="*/ 3550 h 13533"/>
                  <a:gd name="T8" fmla="*/ 6221 w 12566"/>
                  <a:gd name="T9" fmla="*/ 2775 h 13533"/>
                  <a:gd name="T10" fmla="*/ 6051 w 12566"/>
                  <a:gd name="T11" fmla="*/ 2866 h 13533"/>
                  <a:gd name="T12" fmla="*/ 5856 w 12566"/>
                  <a:gd name="T13" fmla="*/ 2410 h 13533"/>
                  <a:gd name="T14" fmla="*/ 5063 w 12566"/>
                  <a:gd name="T15" fmla="*/ 2868 h 13533"/>
                  <a:gd name="T16" fmla="*/ 4893 w 12566"/>
                  <a:gd name="T17" fmla="*/ 3005 h 13533"/>
                  <a:gd name="T18" fmla="*/ 5059 w 12566"/>
                  <a:gd name="T19" fmla="*/ 3270 h 13533"/>
                  <a:gd name="T20" fmla="*/ 0 w 12566"/>
                  <a:gd name="T21" fmla="*/ 0 h 13533"/>
                  <a:gd name="T22" fmla="*/ 2488 w 12566"/>
                  <a:gd name="T23" fmla="*/ 1000 h 13533"/>
                  <a:gd name="T24" fmla="*/ 5076 w 12566"/>
                  <a:gd name="T25" fmla="*/ 2020 h 13533"/>
                  <a:gd name="T26" fmla="*/ 6362 w 12566"/>
                  <a:gd name="T27" fmla="*/ 2525 h 13533"/>
                  <a:gd name="T28" fmla="*/ 6576 w 12566"/>
                  <a:gd name="T29" fmla="*/ 2605 h 13533"/>
                  <a:gd name="T30" fmla="*/ 6937 w 12566"/>
                  <a:gd name="T31" fmla="*/ 2715 h 13533"/>
                  <a:gd name="T32" fmla="*/ 7867 w 12566"/>
                  <a:gd name="T33" fmla="*/ 3028 h 13533"/>
                  <a:gd name="T34" fmla="*/ 7869 w 12566"/>
                  <a:gd name="T35" fmla="*/ 3028 h 13533"/>
                  <a:gd name="T36" fmla="*/ 12178 w 12566"/>
                  <a:gd name="T37" fmla="*/ 4453 h 13533"/>
                  <a:gd name="T38" fmla="*/ 12566 w 12566"/>
                  <a:gd name="T39" fmla="*/ 4584 h 13533"/>
                  <a:gd name="T40" fmla="*/ 12231 w 12566"/>
                  <a:gd name="T41" fmla="*/ 5405 h 13533"/>
                  <a:gd name="T42" fmla="*/ 12228 w 12566"/>
                  <a:gd name="T43" fmla="*/ 5408 h 13533"/>
                  <a:gd name="T44" fmla="*/ 11057 w 12566"/>
                  <a:gd name="T45" fmla="*/ 6987 h 13533"/>
                  <a:gd name="T46" fmla="*/ 10970 w 12566"/>
                  <a:gd name="T47" fmla="*/ 7142 h 13533"/>
                  <a:gd name="T48" fmla="*/ 10898 w 12566"/>
                  <a:gd name="T49" fmla="*/ 7230 h 13533"/>
                  <a:gd name="T50" fmla="*/ 10843 w 12566"/>
                  <a:gd name="T51" fmla="*/ 7285 h 13533"/>
                  <a:gd name="T52" fmla="*/ 10806 w 12566"/>
                  <a:gd name="T53" fmla="*/ 7325 h 13533"/>
                  <a:gd name="T54" fmla="*/ 10758 w 12566"/>
                  <a:gd name="T55" fmla="*/ 7365 h 13533"/>
                  <a:gd name="T56" fmla="*/ 10710 w 12566"/>
                  <a:gd name="T57" fmla="*/ 7387 h 13533"/>
                  <a:gd name="T58" fmla="*/ 9770 w 12566"/>
                  <a:gd name="T59" fmla="*/ 7920 h 13533"/>
                  <a:gd name="T60" fmla="*/ 8455 w 12566"/>
                  <a:gd name="T61" fmla="*/ 8663 h 13533"/>
                  <a:gd name="T62" fmla="*/ 4974 w 12566"/>
                  <a:gd name="T63" fmla="*/ 10653 h 13533"/>
                  <a:gd name="T64" fmla="*/ 1485 w 12566"/>
                  <a:gd name="T65" fmla="*/ 12660 h 13533"/>
                  <a:gd name="T66" fmla="*/ 0 w 12566"/>
                  <a:gd name="T67" fmla="*/ 13533 h 13533"/>
                  <a:gd name="T68" fmla="*/ 0 w 12566"/>
                  <a:gd name="T69" fmla="*/ 0 h 13533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2566"/>
                  <a:gd name="T106" fmla="*/ 0 h 13533"/>
                  <a:gd name="T107" fmla="*/ 12566 w 12566"/>
                  <a:gd name="T108" fmla="*/ 13533 h 13533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2566" h="13533">
                    <a:moveTo>
                      <a:pt x="0" y="0"/>
                    </a:moveTo>
                    <a:lnTo>
                      <a:pt x="5059" y="3270"/>
                    </a:lnTo>
                    <a:lnTo>
                      <a:pt x="5539" y="4095"/>
                    </a:lnTo>
                    <a:lnTo>
                      <a:pt x="6592" y="3550"/>
                    </a:lnTo>
                    <a:lnTo>
                      <a:pt x="6221" y="2775"/>
                    </a:lnTo>
                    <a:lnTo>
                      <a:pt x="6051" y="2866"/>
                    </a:lnTo>
                    <a:lnTo>
                      <a:pt x="5856" y="2410"/>
                    </a:lnTo>
                    <a:lnTo>
                      <a:pt x="5063" y="2868"/>
                    </a:lnTo>
                    <a:lnTo>
                      <a:pt x="4893" y="3005"/>
                    </a:lnTo>
                    <a:lnTo>
                      <a:pt x="5059" y="3270"/>
                    </a:lnTo>
                    <a:lnTo>
                      <a:pt x="0" y="0"/>
                    </a:lnTo>
                    <a:lnTo>
                      <a:pt x="2488" y="1000"/>
                    </a:lnTo>
                    <a:lnTo>
                      <a:pt x="5076" y="2020"/>
                    </a:lnTo>
                    <a:lnTo>
                      <a:pt x="6362" y="2525"/>
                    </a:lnTo>
                    <a:lnTo>
                      <a:pt x="6576" y="2605"/>
                    </a:lnTo>
                    <a:lnTo>
                      <a:pt x="6937" y="2715"/>
                    </a:lnTo>
                    <a:lnTo>
                      <a:pt x="7867" y="3028"/>
                    </a:lnTo>
                    <a:lnTo>
                      <a:pt x="7869" y="3028"/>
                    </a:lnTo>
                    <a:lnTo>
                      <a:pt x="12178" y="4453"/>
                    </a:lnTo>
                    <a:lnTo>
                      <a:pt x="12566" y="4584"/>
                    </a:lnTo>
                    <a:lnTo>
                      <a:pt x="12231" y="5405"/>
                    </a:lnTo>
                    <a:lnTo>
                      <a:pt x="12228" y="5408"/>
                    </a:lnTo>
                    <a:lnTo>
                      <a:pt x="11057" y="6987"/>
                    </a:lnTo>
                    <a:lnTo>
                      <a:pt x="10970" y="7142"/>
                    </a:lnTo>
                    <a:lnTo>
                      <a:pt x="10898" y="7230"/>
                    </a:lnTo>
                    <a:lnTo>
                      <a:pt x="10843" y="7285"/>
                    </a:lnTo>
                    <a:lnTo>
                      <a:pt x="10806" y="7325"/>
                    </a:lnTo>
                    <a:lnTo>
                      <a:pt x="10758" y="7365"/>
                    </a:lnTo>
                    <a:lnTo>
                      <a:pt x="10710" y="7387"/>
                    </a:lnTo>
                    <a:lnTo>
                      <a:pt x="9770" y="7920"/>
                    </a:lnTo>
                    <a:lnTo>
                      <a:pt x="8455" y="8663"/>
                    </a:lnTo>
                    <a:lnTo>
                      <a:pt x="4974" y="10653"/>
                    </a:lnTo>
                    <a:lnTo>
                      <a:pt x="1485" y="12660"/>
                    </a:lnTo>
                    <a:lnTo>
                      <a:pt x="0" y="1353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98" name="Freeform 119"/>
              <p:cNvSpPr>
                <a:spLocks/>
              </p:cNvSpPr>
              <p:nvPr/>
            </p:nvSpPr>
            <p:spPr bwMode="auto">
              <a:xfrm>
                <a:off x="-927" y="-169"/>
                <a:ext cx="2513" cy="2707"/>
              </a:xfrm>
              <a:custGeom>
                <a:avLst/>
                <a:gdLst>
                  <a:gd name="T0" fmla="*/ 0 w 12565"/>
                  <a:gd name="T1" fmla="*/ 0 h 13533"/>
                  <a:gd name="T2" fmla="*/ 2487 w 12565"/>
                  <a:gd name="T3" fmla="*/ 1000 h 13533"/>
                  <a:gd name="T4" fmla="*/ 5075 w 12565"/>
                  <a:gd name="T5" fmla="*/ 2020 h 13533"/>
                  <a:gd name="T6" fmla="*/ 6361 w 12565"/>
                  <a:gd name="T7" fmla="*/ 2525 h 13533"/>
                  <a:gd name="T8" fmla="*/ 6576 w 12565"/>
                  <a:gd name="T9" fmla="*/ 2605 h 13533"/>
                  <a:gd name="T10" fmla="*/ 6936 w 12565"/>
                  <a:gd name="T11" fmla="*/ 2715 h 13533"/>
                  <a:gd name="T12" fmla="*/ 7866 w 12565"/>
                  <a:gd name="T13" fmla="*/ 3028 h 13533"/>
                  <a:gd name="T14" fmla="*/ 7869 w 12565"/>
                  <a:gd name="T15" fmla="*/ 3028 h 13533"/>
                  <a:gd name="T16" fmla="*/ 12177 w 12565"/>
                  <a:gd name="T17" fmla="*/ 4453 h 13533"/>
                  <a:gd name="T18" fmla="*/ 12565 w 12565"/>
                  <a:gd name="T19" fmla="*/ 4584 h 13533"/>
                  <a:gd name="T20" fmla="*/ 12231 w 12565"/>
                  <a:gd name="T21" fmla="*/ 5405 h 13533"/>
                  <a:gd name="T22" fmla="*/ 12227 w 12565"/>
                  <a:gd name="T23" fmla="*/ 5408 h 13533"/>
                  <a:gd name="T24" fmla="*/ 11057 w 12565"/>
                  <a:gd name="T25" fmla="*/ 6987 h 13533"/>
                  <a:gd name="T26" fmla="*/ 10969 w 12565"/>
                  <a:gd name="T27" fmla="*/ 7142 h 13533"/>
                  <a:gd name="T28" fmla="*/ 10897 w 12565"/>
                  <a:gd name="T29" fmla="*/ 7230 h 13533"/>
                  <a:gd name="T30" fmla="*/ 10842 w 12565"/>
                  <a:gd name="T31" fmla="*/ 7285 h 13533"/>
                  <a:gd name="T32" fmla="*/ 10805 w 12565"/>
                  <a:gd name="T33" fmla="*/ 7325 h 13533"/>
                  <a:gd name="T34" fmla="*/ 10757 w 12565"/>
                  <a:gd name="T35" fmla="*/ 7365 h 13533"/>
                  <a:gd name="T36" fmla="*/ 10710 w 12565"/>
                  <a:gd name="T37" fmla="*/ 7387 h 13533"/>
                  <a:gd name="T38" fmla="*/ 9769 w 12565"/>
                  <a:gd name="T39" fmla="*/ 7920 h 13533"/>
                  <a:gd name="T40" fmla="*/ 8454 w 12565"/>
                  <a:gd name="T41" fmla="*/ 8663 h 13533"/>
                  <a:gd name="T42" fmla="*/ 4973 w 12565"/>
                  <a:gd name="T43" fmla="*/ 10653 h 13533"/>
                  <a:gd name="T44" fmla="*/ 1484 w 12565"/>
                  <a:gd name="T45" fmla="*/ 12660 h 13533"/>
                  <a:gd name="T46" fmla="*/ 0 w 12565"/>
                  <a:gd name="T47" fmla="*/ 13533 h 13533"/>
                  <a:gd name="T48" fmla="*/ 0 w 12565"/>
                  <a:gd name="T49" fmla="*/ 0 h 13533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2565"/>
                  <a:gd name="T76" fmla="*/ 0 h 13533"/>
                  <a:gd name="T77" fmla="*/ 12565 w 12565"/>
                  <a:gd name="T78" fmla="*/ 13533 h 13533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2565" h="13533">
                    <a:moveTo>
                      <a:pt x="0" y="0"/>
                    </a:moveTo>
                    <a:lnTo>
                      <a:pt x="2487" y="1000"/>
                    </a:lnTo>
                    <a:lnTo>
                      <a:pt x="5075" y="2020"/>
                    </a:lnTo>
                    <a:lnTo>
                      <a:pt x="6361" y="2525"/>
                    </a:lnTo>
                    <a:lnTo>
                      <a:pt x="6576" y="2605"/>
                    </a:lnTo>
                    <a:lnTo>
                      <a:pt x="6936" y="2715"/>
                    </a:lnTo>
                    <a:lnTo>
                      <a:pt x="7866" y="3028"/>
                    </a:lnTo>
                    <a:lnTo>
                      <a:pt x="7869" y="3028"/>
                    </a:lnTo>
                    <a:lnTo>
                      <a:pt x="12177" y="4453"/>
                    </a:lnTo>
                    <a:lnTo>
                      <a:pt x="12565" y="4584"/>
                    </a:lnTo>
                    <a:lnTo>
                      <a:pt x="12231" y="5405"/>
                    </a:lnTo>
                    <a:lnTo>
                      <a:pt x="12227" y="5408"/>
                    </a:lnTo>
                    <a:lnTo>
                      <a:pt x="11057" y="6987"/>
                    </a:lnTo>
                    <a:lnTo>
                      <a:pt x="10969" y="7142"/>
                    </a:lnTo>
                    <a:lnTo>
                      <a:pt x="10897" y="7230"/>
                    </a:lnTo>
                    <a:lnTo>
                      <a:pt x="10842" y="7285"/>
                    </a:lnTo>
                    <a:lnTo>
                      <a:pt x="10805" y="7325"/>
                    </a:lnTo>
                    <a:lnTo>
                      <a:pt x="10757" y="7365"/>
                    </a:lnTo>
                    <a:lnTo>
                      <a:pt x="10710" y="7387"/>
                    </a:lnTo>
                    <a:lnTo>
                      <a:pt x="9769" y="7920"/>
                    </a:lnTo>
                    <a:lnTo>
                      <a:pt x="8454" y="8663"/>
                    </a:lnTo>
                    <a:lnTo>
                      <a:pt x="4973" y="10653"/>
                    </a:lnTo>
                    <a:lnTo>
                      <a:pt x="1484" y="12660"/>
                    </a:lnTo>
                    <a:lnTo>
                      <a:pt x="0" y="13533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199" name="Freeform 120"/>
              <p:cNvSpPr>
                <a:spLocks/>
              </p:cNvSpPr>
              <p:nvPr/>
            </p:nvSpPr>
            <p:spPr bwMode="auto">
              <a:xfrm>
                <a:off x="51" y="313"/>
                <a:ext cx="340" cy="337"/>
              </a:xfrm>
              <a:custGeom>
                <a:avLst/>
                <a:gdLst>
                  <a:gd name="T0" fmla="*/ 165 w 1699"/>
                  <a:gd name="T1" fmla="*/ 860 h 1685"/>
                  <a:gd name="T2" fmla="*/ 645 w 1699"/>
                  <a:gd name="T3" fmla="*/ 1685 h 1685"/>
                  <a:gd name="T4" fmla="*/ 1699 w 1699"/>
                  <a:gd name="T5" fmla="*/ 1140 h 1685"/>
                  <a:gd name="T6" fmla="*/ 1328 w 1699"/>
                  <a:gd name="T7" fmla="*/ 365 h 1685"/>
                  <a:gd name="T8" fmla="*/ 1158 w 1699"/>
                  <a:gd name="T9" fmla="*/ 456 h 1685"/>
                  <a:gd name="T10" fmla="*/ 962 w 1699"/>
                  <a:gd name="T11" fmla="*/ 0 h 1685"/>
                  <a:gd name="T12" fmla="*/ 170 w 1699"/>
                  <a:gd name="T13" fmla="*/ 458 h 1685"/>
                  <a:gd name="T14" fmla="*/ 0 w 1699"/>
                  <a:gd name="T15" fmla="*/ 595 h 1685"/>
                  <a:gd name="T16" fmla="*/ 165 w 1699"/>
                  <a:gd name="T17" fmla="*/ 860 h 168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99"/>
                  <a:gd name="T28" fmla="*/ 0 h 1685"/>
                  <a:gd name="T29" fmla="*/ 1699 w 1699"/>
                  <a:gd name="T30" fmla="*/ 1685 h 168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99" h="1685">
                    <a:moveTo>
                      <a:pt x="165" y="860"/>
                    </a:moveTo>
                    <a:lnTo>
                      <a:pt x="645" y="1685"/>
                    </a:lnTo>
                    <a:lnTo>
                      <a:pt x="1699" y="1140"/>
                    </a:lnTo>
                    <a:lnTo>
                      <a:pt x="1328" y="365"/>
                    </a:lnTo>
                    <a:lnTo>
                      <a:pt x="1158" y="456"/>
                    </a:lnTo>
                    <a:lnTo>
                      <a:pt x="962" y="0"/>
                    </a:lnTo>
                    <a:lnTo>
                      <a:pt x="170" y="458"/>
                    </a:lnTo>
                    <a:lnTo>
                      <a:pt x="0" y="595"/>
                    </a:lnTo>
                    <a:lnTo>
                      <a:pt x="165" y="86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200" name="Freeform 121"/>
              <p:cNvSpPr>
                <a:spLocks/>
              </p:cNvSpPr>
              <p:nvPr/>
            </p:nvSpPr>
            <p:spPr bwMode="auto">
              <a:xfrm>
                <a:off x="78" y="1677"/>
                <a:ext cx="1066" cy="1071"/>
              </a:xfrm>
              <a:custGeom>
                <a:avLst/>
                <a:gdLst>
                  <a:gd name="T0" fmla="*/ 1021 w 5334"/>
                  <a:gd name="T1" fmla="*/ 4992 h 5357"/>
                  <a:gd name="T2" fmla="*/ 696 w 5334"/>
                  <a:gd name="T3" fmla="*/ 5357 h 5357"/>
                  <a:gd name="T4" fmla="*/ 0 w 5334"/>
                  <a:gd name="T5" fmla="*/ 5172 h 5357"/>
                  <a:gd name="T6" fmla="*/ 106 w 5334"/>
                  <a:gd name="T7" fmla="*/ 4982 h 5357"/>
                  <a:gd name="T8" fmla="*/ 1924 w 5334"/>
                  <a:gd name="T9" fmla="*/ 1452 h 5357"/>
                  <a:gd name="T10" fmla="*/ 2016 w 5334"/>
                  <a:gd name="T11" fmla="*/ 1232 h 5357"/>
                  <a:gd name="T12" fmla="*/ 2106 w 5334"/>
                  <a:gd name="T13" fmla="*/ 1162 h 5357"/>
                  <a:gd name="T14" fmla="*/ 2173 w 5334"/>
                  <a:gd name="T15" fmla="*/ 1058 h 5357"/>
                  <a:gd name="T16" fmla="*/ 2246 w 5334"/>
                  <a:gd name="T17" fmla="*/ 952 h 5357"/>
                  <a:gd name="T18" fmla="*/ 2324 w 5334"/>
                  <a:gd name="T19" fmla="*/ 859 h 5357"/>
                  <a:gd name="T20" fmla="*/ 2424 w 5334"/>
                  <a:gd name="T21" fmla="*/ 759 h 5357"/>
                  <a:gd name="T22" fmla="*/ 2536 w 5334"/>
                  <a:gd name="T23" fmla="*/ 664 h 5357"/>
                  <a:gd name="T24" fmla="*/ 2689 w 5334"/>
                  <a:gd name="T25" fmla="*/ 560 h 5357"/>
                  <a:gd name="T26" fmla="*/ 2814 w 5334"/>
                  <a:gd name="T27" fmla="*/ 510 h 5357"/>
                  <a:gd name="T28" fmla="*/ 2951 w 5334"/>
                  <a:gd name="T29" fmla="*/ 477 h 5357"/>
                  <a:gd name="T30" fmla="*/ 3149 w 5334"/>
                  <a:gd name="T31" fmla="*/ 432 h 5357"/>
                  <a:gd name="T32" fmla="*/ 4857 w 5334"/>
                  <a:gd name="T33" fmla="*/ 135 h 5357"/>
                  <a:gd name="T34" fmla="*/ 4942 w 5334"/>
                  <a:gd name="T35" fmla="*/ 122 h 5357"/>
                  <a:gd name="T36" fmla="*/ 5025 w 5334"/>
                  <a:gd name="T37" fmla="*/ 95 h 5357"/>
                  <a:gd name="T38" fmla="*/ 5114 w 5334"/>
                  <a:gd name="T39" fmla="*/ 72 h 5357"/>
                  <a:gd name="T40" fmla="*/ 5247 w 5334"/>
                  <a:gd name="T41" fmla="*/ 27 h 5357"/>
                  <a:gd name="T42" fmla="*/ 5334 w 5334"/>
                  <a:gd name="T43" fmla="*/ 0 h 5357"/>
                  <a:gd name="T44" fmla="*/ 3611 w 5334"/>
                  <a:gd name="T45" fmla="*/ 2259 h 5357"/>
                  <a:gd name="T46" fmla="*/ 3566 w 5334"/>
                  <a:gd name="T47" fmla="*/ 2322 h 5357"/>
                  <a:gd name="T48" fmla="*/ 3529 w 5334"/>
                  <a:gd name="T49" fmla="*/ 2361 h 5357"/>
                  <a:gd name="T50" fmla="*/ 3462 w 5334"/>
                  <a:gd name="T51" fmla="*/ 2440 h 5357"/>
                  <a:gd name="T52" fmla="*/ 3394 w 5334"/>
                  <a:gd name="T53" fmla="*/ 2507 h 5357"/>
                  <a:gd name="T54" fmla="*/ 3329 w 5334"/>
                  <a:gd name="T55" fmla="*/ 2556 h 5357"/>
                  <a:gd name="T56" fmla="*/ 3227 w 5334"/>
                  <a:gd name="T57" fmla="*/ 2647 h 5357"/>
                  <a:gd name="T58" fmla="*/ 1021 w 5334"/>
                  <a:gd name="T59" fmla="*/ 4992 h 5357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5334"/>
                  <a:gd name="T91" fmla="*/ 0 h 5357"/>
                  <a:gd name="T92" fmla="*/ 5334 w 5334"/>
                  <a:gd name="T93" fmla="*/ 5357 h 5357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5334" h="5357">
                    <a:moveTo>
                      <a:pt x="1021" y="4992"/>
                    </a:moveTo>
                    <a:lnTo>
                      <a:pt x="696" y="5357"/>
                    </a:lnTo>
                    <a:lnTo>
                      <a:pt x="0" y="5172"/>
                    </a:lnTo>
                    <a:lnTo>
                      <a:pt x="106" y="4982"/>
                    </a:lnTo>
                    <a:lnTo>
                      <a:pt x="1924" y="1452"/>
                    </a:lnTo>
                    <a:lnTo>
                      <a:pt x="2016" y="1232"/>
                    </a:lnTo>
                    <a:lnTo>
                      <a:pt x="2106" y="1162"/>
                    </a:lnTo>
                    <a:lnTo>
                      <a:pt x="2173" y="1058"/>
                    </a:lnTo>
                    <a:lnTo>
                      <a:pt x="2246" y="952"/>
                    </a:lnTo>
                    <a:lnTo>
                      <a:pt x="2324" y="859"/>
                    </a:lnTo>
                    <a:lnTo>
                      <a:pt x="2424" y="759"/>
                    </a:lnTo>
                    <a:lnTo>
                      <a:pt x="2536" y="664"/>
                    </a:lnTo>
                    <a:lnTo>
                      <a:pt x="2689" y="560"/>
                    </a:lnTo>
                    <a:lnTo>
                      <a:pt x="2814" y="510"/>
                    </a:lnTo>
                    <a:lnTo>
                      <a:pt x="2951" y="477"/>
                    </a:lnTo>
                    <a:lnTo>
                      <a:pt x="3149" y="432"/>
                    </a:lnTo>
                    <a:lnTo>
                      <a:pt x="4857" y="135"/>
                    </a:lnTo>
                    <a:lnTo>
                      <a:pt x="4942" y="122"/>
                    </a:lnTo>
                    <a:lnTo>
                      <a:pt x="5025" y="95"/>
                    </a:lnTo>
                    <a:lnTo>
                      <a:pt x="5114" y="72"/>
                    </a:lnTo>
                    <a:lnTo>
                      <a:pt x="5247" y="27"/>
                    </a:lnTo>
                    <a:lnTo>
                      <a:pt x="5334" y="0"/>
                    </a:lnTo>
                    <a:lnTo>
                      <a:pt x="3611" y="2259"/>
                    </a:lnTo>
                    <a:lnTo>
                      <a:pt x="3566" y="2322"/>
                    </a:lnTo>
                    <a:lnTo>
                      <a:pt x="3529" y="2361"/>
                    </a:lnTo>
                    <a:lnTo>
                      <a:pt x="3462" y="2440"/>
                    </a:lnTo>
                    <a:lnTo>
                      <a:pt x="3394" y="2507"/>
                    </a:lnTo>
                    <a:lnTo>
                      <a:pt x="3329" y="2556"/>
                    </a:lnTo>
                    <a:lnTo>
                      <a:pt x="3227" y="2647"/>
                    </a:lnTo>
                    <a:lnTo>
                      <a:pt x="1021" y="4992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88072" name="Group 122"/>
            <p:cNvGrpSpPr>
              <a:grpSpLocks/>
            </p:cNvGrpSpPr>
            <p:nvPr/>
          </p:nvGrpSpPr>
          <p:grpSpPr bwMode="auto">
            <a:xfrm>
              <a:off x="2784" y="2112"/>
              <a:ext cx="1200" cy="275"/>
              <a:chOff x="2640" y="2125"/>
              <a:chExt cx="1200" cy="544"/>
            </a:xfrm>
          </p:grpSpPr>
          <p:sp>
            <p:nvSpPr>
              <p:cNvPr id="88074" name="Oval 123"/>
              <p:cNvSpPr>
                <a:spLocks noChangeArrowheads="1"/>
              </p:cNvSpPr>
              <p:nvPr/>
            </p:nvSpPr>
            <p:spPr bwMode="auto">
              <a:xfrm>
                <a:off x="3312" y="2418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8075" name="Oval 124"/>
              <p:cNvSpPr>
                <a:spLocks noChangeArrowheads="1"/>
              </p:cNvSpPr>
              <p:nvPr/>
            </p:nvSpPr>
            <p:spPr bwMode="auto">
              <a:xfrm>
                <a:off x="3408" y="2477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8076" name="Oval 125"/>
              <p:cNvSpPr>
                <a:spLocks noChangeArrowheads="1"/>
              </p:cNvSpPr>
              <p:nvPr/>
            </p:nvSpPr>
            <p:spPr bwMode="auto">
              <a:xfrm>
                <a:off x="3744" y="2448"/>
                <a:ext cx="96" cy="7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8077" name="Oval 126"/>
              <p:cNvSpPr>
                <a:spLocks noChangeArrowheads="1"/>
              </p:cNvSpPr>
              <p:nvPr/>
            </p:nvSpPr>
            <p:spPr bwMode="auto">
              <a:xfrm>
                <a:off x="3504" y="2125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8078" name="Oval 127"/>
              <p:cNvSpPr>
                <a:spLocks noChangeArrowheads="1"/>
              </p:cNvSpPr>
              <p:nvPr/>
            </p:nvSpPr>
            <p:spPr bwMode="auto">
              <a:xfrm>
                <a:off x="3696" y="2184"/>
                <a:ext cx="96" cy="7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8079" name="Oval 128"/>
              <p:cNvSpPr>
                <a:spLocks noChangeArrowheads="1"/>
              </p:cNvSpPr>
              <p:nvPr/>
            </p:nvSpPr>
            <p:spPr bwMode="auto">
              <a:xfrm>
                <a:off x="3120" y="2565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8080" name="Oval 129"/>
              <p:cNvSpPr>
                <a:spLocks noChangeArrowheads="1"/>
              </p:cNvSpPr>
              <p:nvPr/>
            </p:nvSpPr>
            <p:spPr bwMode="auto">
              <a:xfrm>
                <a:off x="3648" y="2506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8081" name="Oval 130"/>
              <p:cNvSpPr>
                <a:spLocks noChangeArrowheads="1"/>
              </p:cNvSpPr>
              <p:nvPr/>
            </p:nvSpPr>
            <p:spPr bwMode="auto">
              <a:xfrm>
                <a:off x="3600" y="2610"/>
                <a:ext cx="96" cy="59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8082" name="Oval 131"/>
              <p:cNvSpPr>
                <a:spLocks noChangeArrowheads="1"/>
              </p:cNvSpPr>
              <p:nvPr/>
            </p:nvSpPr>
            <p:spPr bwMode="auto">
              <a:xfrm>
                <a:off x="3648" y="2272"/>
                <a:ext cx="96" cy="7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8083" name="Oval 132"/>
              <p:cNvSpPr>
                <a:spLocks noChangeArrowheads="1"/>
              </p:cNvSpPr>
              <p:nvPr/>
            </p:nvSpPr>
            <p:spPr bwMode="auto">
              <a:xfrm>
                <a:off x="3456" y="2301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8084" name="Oval 133"/>
              <p:cNvSpPr>
                <a:spLocks noChangeArrowheads="1"/>
              </p:cNvSpPr>
              <p:nvPr/>
            </p:nvSpPr>
            <p:spPr bwMode="auto">
              <a:xfrm>
                <a:off x="2640" y="2154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</p:grpSp>
        <p:sp>
          <p:nvSpPr>
            <p:cNvPr id="88073" name="Line 134"/>
            <p:cNvSpPr>
              <a:spLocks noChangeShapeType="1"/>
            </p:cNvSpPr>
            <p:nvPr/>
          </p:nvSpPr>
          <p:spPr bwMode="auto">
            <a:xfrm>
              <a:off x="3456" y="2352"/>
              <a:ext cx="0" cy="384"/>
            </a:xfrm>
            <a:prstGeom prst="line">
              <a:avLst/>
            </a:prstGeom>
            <a:noFill/>
            <a:ln w="28575">
              <a:solidFill>
                <a:srgbClr val="FF0066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pt-BR"/>
            </a:p>
          </p:txBody>
        </p:sp>
      </p:grpSp>
      <p:sp>
        <p:nvSpPr>
          <p:cNvPr id="533639" name="Rectangle 135"/>
          <p:cNvSpPr>
            <a:spLocks noChangeArrowheads="1"/>
          </p:cNvSpPr>
          <p:nvPr/>
        </p:nvSpPr>
        <p:spPr bwMode="auto">
          <a:xfrm>
            <a:off x="75908" y="89203"/>
            <a:ext cx="44958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defRPr/>
            </a:pPr>
            <a:r>
              <a:rPr lang="en-US" sz="3600" dirty="0" err="1">
                <a:solidFill>
                  <a:schemeClr val="accent2"/>
                </a:solidFill>
                <a:latin typeface="ClassGarmnd BT" charset="0"/>
              </a:rPr>
              <a:t>Velhos</a:t>
            </a:r>
            <a:r>
              <a:rPr lang="en-US" sz="3600" dirty="0">
                <a:solidFill>
                  <a:schemeClr val="accent2"/>
                </a:solidFill>
                <a:latin typeface="ClassGarmnd BT" charset="0"/>
              </a:rPr>
              <a:t> </a:t>
            </a:r>
            <a:r>
              <a:rPr lang="en-US" sz="3600" dirty="0" err="1">
                <a:solidFill>
                  <a:schemeClr val="accent2"/>
                </a:solidFill>
                <a:latin typeface="ClassGarmnd BT" charset="0"/>
              </a:rPr>
              <a:t>Problemas</a:t>
            </a:r>
            <a:endParaRPr lang="en-US" sz="3600" dirty="0">
              <a:solidFill>
                <a:schemeClr val="accent2"/>
              </a:solidFill>
              <a:latin typeface="ClassGarmnd BT" charset="0"/>
            </a:endParaRPr>
          </a:p>
        </p:txBody>
      </p:sp>
      <p:sp>
        <p:nvSpPr>
          <p:cNvPr id="533640" name="Rectangle 136"/>
          <p:cNvSpPr>
            <a:spLocks noChangeArrowheads="1"/>
          </p:cNvSpPr>
          <p:nvPr/>
        </p:nvSpPr>
        <p:spPr bwMode="auto">
          <a:xfrm>
            <a:off x="7315200" y="228600"/>
            <a:ext cx="3124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0" hangingPunct="0">
              <a:defRPr/>
            </a:pPr>
            <a:r>
              <a:rPr lang="pt-BR" sz="12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Slides: Christovam Barcellos, CICT/Fiocruz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362200" y="609600"/>
            <a:ext cx="7634288" cy="2362200"/>
          </a:xfrm>
          <a:solidFill>
            <a:srgbClr val="FFFFFF"/>
          </a:solidFill>
          <a:ln algn="ctr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pt-BR" sz="3200" b="1">
                <a:latin typeface="Garamond" pitchFamily="18" charset="0"/>
              </a:rPr>
              <a:t>Estratégias de Integração</a:t>
            </a:r>
            <a:br>
              <a:rPr lang="pt-BR" sz="3200" b="1">
                <a:latin typeface="Garamond" pitchFamily="18" charset="0"/>
              </a:rPr>
            </a:br>
            <a:r>
              <a:rPr lang="pt-BR" sz="2400">
                <a:latin typeface="Garamond" pitchFamily="18" charset="0"/>
              </a:rPr>
              <a:t>Transposição de dados de fundo(do polígono para o ponto)</a:t>
            </a:r>
            <a:br>
              <a:rPr lang="pt-BR" sz="2400">
                <a:latin typeface="Garamond" pitchFamily="18" charset="0"/>
              </a:rPr>
            </a:br>
            <a:r>
              <a:rPr lang="pt-BR" sz="2400">
                <a:latin typeface="Garamond" pitchFamily="18" charset="0"/>
              </a:rPr>
              <a:t>	1- Obtenção de dados de exposição (fundo) para o caso (ponto)</a:t>
            </a:r>
            <a:br>
              <a:rPr lang="pt-BR" sz="2400">
                <a:latin typeface="Garamond" pitchFamily="18" charset="0"/>
              </a:rPr>
            </a:br>
            <a:r>
              <a:rPr lang="pt-BR" sz="2400">
                <a:latin typeface="Garamond" pitchFamily="18" charset="0"/>
              </a:rPr>
              <a:t>	2- Cálculo de indicadores </a:t>
            </a:r>
            <a:br>
              <a:rPr lang="pt-BR" sz="2400">
                <a:latin typeface="Garamond" pitchFamily="18" charset="0"/>
              </a:rPr>
            </a:br>
            <a:r>
              <a:rPr lang="pt-BR" sz="2400">
                <a:latin typeface="Garamond" pitchFamily="18" charset="0"/>
              </a:rPr>
              <a:t>	3- Correlação entre indicadores</a:t>
            </a:r>
          </a:p>
        </p:txBody>
      </p:sp>
      <p:sp>
        <p:nvSpPr>
          <p:cNvPr id="89091" name="Text Box 3"/>
          <p:cNvSpPr txBox="1">
            <a:spLocks noChangeArrowheads="1"/>
          </p:cNvSpPr>
          <p:nvPr/>
        </p:nvSpPr>
        <p:spPr bwMode="auto">
          <a:xfrm>
            <a:off x="1828800" y="6096001"/>
            <a:ext cx="41227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pt-BR" sz="2000">
                <a:latin typeface="Tahoma" pitchFamily="34" charset="0"/>
              </a:rPr>
              <a:t>Problema: Obtenção de “controles”</a:t>
            </a:r>
          </a:p>
        </p:txBody>
      </p:sp>
      <p:grpSp>
        <p:nvGrpSpPr>
          <p:cNvPr id="89092" name="Group 4"/>
          <p:cNvGrpSpPr>
            <a:grpSpLocks/>
          </p:cNvGrpSpPr>
          <p:nvPr/>
        </p:nvGrpSpPr>
        <p:grpSpPr bwMode="auto">
          <a:xfrm>
            <a:off x="2133600" y="3352800"/>
            <a:ext cx="7924800" cy="2819400"/>
            <a:chOff x="1488" y="2112"/>
            <a:chExt cx="3552" cy="1248"/>
          </a:xfrm>
        </p:grpSpPr>
        <p:grpSp>
          <p:nvGrpSpPr>
            <p:cNvPr id="89094" name="Group 5"/>
            <p:cNvGrpSpPr>
              <a:grpSpLocks/>
            </p:cNvGrpSpPr>
            <p:nvPr/>
          </p:nvGrpSpPr>
          <p:grpSpPr bwMode="auto">
            <a:xfrm>
              <a:off x="1488" y="2657"/>
              <a:ext cx="3552" cy="703"/>
              <a:chOff x="-927" y="-1042"/>
              <a:chExt cx="7832" cy="6017"/>
            </a:xfrm>
          </p:grpSpPr>
          <p:sp>
            <p:nvSpPr>
              <p:cNvPr id="89108" name="Freeform 6"/>
              <p:cNvSpPr>
                <a:spLocks/>
              </p:cNvSpPr>
              <p:nvPr/>
            </p:nvSpPr>
            <p:spPr bwMode="auto">
              <a:xfrm>
                <a:off x="4453" y="2448"/>
                <a:ext cx="118" cy="198"/>
              </a:xfrm>
              <a:custGeom>
                <a:avLst/>
                <a:gdLst>
                  <a:gd name="T0" fmla="*/ 281 w 590"/>
                  <a:gd name="T1" fmla="*/ 0 h 990"/>
                  <a:gd name="T2" fmla="*/ 526 w 590"/>
                  <a:gd name="T3" fmla="*/ 152 h 990"/>
                  <a:gd name="T4" fmla="*/ 277 w 590"/>
                  <a:gd name="T5" fmla="*/ 585 h 990"/>
                  <a:gd name="T6" fmla="*/ 590 w 590"/>
                  <a:gd name="T7" fmla="*/ 770 h 990"/>
                  <a:gd name="T8" fmla="*/ 588 w 590"/>
                  <a:gd name="T9" fmla="*/ 774 h 990"/>
                  <a:gd name="T10" fmla="*/ 532 w 590"/>
                  <a:gd name="T11" fmla="*/ 888 h 990"/>
                  <a:gd name="T12" fmla="*/ 455 w 590"/>
                  <a:gd name="T13" fmla="*/ 946 h 990"/>
                  <a:gd name="T14" fmla="*/ 353 w 590"/>
                  <a:gd name="T15" fmla="*/ 979 h 990"/>
                  <a:gd name="T16" fmla="*/ 240 w 590"/>
                  <a:gd name="T17" fmla="*/ 990 h 990"/>
                  <a:gd name="T18" fmla="*/ 158 w 590"/>
                  <a:gd name="T19" fmla="*/ 979 h 990"/>
                  <a:gd name="T20" fmla="*/ 73 w 590"/>
                  <a:gd name="T21" fmla="*/ 954 h 990"/>
                  <a:gd name="T22" fmla="*/ 40 w 590"/>
                  <a:gd name="T23" fmla="*/ 932 h 990"/>
                  <a:gd name="T24" fmla="*/ 15 w 590"/>
                  <a:gd name="T25" fmla="*/ 900 h 990"/>
                  <a:gd name="T26" fmla="*/ 11 w 590"/>
                  <a:gd name="T27" fmla="*/ 894 h 990"/>
                  <a:gd name="T28" fmla="*/ 3 w 590"/>
                  <a:gd name="T29" fmla="*/ 855 h 990"/>
                  <a:gd name="T30" fmla="*/ 0 w 590"/>
                  <a:gd name="T31" fmla="*/ 799 h 990"/>
                  <a:gd name="T32" fmla="*/ 23 w 590"/>
                  <a:gd name="T33" fmla="*/ 490 h 990"/>
                  <a:gd name="T34" fmla="*/ 45 w 590"/>
                  <a:gd name="T35" fmla="*/ 475 h 990"/>
                  <a:gd name="T36" fmla="*/ 98 w 590"/>
                  <a:gd name="T37" fmla="*/ 427 h 990"/>
                  <a:gd name="T38" fmla="*/ 158 w 590"/>
                  <a:gd name="T39" fmla="*/ 382 h 990"/>
                  <a:gd name="T40" fmla="*/ 208 w 590"/>
                  <a:gd name="T41" fmla="*/ 315 h 990"/>
                  <a:gd name="T42" fmla="*/ 240 w 590"/>
                  <a:gd name="T43" fmla="*/ 245 h 990"/>
                  <a:gd name="T44" fmla="*/ 270 w 590"/>
                  <a:gd name="T45" fmla="*/ 170 h 990"/>
                  <a:gd name="T46" fmla="*/ 285 w 590"/>
                  <a:gd name="T47" fmla="*/ 92 h 990"/>
                  <a:gd name="T48" fmla="*/ 283 w 590"/>
                  <a:gd name="T49" fmla="*/ 25 h 990"/>
                  <a:gd name="T50" fmla="*/ 281 w 590"/>
                  <a:gd name="T51" fmla="*/ 0 h 99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590"/>
                  <a:gd name="T79" fmla="*/ 0 h 990"/>
                  <a:gd name="T80" fmla="*/ 590 w 590"/>
                  <a:gd name="T81" fmla="*/ 990 h 990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590" h="990">
                    <a:moveTo>
                      <a:pt x="281" y="0"/>
                    </a:moveTo>
                    <a:lnTo>
                      <a:pt x="526" y="152"/>
                    </a:lnTo>
                    <a:lnTo>
                      <a:pt x="277" y="585"/>
                    </a:lnTo>
                    <a:lnTo>
                      <a:pt x="590" y="770"/>
                    </a:lnTo>
                    <a:lnTo>
                      <a:pt x="588" y="774"/>
                    </a:lnTo>
                    <a:lnTo>
                      <a:pt x="532" y="888"/>
                    </a:lnTo>
                    <a:lnTo>
                      <a:pt x="455" y="946"/>
                    </a:lnTo>
                    <a:lnTo>
                      <a:pt x="353" y="979"/>
                    </a:lnTo>
                    <a:lnTo>
                      <a:pt x="240" y="990"/>
                    </a:lnTo>
                    <a:lnTo>
                      <a:pt x="158" y="979"/>
                    </a:lnTo>
                    <a:lnTo>
                      <a:pt x="73" y="954"/>
                    </a:lnTo>
                    <a:lnTo>
                      <a:pt x="40" y="932"/>
                    </a:lnTo>
                    <a:lnTo>
                      <a:pt x="15" y="900"/>
                    </a:lnTo>
                    <a:lnTo>
                      <a:pt x="11" y="894"/>
                    </a:lnTo>
                    <a:lnTo>
                      <a:pt x="3" y="855"/>
                    </a:lnTo>
                    <a:lnTo>
                      <a:pt x="0" y="799"/>
                    </a:lnTo>
                    <a:lnTo>
                      <a:pt x="23" y="490"/>
                    </a:lnTo>
                    <a:lnTo>
                      <a:pt x="45" y="475"/>
                    </a:lnTo>
                    <a:lnTo>
                      <a:pt x="98" y="427"/>
                    </a:lnTo>
                    <a:lnTo>
                      <a:pt x="158" y="382"/>
                    </a:lnTo>
                    <a:lnTo>
                      <a:pt x="208" y="315"/>
                    </a:lnTo>
                    <a:lnTo>
                      <a:pt x="240" y="245"/>
                    </a:lnTo>
                    <a:lnTo>
                      <a:pt x="270" y="170"/>
                    </a:lnTo>
                    <a:lnTo>
                      <a:pt x="285" y="92"/>
                    </a:lnTo>
                    <a:lnTo>
                      <a:pt x="283" y="25"/>
                    </a:lnTo>
                    <a:lnTo>
                      <a:pt x="281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09" name="Freeform 7"/>
              <p:cNvSpPr>
                <a:spLocks/>
              </p:cNvSpPr>
              <p:nvPr/>
            </p:nvSpPr>
            <p:spPr bwMode="auto">
              <a:xfrm>
                <a:off x="4369" y="2009"/>
                <a:ext cx="1047" cy="1289"/>
              </a:xfrm>
              <a:custGeom>
                <a:avLst/>
                <a:gdLst>
                  <a:gd name="T0" fmla="*/ 4641 w 5237"/>
                  <a:gd name="T1" fmla="*/ 2600 h 6447"/>
                  <a:gd name="T2" fmla="*/ 4817 w 5237"/>
                  <a:gd name="T3" fmla="*/ 2682 h 6447"/>
                  <a:gd name="T4" fmla="*/ 4977 w 5237"/>
                  <a:gd name="T5" fmla="*/ 2652 h 6447"/>
                  <a:gd name="T6" fmla="*/ 5025 w 5237"/>
                  <a:gd name="T7" fmla="*/ 2572 h 6447"/>
                  <a:gd name="T8" fmla="*/ 4317 w 5237"/>
                  <a:gd name="T9" fmla="*/ 1595 h 6447"/>
                  <a:gd name="T10" fmla="*/ 4120 w 5237"/>
                  <a:gd name="T11" fmla="*/ 1662 h 6447"/>
                  <a:gd name="T12" fmla="*/ 4085 w 5237"/>
                  <a:gd name="T13" fmla="*/ 1784 h 6447"/>
                  <a:gd name="T14" fmla="*/ 4637 w 5237"/>
                  <a:gd name="T15" fmla="*/ 2597 h 6447"/>
                  <a:gd name="T16" fmla="*/ 1361 w 5237"/>
                  <a:gd name="T17" fmla="*/ 535 h 6447"/>
                  <a:gd name="T18" fmla="*/ 1468 w 5237"/>
                  <a:gd name="T19" fmla="*/ 442 h 6447"/>
                  <a:gd name="T20" fmla="*/ 2126 w 5237"/>
                  <a:gd name="T21" fmla="*/ 547 h 6447"/>
                  <a:gd name="T22" fmla="*/ 2344 w 5237"/>
                  <a:gd name="T23" fmla="*/ 454 h 6447"/>
                  <a:gd name="T24" fmla="*/ 2489 w 5237"/>
                  <a:gd name="T25" fmla="*/ 187 h 6447"/>
                  <a:gd name="T26" fmla="*/ 3182 w 5237"/>
                  <a:gd name="T27" fmla="*/ 0 h 6447"/>
                  <a:gd name="T28" fmla="*/ 3229 w 5237"/>
                  <a:gd name="T29" fmla="*/ 93 h 6447"/>
                  <a:gd name="T30" fmla="*/ 5150 w 5237"/>
                  <a:gd name="T31" fmla="*/ 2635 h 6447"/>
                  <a:gd name="T32" fmla="*/ 5040 w 5237"/>
                  <a:gd name="T33" fmla="*/ 4617 h 6447"/>
                  <a:gd name="T34" fmla="*/ 4971 w 5237"/>
                  <a:gd name="T35" fmla="*/ 4865 h 6447"/>
                  <a:gd name="T36" fmla="*/ 4482 w 5237"/>
                  <a:gd name="T37" fmla="*/ 5387 h 6447"/>
                  <a:gd name="T38" fmla="*/ 4301 w 5237"/>
                  <a:gd name="T39" fmla="*/ 5652 h 6447"/>
                  <a:gd name="T40" fmla="*/ 3934 w 5237"/>
                  <a:gd name="T41" fmla="*/ 6415 h 6447"/>
                  <a:gd name="T42" fmla="*/ 3417 w 5237"/>
                  <a:gd name="T43" fmla="*/ 6229 h 6447"/>
                  <a:gd name="T44" fmla="*/ 3454 w 5237"/>
                  <a:gd name="T45" fmla="*/ 5757 h 6447"/>
                  <a:gd name="T46" fmla="*/ 3339 w 5237"/>
                  <a:gd name="T47" fmla="*/ 5652 h 6447"/>
                  <a:gd name="T48" fmla="*/ 3099 w 5237"/>
                  <a:gd name="T49" fmla="*/ 5589 h 6447"/>
                  <a:gd name="T50" fmla="*/ 3047 w 5237"/>
                  <a:gd name="T51" fmla="*/ 5670 h 6447"/>
                  <a:gd name="T52" fmla="*/ 2899 w 5237"/>
                  <a:gd name="T53" fmla="*/ 5695 h 6447"/>
                  <a:gd name="T54" fmla="*/ 2809 w 5237"/>
                  <a:gd name="T55" fmla="*/ 6110 h 6447"/>
                  <a:gd name="T56" fmla="*/ 2684 w 5237"/>
                  <a:gd name="T57" fmla="*/ 6117 h 6447"/>
                  <a:gd name="T58" fmla="*/ 1711 w 5237"/>
                  <a:gd name="T59" fmla="*/ 6004 h 6447"/>
                  <a:gd name="T60" fmla="*/ 1169 w 5237"/>
                  <a:gd name="T61" fmla="*/ 6102 h 6447"/>
                  <a:gd name="T62" fmla="*/ 708 w 5237"/>
                  <a:gd name="T63" fmla="*/ 6362 h 6447"/>
                  <a:gd name="T64" fmla="*/ 0 w 5237"/>
                  <a:gd name="T65" fmla="*/ 5282 h 6447"/>
                  <a:gd name="T66" fmla="*/ 366 w 5237"/>
                  <a:gd name="T67" fmla="*/ 5185 h 6447"/>
                  <a:gd name="T68" fmla="*/ 668 w 5237"/>
                  <a:gd name="T69" fmla="*/ 5117 h 6447"/>
                  <a:gd name="T70" fmla="*/ 1048 w 5237"/>
                  <a:gd name="T71" fmla="*/ 4877 h 6447"/>
                  <a:gd name="T72" fmla="*/ 1424 w 5237"/>
                  <a:gd name="T73" fmla="*/ 4657 h 6447"/>
                  <a:gd name="T74" fmla="*/ 1876 w 5237"/>
                  <a:gd name="T75" fmla="*/ 4010 h 6447"/>
                  <a:gd name="T76" fmla="*/ 1978 w 5237"/>
                  <a:gd name="T77" fmla="*/ 3805 h 6447"/>
                  <a:gd name="T78" fmla="*/ 2011 w 5237"/>
                  <a:gd name="T79" fmla="*/ 3567 h 6447"/>
                  <a:gd name="T80" fmla="*/ 1924 w 5237"/>
                  <a:gd name="T81" fmla="*/ 2977 h 6447"/>
                  <a:gd name="T82" fmla="*/ 648 w 5237"/>
                  <a:gd name="T83" fmla="*/ 1811 h 6447"/>
                  <a:gd name="T84" fmla="*/ 943 w 5237"/>
                  <a:gd name="T85" fmla="*/ 1585 h 6447"/>
                  <a:gd name="T86" fmla="*/ 1090 w 5237"/>
                  <a:gd name="T87" fmla="*/ 1155 h 6447"/>
                  <a:gd name="T88" fmla="*/ 963 w 5237"/>
                  <a:gd name="T89" fmla="*/ 994 h 6447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5237"/>
                  <a:gd name="T136" fmla="*/ 0 h 6447"/>
                  <a:gd name="T137" fmla="*/ 5237 w 5237"/>
                  <a:gd name="T138" fmla="*/ 6447 h 6447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5237" h="6447">
                    <a:moveTo>
                      <a:pt x="938" y="819"/>
                    </a:moveTo>
                    <a:lnTo>
                      <a:pt x="4637" y="2597"/>
                    </a:lnTo>
                    <a:lnTo>
                      <a:pt x="4641" y="2600"/>
                    </a:lnTo>
                    <a:lnTo>
                      <a:pt x="4695" y="2647"/>
                    </a:lnTo>
                    <a:lnTo>
                      <a:pt x="4745" y="2662"/>
                    </a:lnTo>
                    <a:lnTo>
                      <a:pt x="4817" y="2682"/>
                    </a:lnTo>
                    <a:lnTo>
                      <a:pt x="4859" y="2680"/>
                    </a:lnTo>
                    <a:lnTo>
                      <a:pt x="4930" y="2680"/>
                    </a:lnTo>
                    <a:lnTo>
                      <a:pt x="4977" y="2652"/>
                    </a:lnTo>
                    <a:lnTo>
                      <a:pt x="4987" y="2637"/>
                    </a:lnTo>
                    <a:lnTo>
                      <a:pt x="5015" y="2600"/>
                    </a:lnTo>
                    <a:lnTo>
                      <a:pt x="5025" y="2572"/>
                    </a:lnTo>
                    <a:lnTo>
                      <a:pt x="5012" y="2519"/>
                    </a:lnTo>
                    <a:lnTo>
                      <a:pt x="4357" y="1624"/>
                    </a:lnTo>
                    <a:lnTo>
                      <a:pt x="4317" y="1595"/>
                    </a:lnTo>
                    <a:lnTo>
                      <a:pt x="4284" y="1579"/>
                    </a:lnTo>
                    <a:lnTo>
                      <a:pt x="4234" y="1589"/>
                    </a:lnTo>
                    <a:lnTo>
                      <a:pt x="4120" y="1662"/>
                    </a:lnTo>
                    <a:lnTo>
                      <a:pt x="4091" y="1699"/>
                    </a:lnTo>
                    <a:lnTo>
                      <a:pt x="4081" y="1742"/>
                    </a:lnTo>
                    <a:lnTo>
                      <a:pt x="4085" y="1784"/>
                    </a:lnTo>
                    <a:lnTo>
                      <a:pt x="4099" y="1815"/>
                    </a:lnTo>
                    <a:lnTo>
                      <a:pt x="4602" y="2564"/>
                    </a:lnTo>
                    <a:lnTo>
                      <a:pt x="4637" y="2597"/>
                    </a:lnTo>
                    <a:lnTo>
                      <a:pt x="938" y="819"/>
                    </a:lnTo>
                    <a:lnTo>
                      <a:pt x="1219" y="887"/>
                    </a:lnTo>
                    <a:lnTo>
                      <a:pt x="1361" y="535"/>
                    </a:lnTo>
                    <a:lnTo>
                      <a:pt x="1383" y="487"/>
                    </a:lnTo>
                    <a:lnTo>
                      <a:pt x="1411" y="457"/>
                    </a:lnTo>
                    <a:lnTo>
                      <a:pt x="1468" y="442"/>
                    </a:lnTo>
                    <a:lnTo>
                      <a:pt x="1528" y="444"/>
                    </a:lnTo>
                    <a:lnTo>
                      <a:pt x="2059" y="545"/>
                    </a:lnTo>
                    <a:lnTo>
                      <a:pt x="2126" y="547"/>
                    </a:lnTo>
                    <a:lnTo>
                      <a:pt x="2221" y="550"/>
                    </a:lnTo>
                    <a:lnTo>
                      <a:pt x="2291" y="512"/>
                    </a:lnTo>
                    <a:lnTo>
                      <a:pt x="2344" y="454"/>
                    </a:lnTo>
                    <a:lnTo>
                      <a:pt x="2379" y="392"/>
                    </a:lnTo>
                    <a:lnTo>
                      <a:pt x="2437" y="234"/>
                    </a:lnTo>
                    <a:lnTo>
                      <a:pt x="2489" y="187"/>
                    </a:lnTo>
                    <a:lnTo>
                      <a:pt x="2524" y="162"/>
                    </a:lnTo>
                    <a:lnTo>
                      <a:pt x="2601" y="137"/>
                    </a:lnTo>
                    <a:lnTo>
                      <a:pt x="3182" y="0"/>
                    </a:lnTo>
                    <a:lnTo>
                      <a:pt x="3180" y="4"/>
                    </a:lnTo>
                    <a:lnTo>
                      <a:pt x="3199" y="49"/>
                    </a:lnTo>
                    <a:lnTo>
                      <a:pt x="3229" y="93"/>
                    </a:lnTo>
                    <a:lnTo>
                      <a:pt x="4209" y="1375"/>
                    </a:lnTo>
                    <a:lnTo>
                      <a:pt x="5079" y="2514"/>
                    </a:lnTo>
                    <a:lnTo>
                      <a:pt x="5150" y="2635"/>
                    </a:lnTo>
                    <a:lnTo>
                      <a:pt x="5237" y="2720"/>
                    </a:lnTo>
                    <a:lnTo>
                      <a:pt x="5154" y="3597"/>
                    </a:lnTo>
                    <a:lnTo>
                      <a:pt x="5040" y="4617"/>
                    </a:lnTo>
                    <a:lnTo>
                      <a:pt x="5015" y="4724"/>
                    </a:lnTo>
                    <a:lnTo>
                      <a:pt x="5000" y="4799"/>
                    </a:lnTo>
                    <a:lnTo>
                      <a:pt x="4971" y="4865"/>
                    </a:lnTo>
                    <a:lnTo>
                      <a:pt x="4919" y="4950"/>
                    </a:lnTo>
                    <a:lnTo>
                      <a:pt x="4547" y="5330"/>
                    </a:lnTo>
                    <a:lnTo>
                      <a:pt x="4482" y="5387"/>
                    </a:lnTo>
                    <a:lnTo>
                      <a:pt x="4427" y="5462"/>
                    </a:lnTo>
                    <a:lnTo>
                      <a:pt x="4359" y="5550"/>
                    </a:lnTo>
                    <a:lnTo>
                      <a:pt x="4301" y="5652"/>
                    </a:lnTo>
                    <a:lnTo>
                      <a:pt x="4249" y="5762"/>
                    </a:lnTo>
                    <a:lnTo>
                      <a:pt x="4017" y="6447"/>
                    </a:lnTo>
                    <a:lnTo>
                      <a:pt x="3934" y="6415"/>
                    </a:lnTo>
                    <a:lnTo>
                      <a:pt x="3749" y="6320"/>
                    </a:lnTo>
                    <a:lnTo>
                      <a:pt x="3694" y="6295"/>
                    </a:lnTo>
                    <a:lnTo>
                      <a:pt x="3417" y="6229"/>
                    </a:lnTo>
                    <a:lnTo>
                      <a:pt x="3469" y="5826"/>
                    </a:lnTo>
                    <a:lnTo>
                      <a:pt x="3471" y="5780"/>
                    </a:lnTo>
                    <a:lnTo>
                      <a:pt x="3454" y="5757"/>
                    </a:lnTo>
                    <a:lnTo>
                      <a:pt x="3412" y="5732"/>
                    </a:lnTo>
                    <a:lnTo>
                      <a:pt x="3346" y="5712"/>
                    </a:lnTo>
                    <a:lnTo>
                      <a:pt x="3339" y="5652"/>
                    </a:lnTo>
                    <a:lnTo>
                      <a:pt x="3336" y="5627"/>
                    </a:lnTo>
                    <a:lnTo>
                      <a:pt x="3307" y="5617"/>
                    </a:lnTo>
                    <a:lnTo>
                      <a:pt x="3099" y="5589"/>
                    </a:lnTo>
                    <a:lnTo>
                      <a:pt x="3074" y="5589"/>
                    </a:lnTo>
                    <a:lnTo>
                      <a:pt x="3054" y="5614"/>
                    </a:lnTo>
                    <a:lnTo>
                      <a:pt x="3047" y="5670"/>
                    </a:lnTo>
                    <a:lnTo>
                      <a:pt x="2976" y="5677"/>
                    </a:lnTo>
                    <a:lnTo>
                      <a:pt x="2941" y="5677"/>
                    </a:lnTo>
                    <a:lnTo>
                      <a:pt x="2899" y="5695"/>
                    </a:lnTo>
                    <a:lnTo>
                      <a:pt x="2879" y="5745"/>
                    </a:lnTo>
                    <a:lnTo>
                      <a:pt x="2814" y="6077"/>
                    </a:lnTo>
                    <a:lnTo>
                      <a:pt x="2809" y="6110"/>
                    </a:lnTo>
                    <a:lnTo>
                      <a:pt x="2786" y="6122"/>
                    </a:lnTo>
                    <a:lnTo>
                      <a:pt x="2749" y="6127"/>
                    </a:lnTo>
                    <a:lnTo>
                      <a:pt x="2684" y="6117"/>
                    </a:lnTo>
                    <a:lnTo>
                      <a:pt x="1997" y="6004"/>
                    </a:lnTo>
                    <a:lnTo>
                      <a:pt x="1874" y="6000"/>
                    </a:lnTo>
                    <a:lnTo>
                      <a:pt x="1711" y="6004"/>
                    </a:lnTo>
                    <a:lnTo>
                      <a:pt x="1563" y="6034"/>
                    </a:lnTo>
                    <a:lnTo>
                      <a:pt x="1378" y="6060"/>
                    </a:lnTo>
                    <a:lnTo>
                      <a:pt x="1169" y="6102"/>
                    </a:lnTo>
                    <a:lnTo>
                      <a:pt x="1001" y="6182"/>
                    </a:lnTo>
                    <a:lnTo>
                      <a:pt x="820" y="6277"/>
                    </a:lnTo>
                    <a:lnTo>
                      <a:pt x="708" y="6362"/>
                    </a:lnTo>
                    <a:lnTo>
                      <a:pt x="631" y="6432"/>
                    </a:lnTo>
                    <a:lnTo>
                      <a:pt x="631" y="6434"/>
                    </a:lnTo>
                    <a:lnTo>
                      <a:pt x="0" y="5282"/>
                    </a:lnTo>
                    <a:lnTo>
                      <a:pt x="56" y="5252"/>
                    </a:lnTo>
                    <a:lnTo>
                      <a:pt x="198" y="5214"/>
                    </a:lnTo>
                    <a:lnTo>
                      <a:pt x="366" y="5185"/>
                    </a:lnTo>
                    <a:lnTo>
                      <a:pt x="498" y="5167"/>
                    </a:lnTo>
                    <a:lnTo>
                      <a:pt x="606" y="5147"/>
                    </a:lnTo>
                    <a:lnTo>
                      <a:pt x="668" y="5117"/>
                    </a:lnTo>
                    <a:lnTo>
                      <a:pt x="771" y="5057"/>
                    </a:lnTo>
                    <a:lnTo>
                      <a:pt x="918" y="4955"/>
                    </a:lnTo>
                    <a:lnTo>
                      <a:pt x="1048" y="4877"/>
                    </a:lnTo>
                    <a:lnTo>
                      <a:pt x="1171" y="4837"/>
                    </a:lnTo>
                    <a:lnTo>
                      <a:pt x="1296" y="4774"/>
                    </a:lnTo>
                    <a:lnTo>
                      <a:pt x="1424" y="4657"/>
                    </a:lnTo>
                    <a:lnTo>
                      <a:pt x="1791" y="4199"/>
                    </a:lnTo>
                    <a:lnTo>
                      <a:pt x="1846" y="4122"/>
                    </a:lnTo>
                    <a:lnTo>
                      <a:pt x="1876" y="4010"/>
                    </a:lnTo>
                    <a:lnTo>
                      <a:pt x="1912" y="3954"/>
                    </a:lnTo>
                    <a:lnTo>
                      <a:pt x="1959" y="3877"/>
                    </a:lnTo>
                    <a:lnTo>
                      <a:pt x="1978" y="3805"/>
                    </a:lnTo>
                    <a:lnTo>
                      <a:pt x="2003" y="3727"/>
                    </a:lnTo>
                    <a:lnTo>
                      <a:pt x="2009" y="3642"/>
                    </a:lnTo>
                    <a:lnTo>
                      <a:pt x="2011" y="3567"/>
                    </a:lnTo>
                    <a:lnTo>
                      <a:pt x="1947" y="3070"/>
                    </a:lnTo>
                    <a:lnTo>
                      <a:pt x="1939" y="3017"/>
                    </a:lnTo>
                    <a:lnTo>
                      <a:pt x="1924" y="2977"/>
                    </a:lnTo>
                    <a:lnTo>
                      <a:pt x="1434" y="2419"/>
                    </a:lnTo>
                    <a:lnTo>
                      <a:pt x="1106" y="2164"/>
                    </a:lnTo>
                    <a:lnTo>
                      <a:pt x="648" y="1811"/>
                    </a:lnTo>
                    <a:lnTo>
                      <a:pt x="619" y="1637"/>
                    </a:lnTo>
                    <a:lnTo>
                      <a:pt x="616" y="1635"/>
                    </a:lnTo>
                    <a:lnTo>
                      <a:pt x="943" y="1585"/>
                    </a:lnTo>
                    <a:lnTo>
                      <a:pt x="916" y="1377"/>
                    </a:lnTo>
                    <a:lnTo>
                      <a:pt x="1090" y="1340"/>
                    </a:lnTo>
                    <a:lnTo>
                      <a:pt x="1090" y="1155"/>
                    </a:lnTo>
                    <a:lnTo>
                      <a:pt x="1166" y="1155"/>
                    </a:lnTo>
                    <a:lnTo>
                      <a:pt x="1148" y="1002"/>
                    </a:lnTo>
                    <a:lnTo>
                      <a:pt x="963" y="994"/>
                    </a:lnTo>
                    <a:lnTo>
                      <a:pt x="938" y="819"/>
                    </a:lnTo>
                    <a:close/>
                  </a:path>
                </a:pathLst>
              </a:custGeom>
              <a:solidFill>
                <a:srgbClr val="FFF4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10" name="Freeform 8"/>
              <p:cNvSpPr>
                <a:spLocks/>
              </p:cNvSpPr>
              <p:nvPr/>
            </p:nvSpPr>
            <p:spPr bwMode="auto">
              <a:xfrm>
                <a:off x="4369" y="2009"/>
                <a:ext cx="1047" cy="1289"/>
              </a:xfrm>
              <a:custGeom>
                <a:avLst/>
                <a:gdLst>
                  <a:gd name="T0" fmla="*/ 1219 w 5237"/>
                  <a:gd name="T1" fmla="*/ 887 h 6447"/>
                  <a:gd name="T2" fmla="*/ 1383 w 5237"/>
                  <a:gd name="T3" fmla="*/ 487 h 6447"/>
                  <a:gd name="T4" fmla="*/ 1468 w 5237"/>
                  <a:gd name="T5" fmla="*/ 442 h 6447"/>
                  <a:gd name="T6" fmla="*/ 2059 w 5237"/>
                  <a:gd name="T7" fmla="*/ 545 h 6447"/>
                  <a:gd name="T8" fmla="*/ 2221 w 5237"/>
                  <a:gd name="T9" fmla="*/ 550 h 6447"/>
                  <a:gd name="T10" fmla="*/ 2344 w 5237"/>
                  <a:gd name="T11" fmla="*/ 454 h 6447"/>
                  <a:gd name="T12" fmla="*/ 2437 w 5237"/>
                  <a:gd name="T13" fmla="*/ 234 h 6447"/>
                  <a:gd name="T14" fmla="*/ 2524 w 5237"/>
                  <a:gd name="T15" fmla="*/ 162 h 6447"/>
                  <a:gd name="T16" fmla="*/ 3182 w 5237"/>
                  <a:gd name="T17" fmla="*/ 0 h 6447"/>
                  <a:gd name="T18" fmla="*/ 3199 w 5237"/>
                  <a:gd name="T19" fmla="*/ 49 h 6447"/>
                  <a:gd name="T20" fmla="*/ 4209 w 5237"/>
                  <a:gd name="T21" fmla="*/ 1375 h 6447"/>
                  <a:gd name="T22" fmla="*/ 5150 w 5237"/>
                  <a:gd name="T23" fmla="*/ 2635 h 6447"/>
                  <a:gd name="T24" fmla="*/ 5154 w 5237"/>
                  <a:gd name="T25" fmla="*/ 3597 h 6447"/>
                  <a:gd name="T26" fmla="*/ 5015 w 5237"/>
                  <a:gd name="T27" fmla="*/ 4724 h 6447"/>
                  <a:gd name="T28" fmla="*/ 4971 w 5237"/>
                  <a:gd name="T29" fmla="*/ 4865 h 6447"/>
                  <a:gd name="T30" fmla="*/ 4547 w 5237"/>
                  <a:gd name="T31" fmla="*/ 5330 h 6447"/>
                  <a:gd name="T32" fmla="*/ 4427 w 5237"/>
                  <a:gd name="T33" fmla="*/ 5462 h 6447"/>
                  <a:gd name="T34" fmla="*/ 4301 w 5237"/>
                  <a:gd name="T35" fmla="*/ 5652 h 6447"/>
                  <a:gd name="T36" fmla="*/ 4017 w 5237"/>
                  <a:gd name="T37" fmla="*/ 6447 h 6447"/>
                  <a:gd name="T38" fmla="*/ 3749 w 5237"/>
                  <a:gd name="T39" fmla="*/ 6320 h 6447"/>
                  <a:gd name="T40" fmla="*/ 3417 w 5237"/>
                  <a:gd name="T41" fmla="*/ 6229 h 6447"/>
                  <a:gd name="T42" fmla="*/ 3471 w 5237"/>
                  <a:gd name="T43" fmla="*/ 5780 h 6447"/>
                  <a:gd name="T44" fmla="*/ 3412 w 5237"/>
                  <a:gd name="T45" fmla="*/ 5732 h 6447"/>
                  <a:gd name="T46" fmla="*/ 3339 w 5237"/>
                  <a:gd name="T47" fmla="*/ 5652 h 6447"/>
                  <a:gd name="T48" fmla="*/ 3307 w 5237"/>
                  <a:gd name="T49" fmla="*/ 5617 h 6447"/>
                  <a:gd name="T50" fmla="*/ 3074 w 5237"/>
                  <a:gd name="T51" fmla="*/ 5589 h 6447"/>
                  <a:gd name="T52" fmla="*/ 3047 w 5237"/>
                  <a:gd name="T53" fmla="*/ 5670 h 6447"/>
                  <a:gd name="T54" fmla="*/ 2941 w 5237"/>
                  <a:gd name="T55" fmla="*/ 5677 h 6447"/>
                  <a:gd name="T56" fmla="*/ 2879 w 5237"/>
                  <a:gd name="T57" fmla="*/ 5745 h 6447"/>
                  <a:gd name="T58" fmla="*/ 2809 w 5237"/>
                  <a:gd name="T59" fmla="*/ 6110 h 6447"/>
                  <a:gd name="T60" fmla="*/ 2749 w 5237"/>
                  <a:gd name="T61" fmla="*/ 6127 h 6447"/>
                  <a:gd name="T62" fmla="*/ 1997 w 5237"/>
                  <a:gd name="T63" fmla="*/ 6004 h 6447"/>
                  <a:gd name="T64" fmla="*/ 1711 w 5237"/>
                  <a:gd name="T65" fmla="*/ 6004 h 6447"/>
                  <a:gd name="T66" fmla="*/ 1378 w 5237"/>
                  <a:gd name="T67" fmla="*/ 6060 h 6447"/>
                  <a:gd name="T68" fmla="*/ 1001 w 5237"/>
                  <a:gd name="T69" fmla="*/ 6182 h 6447"/>
                  <a:gd name="T70" fmla="*/ 708 w 5237"/>
                  <a:gd name="T71" fmla="*/ 6362 h 6447"/>
                  <a:gd name="T72" fmla="*/ 631 w 5237"/>
                  <a:gd name="T73" fmla="*/ 6434 h 6447"/>
                  <a:gd name="T74" fmla="*/ 56 w 5237"/>
                  <a:gd name="T75" fmla="*/ 5252 h 6447"/>
                  <a:gd name="T76" fmla="*/ 366 w 5237"/>
                  <a:gd name="T77" fmla="*/ 5185 h 6447"/>
                  <a:gd name="T78" fmla="*/ 606 w 5237"/>
                  <a:gd name="T79" fmla="*/ 5147 h 6447"/>
                  <a:gd name="T80" fmla="*/ 771 w 5237"/>
                  <a:gd name="T81" fmla="*/ 5057 h 6447"/>
                  <a:gd name="T82" fmla="*/ 1048 w 5237"/>
                  <a:gd name="T83" fmla="*/ 4877 h 6447"/>
                  <a:gd name="T84" fmla="*/ 1296 w 5237"/>
                  <a:gd name="T85" fmla="*/ 4774 h 6447"/>
                  <a:gd name="T86" fmla="*/ 1791 w 5237"/>
                  <a:gd name="T87" fmla="*/ 4199 h 6447"/>
                  <a:gd name="T88" fmla="*/ 1876 w 5237"/>
                  <a:gd name="T89" fmla="*/ 4010 h 6447"/>
                  <a:gd name="T90" fmla="*/ 1959 w 5237"/>
                  <a:gd name="T91" fmla="*/ 3877 h 6447"/>
                  <a:gd name="T92" fmla="*/ 2003 w 5237"/>
                  <a:gd name="T93" fmla="*/ 3727 h 6447"/>
                  <a:gd name="T94" fmla="*/ 2011 w 5237"/>
                  <a:gd name="T95" fmla="*/ 3567 h 6447"/>
                  <a:gd name="T96" fmla="*/ 1939 w 5237"/>
                  <a:gd name="T97" fmla="*/ 3017 h 6447"/>
                  <a:gd name="T98" fmla="*/ 1434 w 5237"/>
                  <a:gd name="T99" fmla="*/ 2419 h 6447"/>
                  <a:gd name="T100" fmla="*/ 648 w 5237"/>
                  <a:gd name="T101" fmla="*/ 1811 h 6447"/>
                  <a:gd name="T102" fmla="*/ 616 w 5237"/>
                  <a:gd name="T103" fmla="*/ 1635 h 6447"/>
                  <a:gd name="T104" fmla="*/ 916 w 5237"/>
                  <a:gd name="T105" fmla="*/ 1377 h 6447"/>
                  <a:gd name="T106" fmla="*/ 1090 w 5237"/>
                  <a:gd name="T107" fmla="*/ 1155 h 6447"/>
                  <a:gd name="T108" fmla="*/ 1148 w 5237"/>
                  <a:gd name="T109" fmla="*/ 1002 h 6447"/>
                  <a:gd name="T110" fmla="*/ 938 w 5237"/>
                  <a:gd name="T111" fmla="*/ 819 h 6447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5237"/>
                  <a:gd name="T169" fmla="*/ 0 h 6447"/>
                  <a:gd name="T170" fmla="*/ 5237 w 5237"/>
                  <a:gd name="T171" fmla="*/ 6447 h 6447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5237" h="6447">
                    <a:moveTo>
                      <a:pt x="938" y="819"/>
                    </a:moveTo>
                    <a:lnTo>
                      <a:pt x="1219" y="887"/>
                    </a:lnTo>
                    <a:lnTo>
                      <a:pt x="1361" y="535"/>
                    </a:lnTo>
                    <a:lnTo>
                      <a:pt x="1383" y="487"/>
                    </a:lnTo>
                    <a:lnTo>
                      <a:pt x="1411" y="457"/>
                    </a:lnTo>
                    <a:lnTo>
                      <a:pt x="1468" y="442"/>
                    </a:lnTo>
                    <a:lnTo>
                      <a:pt x="1528" y="444"/>
                    </a:lnTo>
                    <a:lnTo>
                      <a:pt x="2059" y="545"/>
                    </a:lnTo>
                    <a:lnTo>
                      <a:pt x="2126" y="547"/>
                    </a:lnTo>
                    <a:lnTo>
                      <a:pt x="2221" y="550"/>
                    </a:lnTo>
                    <a:lnTo>
                      <a:pt x="2291" y="512"/>
                    </a:lnTo>
                    <a:lnTo>
                      <a:pt x="2344" y="454"/>
                    </a:lnTo>
                    <a:lnTo>
                      <a:pt x="2379" y="392"/>
                    </a:lnTo>
                    <a:lnTo>
                      <a:pt x="2437" y="234"/>
                    </a:lnTo>
                    <a:lnTo>
                      <a:pt x="2489" y="187"/>
                    </a:lnTo>
                    <a:lnTo>
                      <a:pt x="2524" y="162"/>
                    </a:lnTo>
                    <a:lnTo>
                      <a:pt x="2601" y="137"/>
                    </a:lnTo>
                    <a:lnTo>
                      <a:pt x="3182" y="0"/>
                    </a:lnTo>
                    <a:lnTo>
                      <a:pt x="3180" y="4"/>
                    </a:lnTo>
                    <a:lnTo>
                      <a:pt x="3199" y="49"/>
                    </a:lnTo>
                    <a:lnTo>
                      <a:pt x="3229" y="93"/>
                    </a:lnTo>
                    <a:lnTo>
                      <a:pt x="4209" y="1375"/>
                    </a:lnTo>
                    <a:lnTo>
                      <a:pt x="5079" y="2514"/>
                    </a:lnTo>
                    <a:lnTo>
                      <a:pt x="5150" y="2635"/>
                    </a:lnTo>
                    <a:lnTo>
                      <a:pt x="5237" y="2720"/>
                    </a:lnTo>
                    <a:lnTo>
                      <a:pt x="5154" y="3597"/>
                    </a:lnTo>
                    <a:lnTo>
                      <a:pt x="5040" y="4617"/>
                    </a:lnTo>
                    <a:lnTo>
                      <a:pt x="5015" y="4724"/>
                    </a:lnTo>
                    <a:lnTo>
                      <a:pt x="5000" y="4799"/>
                    </a:lnTo>
                    <a:lnTo>
                      <a:pt x="4971" y="4865"/>
                    </a:lnTo>
                    <a:lnTo>
                      <a:pt x="4919" y="4950"/>
                    </a:lnTo>
                    <a:lnTo>
                      <a:pt x="4547" y="5330"/>
                    </a:lnTo>
                    <a:lnTo>
                      <a:pt x="4482" y="5387"/>
                    </a:lnTo>
                    <a:lnTo>
                      <a:pt x="4427" y="5462"/>
                    </a:lnTo>
                    <a:lnTo>
                      <a:pt x="4359" y="5550"/>
                    </a:lnTo>
                    <a:lnTo>
                      <a:pt x="4301" y="5652"/>
                    </a:lnTo>
                    <a:lnTo>
                      <a:pt x="4249" y="5762"/>
                    </a:lnTo>
                    <a:lnTo>
                      <a:pt x="4017" y="6447"/>
                    </a:lnTo>
                    <a:lnTo>
                      <a:pt x="3934" y="6415"/>
                    </a:lnTo>
                    <a:lnTo>
                      <a:pt x="3749" y="6320"/>
                    </a:lnTo>
                    <a:lnTo>
                      <a:pt x="3694" y="6295"/>
                    </a:lnTo>
                    <a:lnTo>
                      <a:pt x="3417" y="6229"/>
                    </a:lnTo>
                    <a:lnTo>
                      <a:pt x="3469" y="5826"/>
                    </a:lnTo>
                    <a:lnTo>
                      <a:pt x="3471" y="5780"/>
                    </a:lnTo>
                    <a:lnTo>
                      <a:pt x="3454" y="5757"/>
                    </a:lnTo>
                    <a:lnTo>
                      <a:pt x="3412" y="5732"/>
                    </a:lnTo>
                    <a:lnTo>
                      <a:pt x="3346" y="5712"/>
                    </a:lnTo>
                    <a:lnTo>
                      <a:pt x="3339" y="5652"/>
                    </a:lnTo>
                    <a:lnTo>
                      <a:pt x="3336" y="5627"/>
                    </a:lnTo>
                    <a:lnTo>
                      <a:pt x="3307" y="5617"/>
                    </a:lnTo>
                    <a:lnTo>
                      <a:pt x="3099" y="5589"/>
                    </a:lnTo>
                    <a:lnTo>
                      <a:pt x="3074" y="5589"/>
                    </a:lnTo>
                    <a:lnTo>
                      <a:pt x="3054" y="5614"/>
                    </a:lnTo>
                    <a:lnTo>
                      <a:pt x="3047" y="5670"/>
                    </a:lnTo>
                    <a:lnTo>
                      <a:pt x="2976" y="5677"/>
                    </a:lnTo>
                    <a:lnTo>
                      <a:pt x="2941" y="5677"/>
                    </a:lnTo>
                    <a:lnTo>
                      <a:pt x="2899" y="5695"/>
                    </a:lnTo>
                    <a:lnTo>
                      <a:pt x="2879" y="5745"/>
                    </a:lnTo>
                    <a:lnTo>
                      <a:pt x="2814" y="6077"/>
                    </a:lnTo>
                    <a:lnTo>
                      <a:pt x="2809" y="6110"/>
                    </a:lnTo>
                    <a:lnTo>
                      <a:pt x="2786" y="6122"/>
                    </a:lnTo>
                    <a:lnTo>
                      <a:pt x="2749" y="6127"/>
                    </a:lnTo>
                    <a:lnTo>
                      <a:pt x="2684" y="6117"/>
                    </a:lnTo>
                    <a:lnTo>
                      <a:pt x="1997" y="6004"/>
                    </a:lnTo>
                    <a:lnTo>
                      <a:pt x="1874" y="6000"/>
                    </a:lnTo>
                    <a:lnTo>
                      <a:pt x="1711" y="6004"/>
                    </a:lnTo>
                    <a:lnTo>
                      <a:pt x="1563" y="6034"/>
                    </a:lnTo>
                    <a:lnTo>
                      <a:pt x="1378" y="6060"/>
                    </a:lnTo>
                    <a:lnTo>
                      <a:pt x="1169" y="6102"/>
                    </a:lnTo>
                    <a:lnTo>
                      <a:pt x="1001" y="6182"/>
                    </a:lnTo>
                    <a:lnTo>
                      <a:pt x="820" y="6277"/>
                    </a:lnTo>
                    <a:lnTo>
                      <a:pt x="708" y="6362"/>
                    </a:lnTo>
                    <a:lnTo>
                      <a:pt x="631" y="6432"/>
                    </a:lnTo>
                    <a:lnTo>
                      <a:pt x="631" y="6434"/>
                    </a:lnTo>
                    <a:lnTo>
                      <a:pt x="0" y="5282"/>
                    </a:lnTo>
                    <a:lnTo>
                      <a:pt x="56" y="5252"/>
                    </a:lnTo>
                    <a:lnTo>
                      <a:pt x="198" y="5214"/>
                    </a:lnTo>
                    <a:lnTo>
                      <a:pt x="366" y="5185"/>
                    </a:lnTo>
                    <a:lnTo>
                      <a:pt x="498" y="5167"/>
                    </a:lnTo>
                    <a:lnTo>
                      <a:pt x="606" y="5147"/>
                    </a:lnTo>
                    <a:lnTo>
                      <a:pt x="668" y="5117"/>
                    </a:lnTo>
                    <a:lnTo>
                      <a:pt x="771" y="5057"/>
                    </a:lnTo>
                    <a:lnTo>
                      <a:pt x="918" y="4955"/>
                    </a:lnTo>
                    <a:lnTo>
                      <a:pt x="1048" y="4877"/>
                    </a:lnTo>
                    <a:lnTo>
                      <a:pt x="1171" y="4837"/>
                    </a:lnTo>
                    <a:lnTo>
                      <a:pt x="1296" y="4774"/>
                    </a:lnTo>
                    <a:lnTo>
                      <a:pt x="1424" y="4657"/>
                    </a:lnTo>
                    <a:lnTo>
                      <a:pt x="1791" y="4199"/>
                    </a:lnTo>
                    <a:lnTo>
                      <a:pt x="1846" y="4122"/>
                    </a:lnTo>
                    <a:lnTo>
                      <a:pt x="1876" y="4010"/>
                    </a:lnTo>
                    <a:lnTo>
                      <a:pt x="1912" y="3954"/>
                    </a:lnTo>
                    <a:lnTo>
                      <a:pt x="1959" y="3877"/>
                    </a:lnTo>
                    <a:lnTo>
                      <a:pt x="1978" y="3805"/>
                    </a:lnTo>
                    <a:lnTo>
                      <a:pt x="2003" y="3727"/>
                    </a:lnTo>
                    <a:lnTo>
                      <a:pt x="2009" y="3642"/>
                    </a:lnTo>
                    <a:lnTo>
                      <a:pt x="2011" y="3567"/>
                    </a:lnTo>
                    <a:lnTo>
                      <a:pt x="1947" y="3070"/>
                    </a:lnTo>
                    <a:lnTo>
                      <a:pt x="1939" y="3017"/>
                    </a:lnTo>
                    <a:lnTo>
                      <a:pt x="1924" y="2977"/>
                    </a:lnTo>
                    <a:lnTo>
                      <a:pt x="1434" y="2419"/>
                    </a:lnTo>
                    <a:lnTo>
                      <a:pt x="1106" y="2164"/>
                    </a:lnTo>
                    <a:lnTo>
                      <a:pt x="648" y="1811"/>
                    </a:lnTo>
                    <a:lnTo>
                      <a:pt x="619" y="1637"/>
                    </a:lnTo>
                    <a:lnTo>
                      <a:pt x="616" y="1635"/>
                    </a:lnTo>
                    <a:lnTo>
                      <a:pt x="943" y="1585"/>
                    </a:lnTo>
                    <a:lnTo>
                      <a:pt x="916" y="1377"/>
                    </a:lnTo>
                    <a:lnTo>
                      <a:pt x="1090" y="1340"/>
                    </a:lnTo>
                    <a:lnTo>
                      <a:pt x="1090" y="1155"/>
                    </a:lnTo>
                    <a:lnTo>
                      <a:pt x="1166" y="1155"/>
                    </a:lnTo>
                    <a:lnTo>
                      <a:pt x="1148" y="1002"/>
                    </a:lnTo>
                    <a:lnTo>
                      <a:pt x="963" y="994"/>
                    </a:lnTo>
                    <a:lnTo>
                      <a:pt x="938" y="819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11" name="Freeform 9"/>
              <p:cNvSpPr>
                <a:spLocks/>
              </p:cNvSpPr>
              <p:nvPr/>
            </p:nvSpPr>
            <p:spPr bwMode="auto">
              <a:xfrm>
                <a:off x="4498" y="2371"/>
                <a:ext cx="92" cy="107"/>
              </a:xfrm>
              <a:custGeom>
                <a:avLst/>
                <a:gdLst>
                  <a:gd name="T0" fmla="*/ 0 w 458"/>
                  <a:gd name="T1" fmla="*/ 0 h 536"/>
                  <a:gd name="T2" fmla="*/ 458 w 458"/>
                  <a:gd name="T3" fmla="*/ 353 h 536"/>
                  <a:gd name="T4" fmla="*/ 301 w 458"/>
                  <a:gd name="T5" fmla="*/ 536 h 536"/>
                  <a:gd name="T6" fmla="*/ 56 w 458"/>
                  <a:gd name="T7" fmla="*/ 384 h 536"/>
                  <a:gd name="T8" fmla="*/ 52 w 458"/>
                  <a:gd name="T9" fmla="*/ 338 h 536"/>
                  <a:gd name="T10" fmla="*/ 2 w 458"/>
                  <a:gd name="T11" fmla="*/ 11 h 536"/>
                  <a:gd name="T12" fmla="*/ 0 w 458"/>
                  <a:gd name="T13" fmla="*/ 0 h 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58"/>
                  <a:gd name="T22" fmla="*/ 0 h 536"/>
                  <a:gd name="T23" fmla="*/ 458 w 458"/>
                  <a:gd name="T24" fmla="*/ 536 h 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58" h="536">
                    <a:moveTo>
                      <a:pt x="0" y="0"/>
                    </a:moveTo>
                    <a:lnTo>
                      <a:pt x="458" y="353"/>
                    </a:lnTo>
                    <a:lnTo>
                      <a:pt x="301" y="536"/>
                    </a:lnTo>
                    <a:lnTo>
                      <a:pt x="56" y="384"/>
                    </a:lnTo>
                    <a:lnTo>
                      <a:pt x="52" y="338"/>
                    </a:lnTo>
                    <a:lnTo>
                      <a:pt x="2" y="1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12" name="Freeform 10"/>
              <p:cNvSpPr>
                <a:spLocks/>
              </p:cNvSpPr>
              <p:nvPr/>
            </p:nvSpPr>
            <p:spPr bwMode="auto">
              <a:xfrm>
                <a:off x="4509" y="2441"/>
                <a:ext cx="147" cy="161"/>
              </a:xfrm>
              <a:custGeom>
                <a:avLst/>
                <a:gdLst>
                  <a:gd name="T0" fmla="*/ 249 w 734"/>
                  <a:gd name="T1" fmla="*/ 183 h 801"/>
                  <a:gd name="T2" fmla="*/ 406 w 734"/>
                  <a:gd name="T3" fmla="*/ 0 h 801"/>
                  <a:gd name="T4" fmla="*/ 734 w 734"/>
                  <a:gd name="T5" fmla="*/ 255 h 801"/>
                  <a:gd name="T6" fmla="*/ 313 w 734"/>
                  <a:gd name="T7" fmla="*/ 801 h 801"/>
                  <a:gd name="T8" fmla="*/ 0 w 734"/>
                  <a:gd name="T9" fmla="*/ 616 h 801"/>
                  <a:gd name="T10" fmla="*/ 249 w 734"/>
                  <a:gd name="T11" fmla="*/ 183 h 80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34"/>
                  <a:gd name="T19" fmla="*/ 0 h 801"/>
                  <a:gd name="T20" fmla="*/ 734 w 734"/>
                  <a:gd name="T21" fmla="*/ 801 h 80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34" h="801">
                    <a:moveTo>
                      <a:pt x="249" y="183"/>
                    </a:moveTo>
                    <a:lnTo>
                      <a:pt x="406" y="0"/>
                    </a:lnTo>
                    <a:lnTo>
                      <a:pt x="734" y="255"/>
                    </a:lnTo>
                    <a:lnTo>
                      <a:pt x="313" y="801"/>
                    </a:lnTo>
                    <a:lnTo>
                      <a:pt x="0" y="616"/>
                    </a:lnTo>
                    <a:lnTo>
                      <a:pt x="249" y="183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13" name="Freeform 11"/>
              <p:cNvSpPr>
                <a:spLocks/>
              </p:cNvSpPr>
              <p:nvPr/>
            </p:nvSpPr>
            <p:spPr bwMode="auto">
              <a:xfrm>
                <a:off x="4542" y="2501"/>
                <a:ext cx="2363" cy="1565"/>
              </a:xfrm>
              <a:custGeom>
                <a:avLst/>
                <a:gdLst>
                  <a:gd name="T0" fmla="*/ 10004 w 11818"/>
                  <a:gd name="T1" fmla="*/ 367 h 7829"/>
                  <a:gd name="T2" fmla="*/ 10382 w 11818"/>
                  <a:gd name="T3" fmla="*/ 277 h 7829"/>
                  <a:gd name="T4" fmla="*/ 11015 w 11818"/>
                  <a:gd name="T5" fmla="*/ 104 h 7829"/>
                  <a:gd name="T6" fmla="*/ 11427 w 11818"/>
                  <a:gd name="T7" fmla="*/ 2 h 7829"/>
                  <a:gd name="T8" fmla="*/ 11550 w 11818"/>
                  <a:gd name="T9" fmla="*/ 277 h 7829"/>
                  <a:gd name="T10" fmla="*/ 11691 w 11818"/>
                  <a:gd name="T11" fmla="*/ 807 h 7829"/>
                  <a:gd name="T12" fmla="*/ 11818 w 11818"/>
                  <a:gd name="T13" fmla="*/ 1839 h 7829"/>
                  <a:gd name="T14" fmla="*/ 11687 w 11818"/>
                  <a:gd name="T15" fmla="*/ 2499 h 7829"/>
                  <a:gd name="T16" fmla="*/ 11415 w 11818"/>
                  <a:gd name="T17" fmla="*/ 2619 h 7829"/>
                  <a:gd name="T18" fmla="*/ 11210 w 11818"/>
                  <a:gd name="T19" fmla="*/ 2767 h 7829"/>
                  <a:gd name="T20" fmla="*/ 10784 w 11818"/>
                  <a:gd name="T21" fmla="*/ 3314 h 7829"/>
                  <a:gd name="T22" fmla="*/ 10705 w 11818"/>
                  <a:gd name="T23" fmla="*/ 3942 h 7829"/>
                  <a:gd name="T24" fmla="*/ 10599 w 11818"/>
                  <a:gd name="T25" fmla="*/ 4179 h 7829"/>
                  <a:gd name="T26" fmla="*/ 10205 w 11818"/>
                  <a:gd name="T27" fmla="*/ 4445 h 7829"/>
                  <a:gd name="T28" fmla="*/ 9952 w 11818"/>
                  <a:gd name="T29" fmla="*/ 4617 h 7829"/>
                  <a:gd name="T30" fmla="*/ 9530 w 11818"/>
                  <a:gd name="T31" fmla="*/ 4785 h 7829"/>
                  <a:gd name="T32" fmla="*/ 9265 w 11818"/>
                  <a:gd name="T33" fmla="*/ 5042 h 7829"/>
                  <a:gd name="T34" fmla="*/ 7924 w 11818"/>
                  <a:gd name="T35" fmla="*/ 5545 h 7829"/>
                  <a:gd name="T36" fmla="*/ 3756 w 11818"/>
                  <a:gd name="T37" fmla="*/ 7487 h 7829"/>
                  <a:gd name="T38" fmla="*/ 2440 w 11818"/>
                  <a:gd name="T39" fmla="*/ 7439 h 7829"/>
                  <a:gd name="T40" fmla="*/ 1855 w 11818"/>
                  <a:gd name="T41" fmla="*/ 7777 h 7829"/>
                  <a:gd name="T42" fmla="*/ 1430 w 11818"/>
                  <a:gd name="T43" fmla="*/ 7790 h 7829"/>
                  <a:gd name="T44" fmla="*/ 967 w 11818"/>
                  <a:gd name="T45" fmla="*/ 7457 h 7829"/>
                  <a:gd name="T46" fmla="*/ 31 w 11818"/>
                  <a:gd name="T47" fmla="*/ 7084 h 7829"/>
                  <a:gd name="T48" fmla="*/ 162 w 11818"/>
                  <a:gd name="T49" fmla="*/ 6717 h 7829"/>
                  <a:gd name="T50" fmla="*/ 394 w 11818"/>
                  <a:gd name="T51" fmla="*/ 6364 h 7829"/>
                  <a:gd name="T52" fmla="*/ 685 w 11818"/>
                  <a:gd name="T53" fmla="*/ 6180 h 7829"/>
                  <a:gd name="T54" fmla="*/ 1087 w 11818"/>
                  <a:gd name="T55" fmla="*/ 6020 h 7829"/>
                  <a:gd name="T56" fmla="*/ 1395 w 11818"/>
                  <a:gd name="T57" fmla="*/ 5987 h 7829"/>
                  <a:gd name="T58" fmla="*/ 2035 w 11818"/>
                  <a:gd name="T59" fmla="*/ 5957 h 7829"/>
                  <a:gd name="T60" fmla="*/ 2258 w 11818"/>
                  <a:gd name="T61" fmla="*/ 5862 h 7829"/>
                  <a:gd name="T62" fmla="*/ 2920 w 11818"/>
                  <a:gd name="T63" fmla="*/ 4694 h 7829"/>
                  <a:gd name="T64" fmla="*/ 3385 w 11818"/>
                  <a:gd name="T65" fmla="*/ 3302 h 7829"/>
                  <a:gd name="T66" fmla="*/ 3563 w 11818"/>
                  <a:gd name="T67" fmla="*/ 3002 h 7829"/>
                  <a:gd name="T68" fmla="*/ 4055 w 11818"/>
                  <a:gd name="T69" fmla="*/ 2490 h 7829"/>
                  <a:gd name="T70" fmla="*/ 4151 w 11818"/>
                  <a:gd name="T71" fmla="*/ 2264 h 7829"/>
                  <a:gd name="T72" fmla="*/ 4373 w 11818"/>
                  <a:gd name="T73" fmla="*/ 260 h 7829"/>
                  <a:gd name="T74" fmla="*/ 4715 w 11818"/>
                  <a:gd name="T75" fmla="*/ 497 h 7829"/>
                  <a:gd name="T76" fmla="*/ 6523 w 11818"/>
                  <a:gd name="T77" fmla="*/ 1747 h 7829"/>
                  <a:gd name="T78" fmla="*/ 6806 w 11818"/>
                  <a:gd name="T79" fmla="*/ 1731 h 7829"/>
                  <a:gd name="T80" fmla="*/ 7341 w 11818"/>
                  <a:gd name="T81" fmla="*/ 1597 h 7829"/>
                  <a:gd name="T82" fmla="*/ 7967 w 11818"/>
                  <a:gd name="T83" fmla="*/ 1372 h 7829"/>
                  <a:gd name="T84" fmla="*/ 8785 w 11818"/>
                  <a:gd name="T85" fmla="*/ 1017 h 7829"/>
                  <a:gd name="T86" fmla="*/ 8979 w 11818"/>
                  <a:gd name="T87" fmla="*/ 994 h 7829"/>
                  <a:gd name="T88" fmla="*/ 9149 w 11818"/>
                  <a:gd name="T89" fmla="*/ 830 h 7829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11818"/>
                  <a:gd name="T136" fmla="*/ 0 h 7829"/>
                  <a:gd name="T137" fmla="*/ 11818 w 11818"/>
                  <a:gd name="T138" fmla="*/ 7829 h 7829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11818" h="7829">
                    <a:moveTo>
                      <a:pt x="9186" y="754"/>
                    </a:moveTo>
                    <a:lnTo>
                      <a:pt x="9603" y="537"/>
                    </a:lnTo>
                    <a:lnTo>
                      <a:pt x="10004" y="367"/>
                    </a:lnTo>
                    <a:lnTo>
                      <a:pt x="10207" y="312"/>
                    </a:lnTo>
                    <a:lnTo>
                      <a:pt x="10300" y="302"/>
                    </a:lnTo>
                    <a:lnTo>
                      <a:pt x="10382" y="277"/>
                    </a:lnTo>
                    <a:lnTo>
                      <a:pt x="10564" y="210"/>
                    </a:lnTo>
                    <a:lnTo>
                      <a:pt x="10738" y="181"/>
                    </a:lnTo>
                    <a:lnTo>
                      <a:pt x="11015" y="104"/>
                    </a:lnTo>
                    <a:lnTo>
                      <a:pt x="11143" y="84"/>
                    </a:lnTo>
                    <a:lnTo>
                      <a:pt x="11292" y="50"/>
                    </a:lnTo>
                    <a:lnTo>
                      <a:pt x="11427" y="2"/>
                    </a:lnTo>
                    <a:lnTo>
                      <a:pt x="11427" y="0"/>
                    </a:lnTo>
                    <a:lnTo>
                      <a:pt x="11480" y="117"/>
                    </a:lnTo>
                    <a:lnTo>
                      <a:pt x="11550" y="277"/>
                    </a:lnTo>
                    <a:lnTo>
                      <a:pt x="11612" y="434"/>
                    </a:lnTo>
                    <a:lnTo>
                      <a:pt x="11660" y="610"/>
                    </a:lnTo>
                    <a:lnTo>
                      <a:pt x="11691" y="807"/>
                    </a:lnTo>
                    <a:lnTo>
                      <a:pt x="11745" y="1206"/>
                    </a:lnTo>
                    <a:lnTo>
                      <a:pt x="11782" y="1457"/>
                    </a:lnTo>
                    <a:lnTo>
                      <a:pt x="11818" y="1839"/>
                    </a:lnTo>
                    <a:lnTo>
                      <a:pt x="11778" y="2258"/>
                    </a:lnTo>
                    <a:lnTo>
                      <a:pt x="11749" y="2389"/>
                    </a:lnTo>
                    <a:lnTo>
                      <a:pt x="11687" y="2499"/>
                    </a:lnTo>
                    <a:lnTo>
                      <a:pt x="11600" y="2559"/>
                    </a:lnTo>
                    <a:lnTo>
                      <a:pt x="11525" y="2597"/>
                    </a:lnTo>
                    <a:lnTo>
                      <a:pt x="11415" y="2619"/>
                    </a:lnTo>
                    <a:lnTo>
                      <a:pt x="11334" y="2654"/>
                    </a:lnTo>
                    <a:lnTo>
                      <a:pt x="11263" y="2707"/>
                    </a:lnTo>
                    <a:lnTo>
                      <a:pt x="11210" y="2767"/>
                    </a:lnTo>
                    <a:lnTo>
                      <a:pt x="11050" y="2974"/>
                    </a:lnTo>
                    <a:lnTo>
                      <a:pt x="10880" y="3190"/>
                    </a:lnTo>
                    <a:lnTo>
                      <a:pt x="10784" y="3314"/>
                    </a:lnTo>
                    <a:lnTo>
                      <a:pt x="10759" y="3402"/>
                    </a:lnTo>
                    <a:lnTo>
                      <a:pt x="10738" y="3499"/>
                    </a:lnTo>
                    <a:lnTo>
                      <a:pt x="10705" y="3942"/>
                    </a:lnTo>
                    <a:lnTo>
                      <a:pt x="10697" y="4042"/>
                    </a:lnTo>
                    <a:lnTo>
                      <a:pt x="10660" y="4115"/>
                    </a:lnTo>
                    <a:lnTo>
                      <a:pt x="10599" y="4179"/>
                    </a:lnTo>
                    <a:lnTo>
                      <a:pt x="10373" y="4320"/>
                    </a:lnTo>
                    <a:lnTo>
                      <a:pt x="10282" y="4382"/>
                    </a:lnTo>
                    <a:lnTo>
                      <a:pt x="10205" y="4445"/>
                    </a:lnTo>
                    <a:lnTo>
                      <a:pt x="10145" y="4520"/>
                    </a:lnTo>
                    <a:lnTo>
                      <a:pt x="10060" y="4584"/>
                    </a:lnTo>
                    <a:lnTo>
                      <a:pt x="9952" y="4617"/>
                    </a:lnTo>
                    <a:lnTo>
                      <a:pt x="9867" y="4625"/>
                    </a:lnTo>
                    <a:lnTo>
                      <a:pt x="9599" y="4744"/>
                    </a:lnTo>
                    <a:lnTo>
                      <a:pt x="9530" y="4785"/>
                    </a:lnTo>
                    <a:lnTo>
                      <a:pt x="9449" y="4837"/>
                    </a:lnTo>
                    <a:lnTo>
                      <a:pt x="9356" y="4932"/>
                    </a:lnTo>
                    <a:lnTo>
                      <a:pt x="9265" y="5042"/>
                    </a:lnTo>
                    <a:lnTo>
                      <a:pt x="9215" y="5094"/>
                    </a:lnTo>
                    <a:lnTo>
                      <a:pt x="9111" y="5152"/>
                    </a:lnTo>
                    <a:lnTo>
                      <a:pt x="7924" y="5545"/>
                    </a:lnTo>
                    <a:lnTo>
                      <a:pt x="4250" y="7312"/>
                    </a:lnTo>
                    <a:lnTo>
                      <a:pt x="3941" y="7447"/>
                    </a:lnTo>
                    <a:lnTo>
                      <a:pt x="3756" y="7487"/>
                    </a:lnTo>
                    <a:lnTo>
                      <a:pt x="3443" y="7522"/>
                    </a:lnTo>
                    <a:lnTo>
                      <a:pt x="2590" y="7439"/>
                    </a:lnTo>
                    <a:lnTo>
                      <a:pt x="2440" y="7439"/>
                    </a:lnTo>
                    <a:lnTo>
                      <a:pt x="2343" y="7454"/>
                    </a:lnTo>
                    <a:lnTo>
                      <a:pt x="1995" y="7730"/>
                    </a:lnTo>
                    <a:lnTo>
                      <a:pt x="1855" y="7777"/>
                    </a:lnTo>
                    <a:lnTo>
                      <a:pt x="1615" y="7819"/>
                    </a:lnTo>
                    <a:lnTo>
                      <a:pt x="1507" y="7829"/>
                    </a:lnTo>
                    <a:lnTo>
                      <a:pt x="1430" y="7790"/>
                    </a:lnTo>
                    <a:lnTo>
                      <a:pt x="1268" y="7642"/>
                    </a:lnTo>
                    <a:lnTo>
                      <a:pt x="1120" y="7518"/>
                    </a:lnTo>
                    <a:lnTo>
                      <a:pt x="967" y="7457"/>
                    </a:lnTo>
                    <a:lnTo>
                      <a:pt x="207" y="7339"/>
                    </a:lnTo>
                    <a:lnTo>
                      <a:pt x="0" y="7298"/>
                    </a:lnTo>
                    <a:lnTo>
                      <a:pt x="31" y="7084"/>
                    </a:lnTo>
                    <a:lnTo>
                      <a:pt x="54" y="6957"/>
                    </a:lnTo>
                    <a:lnTo>
                      <a:pt x="97" y="6832"/>
                    </a:lnTo>
                    <a:lnTo>
                      <a:pt x="162" y="6717"/>
                    </a:lnTo>
                    <a:lnTo>
                      <a:pt x="220" y="6622"/>
                    </a:lnTo>
                    <a:lnTo>
                      <a:pt x="332" y="6422"/>
                    </a:lnTo>
                    <a:lnTo>
                      <a:pt x="394" y="6364"/>
                    </a:lnTo>
                    <a:lnTo>
                      <a:pt x="450" y="6339"/>
                    </a:lnTo>
                    <a:lnTo>
                      <a:pt x="647" y="6217"/>
                    </a:lnTo>
                    <a:lnTo>
                      <a:pt x="685" y="6180"/>
                    </a:lnTo>
                    <a:lnTo>
                      <a:pt x="727" y="6127"/>
                    </a:lnTo>
                    <a:lnTo>
                      <a:pt x="795" y="6099"/>
                    </a:lnTo>
                    <a:lnTo>
                      <a:pt x="1087" y="6020"/>
                    </a:lnTo>
                    <a:lnTo>
                      <a:pt x="1195" y="6007"/>
                    </a:lnTo>
                    <a:lnTo>
                      <a:pt x="1297" y="5992"/>
                    </a:lnTo>
                    <a:lnTo>
                      <a:pt x="1395" y="5987"/>
                    </a:lnTo>
                    <a:lnTo>
                      <a:pt x="1832" y="5980"/>
                    </a:lnTo>
                    <a:lnTo>
                      <a:pt x="1932" y="5964"/>
                    </a:lnTo>
                    <a:lnTo>
                      <a:pt x="2035" y="5957"/>
                    </a:lnTo>
                    <a:lnTo>
                      <a:pt x="2130" y="5929"/>
                    </a:lnTo>
                    <a:lnTo>
                      <a:pt x="2200" y="5904"/>
                    </a:lnTo>
                    <a:lnTo>
                      <a:pt x="2258" y="5862"/>
                    </a:lnTo>
                    <a:lnTo>
                      <a:pt x="2302" y="5785"/>
                    </a:lnTo>
                    <a:lnTo>
                      <a:pt x="2868" y="4787"/>
                    </a:lnTo>
                    <a:lnTo>
                      <a:pt x="2920" y="4694"/>
                    </a:lnTo>
                    <a:lnTo>
                      <a:pt x="2957" y="4559"/>
                    </a:lnTo>
                    <a:lnTo>
                      <a:pt x="3153" y="3987"/>
                    </a:lnTo>
                    <a:lnTo>
                      <a:pt x="3385" y="3302"/>
                    </a:lnTo>
                    <a:lnTo>
                      <a:pt x="3437" y="3192"/>
                    </a:lnTo>
                    <a:lnTo>
                      <a:pt x="3495" y="3090"/>
                    </a:lnTo>
                    <a:lnTo>
                      <a:pt x="3563" y="3002"/>
                    </a:lnTo>
                    <a:lnTo>
                      <a:pt x="3618" y="2927"/>
                    </a:lnTo>
                    <a:lnTo>
                      <a:pt x="3683" y="2870"/>
                    </a:lnTo>
                    <a:lnTo>
                      <a:pt x="4055" y="2490"/>
                    </a:lnTo>
                    <a:lnTo>
                      <a:pt x="4107" y="2405"/>
                    </a:lnTo>
                    <a:lnTo>
                      <a:pt x="4136" y="2339"/>
                    </a:lnTo>
                    <a:lnTo>
                      <a:pt x="4151" y="2264"/>
                    </a:lnTo>
                    <a:lnTo>
                      <a:pt x="4176" y="2157"/>
                    </a:lnTo>
                    <a:lnTo>
                      <a:pt x="4290" y="1137"/>
                    </a:lnTo>
                    <a:lnTo>
                      <a:pt x="4373" y="260"/>
                    </a:lnTo>
                    <a:lnTo>
                      <a:pt x="4373" y="262"/>
                    </a:lnTo>
                    <a:lnTo>
                      <a:pt x="4462" y="318"/>
                    </a:lnTo>
                    <a:lnTo>
                      <a:pt x="4715" y="497"/>
                    </a:lnTo>
                    <a:lnTo>
                      <a:pt x="5636" y="1152"/>
                    </a:lnTo>
                    <a:lnTo>
                      <a:pt x="6419" y="1694"/>
                    </a:lnTo>
                    <a:lnTo>
                      <a:pt x="6523" y="1747"/>
                    </a:lnTo>
                    <a:lnTo>
                      <a:pt x="6629" y="1760"/>
                    </a:lnTo>
                    <a:lnTo>
                      <a:pt x="6731" y="1752"/>
                    </a:lnTo>
                    <a:lnTo>
                      <a:pt x="6806" y="1731"/>
                    </a:lnTo>
                    <a:lnTo>
                      <a:pt x="6976" y="1685"/>
                    </a:lnTo>
                    <a:lnTo>
                      <a:pt x="7141" y="1640"/>
                    </a:lnTo>
                    <a:lnTo>
                      <a:pt x="7341" y="1597"/>
                    </a:lnTo>
                    <a:lnTo>
                      <a:pt x="7611" y="1552"/>
                    </a:lnTo>
                    <a:lnTo>
                      <a:pt x="7822" y="1462"/>
                    </a:lnTo>
                    <a:lnTo>
                      <a:pt x="7967" y="1372"/>
                    </a:lnTo>
                    <a:lnTo>
                      <a:pt x="8364" y="1175"/>
                    </a:lnTo>
                    <a:lnTo>
                      <a:pt x="8721" y="1034"/>
                    </a:lnTo>
                    <a:lnTo>
                      <a:pt x="8785" y="1017"/>
                    </a:lnTo>
                    <a:lnTo>
                      <a:pt x="8862" y="1011"/>
                    </a:lnTo>
                    <a:lnTo>
                      <a:pt x="8920" y="1011"/>
                    </a:lnTo>
                    <a:lnTo>
                      <a:pt x="8979" y="994"/>
                    </a:lnTo>
                    <a:lnTo>
                      <a:pt x="9042" y="955"/>
                    </a:lnTo>
                    <a:lnTo>
                      <a:pt x="9107" y="882"/>
                    </a:lnTo>
                    <a:lnTo>
                      <a:pt x="9149" y="830"/>
                    </a:lnTo>
                    <a:lnTo>
                      <a:pt x="9186" y="754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14" name="Freeform 12"/>
              <p:cNvSpPr>
                <a:spLocks/>
              </p:cNvSpPr>
              <p:nvPr/>
            </p:nvSpPr>
            <p:spPr bwMode="auto">
              <a:xfrm>
                <a:off x="3998" y="-1042"/>
                <a:ext cx="2456" cy="1885"/>
              </a:xfrm>
              <a:custGeom>
                <a:avLst/>
                <a:gdLst>
                  <a:gd name="T0" fmla="*/ 4703 w 12283"/>
                  <a:gd name="T1" fmla="*/ 118 h 9423"/>
                  <a:gd name="T2" fmla="*/ 4496 w 12283"/>
                  <a:gd name="T3" fmla="*/ 2923 h 9423"/>
                  <a:gd name="T4" fmla="*/ 5967 w 12283"/>
                  <a:gd name="T5" fmla="*/ 2660 h 9423"/>
                  <a:gd name="T6" fmla="*/ 6544 w 12283"/>
                  <a:gd name="T7" fmla="*/ 2409 h 9423"/>
                  <a:gd name="T8" fmla="*/ 7245 w 12283"/>
                  <a:gd name="T9" fmla="*/ 2098 h 9423"/>
                  <a:gd name="T10" fmla="*/ 9352 w 12283"/>
                  <a:gd name="T11" fmla="*/ 1467 h 9423"/>
                  <a:gd name="T12" fmla="*/ 8105 w 12283"/>
                  <a:gd name="T13" fmla="*/ 3123 h 9423"/>
                  <a:gd name="T14" fmla="*/ 9381 w 12283"/>
                  <a:gd name="T15" fmla="*/ 2801 h 9423"/>
                  <a:gd name="T16" fmla="*/ 9593 w 12283"/>
                  <a:gd name="T17" fmla="*/ 2870 h 9423"/>
                  <a:gd name="T18" fmla="*/ 9688 w 12283"/>
                  <a:gd name="T19" fmla="*/ 2895 h 9423"/>
                  <a:gd name="T20" fmla="*/ 9881 w 12283"/>
                  <a:gd name="T21" fmla="*/ 2895 h 9423"/>
                  <a:gd name="T22" fmla="*/ 10375 w 12283"/>
                  <a:gd name="T23" fmla="*/ 3245 h 9423"/>
                  <a:gd name="T24" fmla="*/ 10418 w 12283"/>
                  <a:gd name="T25" fmla="*/ 3355 h 9423"/>
                  <a:gd name="T26" fmla="*/ 10550 w 12283"/>
                  <a:gd name="T27" fmla="*/ 3420 h 9423"/>
                  <a:gd name="T28" fmla="*/ 10851 w 12283"/>
                  <a:gd name="T29" fmla="*/ 3380 h 9423"/>
                  <a:gd name="T30" fmla="*/ 11818 w 12283"/>
                  <a:gd name="T31" fmla="*/ 3500 h 9423"/>
                  <a:gd name="T32" fmla="*/ 12216 w 12283"/>
                  <a:gd name="T33" fmla="*/ 3530 h 9423"/>
                  <a:gd name="T34" fmla="*/ 12083 w 12283"/>
                  <a:gd name="T35" fmla="*/ 3758 h 9423"/>
                  <a:gd name="T36" fmla="*/ 11931 w 12283"/>
                  <a:gd name="T37" fmla="*/ 3932 h 9423"/>
                  <a:gd name="T38" fmla="*/ 11648 w 12283"/>
                  <a:gd name="T39" fmla="*/ 4188 h 9423"/>
                  <a:gd name="T40" fmla="*/ 10848 w 12283"/>
                  <a:gd name="T41" fmla="*/ 4770 h 9423"/>
                  <a:gd name="T42" fmla="*/ 8553 w 12283"/>
                  <a:gd name="T43" fmla="*/ 5718 h 9423"/>
                  <a:gd name="T44" fmla="*/ 6072 w 12283"/>
                  <a:gd name="T45" fmla="*/ 7113 h 9423"/>
                  <a:gd name="T46" fmla="*/ 5716 w 12283"/>
                  <a:gd name="T47" fmla="*/ 7285 h 9423"/>
                  <a:gd name="T48" fmla="*/ 5427 w 12283"/>
                  <a:gd name="T49" fmla="*/ 7441 h 9423"/>
                  <a:gd name="T50" fmla="*/ 5232 w 12283"/>
                  <a:gd name="T51" fmla="*/ 7571 h 9423"/>
                  <a:gd name="T52" fmla="*/ 5037 w 12283"/>
                  <a:gd name="T53" fmla="*/ 7675 h 9423"/>
                  <a:gd name="T54" fmla="*/ 4644 w 12283"/>
                  <a:gd name="T55" fmla="*/ 7898 h 9423"/>
                  <a:gd name="T56" fmla="*/ 4298 w 12283"/>
                  <a:gd name="T57" fmla="*/ 8128 h 9423"/>
                  <a:gd name="T58" fmla="*/ 3931 w 12283"/>
                  <a:gd name="T59" fmla="*/ 8395 h 9423"/>
                  <a:gd name="T60" fmla="*/ 3791 w 12283"/>
                  <a:gd name="T61" fmla="*/ 8553 h 9423"/>
                  <a:gd name="T62" fmla="*/ 3696 w 12283"/>
                  <a:gd name="T63" fmla="*/ 8813 h 9423"/>
                  <a:gd name="T64" fmla="*/ 3674 w 12283"/>
                  <a:gd name="T65" fmla="*/ 8918 h 9423"/>
                  <a:gd name="T66" fmla="*/ 3518 w 12283"/>
                  <a:gd name="T67" fmla="*/ 9005 h 9423"/>
                  <a:gd name="T68" fmla="*/ 3391 w 12283"/>
                  <a:gd name="T69" fmla="*/ 9098 h 9423"/>
                  <a:gd name="T70" fmla="*/ 3266 w 12283"/>
                  <a:gd name="T71" fmla="*/ 9258 h 9423"/>
                  <a:gd name="T72" fmla="*/ 2981 w 12283"/>
                  <a:gd name="T73" fmla="*/ 9362 h 9423"/>
                  <a:gd name="T74" fmla="*/ 2839 w 12283"/>
                  <a:gd name="T75" fmla="*/ 9385 h 9423"/>
                  <a:gd name="T76" fmla="*/ 2806 w 12283"/>
                  <a:gd name="T77" fmla="*/ 8763 h 9423"/>
                  <a:gd name="T78" fmla="*/ 2781 w 12283"/>
                  <a:gd name="T79" fmla="*/ 8178 h 9423"/>
                  <a:gd name="T80" fmla="*/ 2829 w 12283"/>
                  <a:gd name="T81" fmla="*/ 7963 h 9423"/>
                  <a:gd name="T82" fmla="*/ 2873 w 12283"/>
                  <a:gd name="T83" fmla="*/ 7851 h 9423"/>
                  <a:gd name="T84" fmla="*/ 2926 w 12283"/>
                  <a:gd name="T85" fmla="*/ 7785 h 9423"/>
                  <a:gd name="T86" fmla="*/ 693 w 12283"/>
                  <a:gd name="T87" fmla="*/ 7818 h 9423"/>
                  <a:gd name="T88" fmla="*/ 471 w 12283"/>
                  <a:gd name="T89" fmla="*/ 7878 h 9423"/>
                  <a:gd name="T90" fmla="*/ 0 w 12283"/>
                  <a:gd name="T91" fmla="*/ 8080 h 9423"/>
                  <a:gd name="T92" fmla="*/ 390 w 12283"/>
                  <a:gd name="T93" fmla="*/ 7596 h 9423"/>
                  <a:gd name="T94" fmla="*/ 700 w 12283"/>
                  <a:gd name="T95" fmla="*/ 7096 h 9423"/>
                  <a:gd name="T96" fmla="*/ 1065 w 12283"/>
                  <a:gd name="T97" fmla="*/ 6458 h 9423"/>
                  <a:gd name="T98" fmla="*/ 1728 w 12283"/>
                  <a:gd name="T99" fmla="*/ 2135 h 9423"/>
                  <a:gd name="T100" fmla="*/ 1733 w 12283"/>
                  <a:gd name="T101" fmla="*/ 1953 h 9423"/>
                  <a:gd name="T102" fmla="*/ 1063 w 12283"/>
                  <a:gd name="T103" fmla="*/ 1145 h 9423"/>
                  <a:gd name="T104" fmla="*/ 4701 w 12283"/>
                  <a:gd name="T105" fmla="*/ 0 h 9423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2283"/>
                  <a:gd name="T160" fmla="*/ 0 h 9423"/>
                  <a:gd name="T161" fmla="*/ 12283 w 12283"/>
                  <a:gd name="T162" fmla="*/ 9423 h 9423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2283" h="9423">
                    <a:moveTo>
                      <a:pt x="4701" y="0"/>
                    </a:moveTo>
                    <a:lnTo>
                      <a:pt x="4703" y="118"/>
                    </a:lnTo>
                    <a:lnTo>
                      <a:pt x="4481" y="2903"/>
                    </a:lnTo>
                    <a:lnTo>
                      <a:pt x="4496" y="2923"/>
                    </a:lnTo>
                    <a:lnTo>
                      <a:pt x="5707" y="2720"/>
                    </a:lnTo>
                    <a:lnTo>
                      <a:pt x="5967" y="2660"/>
                    </a:lnTo>
                    <a:lnTo>
                      <a:pt x="6542" y="2411"/>
                    </a:lnTo>
                    <a:lnTo>
                      <a:pt x="6544" y="2409"/>
                    </a:lnTo>
                    <a:lnTo>
                      <a:pt x="7242" y="2100"/>
                    </a:lnTo>
                    <a:lnTo>
                      <a:pt x="7245" y="2098"/>
                    </a:lnTo>
                    <a:lnTo>
                      <a:pt x="8635" y="1463"/>
                    </a:lnTo>
                    <a:lnTo>
                      <a:pt x="9352" y="1467"/>
                    </a:lnTo>
                    <a:lnTo>
                      <a:pt x="9360" y="2231"/>
                    </a:lnTo>
                    <a:lnTo>
                      <a:pt x="8105" y="3123"/>
                    </a:lnTo>
                    <a:lnTo>
                      <a:pt x="8318" y="3430"/>
                    </a:lnTo>
                    <a:lnTo>
                      <a:pt x="9381" y="2801"/>
                    </a:lnTo>
                    <a:lnTo>
                      <a:pt x="9431" y="2763"/>
                    </a:lnTo>
                    <a:lnTo>
                      <a:pt x="9593" y="2870"/>
                    </a:lnTo>
                    <a:lnTo>
                      <a:pt x="9618" y="2886"/>
                    </a:lnTo>
                    <a:lnTo>
                      <a:pt x="9688" y="2895"/>
                    </a:lnTo>
                    <a:lnTo>
                      <a:pt x="9765" y="2901"/>
                    </a:lnTo>
                    <a:lnTo>
                      <a:pt x="9881" y="2895"/>
                    </a:lnTo>
                    <a:lnTo>
                      <a:pt x="10251" y="2828"/>
                    </a:lnTo>
                    <a:lnTo>
                      <a:pt x="10375" y="3245"/>
                    </a:lnTo>
                    <a:lnTo>
                      <a:pt x="10385" y="3308"/>
                    </a:lnTo>
                    <a:lnTo>
                      <a:pt x="10418" y="3355"/>
                    </a:lnTo>
                    <a:lnTo>
                      <a:pt x="10471" y="3390"/>
                    </a:lnTo>
                    <a:lnTo>
                      <a:pt x="10550" y="3420"/>
                    </a:lnTo>
                    <a:lnTo>
                      <a:pt x="10626" y="3420"/>
                    </a:lnTo>
                    <a:lnTo>
                      <a:pt x="10851" y="3380"/>
                    </a:lnTo>
                    <a:lnTo>
                      <a:pt x="11305" y="3301"/>
                    </a:lnTo>
                    <a:lnTo>
                      <a:pt x="11818" y="3500"/>
                    </a:lnTo>
                    <a:lnTo>
                      <a:pt x="12283" y="3386"/>
                    </a:lnTo>
                    <a:lnTo>
                      <a:pt x="12216" y="3530"/>
                    </a:lnTo>
                    <a:lnTo>
                      <a:pt x="12156" y="3643"/>
                    </a:lnTo>
                    <a:lnTo>
                      <a:pt x="12083" y="3758"/>
                    </a:lnTo>
                    <a:lnTo>
                      <a:pt x="11996" y="3870"/>
                    </a:lnTo>
                    <a:lnTo>
                      <a:pt x="11931" y="3932"/>
                    </a:lnTo>
                    <a:lnTo>
                      <a:pt x="11838" y="4017"/>
                    </a:lnTo>
                    <a:lnTo>
                      <a:pt x="11648" y="4188"/>
                    </a:lnTo>
                    <a:lnTo>
                      <a:pt x="11488" y="4320"/>
                    </a:lnTo>
                    <a:lnTo>
                      <a:pt x="10848" y="4770"/>
                    </a:lnTo>
                    <a:lnTo>
                      <a:pt x="10471" y="4886"/>
                    </a:lnTo>
                    <a:lnTo>
                      <a:pt x="8553" y="5718"/>
                    </a:lnTo>
                    <a:lnTo>
                      <a:pt x="7320" y="6443"/>
                    </a:lnTo>
                    <a:lnTo>
                      <a:pt x="6072" y="7113"/>
                    </a:lnTo>
                    <a:lnTo>
                      <a:pt x="5882" y="7202"/>
                    </a:lnTo>
                    <a:lnTo>
                      <a:pt x="5716" y="7285"/>
                    </a:lnTo>
                    <a:lnTo>
                      <a:pt x="5569" y="7358"/>
                    </a:lnTo>
                    <a:lnTo>
                      <a:pt x="5427" y="7441"/>
                    </a:lnTo>
                    <a:lnTo>
                      <a:pt x="5324" y="7513"/>
                    </a:lnTo>
                    <a:lnTo>
                      <a:pt x="5232" y="7571"/>
                    </a:lnTo>
                    <a:lnTo>
                      <a:pt x="5149" y="7611"/>
                    </a:lnTo>
                    <a:lnTo>
                      <a:pt x="5037" y="7675"/>
                    </a:lnTo>
                    <a:lnTo>
                      <a:pt x="5031" y="7678"/>
                    </a:lnTo>
                    <a:lnTo>
                      <a:pt x="4644" y="7898"/>
                    </a:lnTo>
                    <a:lnTo>
                      <a:pt x="4526" y="7978"/>
                    </a:lnTo>
                    <a:lnTo>
                      <a:pt x="4298" y="8128"/>
                    </a:lnTo>
                    <a:lnTo>
                      <a:pt x="4076" y="8283"/>
                    </a:lnTo>
                    <a:lnTo>
                      <a:pt x="3931" y="8395"/>
                    </a:lnTo>
                    <a:lnTo>
                      <a:pt x="3841" y="8474"/>
                    </a:lnTo>
                    <a:lnTo>
                      <a:pt x="3791" y="8553"/>
                    </a:lnTo>
                    <a:lnTo>
                      <a:pt x="3688" y="8779"/>
                    </a:lnTo>
                    <a:lnTo>
                      <a:pt x="3696" y="8813"/>
                    </a:lnTo>
                    <a:lnTo>
                      <a:pt x="3696" y="8873"/>
                    </a:lnTo>
                    <a:lnTo>
                      <a:pt x="3674" y="8918"/>
                    </a:lnTo>
                    <a:lnTo>
                      <a:pt x="3563" y="8988"/>
                    </a:lnTo>
                    <a:lnTo>
                      <a:pt x="3518" y="9005"/>
                    </a:lnTo>
                    <a:lnTo>
                      <a:pt x="3436" y="9061"/>
                    </a:lnTo>
                    <a:lnTo>
                      <a:pt x="3391" y="9098"/>
                    </a:lnTo>
                    <a:lnTo>
                      <a:pt x="3319" y="9208"/>
                    </a:lnTo>
                    <a:lnTo>
                      <a:pt x="3266" y="9258"/>
                    </a:lnTo>
                    <a:lnTo>
                      <a:pt x="3061" y="9328"/>
                    </a:lnTo>
                    <a:lnTo>
                      <a:pt x="2981" y="9362"/>
                    </a:lnTo>
                    <a:lnTo>
                      <a:pt x="2908" y="9373"/>
                    </a:lnTo>
                    <a:lnTo>
                      <a:pt x="2839" y="9385"/>
                    </a:lnTo>
                    <a:lnTo>
                      <a:pt x="2733" y="9423"/>
                    </a:lnTo>
                    <a:lnTo>
                      <a:pt x="2806" y="8763"/>
                    </a:lnTo>
                    <a:lnTo>
                      <a:pt x="2868" y="8252"/>
                    </a:lnTo>
                    <a:lnTo>
                      <a:pt x="2781" y="8178"/>
                    </a:lnTo>
                    <a:lnTo>
                      <a:pt x="2818" y="8053"/>
                    </a:lnTo>
                    <a:lnTo>
                      <a:pt x="2829" y="7963"/>
                    </a:lnTo>
                    <a:lnTo>
                      <a:pt x="2846" y="7910"/>
                    </a:lnTo>
                    <a:lnTo>
                      <a:pt x="2873" y="7851"/>
                    </a:lnTo>
                    <a:lnTo>
                      <a:pt x="2893" y="7816"/>
                    </a:lnTo>
                    <a:lnTo>
                      <a:pt x="2926" y="7785"/>
                    </a:lnTo>
                    <a:lnTo>
                      <a:pt x="2953" y="7468"/>
                    </a:lnTo>
                    <a:lnTo>
                      <a:pt x="693" y="7818"/>
                    </a:lnTo>
                    <a:lnTo>
                      <a:pt x="691" y="7808"/>
                    </a:lnTo>
                    <a:lnTo>
                      <a:pt x="471" y="7878"/>
                    </a:lnTo>
                    <a:lnTo>
                      <a:pt x="297" y="7949"/>
                    </a:lnTo>
                    <a:lnTo>
                      <a:pt x="0" y="8080"/>
                    </a:lnTo>
                    <a:lnTo>
                      <a:pt x="235" y="7803"/>
                    </a:lnTo>
                    <a:lnTo>
                      <a:pt x="390" y="7596"/>
                    </a:lnTo>
                    <a:lnTo>
                      <a:pt x="608" y="7263"/>
                    </a:lnTo>
                    <a:lnTo>
                      <a:pt x="700" y="7096"/>
                    </a:lnTo>
                    <a:lnTo>
                      <a:pt x="1038" y="6501"/>
                    </a:lnTo>
                    <a:lnTo>
                      <a:pt x="1065" y="6458"/>
                    </a:lnTo>
                    <a:lnTo>
                      <a:pt x="1465" y="4216"/>
                    </a:lnTo>
                    <a:lnTo>
                      <a:pt x="1728" y="2135"/>
                    </a:lnTo>
                    <a:lnTo>
                      <a:pt x="1733" y="2046"/>
                    </a:lnTo>
                    <a:lnTo>
                      <a:pt x="1733" y="1953"/>
                    </a:lnTo>
                    <a:lnTo>
                      <a:pt x="1465" y="1610"/>
                    </a:lnTo>
                    <a:lnTo>
                      <a:pt x="1063" y="1145"/>
                    </a:lnTo>
                    <a:lnTo>
                      <a:pt x="4074" y="188"/>
                    </a:lnTo>
                    <a:lnTo>
                      <a:pt x="4701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15" name="Freeform 13"/>
              <p:cNvSpPr>
                <a:spLocks/>
              </p:cNvSpPr>
              <p:nvPr/>
            </p:nvSpPr>
            <p:spPr bwMode="auto">
              <a:xfrm>
                <a:off x="4417" y="1570"/>
                <a:ext cx="628" cy="616"/>
              </a:xfrm>
              <a:custGeom>
                <a:avLst/>
                <a:gdLst>
                  <a:gd name="T0" fmla="*/ 953 w 3136"/>
                  <a:gd name="T1" fmla="*/ 97 h 3080"/>
                  <a:gd name="T2" fmla="*/ 1216 w 3136"/>
                  <a:gd name="T3" fmla="*/ 203 h 3080"/>
                  <a:gd name="T4" fmla="*/ 1405 w 3136"/>
                  <a:gd name="T5" fmla="*/ 404 h 3080"/>
                  <a:gd name="T6" fmla="*/ 1123 w 3136"/>
                  <a:gd name="T7" fmla="*/ 697 h 3080"/>
                  <a:gd name="T8" fmla="*/ 818 w 3136"/>
                  <a:gd name="T9" fmla="*/ 1078 h 3080"/>
                  <a:gd name="T10" fmla="*/ 627 w 3136"/>
                  <a:gd name="T11" fmla="*/ 1448 h 3080"/>
                  <a:gd name="T12" fmla="*/ 555 w 3136"/>
                  <a:gd name="T13" fmla="*/ 1848 h 3080"/>
                  <a:gd name="T14" fmla="*/ 640 w 3136"/>
                  <a:gd name="T15" fmla="*/ 1927 h 3080"/>
                  <a:gd name="T16" fmla="*/ 695 w 3136"/>
                  <a:gd name="T17" fmla="*/ 2052 h 3080"/>
                  <a:gd name="T18" fmla="*/ 758 w 3136"/>
                  <a:gd name="T19" fmla="*/ 2153 h 3080"/>
                  <a:gd name="T20" fmla="*/ 851 w 3136"/>
                  <a:gd name="T21" fmla="*/ 2165 h 3080"/>
                  <a:gd name="T22" fmla="*/ 990 w 3136"/>
                  <a:gd name="T23" fmla="*/ 2153 h 3080"/>
                  <a:gd name="T24" fmla="*/ 1103 w 3136"/>
                  <a:gd name="T25" fmla="*/ 2172 h 3080"/>
                  <a:gd name="T26" fmla="*/ 1800 w 3136"/>
                  <a:gd name="T27" fmla="*/ 2475 h 3080"/>
                  <a:gd name="T28" fmla="*/ 1941 w 3136"/>
                  <a:gd name="T29" fmla="*/ 2518 h 3080"/>
                  <a:gd name="T30" fmla="*/ 2036 w 3136"/>
                  <a:gd name="T31" fmla="*/ 2433 h 3080"/>
                  <a:gd name="T32" fmla="*/ 2634 w 3136"/>
                  <a:gd name="T33" fmla="*/ 1500 h 3080"/>
                  <a:gd name="T34" fmla="*/ 2908 w 3136"/>
                  <a:gd name="T35" fmla="*/ 1637 h 3080"/>
                  <a:gd name="T36" fmla="*/ 3078 w 3136"/>
                  <a:gd name="T37" fmla="*/ 1902 h 3080"/>
                  <a:gd name="T38" fmla="*/ 3134 w 3136"/>
                  <a:gd name="T39" fmla="*/ 2058 h 3080"/>
                  <a:gd name="T40" fmla="*/ 3084 w 3136"/>
                  <a:gd name="T41" fmla="*/ 2110 h 3080"/>
                  <a:gd name="T42" fmla="*/ 2939 w 3136"/>
                  <a:gd name="T43" fmla="*/ 2193 h 3080"/>
                  <a:gd name="T44" fmla="*/ 2281 w 3136"/>
                  <a:gd name="T45" fmla="*/ 2355 h 3080"/>
                  <a:gd name="T46" fmla="*/ 2194 w 3136"/>
                  <a:gd name="T47" fmla="*/ 2427 h 3080"/>
                  <a:gd name="T48" fmla="*/ 2101 w 3136"/>
                  <a:gd name="T49" fmla="*/ 2647 h 3080"/>
                  <a:gd name="T50" fmla="*/ 1978 w 3136"/>
                  <a:gd name="T51" fmla="*/ 2743 h 3080"/>
                  <a:gd name="T52" fmla="*/ 1816 w 3136"/>
                  <a:gd name="T53" fmla="*/ 2738 h 3080"/>
                  <a:gd name="T54" fmla="*/ 1225 w 3136"/>
                  <a:gd name="T55" fmla="*/ 2635 h 3080"/>
                  <a:gd name="T56" fmla="*/ 1140 w 3136"/>
                  <a:gd name="T57" fmla="*/ 2680 h 3080"/>
                  <a:gd name="T58" fmla="*/ 976 w 3136"/>
                  <a:gd name="T59" fmla="*/ 3080 h 3080"/>
                  <a:gd name="T60" fmla="*/ 255 w 3136"/>
                  <a:gd name="T61" fmla="*/ 2915 h 3080"/>
                  <a:gd name="T62" fmla="*/ 110 w 3136"/>
                  <a:gd name="T63" fmla="*/ 2435 h 3080"/>
                  <a:gd name="T64" fmla="*/ 50 w 3136"/>
                  <a:gd name="T65" fmla="*/ 2137 h 3080"/>
                  <a:gd name="T66" fmla="*/ 27 w 3136"/>
                  <a:gd name="T67" fmla="*/ 1600 h 3080"/>
                  <a:gd name="T68" fmla="*/ 143 w 3136"/>
                  <a:gd name="T69" fmla="*/ 622 h 308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3136"/>
                  <a:gd name="T106" fmla="*/ 0 h 3080"/>
                  <a:gd name="T107" fmla="*/ 3136 w 3136"/>
                  <a:gd name="T108" fmla="*/ 3080 h 3080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3136" h="3080">
                    <a:moveTo>
                      <a:pt x="225" y="0"/>
                    </a:moveTo>
                    <a:lnTo>
                      <a:pt x="953" y="97"/>
                    </a:lnTo>
                    <a:lnTo>
                      <a:pt x="1123" y="157"/>
                    </a:lnTo>
                    <a:lnTo>
                      <a:pt x="1216" y="203"/>
                    </a:lnTo>
                    <a:lnTo>
                      <a:pt x="1308" y="292"/>
                    </a:lnTo>
                    <a:lnTo>
                      <a:pt x="1405" y="404"/>
                    </a:lnTo>
                    <a:lnTo>
                      <a:pt x="1256" y="562"/>
                    </a:lnTo>
                    <a:lnTo>
                      <a:pt x="1123" y="697"/>
                    </a:lnTo>
                    <a:lnTo>
                      <a:pt x="945" y="890"/>
                    </a:lnTo>
                    <a:lnTo>
                      <a:pt x="818" y="1078"/>
                    </a:lnTo>
                    <a:lnTo>
                      <a:pt x="708" y="1255"/>
                    </a:lnTo>
                    <a:lnTo>
                      <a:pt x="627" y="1448"/>
                    </a:lnTo>
                    <a:lnTo>
                      <a:pt x="436" y="1753"/>
                    </a:lnTo>
                    <a:lnTo>
                      <a:pt x="555" y="1848"/>
                    </a:lnTo>
                    <a:lnTo>
                      <a:pt x="602" y="1885"/>
                    </a:lnTo>
                    <a:lnTo>
                      <a:pt x="640" y="1927"/>
                    </a:lnTo>
                    <a:lnTo>
                      <a:pt x="670" y="1987"/>
                    </a:lnTo>
                    <a:lnTo>
                      <a:pt x="695" y="2052"/>
                    </a:lnTo>
                    <a:lnTo>
                      <a:pt x="712" y="2103"/>
                    </a:lnTo>
                    <a:lnTo>
                      <a:pt x="758" y="2153"/>
                    </a:lnTo>
                    <a:lnTo>
                      <a:pt x="805" y="2168"/>
                    </a:lnTo>
                    <a:lnTo>
                      <a:pt x="851" y="2165"/>
                    </a:lnTo>
                    <a:lnTo>
                      <a:pt x="930" y="2160"/>
                    </a:lnTo>
                    <a:lnTo>
                      <a:pt x="990" y="2153"/>
                    </a:lnTo>
                    <a:lnTo>
                      <a:pt x="1055" y="2155"/>
                    </a:lnTo>
                    <a:lnTo>
                      <a:pt x="1103" y="2172"/>
                    </a:lnTo>
                    <a:lnTo>
                      <a:pt x="1138" y="2172"/>
                    </a:lnTo>
                    <a:lnTo>
                      <a:pt x="1800" y="2475"/>
                    </a:lnTo>
                    <a:lnTo>
                      <a:pt x="1873" y="2506"/>
                    </a:lnTo>
                    <a:lnTo>
                      <a:pt x="1941" y="2518"/>
                    </a:lnTo>
                    <a:lnTo>
                      <a:pt x="2008" y="2473"/>
                    </a:lnTo>
                    <a:lnTo>
                      <a:pt x="2036" y="2433"/>
                    </a:lnTo>
                    <a:lnTo>
                      <a:pt x="2516" y="1452"/>
                    </a:lnTo>
                    <a:lnTo>
                      <a:pt x="2634" y="1500"/>
                    </a:lnTo>
                    <a:lnTo>
                      <a:pt x="2791" y="1547"/>
                    </a:lnTo>
                    <a:lnTo>
                      <a:pt x="2908" y="1637"/>
                    </a:lnTo>
                    <a:lnTo>
                      <a:pt x="3011" y="1778"/>
                    </a:lnTo>
                    <a:lnTo>
                      <a:pt x="3078" y="1902"/>
                    </a:lnTo>
                    <a:lnTo>
                      <a:pt x="3130" y="2015"/>
                    </a:lnTo>
                    <a:lnTo>
                      <a:pt x="3134" y="2058"/>
                    </a:lnTo>
                    <a:lnTo>
                      <a:pt x="3136" y="2083"/>
                    </a:lnTo>
                    <a:lnTo>
                      <a:pt x="3084" y="2110"/>
                    </a:lnTo>
                    <a:lnTo>
                      <a:pt x="2956" y="2172"/>
                    </a:lnTo>
                    <a:lnTo>
                      <a:pt x="2939" y="2193"/>
                    </a:lnTo>
                    <a:lnTo>
                      <a:pt x="2358" y="2330"/>
                    </a:lnTo>
                    <a:lnTo>
                      <a:pt x="2281" y="2355"/>
                    </a:lnTo>
                    <a:lnTo>
                      <a:pt x="2246" y="2380"/>
                    </a:lnTo>
                    <a:lnTo>
                      <a:pt x="2194" y="2427"/>
                    </a:lnTo>
                    <a:lnTo>
                      <a:pt x="2136" y="2585"/>
                    </a:lnTo>
                    <a:lnTo>
                      <a:pt x="2101" y="2647"/>
                    </a:lnTo>
                    <a:lnTo>
                      <a:pt x="2048" y="2705"/>
                    </a:lnTo>
                    <a:lnTo>
                      <a:pt x="1978" y="2743"/>
                    </a:lnTo>
                    <a:lnTo>
                      <a:pt x="1883" y="2740"/>
                    </a:lnTo>
                    <a:lnTo>
                      <a:pt x="1816" y="2738"/>
                    </a:lnTo>
                    <a:lnTo>
                      <a:pt x="1285" y="2637"/>
                    </a:lnTo>
                    <a:lnTo>
                      <a:pt x="1225" y="2635"/>
                    </a:lnTo>
                    <a:lnTo>
                      <a:pt x="1168" y="2650"/>
                    </a:lnTo>
                    <a:lnTo>
                      <a:pt x="1140" y="2680"/>
                    </a:lnTo>
                    <a:lnTo>
                      <a:pt x="1118" y="2728"/>
                    </a:lnTo>
                    <a:lnTo>
                      <a:pt x="976" y="3080"/>
                    </a:lnTo>
                    <a:lnTo>
                      <a:pt x="695" y="3012"/>
                    </a:lnTo>
                    <a:lnTo>
                      <a:pt x="255" y="2915"/>
                    </a:lnTo>
                    <a:lnTo>
                      <a:pt x="255" y="2910"/>
                    </a:lnTo>
                    <a:lnTo>
                      <a:pt x="110" y="2435"/>
                    </a:lnTo>
                    <a:lnTo>
                      <a:pt x="63" y="2300"/>
                    </a:lnTo>
                    <a:lnTo>
                      <a:pt x="50" y="2137"/>
                    </a:lnTo>
                    <a:lnTo>
                      <a:pt x="0" y="1852"/>
                    </a:lnTo>
                    <a:lnTo>
                      <a:pt x="27" y="1600"/>
                    </a:lnTo>
                    <a:lnTo>
                      <a:pt x="27" y="1597"/>
                    </a:lnTo>
                    <a:lnTo>
                      <a:pt x="143" y="622"/>
                    </a:lnTo>
                    <a:lnTo>
                      <a:pt x="225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16" name="Freeform 14"/>
              <p:cNvSpPr>
                <a:spLocks/>
              </p:cNvSpPr>
              <p:nvPr/>
            </p:nvSpPr>
            <p:spPr bwMode="auto">
              <a:xfrm>
                <a:off x="4645" y="1777"/>
                <a:ext cx="276" cy="297"/>
              </a:xfrm>
              <a:custGeom>
                <a:avLst/>
                <a:gdLst>
                  <a:gd name="T0" fmla="*/ 782 w 1378"/>
                  <a:gd name="T1" fmla="*/ 0 h 1485"/>
                  <a:gd name="T2" fmla="*/ 1015 w 1378"/>
                  <a:gd name="T3" fmla="*/ 197 h 1485"/>
                  <a:gd name="T4" fmla="*/ 1170 w 1378"/>
                  <a:gd name="T5" fmla="*/ 302 h 1485"/>
                  <a:gd name="T6" fmla="*/ 1315 w 1378"/>
                  <a:gd name="T7" fmla="*/ 394 h 1485"/>
                  <a:gd name="T8" fmla="*/ 1378 w 1378"/>
                  <a:gd name="T9" fmla="*/ 419 h 1485"/>
                  <a:gd name="T10" fmla="*/ 898 w 1378"/>
                  <a:gd name="T11" fmla="*/ 1400 h 1485"/>
                  <a:gd name="T12" fmla="*/ 870 w 1378"/>
                  <a:gd name="T13" fmla="*/ 1440 h 1485"/>
                  <a:gd name="T14" fmla="*/ 803 w 1378"/>
                  <a:gd name="T15" fmla="*/ 1485 h 1485"/>
                  <a:gd name="T16" fmla="*/ 735 w 1378"/>
                  <a:gd name="T17" fmla="*/ 1473 h 1485"/>
                  <a:gd name="T18" fmla="*/ 662 w 1378"/>
                  <a:gd name="T19" fmla="*/ 1442 h 1485"/>
                  <a:gd name="T20" fmla="*/ 0 w 1378"/>
                  <a:gd name="T21" fmla="*/ 1139 h 1485"/>
                  <a:gd name="T22" fmla="*/ 5 w 1378"/>
                  <a:gd name="T23" fmla="*/ 1139 h 1485"/>
                  <a:gd name="T24" fmla="*/ 35 w 1378"/>
                  <a:gd name="T25" fmla="*/ 1082 h 1485"/>
                  <a:gd name="T26" fmla="*/ 80 w 1378"/>
                  <a:gd name="T27" fmla="*/ 1019 h 1485"/>
                  <a:gd name="T28" fmla="*/ 120 w 1378"/>
                  <a:gd name="T29" fmla="*/ 969 h 1485"/>
                  <a:gd name="T30" fmla="*/ 433 w 1378"/>
                  <a:gd name="T31" fmla="*/ 612 h 1485"/>
                  <a:gd name="T32" fmla="*/ 330 w 1378"/>
                  <a:gd name="T33" fmla="*/ 502 h 1485"/>
                  <a:gd name="T34" fmla="*/ 782 w 1378"/>
                  <a:gd name="T35" fmla="*/ 0 h 148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378"/>
                  <a:gd name="T55" fmla="*/ 0 h 1485"/>
                  <a:gd name="T56" fmla="*/ 1378 w 1378"/>
                  <a:gd name="T57" fmla="*/ 1485 h 148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378" h="1485">
                    <a:moveTo>
                      <a:pt x="782" y="0"/>
                    </a:moveTo>
                    <a:lnTo>
                      <a:pt x="1015" y="197"/>
                    </a:lnTo>
                    <a:lnTo>
                      <a:pt x="1170" y="302"/>
                    </a:lnTo>
                    <a:lnTo>
                      <a:pt x="1315" y="394"/>
                    </a:lnTo>
                    <a:lnTo>
                      <a:pt x="1378" y="419"/>
                    </a:lnTo>
                    <a:lnTo>
                      <a:pt x="898" y="1400"/>
                    </a:lnTo>
                    <a:lnTo>
                      <a:pt x="870" y="1440"/>
                    </a:lnTo>
                    <a:lnTo>
                      <a:pt x="803" y="1485"/>
                    </a:lnTo>
                    <a:lnTo>
                      <a:pt x="735" y="1473"/>
                    </a:lnTo>
                    <a:lnTo>
                      <a:pt x="662" y="1442"/>
                    </a:lnTo>
                    <a:lnTo>
                      <a:pt x="0" y="1139"/>
                    </a:lnTo>
                    <a:lnTo>
                      <a:pt x="5" y="1139"/>
                    </a:lnTo>
                    <a:lnTo>
                      <a:pt x="35" y="1082"/>
                    </a:lnTo>
                    <a:lnTo>
                      <a:pt x="80" y="1019"/>
                    </a:lnTo>
                    <a:lnTo>
                      <a:pt x="120" y="969"/>
                    </a:lnTo>
                    <a:lnTo>
                      <a:pt x="433" y="612"/>
                    </a:lnTo>
                    <a:lnTo>
                      <a:pt x="330" y="502"/>
                    </a:lnTo>
                    <a:lnTo>
                      <a:pt x="782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17" name="Freeform 15"/>
              <p:cNvSpPr>
                <a:spLocks/>
              </p:cNvSpPr>
              <p:nvPr/>
            </p:nvSpPr>
            <p:spPr bwMode="auto">
              <a:xfrm>
                <a:off x="4322" y="711"/>
                <a:ext cx="237" cy="258"/>
              </a:xfrm>
              <a:custGeom>
                <a:avLst/>
                <a:gdLst>
                  <a:gd name="T0" fmla="*/ 1183 w 1183"/>
                  <a:gd name="T1" fmla="*/ 0 h 1290"/>
                  <a:gd name="T2" fmla="*/ 1110 w 1183"/>
                  <a:gd name="T3" fmla="*/ 660 h 1290"/>
                  <a:gd name="T4" fmla="*/ 1110 w 1183"/>
                  <a:gd name="T5" fmla="*/ 665 h 1290"/>
                  <a:gd name="T6" fmla="*/ 1048 w 1183"/>
                  <a:gd name="T7" fmla="*/ 1275 h 1290"/>
                  <a:gd name="T8" fmla="*/ 1046 w 1183"/>
                  <a:gd name="T9" fmla="*/ 1290 h 1290"/>
                  <a:gd name="T10" fmla="*/ 0 w 1183"/>
                  <a:gd name="T11" fmla="*/ 736 h 1290"/>
                  <a:gd name="T12" fmla="*/ 4 w 1183"/>
                  <a:gd name="T13" fmla="*/ 732 h 1290"/>
                  <a:gd name="T14" fmla="*/ 593 w 1183"/>
                  <a:gd name="T15" fmla="*/ 277 h 1290"/>
                  <a:gd name="T16" fmla="*/ 650 w 1183"/>
                  <a:gd name="T17" fmla="*/ 223 h 1290"/>
                  <a:gd name="T18" fmla="*/ 691 w 1183"/>
                  <a:gd name="T19" fmla="*/ 182 h 1290"/>
                  <a:gd name="T20" fmla="*/ 735 w 1183"/>
                  <a:gd name="T21" fmla="*/ 128 h 1290"/>
                  <a:gd name="T22" fmla="*/ 783 w 1183"/>
                  <a:gd name="T23" fmla="*/ 97 h 1290"/>
                  <a:gd name="T24" fmla="*/ 845 w 1183"/>
                  <a:gd name="T25" fmla="*/ 90 h 1290"/>
                  <a:gd name="T26" fmla="*/ 932 w 1183"/>
                  <a:gd name="T27" fmla="*/ 99 h 1290"/>
                  <a:gd name="T28" fmla="*/ 963 w 1183"/>
                  <a:gd name="T29" fmla="*/ 110 h 1290"/>
                  <a:gd name="T30" fmla="*/ 1183 w 1183"/>
                  <a:gd name="T31" fmla="*/ 0 h 1290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183"/>
                  <a:gd name="T49" fmla="*/ 0 h 1290"/>
                  <a:gd name="T50" fmla="*/ 1183 w 1183"/>
                  <a:gd name="T51" fmla="*/ 1290 h 1290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183" h="1290">
                    <a:moveTo>
                      <a:pt x="1183" y="0"/>
                    </a:moveTo>
                    <a:lnTo>
                      <a:pt x="1110" y="660"/>
                    </a:lnTo>
                    <a:lnTo>
                      <a:pt x="1110" y="665"/>
                    </a:lnTo>
                    <a:lnTo>
                      <a:pt x="1048" y="1275"/>
                    </a:lnTo>
                    <a:lnTo>
                      <a:pt x="1046" y="1290"/>
                    </a:lnTo>
                    <a:lnTo>
                      <a:pt x="0" y="736"/>
                    </a:lnTo>
                    <a:lnTo>
                      <a:pt x="4" y="732"/>
                    </a:lnTo>
                    <a:lnTo>
                      <a:pt x="593" y="277"/>
                    </a:lnTo>
                    <a:lnTo>
                      <a:pt x="650" y="223"/>
                    </a:lnTo>
                    <a:lnTo>
                      <a:pt x="691" y="182"/>
                    </a:lnTo>
                    <a:lnTo>
                      <a:pt x="735" y="128"/>
                    </a:lnTo>
                    <a:lnTo>
                      <a:pt x="783" y="97"/>
                    </a:lnTo>
                    <a:lnTo>
                      <a:pt x="845" y="90"/>
                    </a:lnTo>
                    <a:lnTo>
                      <a:pt x="932" y="99"/>
                    </a:lnTo>
                    <a:lnTo>
                      <a:pt x="963" y="110"/>
                    </a:lnTo>
                    <a:lnTo>
                      <a:pt x="1183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18" name="Freeform 16"/>
              <p:cNvSpPr>
                <a:spLocks/>
              </p:cNvSpPr>
              <p:nvPr/>
            </p:nvSpPr>
            <p:spPr bwMode="auto">
              <a:xfrm>
                <a:off x="4005" y="594"/>
                <a:ext cx="566" cy="402"/>
              </a:xfrm>
              <a:custGeom>
                <a:avLst/>
                <a:gdLst>
                  <a:gd name="T0" fmla="*/ 2744 w 2831"/>
                  <a:gd name="T1" fmla="*/ 0 h 2010"/>
                  <a:gd name="T2" fmla="*/ 2831 w 2831"/>
                  <a:gd name="T3" fmla="*/ 74 h 2010"/>
                  <a:gd name="T4" fmla="*/ 2769 w 2831"/>
                  <a:gd name="T5" fmla="*/ 585 h 2010"/>
                  <a:gd name="T6" fmla="*/ 2549 w 2831"/>
                  <a:gd name="T7" fmla="*/ 695 h 2010"/>
                  <a:gd name="T8" fmla="*/ 2518 w 2831"/>
                  <a:gd name="T9" fmla="*/ 684 h 2010"/>
                  <a:gd name="T10" fmla="*/ 2431 w 2831"/>
                  <a:gd name="T11" fmla="*/ 675 h 2010"/>
                  <a:gd name="T12" fmla="*/ 2369 w 2831"/>
                  <a:gd name="T13" fmla="*/ 682 h 2010"/>
                  <a:gd name="T14" fmla="*/ 2321 w 2831"/>
                  <a:gd name="T15" fmla="*/ 713 h 2010"/>
                  <a:gd name="T16" fmla="*/ 2277 w 2831"/>
                  <a:gd name="T17" fmla="*/ 767 h 2010"/>
                  <a:gd name="T18" fmla="*/ 2236 w 2831"/>
                  <a:gd name="T19" fmla="*/ 808 h 2010"/>
                  <a:gd name="T20" fmla="*/ 2179 w 2831"/>
                  <a:gd name="T21" fmla="*/ 862 h 2010"/>
                  <a:gd name="T22" fmla="*/ 1590 w 2831"/>
                  <a:gd name="T23" fmla="*/ 1317 h 2010"/>
                  <a:gd name="T24" fmla="*/ 1586 w 2831"/>
                  <a:gd name="T25" fmla="*/ 1321 h 2010"/>
                  <a:gd name="T26" fmla="*/ 726 w 2831"/>
                  <a:gd name="T27" fmla="*/ 2010 h 2010"/>
                  <a:gd name="T28" fmla="*/ 633 w 2831"/>
                  <a:gd name="T29" fmla="*/ 1945 h 2010"/>
                  <a:gd name="T30" fmla="*/ 521 w 2831"/>
                  <a:gd name="T31" fmla="*/ 1863 h 2010"/>
                  <a:gd name="T32" fmla="*/ 0 w 2831"/>
                  <a:gd name="T33" fmla="*/ 1480 h 2010"/>
                  <a:gd name="T34" fmla="*/ 494 w 2831"/>
                  <a:gd name="T35" fmla="*/ 1211 h 2010"/>
                  <a:gd name="T36" fmla="*/ 641 w 2831"/>
                  <a:gd name="T37" fmla="*/ 1135 h 2010"/>
                  <a:gd name="T38" fmla="*/ 2744 w 2831"/>
                  <a:gd name="T39" fmla="*/ 0 h 201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2831"/>
                  <a:gd name="T61" fmla="*/ 0 h 2010"/>
                  <a:gd name="T62" fmla="*/ 2831 w 2831"/>
                  <a:gd name="T63" fmla="*/ 2010 h 2010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2831" h="2010">
                    <a:moveTo>
                      <a:pt x="2744" y="0"/>
                    </a:moveTo>
                    <a:lnTo>
                      <a:pt x="2831" y="74"/>
                    </a:lnTo>
                    <a:lnTo>
                      <a:pt x="2769" y="585"/>
                    </a:lnTo>
                    <a:lnTo>
                      <a:pt x="2549" y="695"/>
                    </a:lnTo>
                    <a:lnTo>
                      <a:pt x="2518" y="684"/>
                    </a:lnTo>
                    <a:lnTo>
                      <a:pt x="2431" y="675"/>
                    </a:lnTo>
                    <a:lnTo>
                      <a:pt x="2369" y="682"/>
                    </a:lnTo>
                    <a:lnTo>
                      <a:pt x="2321" y="713"/>
                    </a:lnTo>
                    <a:lnTo>
                      <a:pt x="2277" y="767"/>
                    </a:lnTo>
                    <a:lnTo>
                      <a:pt x="2236" y="808"/>
                    </a:lnTo>
                    <a:lnTo>
                      <a:pt x="2179" y="862"/>
                    </a:lnTo>
                    <a:lnTo>
                      <a:pt x="1590" y="1317"/>
                    </a:lnTo>
                    <a:lnTo>
                      <a:pt x="1586" y="1321"/>
                    </a:lnTo>
                    <a:lnTo>
                      <a:pt x="726" y="2010"/>
                    </a:lnTo>
                    <a:lnTo>
                      <a:pt x="633" y="1945"/>
                    </a:lnTo>
                    <a:lnTo>
                      <a:pt x="521" y="1863"/>
                    </a:lnTo>
                    <a:lnTo>
                      <a:pt x="0" y="1480"/>
                    </a:lnTo>
                    <a:lnTo>
                      <a:pt x="494" y="1211"/>
                    </a:lnTo>
                    <a:lnTo>
                      <a:pt x="641" y="1135"/>
                    </a:lnTo>
                    <a:lnTo>
                      <a:pt x="2744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19" name="Freeform 17"/>
              <p:cNvSpPr>
                <a:spLocks/>
              </p:cNvSpPr>
              <p:nvPr/>
            </p:nvSpPr>
            <p:spPr bwMode="auto">
              <a:xfrm>
                <a:off x="4150" y="858"/>
                <a:ext cx="382" cy="351"/>
              </a:xfrm>
              <a:custGeom>
                <a:avLst/>
                <a:gdLst>
                  <a:gd name="T0" fmla="*/ 860 w 1906"/>
                  <a:gd name="T1" fmla="*/ 0 h 1754"/>
                  <a:gd name="T2" fmla="*/ 1906 w 1906"/>
                  <a:gd name="T3" fmla="*/ 554 h 1754"/>
                  <a:gd name="T4" fmla="*/ 1818 w 1906"/>
                  <a:gd name="T5" fmla="*/ 1269 h 1754"/>
                  <a:gd name="T6" fmla="*/ 1520 w 1906"/>
                  <a:gd name="T7" fmla="*/ 1737 h 1754"/>
                  <a:gd name="T8" fmla="*/ 1455 w 1906"/>
                  <a:gd name="T9" fmla="*/ 1754 h 1754"/>
                  <a:gd name="T10" fmla="*/ 1458 w 1906"/>
                  <a:gd name="T11" fmla="*/ 1734 h 1754"/>
                  <a:gd name="T12" fmla="*/ 0 w 1906"/>
                  <a:gd name="T13" fmla="*/ 689 h 1754"/>
                  <a:gd name="T14" fmla="*/ 860 w 1906"/>
                  <a:gd name="T15" fmla="*/ 0 h 175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906"/>
                  <a:gd name="T25" fmla="*/ 0 h 1754"/>
                  <a:gd name="T26" fmla="*/ 1906 w 1906"/>
                  <a:gd name="T27" fmla="*/ 1754 h 175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906" h="1754">
                    <a:moveTo>
                      <a:pt x="860" y="0"/>
                    </a:moveTo>
                    <a:lnTo>
                      <a:pt x="1906" y="554"/>
                    </a:lnTo>
                    <a:lnTo>
                      <a:pt x="1818" y="1269"/>
                    </a:lnTo>
                    <a:lnTo>
                      <a:pt x="1520" y="1737"/>
                    </a:lnTo>
                    <a:lnTo>
                      <a:pt x="1455" y="1754"/>
                    </a:lnTo>
                    <a:lnTo>
                      <a:pt x="1458" y="1734"/>
                    </a:lnTo>
                    <a:lnTo>
                      <a:pt x="0" y="689"/>
                    </a:lnTo>
                    <a:lnTo>
                      <a:pt x="86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20" name="Freeform 18"/>
              <p:cNvSpPr>
                <a:spLocks/>
              </p:cNvSpPr>
              <p:nvPr/>
            </p:nvSpPr>
            <p:spPr bwMode="auto">
              <a:xfrm>
                <a:off x="3989" y="967"/>
                <a:ext cx="472" cy="412"/>
              </a:xfrm>
              <a:custGeom>
                <a:avLst/>
                <a:gdLst>
                  <a:gd name="T0" fmla="*/ 600 w 2356"/>
                  <a:gd name="T1" fmla="*/ 0 h 2064"/>
                  <a:gd name="T2" fmla="*/ 712 w 2356"/>
                  <a:gd name="T3" fmla="*/ 82 h 2064"/>
                  <a:gd name="T4" fmla="*/ 805 w 2356"/>
                  <a:gd name="T5" fmla="*/ 147 h 2064"/>
                  <a:gd name="T6" fmla="*/ 2263 w 2356"/>
                  <a:gd name="T7" fmla="*/ 1192 h 2064"/>
                  <a:gd name="T8" fmla="*/ 2260 w 2356"/>
                  <a:gd name="T9" fmla="*/ 1212 h 2064"/>
                  <a:gd name="T10" fmla="*/ 2235 w 2356"/>
                  <a:gd name="T11" fmla="*/ 1472 h 2064"/>
                  <a:gd name="T12" fmla="*/ 2186 w 2356"/>
                  <a:gd name="T13" fmla="*/ 1655 h 2064"/>
                  <a:gd name="T14" fmla="*/ 2186 w 2356"/>
                  <a:gd name="T15" fmla="*/ 1717 h 2064"/>
                  <a:gd name="T16" fmla="*/ 2190 w 2356"/>
                  <a:gd name="T17" fmla="*/ 1765 h 2064"/>
                  <a:gd name="T18" fmla="*/ 2208 w 2356"/>
                  <a:gd name="T19" fmla="*/ 1819 h 2064"/>
                  <a:gd name="T20" fmla="*/ 2230 w 2356"/>
                  <a:gd name="T21" fmla="*/ 1857 h 2064"/>
                  <a:gd name="T22" fmla="*/ 2267 w 2356"/>
                  <a:gd name="T23" fmla="*/ 1907 h 2064"/>
                  <a:gd name="T24" fmla="*/ 2310 w 2356"/>
                  <a:gd name="T25" fmla="*/ 1952 h 2064"/>
                  <a:gd name="T26" fmla="*/ 2327 w 2356"/>
                  <a:gd name="T27" fmla="*/ 1997 h 2064"/>
                  <a:gd name="T28" fmla="*/ 2352 w 2356"/>
                  <a:gd name="T29" fmla="*/ 2060 h 2064"/>
                  <a:gd name="T30" fmla="*/ 2356 w 2356"/>
                  <a:gd name="T31" fmla="*/ 2064 h 2064"/>
                  <a:gd name="T32" fmla="*/ 567 w 2356"/>
                  <a:gd name="T33" fmla="*/ 1797 h 2064"/>
                  <a:gd name="T34" fmla="*/ 430 w 2356"/>
                  <a:gd name="T35" fmla="*/ 1450 h 2064"/>
                  <a:gd name="T36" fmla="*/ 422 w 2356"/>
                  <a:gd name="T37" fmla="*/ 1440 h 2064"/>
                  <a:gd name="T38" fmla="*/ 0 w 2356"/>
                  <a:gd name="T39" fmla="*/ 627 h 2064"/>
                  <a:gd name="T40" fmla="*/ 600 w 2356"/>
                  <a:gd name="T41" fmla="*/ 0 h 2064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2356"/>
                  <a:gd name="T64" fmla="*/ 0 h 2064"/>
                  <a:gd name="T65" fmla="*/ 2356 w 2356"/>
                  <a:gd name="T66" fmla="*/ 2064 h 2064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2356" h="2064">
                    <a:moveTo>
                      <a:pt x="600" y="0"/>
                    </a:moveTo>
                    <a:lnTo>
                      <a:pt x="712" y="82"/>
                    </a:lnTo>
                    <a:lnTo>
                      <a:pt x="805" y="147"/>
                    </a:lnTo>
                    <a:lnTo>
                      <a:pt x="2263" y="1192"/>
                    </a:lnTo>
                    <a:lnTo>
                      <a:pt x="2260" y="1212"/>
                    </a:lnTo>
                    <a:lnTo>
                      <a:pt x="2235" y="1472"/>
                    </a:lnTo>
                    <a:lnTo>
                      <a:pt x="2186" y="1655"/>
                    </a:lnTo>
                    <a:lnTo>
                      <a:pt x="2186" y="1717"/>
                    </a:lnTo>
                    <a:lnTo>
                      <a:pt x="2190" y="1765"/>
                    </a:lnTo>
                    <a:lnTo>
                      <a:pt x="2208" y="1819"/>
                    </a:lnTo>
                    <a:lnTo>
                      <a:pt x="2230" y="1857"/>
                    </a:lnTo>
                    <a:lnTo>
                      <a:pt x="2267" y="1907"/>
                    </a:lnTo>
                    <a:lnTo>
                      <a:pt x="2310" y="1952"/>
                    </a:lnTo>
                    <a:lnTo>
                      <a:pt x="2327" y="1997"/>
                    </a:lnTo>
                    <a:lnTo>
                      <a:pt x="2352" y="2060"/>
                    </a:lnTo>
                    <a:lnTo>
                      <a:pt x="2356" y="2064"/>
                    </a:lnTo>
                    <a:lnTo>
                      <a:pt x="567" y="1797"/>
                    </a:lnTo>
                    <a:lnTo>
                      <a:pt x="430" y="1450"/>
                    </a:lnTo>
                    <a:lnTo>
                      <a:pt x="422" y="1440"/>
                    </a:lnTo>
                    <a:lnTo>
                      <a:pt x="0" y="627"/>
                    </a:lnTo>
                    <a:lnTo>
                      <a:pt x="60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21" name="Freeform 19"/>
              <p:cNvSpPr>
                <a:spLocks/>
              </p:cNvSpPr>
              <p:nvPr/>
            </p:nvSpPr>
            <p:spPr bwMode="auto">
              <a:xfrm>
                <a:off x="4180" y="2286"/>
                <a:ext cx="194" cy="173"/>
              </a:xfrm>
              <a:custGeom>
                <a:avLst/>
                <a:gdLst>
                  <a:gd name="T0" fmla="*/ 287 w 967"/>
                  <a:gd name="T1" fmla="*/ 30 h 866"/>
                  <a:gd name="T2" fmla="*/ 967 w 967"/>
                  <a:gd name="T3" fmla="*/ 0 h 866"/>
                  <a:gd name="T4" fmla="*/ 824 w 967"/>
                  <a:gd name="T5" fmla="*/ 866 h 866"/>
                  <a:gd name="T6" fmla="*/ 0 w 967"/>
                  <a:gd name="T7" fmla="*/ 847 h 866"/>
                  <a:gd name="T8" fmla="*/ 0 w 967"/>
                  <a:gd name="T9" fmla="*/ 845 h 866"/>
                  <a:gd name="T10" fmla="*/ 20 w 967"/>
                  <a:gd name="T11" fmla="*/ 617 h 866"/>
                  <a:gd name="T12" fmla="*/ 40 w 967"/>
                  <a:gd name="T13" fmla="*/ 545 h 866"/>
                  <a:gd name="T14" fmla="*/ 70 w 967"/>
                  <a:gd name="T15" fmla="*/ 488 h 866"/>
                  <a:gd name="T16" fmla="*/ 160 w 967"/>
                  <a:gd name="T17" fmla="*/ 385 h 866"/>
                  <a:gd name="T18" fmla="*/ 225 w 967"/>
                  <a:gd name="T19" fmla="*/ 315 h 866"/>
                  <a:gd name="T20" fmla="*/ 268 w 967"/>
                  <a:gd name="T21" fmla="*/ 258 h 866"/>
                  <a:gd name="T22" fmla="*/ 303 w 967"/>
                  <a:gd name="T23" fmla="*/ 173 h 866"/>
                  <a:gd name="T24" fmla="*/ 307 w 967"/>
                  <a:gd name="T25" fmla="*/ 105 h 866"/>
                  <a:gd name="T26" fmla="*/ 290 w 967"/>
                  <a:gd name="T27" fmla="*/ 34 h 866"/>
                  <a:gd name="T28" fmla="*/ 287 w 967"/>
                  <a:gd name="T29" fmla="*/ 30 h 86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967"/>
                  <a:gd name="T46" fmla="*/ 0 h 866"/>
                  <a:gd name="T47" fmla="*/ 967 w 967"/>
                  <a:gd name="T48" fmla="*/ 866 h 86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967" h="866">
                    <a:moveTo>
                      <a:pt x="287" y="30"/>
                    </a:moveTo>
                    <a:lnTo>
                      <a:pt x="967" y="0"/>
                    </a:lnTo>
                    <a:lnTo>
                      <a:pt x="824" y="866"/>
                    </a:lnTo>
                    <a:lnTo>
                      <a:pt x="0" y="847"/>
                    </a:lnTo>
                    <a:lnTo>
                      <a:pt x="0" y="845"/>
                    </a:lnTo>
                    <a:lnTo>
                      <a:pt x="20" y="617"/>
                    </a:lnTo>
                    <a:lnTo>
                      <a:pt x="40" y="545"/>
                    </a:lnTo>
                    <a:lnTo>
                      <a:pt x="70" y="488"/>
                    </a:lnTo>
                    <a:lnTo>
                      <a:pt x="160" y="385"/>
                    </a:lnTo>
                    <a:lnTo>
                      <a:pt x="225" y="315"/>
                    </a:lnTo>
                    <a:lnTo>
                      <a:pt x="268" y="258"/>
                    </a:lnTo>
                    <a:lnTo>
                      <a:pt x="303" y="173"/>
                    </a:lnTo>
                    <a:lnTo>
                      <a:pt x="307" y="105"/>
                    </a:lnTo>
                    <a:lnTo>
                      <a:pt x="290" y="34"/>
                    </a:lnTo>
                    <a:lnTo>
                      <a:pt x="287" y="3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22" name="Freeform 20"/>
              <p:cNvSpPr>
                <a:spLocks/>
              </p:cNvSpPr>
              <p:nvPr/>
            </p:nvSpPr>
            <p:spPr bwMode="auto">
              <a:xfrm>
                <a:off x="4046" y="1502"/>
                <a:ext cx="71" cy="148"/>
              </a:xfrm>
              <a:custGeom>
                <a:avLst/>
                <a:gdLst>
                  <a:gd name="T0" fmla="*/ 72 w 352"/>
                  <a:gd name="T1" fmla="*/ 0 h 740"/>
                  <a:gd name="T2" fmla="*/ 352 w 352"/>
                  <a:gd name="T3" fmla="*/ 35 h 740"/>
                  <a:gd name="T4" fmla="*/ 262 w 352"/>
                  <a:gd name="T5" fmla="*/ 740 h 740"/>
                  <a:gd name="T6" fmla="*/ 0 w 352"/>
                  <a:gd name="T7" fmla="*/ 707 h 740"/>
                  <a:gd name="T8" fmla="*/ 72 w 352"/>
                  <a:gd name="T9" fmla="*/ 0 h 7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2"/>
                  <a:gd name="T16" fmla="*/ 0 h 740"/>
                  <a:gd name="T17" fmla="*/ 352 w 352"/>
                  <a:gd name="T18" fmla="*/ 740 h 7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2" h="740">
                    <a:moveTo>
                      <a:pt x="72" y="0"/>
                    </a:moveTo>
                    <a:lnTo>
                      <a:pt x="352" y="35"/>
                    </a:lnTo>
                    <a:lnTo>
                      <a:pt x="262" y="740"/>
                    </a:lnTo>
                    <a:lnTo>
                      <a:pt x="0" y="707"/>
                    </a:lnTo>
                    <a:lnTo>
                      <a:pt x="72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23" name="Freeform 21"/>
              <p:cNvSpPr>
                <a:spLocks/>
              </p:cNvSpPr>
              <p:nvPr/>
            </p:nvSpPr>
            <p:spPr bwMode="auto">
              <a:xfrm>
                <a:off x="4110" y="1403"/>
                <a:ext cx="352" cy="135"/>
              </a:xfrm>
              <a:custGeom>
                <a:avLst/>
                <a:gdLst>
                  <a:gd name="T0" fmla="*/ 0 w 1761"/>
                  <a:gd name="T1" fmla="*/ 0 h 675"/>
                  <a:gd name="T2" fmla="*/ 88 w 1761"/>
                  <a:gd name="T3" fmla="*/ 11 h 675"/>
                  <a:gd name="T4" fmla="*/ 388 w 1761"/>
                  <a:gd name="T5" fmla="*/ 56 h 675"/>
                  <a:gd name="T6" fmla="*/ 430 w 1761"/>
                  <a:gd name="T7" fmla="*/ 90 h 675"/>
                  <a:gd name="T8" fmla="*/ 663 w 1761"/>
                  <a:gd name="T9" fmla="*/ 125 h 675"/>
                  <a:gd name="T10" fmla="*/ 1761 w 1761"/>
                  <a:gd name="T11" fmla="*/ 248 h 675"/>
                  <a:gd name="T12" fmla="*/ 1711 w 1761"/>
                  <a:gd name="T13" fmla="*/ 675 h 675"/>
                  <a:gd name="T14" fmla="*/ 268 w 1761"/>
                  <a:gd name="T15" fmla="*/ 415 h 675"/>
                  <a:gd name="T16" fmla="*/ 141 w 1761"/>
                  <a:gd name="T17" fmla="*/ 175 h 675"/>
                  <a:gd name="T18" fmla="*/ 88 w 1761"/>
                  <a:gd name="T19" fmla="*/ 193 h 675"/>
                  <a:gd name="T20" fmla="*/ 0 w 1761"/>
                  <a:gd name="T21" fmla="*/ 0 h 67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761"/>
                  <a:gd name="T34" fmla="*/ 0 h 675"/>
                  <a:gd name="T35" fmla="*/ 1761 w 1761"/>
                  <a:gd name="T36" fmla="*/ 675 h 675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761" h="675">
                    <a:moveTo>
                      <a:pt x="0" y="0"/>
                    </a:moveTo>
                    <a:lnTo>
                      <a:pt x="88" y="11"/>
                    </a:lnTo>
                    <a:lnTo>
                      <a:pt x="388" y="56"/>
                    </a:lnTo>
                    <a:lnTo>
                      <a:pt x="430" y="90"/>
                    </a:lnTo>
                    <a:lnTo>
                      <a:pt x="663" y="125"/>
                    </a:lnTo>
                    <a:lnTo>
                      <a:pt x="1761" y="248"/>
                    </a:lnTo>
                    <a:lnTo>
                      <a:pt x="1711" y="675"/>
                    </a:lnTo>
                    <a:lnTo>
                      <a:pt x="268" y="415"/>
                    </a:lnTo>
                    <a:lnTo>
                      <a:pt x="141" y="175"/>
                    </a:lnTo>
                    <a:lnTo>
                      <a:pt x="88" y="19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24" name="Freeform 22"/>
              <p:cNvSpPr>
                <a:spLocks/>
              </p:cNvSpPr>
              <p:nvPr/>
            </p:nvSpPr>
            <p:spPr bwMode="auto">
              <a:xfrm>
                <a:off x="4099" y="1509"/>
                <a:ext cx="363" cy="185"/>
              </a:xfrm>
              <a:custGeom>
                <a:avLst/>
                <a:gdLst>
                  <a:gd name="T0" fmla="*/ 90 w 1818"/>
                  <a:gd name="T1" fmla="*/ 0 h 927"/>
                  <a:gd name="T2" fmla="*/ 140 w 1818"/>
                  <a:gd name="T3" fmla="*/ 8 h 927"/>
                  <a:gd name="T4" fmla="*/ 1761 w 1818"/>
                  <a:gd name="T5" fmla="*/ 298 h 927"/>
                  <a:gd name="T6" fmla="*/ 1818 w 1818"/>
                  <a:gd name="T7" fmla="*/ 305 h 927"/>
                  <a:gd name="T8" fmla="*/ 1736 w 1818"/>
                  <a:gd name="T9" fmla="*/ 927 h 927"/>
                  <a:gd name="T10" fmla="*/ 132 w 1818"/>
                  <a:gd name="T11" fmla="*/ 722 h 927"/>
                  <a:gd name="T12" fmla="*/ 0 w 1818"/>
                  <a:gd name="T13" fmla="*/ 705 h 927"/>
                  <a:gd name="T14" fmla="*/ 90 w 1818"/>
                  <a:gd name="T15" fmla="*/ 0 h 927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818"/>
                  <a:gd name="T25" fmla="*/ 0 h 927"/>
                  <a:gd name="T26" fmla="*/ 1818 w 1818"/>
                  <a:gd name="T27" fmla="*/ 927 h 927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818" h="927">
                    <a:moveTo>
                      <a:pt x="90" y="0"/>
                    </a:moveTo>
                    <a:lnTo>
                      <a:pt x="140" y="8"/>
                    </a:lnTo>
                    <a:lnTo>
                      <a:pt x="1761" y="298"/>
                    </a:lnTo>
                    <a:lnTo>
                      <a:pt x="1818" y="305"/>
                    </a:lnTo>
                    <a:lnTo>
                      <a:pt x="1736" y="927"/>
                    </a:lnTo>
                    <a:lnTo>
                      <a:pt x="132" y="722"/>
                    </a:lnTo>
                    <a:lnTo>
                      <a:pt x="0" y="705"/>
                    </a:lnTo>
                    <a:lnTo>
                      <a:pt x="9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25" name="Freeform 23"/>
              <p:cNvSpPr>
                <a:spLocks/>
              </p:cNvSpPr>
              <p:nvPr/>
            </p:nvSpPr>
            <p:spPr bwMode="auto">
              <a:xfrm>
                <a:off x="3987" y="1637"/>
                <a:ext cx="459" cy="432"/>
              </a:xfrm>
              <a:custGeom>
                <a:avLst/>
                <a:gdLst>
                  <a:gd name="T0" fmla="*/ 0 w 2296"/>
                  <a:gd name="T1" fmla="*/ 0 h 2162"/>
                  <a:gd name="T2" fmla="*/ 298 w 2296"/>
                  <a:gd name="T3" fmla="*/ 34 h 2162"/>
                  <a:gd name="T4" fmla="*/ 560 w 2296"/>
                  <a:gd name="T5" fmla="*/ 67 h 2162"/>
                  <a:gd name="T6" fmla="*/ 692 w 2296"/>
                  <a:gd name="T7" fmla="*/ 84 h 2162"/>
                  <a:gd name="T8" fmla="*/ 2296 w 2296"/>
                  <a:gd name="T9" fmla="*/ 289 h 2162"/>
                  <a:gd name="T10" fmla="*/ 2180 w 2296"/>
                  <a:gd name="T11" fmla="*/ 1264 h 2162"/>
                  <a:gd name="T12" fmla="*/ 991 w 2296"/>
                  <a:gd name="T13" fmla="*/ 2160 h 2162"/>
                  <a:gd name="T14" fmla="*/ 988 w 2296"/>
                  <a:gd name="T15" fmla="*/ 2162 h 2162"/>
                  <a:gd name="T16" fmla="*/ 673 w 2296"/>
                  <a:gd name="T17" fmla="*/ 1652 h 2162"/>
                  <a:gd name="T18" fmla="*/ 570 w 2296"/>
                  <a:gd name="T19" fmla="*/ 1557 h 2162"/>
                  <a:gd name="T20" fmla="*/ 478 w 2296"/>
                  <a:gd name="T21" fmla="*/ 1492 h 2162"/>
                  <a:gd name="T22" fmla="*/ 400 w 2296"/>
                  <a:gd name="T23" fmla="*/ 1407 h 2162"/>
                  <a:gd name="T24" fmla="*/ 337 w 2296"/>
                  <a:gd name="T25" fmla="*/ 1292 h 2162"/>
                  <a:gd name="T26" fmla="*/ 306 w 2296"/>
                  <a:gd name="T27" fmla="*/ 1204 h 2162"/>
                  <a:gd name="T28" fmla="*/ 157 w 2296"/>
                  <a:gd name="T29" fmla="*/ 822 h 2162"/>
                  <a:gd name="T30" fmla="*/ 20 w 2296"/>
                  <a:gd name="T31" fmla="*/ 389 h 2162"/>
                  <a:gd name="T32" fmla="*/ 0 w 2296"/>
                  <a:gd name="T33" fmla="*/ 214 h 2162"/>
                  <a:gd name="T34" fmla="*/ 0 w 2296"/>
                  <a:gd name="T35" fmla="*/ 0 h 2162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2296"/>
                  <a:gd name="T55" fmla="*/ 0 h 2162"/>
                  <a:gd name="T56" fmla="*/ 2296 w 2296"/>
                  <a:gd name="T57" fmla="*/ 2162 h 2162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2296" h="2162">
                    <a:moveTo>
                      <a:pt x="0" y="0"/>
                    </a:moveTo>
                    <a:lnTo>
                      <a:pt x="298" y="34"/>
                    </a:lnTo>
                    <a:lnTo>
                      <a:pt x="560" y="67"/>
                    </a:lnTo>
                    <a:lnTo>
                      <a:pt x="692" y="84"/>
                    </a:lnTo>
                    <a:lnTo>
                      <a:pt x="2296" y="289"/>
                    </a:lnTo>
                    <a:lnTo>
                      <a:pt x="2180" y="1264"/>
                    </a:lnTo>
                    <a:lnTo>
                      <a:pt x="991" y="2160"/>
                    </a:lnTo>
                    <a:lnTo>
                      <a:pt x="988" y="2162"/>
                    </a:lnTo>
                    <a:lnTo>
                      <a:pt x="673" y="1652"/>
                    </a:lnTo>
                    <a:lnTo>
                      <a:pt x="570" y="1557"/>
                    </a:lnTo>
                    <a:lnTo>
                      <a:pt x="478" y="1492"/>
                    </a:lnTo>
                    <a:lnTo>
                      <a:pt x="400" y="1407"/>
                    </a:lnTo>
                    <a:lnTo>
                      <a:pt x="337" y="1292"/>
                    </a:lnTo>
                    <a:lnTo>
                      <a:pt x="306" y="1204"/>
                    </a:lnTo>
                    <a:lnTo>
                      <a:pt x="157" y="822"/>
                    </a:lnTo>
                    <a:lnTo>
                      <a:pt x="20" y="389"/>
                    </a:lnTo>
                    <a:lnTo>
                      <a:pt x="0" y="21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26" name="Freeform 24"/>
              <p:cNvSpPr>
                <a:spLocks/>
              </p:cNvSpPr>
              <p:nvPr/>
            </p:nvSpPr>
            <p:spPr bwMode="auto">
              <a:xfrm>
                <a:off x="4505" y="1651"/>
                <a:ext cx="296" cy="353"/>
              </a:xfrm>
              <a:custGeom>
                <a:avLst/>
                <a:gdLst>
                  <a:gd name="T0" fmla="*/ 969 w 1484"/>
                  <a:gd name="T1" fmla="*/ 0 h 1768"/>
                  <a:gd name="T2" fmla="*/ 1087 w 1484"/>
                  <a:gd name="T3" fmla="*/ 143 h 1768"/>
                  <a:gd name="T4" fmla="*/ 1237 w 1484"/>
                  <a:gd name="T5" fmla="*/ 344 h 1768"/>
                  <a:gd name="T6" fmla="*/ 1364 w 1484"/>
                  <a:gd name="T7" fmla="*/ 494 h 1768"/>
                  <a:gd name="T8" fmla="*/ 1484 w 1484"/>
                  <a:gd name="T9" fmla="*/ 629 h 1768"/>
                  <a:gd name="T10" fmla="*/ 1032 w 1484"/>
                  <a:gd name="T11" fmla="*/ 1131 h 1768"/>
                  <a:gd name="T12" fmla="*/ 1135 w 1484"/>
                  <a:gd name="T13" fmla="*/ 1241 h 1768"/>
                  <a:gd name="T14" fmla="*/ 822 w 1484"/>
                  <a:gd name="T15" fmla="*/ 1598 h 1768"/>
                  <a:gd name="T16" fmla="*/ 782 w 1484"/>
                  <a:gd name="T17" fmla="*/ 1648 h 1768"/>
                  <a:gd name="T18" fmla="*/ 737 w 1484"/>
                  <a:gd name="T19" fmla="*/ 1711 h 1768"/>
                  <a:gd name="T20" fmla="*/ 707 w 1484"/>
                  <a:gd name="T21" fmla="*/ 1768 h 1768"/>
                  <a:gd name="T22" fmla="*/ 702 w 1484"/>
                  <a:gd name="T23" fmla="*/ 1768 h 1768"/>
                  <a:gd name="T24" fmla="*/ 667 w 1484"/>
                  <a:gd name="T25" fmla="*/ 1768 h 1768"/>
                  <a:gd name="T26" fmla="*/ 619 w 1484"/>
                  <a:gd name="T27" fmla="*/ 1751 h 1768"/>
                  <a:gd name="T28" fmla="*/ 554 w 1484"/>
                  <a:gd name="T29" fmla="*/ 1749 h 1768"/>
                  <a:gd name="T30" fmla="*/ 494 w 1484"/>
                  <a:gd name="T31" fmla="*/ 1756 h 1768"/>
                  <a:gd name="T32" fmla="*/ 415 w 1484"/>
                  <a:gd name="T33" fmla="*/ 1761 h 1768"/>
                  <a:gd name="T34" fmla="*/ 369 w 1484"/>
                  <a:gd name="T35" fmla="*/ 1764 h 1768"/>
                  <a:gd name="T36" fmla="*/ 322 w 1484"/>
                  <a:gd name="T37" fmla="*/ 1749 h 1768"/>
                  <a:gd name="T38" fmla="*/ 276 w 1484"/>
                  <a:gd name="T39" fmla="*/ 1699 h 1768"/>
                  <a:gd name="T40" fmla="*/ 259 w 1484"/>
                  <a:gd name="T41" fmla="*/ 1648 h 1768"/>
                  <a:gd name="T42" fmla="*/ 234 w 1484"/>
                  <a:gd name="T43" fmla="*/ 1583 h 1768"/>
                  <a:gd name="T44" fmla="*/ 204 w 1484"/>
                  <a:gd name="T45" fmla="*/ 1523 h 1768"/>
                  <a:gd name="T46" fmla="*/ 166 w 1484"/>
                  <a:gd name="T47" fmla="*/ 1481 h 1768"/>
                  <a:gd name="T48" fmla="*/ 119 w 1484"/>
                  <a:gd name="T49" fmla="*/ 1444 h 1768"/>
                  <a:gd name="T50" fmla="*/ 0 w 1484"/>
                  <a:gd name="T51" fmla="*/ 1349 h 1768"/>
                  <a:gd name="T52" fmla="*/ 191 w 1484"/>
                  <a:gd name="T53" fmla="*/ 1044 h 1768"/>
                  <a:gd name="T54" fmla="*/ 272 w 1484"/>
                  <a:gd name="T55" fmla="*/ 851 h 1768"/>
                  <a:gd name="T56" fmla="*/ 382 w 1484"/>
                  <a:gd name="T57" fmla="*/ 674 h 1768"/>
                  <a:gd name="T58" fmla="*/ 509 w 1484"/>
                  <a:gd name="T59" fmla="*/ 486 h 1768"/>
                  <a:gd name="T60" fmla="*/ 687 w 1484"/>
                  <a:gd name="T61" fmla="*/ 293 h 1768"/>
                  <a:gd name="T62" fmla="*/ 820 w 1484"/>
                  <a:gd name="T63" fmla="*/ 158 h 1768"/>
                  <a:gd name="T64" fmla="*/ 969 w 1484"/>
                  <a:gd name="T65" fmla="*/ 0 h 176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484"/>
                  <a:gd name="T100" fmla="*/ 0 h 1768"/>
                  <a:gd name="T101" fmla="*/ 1484 w 1484"/>
                  <a:gd name="T102" fmla="*/ 1768 h 1768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484" h="1768">
                    <a:moveTo>
                      <a:pt x="969" y="0"/>
                    </a:moveTo>
                    <a:lnTo>
                      <a:pt x="1087" y="143"/>
                    </a:lnTo>
                    <a:lnTo>
                      <a:pt x="1237" y="344"/>
                    </a:lnTo>
                    <a:lnTo>
                      <a:pt x="1364" y="494"/>
                    </a:lnTo>
                    <a:lnTo>
                      <a:pt x="1484" y="629"/>
                    </a:lnTo>
                    <a:lnTo>
                      <a:pt x="1032" y="1131"/>
                    </a:lnTo>
                    <a:lnTo>
                      <a:pt x="1135" y="1241"/>
                    </a:lnTo>
                    <a:lnTo>
                      <a:pt x="822" y="1598"/>
                    </a:lnTo>
                    <a:lnTo>
                      <a:pt x="782" y="1648"/>
                    </a:lnTo>
                    <a:lnTo>
                      <a:pt x="737" y="1711"/>
                    </a:lnTo>
                    <a:lnTo>
                      <a:pt x="707" y="1768"/>
                    </a:lnTo>
                    <a:lnTo>
                      <a:pt x="702" y="1768"/>
                    </a:lnTo>
                    <a:lnTo>
                      <a:pt x="667" y="1768"/>
                    </a:lnTo>
                    <a:lnTo>
                      <a:pt x="619" y="1751"/>
                    </a:lnTo>
                    <a:lnTo>
                      <a:pt x="554" y="1749"/>
                    </a:lnTo>
                    <a:lnTo>
                      <a:pt x="494" y="1756"/>
                    </a:lnTo>
                    <a:lnTo>
                      <a:pt x="415" y="1761"/>
                    </a:lnTo>
                    <a:lnTo>
                      <a:pt x="369" y="1764"/>
                    </a:lnTo>
                    <a:lnTo>
                      <a:pt x="322" y="1749"/>
                    </a:lnTo>
                    <a:lnTo>
                      <a:pt x="276" y="1699"/>
                    </a:lnTo>
                    <a:lnTo>
                      <a:pt x="259" y="1648"/>
                    </a:lnTo>
                    <a:lnTo>
                      <a:pt x="234" y="1583"/>
                    </a:lnTo>
                    <a:lnTo>
                      <a:pt x="204" y="1523"/>
                    </a:lnTo>
                    <a:lnTo>
                      <a:pt x="166" y="1481"/>
                    </a:lnTo>
                    <a:lnTo>
                      <a:pt x="119" y="1444"/>
                    </a:lnTo>
                    <a:lnTo>
                      <a:pt x="0" y="1349"/>
                    </a:lnTo>
                    <a:lnTo>
                      <a:pt x="191" y="1044"/>
                    </a:lnTo>
                    <a:lnTo>
                      <a:pt x="272" y="851"/>
                    </a:lnTo>
                    <a:lnTo>
                      <a:pt x="382" y="674"/>
                    </a:lnTo>
                    <a:lnTo>
                      <a:pt x="509" y="486"/>
                    </a:lnTo>
                    <a:lnTo>
                      <a:pt x="687" y="293"/>
                    </a:lnTo>
                    <a:lnTo>
                      <a:pt x="820" y="158"/>
                    </a:lnTo>
                    <a:lnTo>
                      <a:pt x="969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27" name="Freeform 25"/>
              <p:cNvSpPr>
                <a:spLocks/>
              </p:cNvSpPr>
              <p:nvPr/>
            </p:nvSpPr>
            <p:spPr bwMode="auto">
              <a:xfrm>
                <a:off x="3456" y="2045"/>
                <a:ext cx="302" cy="340"/>
              </a:xfrm>
              <a:custGeom>
                <a:avLst/>
                <a:gdLst>
                  <a:gd name="T0" fmla="*/ 50 w 1513"/>
                  <a:gd name="T1" fmla="*/ 28 h 1700"/>
                  <a:gd name="T2" fmla="*/ 52 w 1513"/>
                  <a:gd name="T3" fmla="*/ 28 h 1700"/>
                  <a:gd name="T4" fmla="*/ 1061 w 1513"/>
                  <a:gd name="T5" fmla="*/ 0 h 1700"/>
                  <a:gd name="T6" fmla="*/ 1125 w 1513"/>
                  <a:gd name="T7" fmla="*/ 15 h 1700"/>
                  <a:gd name="T8" fmla="*/ 1179 w 1513"/>
                  <a:gd name="T9" fmla="*/ 28 h 1700"/>
                  <a:gd name="T10" fmla="*/ 1225 w 1513"/>
                  <a:gd name="T11" fmla="*/ 58 h 1700"/>
                  <a:gd name="T12" fmla="*/ 1278 w 1513"/>
                  <a:gd name="T13" fmla="*/ 93 h 1700"/>
                  <a:gd name="T14" fmla="*/ 1335 w 1513"/>
                  <a:gd name="T15" fmla="*/ 150 h 1700"/>
                  <a:gd name="T16" fmla="*/ 1389 w 1513"/>
                  <a:gd name="T17" fmla="*/ 216 h 1700"/>
                  <a:gd name="T18" fmla="*/ 1433 w 1513"/>
                  <a:gd name="T19" fmla="*/ 297 h 1700"/>
                  <a:gd name="T20" fmla="*/ 1463 w 1513"/>
                  <a:gd name="T21" fmla="*/ 376 h 1700"/>
                  <a:gd name="T22" fmla="*/ 1493 w 1513"/>
                  <a:gd name="T23" fmla="*/ 480 h 1700"/>
                  <a:gd name="T24" fmla="*/ 1509 w 1513"/>
                  <a:gd name="T25" fmla="*/ 568 h 1700"/>
                  <a:gd name="T26" fmla="*/ 1513 w 1513"/>
                  <a:gd name="T27" fmla="*/ 683 h 1700"/>
                  <a:gd name="T28" fmla="*/ 1496 w 1513"/>
                  <a:gd name="T29" fmla="*/ 795 h 1700"/>
                  <a:gd name="T30" fmla="*/ 1476 w 1513"/>
                  <a:gd name="T31" fmla="*/ 876 h 1700"/>
                  <a:gd name="T32" fmla="*/ 1438 w 1513"/>
                  <a:gd name="T33" fmla="*/ 980 h 1700"/>
                  <a:gd name="T34" fmla="*/ 1399 w 1513"/>
                  <a:gd name="T35" fmla="*/ 1081 h 1700"/>
                  <a:gd name="T36" fmla="*/ 1326 w 1513"/>
                  <a:gd name="T37" fmla="*/ 1212 h 1700"/>
                  <a:gd name="T38" fmla="*/ 1246 w 1513"/>
                  <a:gd name="T39" fmla="*/ 1326 h 1700"/>
                  <a:gd name="T40" fmla="*/ 1150 w 1513"/>
                  <a:gd name="T41" fmla="*/ 1428 h 1700"/>
                  <a:gd name="T42" fmla="*/ 1023 w 1513"/>
                  <a:gd name="T43" fmla="*/ 1533 h 1700"/>
                  <a:gd name="T44" fmla="*/ 936 w 1513"/>
                  <a:gd name="T45" fmla="*/ 1627 h 1700"/>
                  <a:gd name="T46" fmla="*/ 848 w 1513"/>
                  <a:gd name="T47" fmla="*/ 1700 h 1700"/>
                  <a:gd name="T48" fmla="*/ 123 w 1513"/>
                  <a:gd name="T49" fmla="*/ 1523 h 1700"/>
                  <a:gd name="T50" fmla="*/ 90 w 1513"/>
                  <a:gd name="T51" fmla="*/ 1223 h 1700"/>
                  <a:gd name="T52" fmla="*/ 63 w 1513"/>
                  <a:gd name="T53" fmla="*/ 1068 h 1700"/>
                  <a:gd name="T54" fmla="*/ 17 w 1513"/>
                  <a:gd name="T55" fmla="*/ 858 h 1700"/>
                  <a:gd name="T56" fmla="*/ 0 w 1513"/>
                  <a:gd name="T57" fmla="*/ 600 h 1700"/>
                  <a:gd name="T58" fmla="*/ 8 w 1513"/>
                  <a:gd name="T59" fmla="*/ 363 h 1700"/>
                  <a:gd name="T60" fmla="*/ 50 w 1513"/>
                  <a:gd name="T61" fmla="*/ 28 h 17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1513"/>
                  <a:gd name="T94" fmla="*/ 0 h 1700"/>
                  <a:gd name="T95" fmla="*/ 1513 w 1513"/>
                  <a:gd name="T96" fmla="*/ 1700 h 17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1513" h="1700">
                    <a:moveTo>
                      <a:pt x="50" y="28"/>
                    </a:moveTo>
                    <a:lnTo>
                      <a:pt x="52" y="28"/>
                    </a:lnTo>
                    <a:lnTo>
                      <a:pt x="1061" y="0"/>
                    </a:lnTo>
                    <a:lnTo>
                      <a:pt x="1125" y="15"/>
                    </a:lnTo>
                    <a:lnTo>
                      <a:pt x="1179" y="28"/>
                    </a:lnTo>
                    <a:lnTo>
                      <a:pt x="1225" y="58"/>
                    </a:lnTo>
                    <a:lnTo>
                      <a:pt x="1278" y="93"/>
                    </a:lnTo>
                    <a:lnTo>
                      <a:pt x="1335" y="150"/>
                    </a:lnTo>
                    <a:lnTo>
                      <a:pt x="1389" y="216"/>
                    </a:lnTo>
                    <a:lnTo>
                      <a:pt x="1433" y="297"/>
                    </a:lnTo>
                    <a:lnTo>
                      <a:pt x="1463" y="376"/>
                    </a:lnTo>
                    <a:lnTo>
                      <a:pt x="1493" y="480"/>
                    </a:lnTo>
                    <a:lnTo>
                      <a:pt x="1509" y="568"/>
                    </a:lnTo>
                    <a:lnTo>
                      <a:pt x="1513" y="683"/>
                    </a:lnTo>
                    <a:lnTo>
                      <a:pt x="1496" y="795"/>
                    </a:lnTo>
                    <a:lnTo>
                      <a:pt x="1476" y="876"/>
                    </a:lnTo>
                    <a:lnTo>
                      <a:pt x="1438" y="980"/>
                    </a:lnTo>
                    <a:lnTo>
                      <a:pt x="1399" y="1081"/>
                    </a:lnTo>
                    <a:lnTo>
                      <a:pt x="1326" y="1212"/>
                    </a:lnTo>
                    <a:lnTo>
                      <a:pt x="1246" y="1326"/>
                    </a:lnTo>
                    <a:lnTo>
                      <a:pt x="1150" y="1428"/>
                    </a:lnTo>
                    <a:lnTo>
                      <a:pt x="1023" y="1533"/>
                    </a:lnTo>
                    <a:lnTo>
                      <a:pt x="936" y="1627"/>
                    </a:lnTo>
                    <a:lnTo>
                      <a:pt x="848" y="1700"/>
                    </a:lnTo>
                    <a:lnTo>
                      <a:pt x="123" y="1523"/>
                    </a:lnTo>
                    <a:lnTo>
                      <a:pt x="90" y="1223"/>
                    </a:lnTo>
                    <a:lnTo>
                      <a:pt x="63" y="1068"/>
                    </a:lnTo>
                    <a:lnTo>
                      <a:pt x="17" y="858"/>
                    </a:lnTo>
                    <a:lnTo>
                      <a:pt x="0" y="600"/>
                    </a:lnTo>
                    <a:lnTo>
                      <a:pt x="8" y="363"/>
                    </a:lnTo>
                    <a:lnTo>
                      <a:pt x="50" y="2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28" name="Freeform 26"/>
              <p:cNvSpPr>
                <a:spLocks/>
              </p:cNvSpPr>
              <p:nvPr/>
            </p:nvSpPr>
            <p:spPr bwMode="auto">
              <a:xfrm>
                <a:off x="4468" y="2153"/>
                <a:ext cx="134" cy="98"/>
              </a:xfrm>
              <a:custGeom>
                <a:avLst/>
                <a:gdLst>
                  <a:gd name="T0" fmla="*/ 0 w 668"/>
                  <a:gd name="T1" fmla="*/ 0 h 492"/>
                  <a:gd name="T2" fmla="*/ 440 w 668"/>
                  <a:gd name="T3" fmla="*/ 97 h 492"/>
                  <a:gd name="T4" fmla="*/ 465 w 668"/>
                  <a:gd name="T5" fmla="*/ 272 h 492"/>
                  <a:gd name="T6" fmla="*/ 650 w 668"/>
                  <a:gd name="T7" fmla="*/ 280 h 492"/>
                  <a:gd name="T8" fmla="*/ 668 w 668"/>
                  <a:gd name="T9" fmla="*/ 433 h 492"/>
                  <a:gd name="T10" fmla="*/ 592 w 668"/>
                  <a:gd name="T11" fmla="*/ 433 h 492"/>
                  <a:gd name="T12" fmla="*/ 48 w 668"/>
                  <a:gd name="T13" fmla="*/ 492 h 492"/>
                  <a:gd name="T14" fmla="*/ 0 w 668"/>
                  <a:gd name="T15" fmla="*/ 0 h 49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68"/>
                  <a:gd name="T25" fmla="*/ 0 h 492"/>
                  <a:gd name="T26" fmla="*/ 668 w 668"/>
                  <a:gd name="T27" fmla="*/ 492 h 49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68" h="492">
                    <a:moveTo>
                      <a:pt x="0" y="0"/>
                    </a:moveTo>
                    <a:lnTo>
                      <a:pt x="440" y="97"/>
                    </a:lnTo>
                    <a:lnTo>
                      <a:pt x="465" y="272"/>
                    </a:lnTo>
                    <a:lnTo>
                      <a:pt x="650" y="280"/>
                    </a:lnTo>
                    <a:lnTo>
                      <a:pt x="668" y="433"/>
                    </a:lnTo>
                    <a:lnTo>
                      <a:pt x="592" y="433"/>
                    </a:lnTo>
                    <a:lnTo>
                      <a:pt x="48" y="49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29" name="Freeform 27"/>
              <p:cNvSpPr>
                <a:spLocks/>
              </p:cNvSpPr>
              <p:nvPr/>
            </p:nvSpPr>
            <p:spPr bwMode="auto">
              <a:xfrm>
                <a:off x="4152" y="2164"/>
                <a:ext cx="239" cy="128"/>
              </a:xfrm>
              <a:custGeom>
                <a:avLst/>
                <a:gdLst>
                  <a:gd name="T0" fmla="*/ 96 w 1196"/>
                  <a:gd name="T1" fmla="*/ 125 h 640"/>
                  <a:gd name="T2" fmla="*/ 351 w 1196"/>
                  <a:gd name="T3" fmla="*/ 200 h 640"/>
                  <a:gd name="T4" fmla="*/ 411 w 1196"/>
                  <a:gd name="T5" fmla="*/ 192 h 640"/>
                  <a:gd name="T6" fmla="*/ 486 w 1196"/>
                  <a:gd name="T7" fmla="*/ 185 h 640"/>
                  <a:gd name="T8" fmla="*/ 536 w 1196"/>
                  <a:gd name="T9" fmla="*/ 148 h 640"/>
                  <a:gd name="T10" fmla="*/ 604 w 1196"/>
                  <a:gd name="T11" fmla="*/ 105 h 640"/>
                  <a:gd name="T12" fmla="*/ 683 w 1196"/>
                  <a:gd name="T13" fmla="*/ 67 h 640"/>
                  <a:gd name="T14" fmla="*/ 739 w 1196"/>
                  <a:gd name="T15" fmla="*/ 63 h 640"/>
                  <a:gd name="T16" fmla="*/ 1196 w 1196"/>
                  <a:gd name="T17" fmla="*/ 0 h 640"/>
                  <a:gd name="T18" fmla="*/ 1108 w 1196"/>
                  <a:gd name="T19" fmla="*/ 610 h 640"/>
                  <a:gd name="T20" fmla="*/ 428 w 1196"/>
                  <a:gd name="T21" fmla="*/ 640 h 640"/>
                  <a:gd name="T22" fmla="*/ 363 w 1196"/>
                  <a:gd name="T23" fmla="*/ 522 h 640"/>
                  <a:gd name="T24" fmla="*/ 291 w 1196"/>
                  <a:gd name="T25" fmla="*/ 447 h 640"/>
                  <a:gd name="T26" fmla="*/ 0 w 1196"/>
                  <a:gd name="T27" fmla="*/ 258 h 640"/>
                  <a:gd name="T28" fmla="*/ 96 w 1196"/>
                  <a:gd name="T29" fmla="*/ 125 h 6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196"/>
                  <a:gd name="T46" fmla="*/ 0 h 640"/>
                  <a:gd name="T47" fmla="*/ 1196 w 1196"/>
                  <a:gd name="T48" fmla="*/ 640 h 6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196" h="640">
                    <a:moveTo>
                      <a:pt x="96" y="125"/>
                    </a:moveTo>
                    <a:lnTo>
                      <a:pt x="351" y="200"/>
                    </a:lnTo>
                    <a:lnTo>
                      <a:pt x="411" y="192"/>
                    </a:lnTo>
                    <a:lnTo>
                      <a:pt x="486" y="185"/>
                    </a:lnTo>
                    <a:lnTo>
                      <a:pt x="536" y="148"/>
                    </a:lnTo>
                    <a:lnTo>
                      <a:pt x="604" y="105"/>
                    </a:lnTo>
                    <a:lnTo>
                      <a:pt x="683" y="67"/>
                    </a:lnTo>
                    <a:lnTo>
                      <a:pt x="739" y="63"/>
                    </a:lnTo>
                    <a:lnTo>
                      <a:pt x="1196" y="0"/>
                    </a:lnTo>
                    <a:lnTo>
                      <a:pt x="1108" y="610"/>
                    </a:lnTo>
                    <a:lnTo>
                      <a:pt x="428" y="640"/>
                    </a:lnTo>
                    <a:lnTo>
                      <a:pt x="363" y="522"/>
                    </a:lnTo>
                    <a:lnTo>
                      <a:pt x="291" y="447"/>
                    </a:lnTo>
                    <a:lnTo>
                      <a:pt x="0" y="258"/>
                    </a:lnTo>
                    <a:lnTo>
                      <a:pt x="96" y="12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30" name="Freeform 28"/>
              <p:cNvSpPr>
                <a:spLocks/>
              </p:cNvSpPr>
              <p:nvPr/>
            </p:nvSpPr>
            <p:spPr bwMode="auto">
              <a:xfrm>
                <a:off x="3890" y="2216"/>
                <a:ext cx="335" cy="189"/>
              </a:xfrm>
              <a:custGeom>
                <a:avLst/>
                <a:gdLst>
                  <a:gd name="T0" fmla="*/ 1312 w 1675"/>
                  <a:gd name="T1" fmla="*/ 0 h 947"/>
                  <a:gd name="T2" fmla="*/ 1603 w 1675"/>
                  <a:gd name="T3" fmla="*/ 189 h 947"/>
                  <a:gd name="T4" fmla="*/ 1675 w 1675"/>
                  <a:gd name="T5" fmla="*/ 264 h 947"/>
                  <a:gd name="T6" fmla="*/ 1135 w 1675"/>
                  <a:gd name="T7" fmla="*/ 660 h 947"/>
                  <a:gd name="T8" fmla="*/ 810 w 1675"/>
                  <a:gd name="T9" fmla="*/ 947 h 947"/>
                  <a:gd name="T10" fmla="*/ 0 w 1675"/>
                  <a:gd name="T11" fmla="*/ 720 h 947"/>
                  <a:gd name="T12" fmla="*/ 617 w 1675"/>
                  <a:gd name="T13" fmla="*/ 498 h 947"/>
                  <a:gd name="T14" fmla="*/ 687 w 1675"/>
                  <a:gd name="T15" fmla="*/ 459 h 947"/>
                  <a:gd name="T16" fmla="*/ 772 w 1675"/>
                  <a:gd name="T17" fmla="*/ 417 h 947"/>
                  <a:gd name="T18" fmla="*/ 1142 w 1675"/>
                  <a:gd name="T19" fmla="*/ 197 h 947"/>
                  <a:gd name="T20" fmla="*/ 1181 w 1675"/>
                  <a:gd name="T21" fmla="*/ 174 h 947"/>
                  <a:gd name="T22" fmla="*/ 1220 w 1675"/>
                  <a:gd name="T23" fmla="*/ 129 h 947"/>
                  <a:gd name="T24" fmla="*/ 1260 w 1675"/>
                  <a:gd name="T25" fmla="*/ 77 h 947"/>
                  <a:gd name="T26" fmla="*/ 1308 w 1675"/>
                  <a:gd name="T27" fmla="*/ 7 h 947"/>
                  <a:gd name="T28" fmla="*/ 1312 w 1675"/>
                  <a:gd name="T29" fmla="*/ 0 h 947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675"/>
                  <a:gd name="T46" fmla="*/ 0 h 947"/>
                  <a:gd name="T47" fmla="*/ 1675 w 1675"/>
                  <a:gd name="T48" fmla="*/ 947 h 947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675" h="947">
                    <a:moveTo>
                      <a:pt x="1312" y="0"/>
                    </a:moveTo>
                    <a:lnTo>
                      <a:pt x="1603" y="189"/>
                    </a:lnTo>
                    <a:lnTo>
                      <a:pt x="1675" y="264"/>
                    </a:lnTo>
                    <a:lnTo>
                      <a:pt x="1135" y="660"/>
                    </a:lnTo>
                    <a:lnTo>
                      <a:pt x="810" y="947"/>
                    </a:lnTo>
                    <a:lnTo>
                      <a:pt x="0" y="720"/>
                    </a:lnTo>
                    <a:lnTo>
                      <a:pt x="617" y="498"/>
                    </a:lnTo>
                    <a:lnTo>
                      <a:pt x="687" y="459"/>
                    </a:lnTo>
                    <a:lnTo>
                      <a:pt x="772" y="417"/>
                    </a:lnTo>
                    <a:lnTo>
                      <a:pt x="1142" y="197"/>
                    </a:lnTo>
                    <a:lnTo>
                      <a:pt x="1181" y="174"/>
                    </a:lnTo>
                    <a:lnTo>
                      <a:pt x="1220" y="129"/>
                    </a:lnTo>
                    <a:lnTo>
                      <a:pt x="1260" y="77"/>
                    </a:lnTo>
                    <a:lnTo>
                      <a:pt x="1308" y="7"/>
                    </a:lnTo>
                    <a:lnTo>
                      <a:pt x="1312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31" name="Freeform 29"/>
              <p:cNvSpPr>
                <a:spLocks/>
              </p:cNvSpPr>
              <p:nvPr/>
            </p:nvSpPr>
            <p:spPr bwMode="auto">
              <a:xfrm>
                <a:off x="4478" y="2240"/>
                <a:ext cx="109" cy="96"/>
              </a:xfrm>
              <a:custGeom>
                <a:avLst/>
                <a:gdLst>
                  <a:gd name="T0" fmla="*/ 0 w 544"/>
                  <a:gd name="T1" fmla="*/ 59 h 480"/>
                  <a:gd name="T2" fmla="*/ 544 w 544"/>
                  <a:gd name="T3" fmla="*/ 0 h 480"/>
                  <a:gd name="T4" fmla="*/ 544 w 544"/>
                  <a:gd name="T5" fmla="*/ 185 h 480"/>
                  <a:gd name="T6" fmla="*/ 370 w 544"/>
                  <a:gd name="T7" fmla="*/ 222 h 480"/>
                  <a:gd name="T8" fmla="*/ 397 w 544"/>
                  <a:gd name="T9" fmla="*/ 430 h 480"/>
                  <a:gd name="T10" fmla="*/ 70 w 544"/>
                  <a:gd name="T11" fmla="*/ 480 h 480"/>
                  <a:gd name="T12" fmla="*/ 0 w 544"/>
                  <a:gd name="T13" fmla="*/ 65 h 480"/>
                  <a:gd name="T14" fmla="*/ 0 w 544"/>
                  <a:gd name="T15" fmla="*/ 59 h 48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544"/>
                  <a:gd name="T25" fmla="*/ 0 h 480"/>
                  <a:gd name="T26" fmla="*/ 544 w 544"/>
                  <a:gd name="T27" fmla="*/ 480 h 48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544" h="480">
                    <a:moveTo>
                      <a:pt x="0" y="59"/>
                    </a:moveTo>
                    <a:lnTo>
                      <a:pt x="544" y="0"/>
                    </a:lnTo>
                    <a:lnTo>
                      <a:pt x="544" y="185"/>
                    </a:lnTo>
                    <a:lnTo>
                      <a:pt x="370" y="222"/>
                    </a:lnTo>
                    <a:lnTo>
                      <a:pt x="397" y="430"/>
                    </a:lnTo>
                    <a:lnTo>
                      <a:pt x="70" y="480"/>
                    </a:lnTo>
                    <a:lnTo>
                      <a:pt x="0" y="65"/>
                    </a:lnTo>
                    <a:lnTo>
                      <a:pt x="0" y="59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32" name="Freeform 30"/>
              <p:cNvSpPr>
                <a:spLocks/>
              </p:cNvSpPr>
              <p:nvPr/>
            </p:nvSpPr>
            <p:spPr bwMode="auto">
              <a:xfrm>
                <a:off x="3890" y="2268"/>
                <a:ext cx="352" cy="248"/>
              </a:xfrm>
              <a:custGeom>
                <a:avLst/>
                <a:gdLst>
                  <a:gd name="T0" fmla="*/ 1675 w 1760"/>
                  <a:gd name="T1" fmla="*/ 0 h 1238"/>
                  <a:gd name="T2" fmla="*/ 1740 w 1760"/>
                  <a:gd name="T3" fmla="*/ 118 h 1238"/>
                  <a:gd name="T4" fmla="*/ 1743 w 1760"/>
                  <a:gd name="T5" fmla="*/ 122 h 1238"/>
                  <a:gd name="T6" fmla="*/ 1760 w 1760"/>
                  <a:gd name="T7" fmla="*/ 193 h 1238"/>
                  <a:gd name="T8" fmla="*/ 1756 w 1760"/>
                  <a:gd name="T9" fmla="*/ 261 h 1238"/>
                  <a:gd name="T10" fmla="*/ 1721 w 1760"/>
                  <a:gd name="T11" fmla="*/ 346 h 1238"/>
                  <a:gd name="T12" fmla="*/ 1678 w 1760"/>
                  <a:gd name="T13" fmla="*/ 403 h 1238"/>
                  <a:gd name="T14" fmla="*/ 1613 w 1760"/>
                  <a:gd name="T15" fmla="*/ 473 h 1238"/>
                  <a:gd name="T16" fmla="*/ 1523 w 1760"/>
                  <a:gd name="T17" fmla="*/ 576 h 1238"/>
                  <a:gd name="T18" fmla="*/ 1493 w 1760"/>
                  <a:gd name="T19" fmla="*/ 633 h 1238"/>
                  <a:gd name="T20" fmla="*/ 1473 w 1760"/>
                  <a:gd name="T21" fmla="*/ 705 h 1238"/>
                  <a:gd name="T22" fmla="*/ 1453 w 1760"/>
                  <a:gd name="T23" fmla="*/ 933 h 1238"/>
                  <a:gd name="T24" fmla="*/ 1453 w 1760"/>
                  <a:gd name="T25" fmla="*/ 935 h 1238"/>
                  <a:gd name="T26" fmla="*/ 1391 w 1760"/>
                  <a:gd name="T27" fmla="*/ 1126 h 1238"/>
                  <a:gd name="T28" fmla="*/ 1385 w 1760"/>
                  <a:gd name="T29" fmla="*/ 1133 h 1238"/>
                  <a:gd name="T30" fmla="*/ 1308 w 1760"/>
                  <a:gd name="T31" fmla="*/ 1238 h 1238"/>
                  <a:gd name="T32" fmla="*/ 1127 w 1760"/>
                  <a:gd name="T33" fmla="*/ 1138 h 1238"/>
                  <a:gd name="T34" fmla="*/ 645 w 1760"/>
                  <a:gd name="T35" fmla="*/ 805 h 1238"/>
                  <a:gd name="T36" fmla="*/ 503 w 1760"/>
                  <a:gd name="T37" fmla="*/ 927 h 1238"/>
                  <a:gd name="T38" fmla="*/ 258 w 1760"/>
                  <a:gd name="T39" fmla="*/ 1113 h 1238"/>
                  <a:gd name="T40" fmla="*/ 0 w 1760"/>
                  <a:gd name="T41" fmla="*/ 456 h 1238"/>
                  <a:gd name="T42" fmla="*/ 810 w 1760"/>
                  <a:gd name="T43" fmla="*/ 683 h 1238"/>
                  <a:gd name="T44" fmla="*/ 1135 w 1760"/>
                  <a:gd name="T45" fmla="*/ 396 h 1238"/>
                  <a:gd name="T46" fmla="*/ 1675 w 1760"/>
                  <a:gd name="T47" fmla="*/ 0 h 123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1760"/>
                  <a:gd name="T73" fmla="*/ 0 h 1238"/>
                  <a:gd name="T74" fmla="*/ 1760 w 1760"/>
                  <a:gd name="T75" fmla="*/ 1238 h 123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1760" h="1238">
                    <a:moveTo>
                      <a:pt x="1675" y="0"/>
                    </a:moveTo>
                    <a:lnTo>
                      <a:pt x="1740" y="118"/>
                    </a:lnTo>
                    <a:lnTo>
                      <a:pt x="1743" y="122"/>
                    </a:lnTo>
                    <a:lnTo>
                      <a:pt x="1760" y="193"/>
                    </a:lnTo>
                    <a:lnTo>
                      <a:pt x="1756" y="261"/>
                    </a:lnTo>
                    <a:lnTo>
                      <a:pt x="1721" y="346"/>
                    </a:lnTo>
                    <a:lnTo>
                      <a:pt x="1678" y="403"/>
                    </a:lnTo>
                    <a:lnTo>
                      <a:pt x="1613" y="473"/>
                    </a:lnTo>
                    <a:lnTo>
                      <a:pt x="1523" y="576"/>
                    </a:lnTo>
                    <a:lnTo>
                      <a:pt x="1493" y="633"/>
                    </a:lnTo>
                    <a:lnTo>
                      <a:pt x="1473" y="705"/>
                    </a:lnTo>
                    <a:lnTo>
                      <a:pt x="1453" y="933"/>
                    </a:lnTo>
                    <a:lnTo>
                      <a:pt x="1453" y="935"/>
                    </a:lnTo>
                    <a:lnTo>
                      <a:pt x="1391" y="1126"/>
                    </a:lnTo>
                    <a:lnTo>
                      <a:pt x="1385" y="1133"/>
                    </a:lnTo>
                    <a:lnTo>
                      <a:pt x="1308" y="1238"/>
                    </a:lnTo>
                    <a:lnTo>
                      <a:pt x="1127" y="1138"/>
                    </a:lnTo>
                    <a:lnTo>
                      <a:pt x="645" y="805"/>
                    </a:lnTo>
                    <a:lnTo>
                      <a:pt x="503" y="927"/>
                    </a:lnTo>
                    <a:lnTo>
                      <a:pt x="258" y="1113"/>
                    </a:lnTo>
                    <a:lnTo>
                      <a:pt x="0" y="456"/>
                    </a:lnTo>
                    <a:lnTo>
                      <a:pt x="810" y="683"/>
                    </a:lnTo>
                    <a:lnTo>
                      <a:pt x="1135" y="396"/>
                    </a:lnTo>
                    <a:lnTo>
                      <a:pt x="1675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33" name="Freeform 31"/>
              <p:cNvSpPr>
                <a:spLocks/>
              </p:cNvSpPr>
              <p:nvPr/>
            </p:nvSpPr>
            <p:spPr bwMode="auto">
              <a:xfrm>
                <a:off x="3429" y="1940"/>
                <a:ext cx="1342" cy="1555"/>
              </a:xfrm>
              <a:custGeom>
                <a:avLst/>
                <a:gdLst>
                  <a:gd name="T0" fmla="*/ 4944 w 6712"/>
                  <a:gd name="T1" fmla="*/ 0 h 7771"/>
                  <a:gd name="T2" fmla="*/ 5054 w 6712"/>
                  <a:gd name="T3" fmla="*/ 583 h 7771"/>
                  <a:gd name="T4" fmla="*/ 5247 w 6712"/>
                  <a:gd name="T5" fmla="*/ 1555 h 7771"/>
                  <a:gd name="T6" fmla="*/ 5320 w 6712"/>
                  <a:gd name="T7" fmla="*/ 1978 h 7771"/>
                  <a:gd name="T8" fmla="*/ 5401 w 6712"/>
                  <a:gd name="T9" fmla="*/ 2490 h 7771"/>
                  <a:gd name="T10" fmla="*/ 5409 w 6712"/>
                  <a:gd name="T11" fmla="*/ 2628 h 7771"/>
                  <a:gd name="T12" fmla="*/ 5332 w 6712"/>
                  <a:gd name="T13" fmla="*/ 2851 h 7771"/>
                  <a:gd name="T14" fmla="*/ 5169 w 6712"/>
                  <a:gd name="T15" fmla="*/ 3011 h 7771"/>
                  <a:gd name="T16" fmla="*/ 5127 w 6712"/>
                  <a:gd name="T17" fmla="*/ 3391 h 7771"/>
                  <a:gd name="T18" fmla="*/ 5164 w 6712"/>
                  <a:gd name="T19" fmla="*/ 3468 h 7771"/>
                  <a:gd name="T20" fmla="*/ 5364 w 6712"/>
                  <a:gd name="T21" fmla="*/ 3526 h 7771"/>
                  <a:gd name="T22" fmla="*/ 5656 w 6712"/>
                  <a:gd name="T23" fmla="*/ 3424 h 7771"/>
                  <a:gd name="T24" fmla="*/ 6135 w 6712"/>
                  <a:gd name="T25" fmla="*/ 2760 h 7771"/>
                  <a:gd name="T26" fmla="*/ 6648 w 6712"/>
                  <a:gd name="T27" fmla="*/ 3411 h 7771"/>
                  <a:gd name="T28" fmla="*/ 6704 w 6712"/>
                  <a:gd name="T29" fmla="*/ 4068 h 7771"/>
                  <a:gd name="T30" fmla="*/ 6613 w 6712"/>
                  <a:gd name="T31" fmla="*/ 4295 h 7771"/>
                  <a:gd name="T32" fmla="*/ 6492 w 6712"/>
                  <a:gd name="T33" fmla="*/ 4540 h 7771"/>
                  <a:gd name="T34" fmla="*/ 5872 w 6712"/>
                  <a:gd name="T35" fmla="*/ 5178 h 7771"/>
                  <a:gd name="T36" fmla="*/ 5472 w 6712"/>
                  <a:gd name="T37" fmla="*/ 5398 h 7771"/>
                  <a:gd name="T38" fmla="*/ 5199 w 6712"/>
                  <a:gd name="T39" fmla="*/ 5508 h 7771"/>
                  <a:gd name="T40" fmla="*/ 4757 w 6712"/>
                  <a:gd name="T41" fmla="*/ 5593 h 7771"/>
                  <a:gd name="T42" fmla="*/ 5279 w 6712"/>
                  <a:gd name="T43" fmla="*/ 6835 h 7771"/>
                  <a:gd name="T44" fmla="*/ 3939 w 6712"/>
                  <a:gd name="T45" fmla="*/ 7001 h 7771"/>
                  <a:gd name="T46" fmla="*/ 3651 w 6712"/>
                  <a:gd name="T47" fmla="*/ 6848 h 7771"/>
                  <a:gd name="T48" fmla="*/ 3398 w 6712"/>
                  <a:gd name="T49" fmla="*/ 6663 h 7771"/>
                  <a:gd name="T50" fmla="*/ 2626 w 6712"/>
                  <a:gd name="T51" fmla="*/ 6451 h 7771"/>
                  <a:gd name="T52" fmla="*/ 2339 w 6712"/>
                  <a:gd name="T53" fmla="*/ 6360 h 7771"/>
                  <a:gd name="T54" fmla="*/ 2184 w 6712"/>
                  <a:gd name="T55" fmla="*/ 6258 h 7771"/>
                  <a:gd name="T56" fmla="*/ 1243 w 6712"/>
                  <a:gd name="T57" fmla="*/ 5086 h 7771"/>
                  <a:gd name="T58" fmla="*/ 976 w 6712"/>
                  <a:gd name="T59" fmla="*/ 4930 h 7771"/>
                  <a:gd name="T60" fmla="*/ 440 w 6712"/>
                  <a:gd name="T61" fmla="*/ 4837 h 7771"/>
                  <a:gd name="T62" fmla="*/ 305 w 6712"/>
                  <a:gd name="T63" fmla="*/ 4675 h 7771"/>
                  <a:gd name="T64" fmla="*/ 250 w 6712"/>
                  <a:gd name="T65" fmla="*/ 4455 h 7771"/>
                  <a:gd name="T66" fmla="*/ 75 w 6712"/>
                  <a:gd name="T67" fmla="*/ 3841 h 7771"/>
                  <a:gd name="T68" fmla="*/ 23 w 6712"/>
                  <a:gd name="T69" fmla="*/ 3448 h 7771"/>
                  <a:gd name="T70" fmla="*/ 11 w 6712"/>
                  <a:gd name="T71" fmla="*/ 3243 h 7771"/>
                  <a:gd name="T72" fmla="*/ 658 w 6712"/>
                  <a:gd name="T73" fmla="*/ 3534 h 7771"/>
                  <a:gd name="T74" fmla="*/ 1186 w 6712"/>
                  <a:gd name="T75" fmla="*/ 3863 h 7771"/>
                  <a:gd name="T76" fmla="*/ 1561 w 6712"/>
                  <a:gd name="T77" fmla="*/ 4115 h 7771"/>
                  <a:gd name="T78" fmla="*/ 1756 w 6712"/>
                  <a:gd name="T79" fmla="*/ 4213 h 7771"/>
                  <a:gd name="T80" fmla="*/ 2258 w 6712"/>
                  <a:gd name="T81" fmla="*/ 4453 h 7771"/>
                  <a:gd name="T82" fmla="*/ 3016 w 6712"/>
                  <a:gd name="T83" fmla="*/ 4608 h 7771"/>
                  <a:gd name="T84" fmla="*/ 3379 w 6712"/>
                  <a:gd name="T85" fmla="*/ 4743 h 7771"/>
                  <a:gd name="T86" fmla="*/ 3529 w 6712"/>
                  <a:gd name="T87" fmla="*/ 4803 h 7771"/>
                  <a:gd name="T88" fmla="*/ 5067 w 6712"/>
                  <a:gd name="T89" fmla="*/ 4800 h 7771"/>
                  <a:gd name="T90" fmla="*/ 4990 w 6712"/>
                  <a:gd name="T91" fmla="*/ 4656 h 7771"/>
                  <a:gd name="T92" fmla="*/ 4739 w 6712"/>
                  <a:gd name="T93" fmla="*/ 4551 h 7771"/>
                  <a:gd name="T94" fmla="*/ 4369 w 6712"/>
                  <a:gd name="T95" fmla="*/ 4401 h 7771"/>
                  <a:gd name="T96" fmla="*/ 4367 w 6712"/>
                  <a:gd name="T97" fmla="*/ 3883 h 7771"/>
                  <a:gd name="T98" fmla="*/ 4726 w 6712"/>
                  <a:gd name="T99" fmla="*/ 1728 h 7771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6712"/>
                  <a:gd name="T151" fmla="*/ 0 h 7771"/>
                  <a:gd name="T152" fmla="*/ 6712 w 6712"/>
                  <a:gd name="T153" fmla="*/ 7771 h 7771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6712" h="7771">
                    <a:moveTo>
                      <a:pt x="4934" y="78"/>
                    </a:moveTo>
                    <a:lnTo>
                      <a:pt x="4944" y="5"/>
                    </a:lnTo>
                    <a:lnTo>
                      <a:pt x="4944" y="0"/>
                    </a:lnTo>
                    <a:lnTo>
                      <a:pt x="4994" y="285"/>
                    </a:lnTo>
                    <a:lnTo>
                      <a:pt x="5007" y="448"/>
                    </a:lnTo>
                    <a:lnTo>
                      <a:pt x="5054" y="583"/>
                    </a:lnTo>
                    <a:lnTo>
                      <a:pt x="5199" y="1058"/>
                    </a:lnTo>
                    <a:lnTo>
                      <a:pt x="5199" y="1063"/>
                    </a:lnTo>
                    <a:lnTo>
                      <a:pt x="5247" y="1555"/>
                    </a:lnTo>
                    <a:lnTo>
                      <a:pt x="5247" y="1561"/>
                    </a:lnTo>
                    <a:lnTo>
                      <a:pt x="5317" y="1976"/>
                    </a:lnTo>
                    <a:lnTo>
                      <a:pt x="5320" y="1978"/>
                    </a:lnTo>
                    <a:lnTo>
                      <a:pt x="5349" y="2152"/>
                    </a:lnTo>
                    <a:lnTo>
                      <a:pt x="5351" y="2163"/>
                    </a:lnTo>
                    <a:lnTo>
                      <a:pt x="5401" y="2490"/>
                    </a:lnTo>
                    <a:lnTo>
                      <a:pt x="5405" y="2536"/>
                    </a:lnTo>
                    <a:lnTo>
                      <a:pt x="5407" y="2561"/>
                    </a:lnTo>
                    <a:lnTo>
                      <a:pt x="5409" y="2628"/>
                    </a:lnTo>
                    <a:lnTo>
                      <a:pt x="5394" y="2706"/>
                    </a:lnTo>
                    <a:lnTo>
                      <a:pt x="5364" y="2781"/>
                    </a:lnTo>
                    <a:lnTo>
                      <a:pt x="5332" y="2851"/>
                    </a:lnTo>
                    <a:lnTo>
                      <a:pt x="5282" y="2918"/>
                    </a:lnTo>
                    <a:lnTo>
                      <a:pt x="5222" y="2963"/>
                    </a:lnTo>
                    <a:lnTo>
                      <a:pt x="5169" y="3011"/>
                    </a:lnTo>
                    <a:lnTo>
                      <a:pt x="5147" y="3026"/>
                    </a:lnTo>
                    <a:lnTo>
                      <a:pt x="5124" y="3335"/>
                    </a:lnTo>
                    <a:lnTo>
                      <a:pt x="5127" y="3391"/>
                    </a:lnTo>
                    <a:lnTo>
                      <a:pt x="5135" y="3430"/>
                    </a:lnTo>
                    <a:lnTo>
                      <a:pt x="5139" y="3436"/>
                    </a:lnTo>
                    <a:lnTo>
                      <a:pt x="5164" y="3468"/>
                    </a:lnTo>
                    <a:lnTo>
                      <a:pt x="5197" y="3490"/>
                    </a:lnTo>
                    <a:lnTo>
                      <a:pt x="5282" y="3515"/>
                    </a:lnTo>
                    <a:lnTo>
                      <a:pt x="5364" y="3526"/>
                    </a:lnTo>
                    <a:lnTo>
                      <a:pt x="5477" y="3515"/>
                    </a:lnTo>
                    <a:lnTo>
                      <a:pt x="5579" y="3482"/>
                    </a:lnTo>
                    <a:lnTo>
                      <a:pt x="5656" y="3424"/>
                    </a:lnTo>
                    <a:lnTo>
                      <a:pt x="5712" y="3310"/>
                    </a:lnTo>
                    <a:lnTo>
                      <a:pt x="5714" y="3306"/>
                    </a:lnTo>
                    <a:lnTo>
                      <a:pt x="6135" y="2760"/>
                    </a:lnTo>
                    <a:lnTo>
                      <a:pt x="6625" y="3318"/>
                    </a:lnTo>
                    <a:lnTo>
                      <a:pt x="6640" y="3358"/>
                    </a:lnTo>
                    <a:lnTo>
                      <a:pt x="6648" y="3411"/>
                    </a:lnTo>
                    <a:lnTo>
                      <a:pt x="6712" y="3908"/>
                    </a:lnTo>
                    <a:lnTo>
                      <a:pt x="6710" y="3983"/>
                    </a:lnTo>
                    <a:lnTo>
                      <a:pt x="6704" y="4068"/>
                    </a:lnTo>
                    <a:lnTo>
                      <a:pt x="6679" y="4146"/>
                    </a:lnTo>
                    <a:lnTo>
                      <a:pt x="6660" y="4218"/>
                    </a:lnTo>
                    <a:lnTo>
                      <a:pt x="6613" y="4295"/>
                    </a:lnTo>
                    <a:lnTo>
                      <a:pt x="6577" y="4351"/>
                    </a:lnTo>
                    <a:lnTo>
                      <a:pt x="6547" y="4463"/>
                    </a:lnTo>
                    <a:lnTo>
                      <a:pt x="6492" y="4540"/>
                    </a:lnTo>
                    <a:lnTo>
                      <a:pt x="6125" y="4998"/>
                    </a:lnTo>
                    <a:lnTo>
                      <a:pt x="5997" y="5115"/>
                    </a:lnTo>
                    <a:lnTo>
                      <a:pt x="5872" y="5178"/>
                    </a:lnTo>
                    <a:lnTo>
                      <a:pt x="5749" y="5218"/>
                    </a:lnTo>
                    <a:lnTo>
                      <a:pt x="5619" y="5296"/>
                    </a:lnTo>
                    <a:lnTo>
                      <a:pt x="5472" y="5398"/>
                    </a:lnTo>
                    <a:lnTo>
                      <a:pt x="5369" y="5458"/>
                    </a:lnTo>
                    <a:lnTo>
                      <a:pt x="5307" y="5488"/>
                    </a:lnTo>
                    <a:lnTo>
                      <a:pt x="5199" y="5508"/>
                    </a:lnTo>
                    <a:lnTo>
                      <a:pt x="5067" y="5526"/>
                    </a:lnTo>
                    <a:lnTo>
                      <a:pt x="4899" y="5555"/>
                    </a:lnTo>
                    <a:lnTo>
                      <a:pt x="4757" y="5593"/>
                    </a:lnTo>
                    <a:lnTo>
                      <a:pt x="4701" y="5623"/>
                    </a:lnTo>
                    <a:lnTo>
                      <a:pt x="5332" y="6775"/>
                    </a:lnTo>
                    <a:lnTo>
                      <a:pt x="5279" y="6835"/>
                    </a:lnTo>
                    <a:lnTo>
                      <a:pt x="5174" y="6945"/>
                    </a:lnTo>
                    <a:lnTo>
                      <a:pt x="4606" y="7771"/>
                    </a:lnTo>
                    <a:lnTo>
                      <a:pt x="3939" y="7001"/>
                    </a:lnTo>
                    <a:lnTo>
                      <a:pt x="3873" y="6966"/>
                    </a:lnTo>
                    <a:lnTo>
                      <a:pt x="3728" y="6893"/>
                    </a:lnTo>
                    <a:lnTo>
                      <a:pt x="3651" y="6848"/>
                    </a:lnTo>
                    <a:lnTo>
                      <a:pt x="3558" y="6777"/>
                    </a:lnTo>
                    <a:lnTo>
                      <a:pt x="3494" y="6725"/>
                    </a:lnTo>
                    <a:lnTo>
                      <a:pt x="3398" y="6663"/>
                    </a:lnTo>
                    <a:lnTo>
                      <a:pt x="2816" y="6501"/>
                    </a:lnTo>
                    <a:lnTo>
                      <a:pt x="2723" y="6478"/>
                    </a:lnTo>
                    <a:lnTo>
                      <a:pt x="2626" y="6451"/>
                    </a:lnTo>
                    <a:lnTo>
                      <a:pt x="2528" y="6428"/>
                    </a:lnTo>
                    <a:lnTo>
                      <a:pt x="2446" y="6403"/>
                    </a:lnTo>
                    <a:lnTo>
                      <a:pt x="2339" y="6360"/>
                    </a:lnTo>
                    <a:lnTo>
                      <a:pt x="2279" y="6335"/>
                    </a:lnTo>
                    <a:lnTo>
                      <a:pt x="2228" y="6293"/>
                    </a:lnTo>
                    <a:lnTo>
                      <a:pt x="2184" y="6258"/>
                    </a:lnTo>
                    <a:lnTo>
                      <a:pt x="1443" y="5323"/>
                    </a:lnTo>
                    <a:lnTo>
                      <a:pt x="1335" y="5178"/>
                    </a:lnTo>
                    <a:lnTo>
                      <a:pt x="1243" y="5086"/>
                    </a:lnTo>
                    <a:lnTo>
                      <a:pt x="1153" y="5020"/>
                    </a:lnTo>
                    <a:lnTo>
                      <a:pt x="1063" y="4968"/>
                    </a:lnTo>
                    <a:lnTo>
                      <a:pt x="976" y="4930"/>
                    </a:lnTo>
                    <a:lnTo>
                      <a:pt x="665" y="4860"/>
                    </a:lnTo>
                    <a:lnTo>
                      <a:pt x="525" y="4856"/>
                    </a:lnTo>
                    <a:lnTo>
                      <a:pt x="440" y="4837"/>
                    </a:lnTo>
                    <a:lnTo>
                      <a:pt x="388" y="4783"/>
                    </a:lnTo>
                    <a:lnTo>
                      <a:pt x="335" y="4723"/>
                    </a:lnTo>
                    <a:lnTo>
                      <a:pt x="305" y="4675"/>
                    </a:lnTo>
                    <a:lnTo>
                      <a:pt x="280" y="4605"/>
                    </a:lnTo>
                    <a:lnTo>
                      <a:pt x="268" y="4532"/>
                    </a:lnTo>
                    <a:lnTo>
                      <a:pt x="250" y="4455"/>
                    </a:lnTo>
                    <a:lnTo>
                      <a:pt x="123" y="4036"/>
                    </a:lnTo>
                    <a:lnTo>
                      <a:pt x="90" y="3933"/>
                    </a:lnTo>
                    <a:lnTo>
                      <a:pt x="75" y="3841"/>
                    </a:lnTo>
                    <a:lnTo>
                      <a:pt x="42" y="3675"/>
                    </a:lnTo>
                    <a:lnTo>
                      <a:pt x="33" y="3555"/>
                    </a:lnTo>
                    <a:lnTo>
                      <a:pt x="23" y="3448"/>
                    </a:lnTo>
                    <a:lnTo>
                      <a:pt x="25" y="3348"/>
                    </a:lnTo>
                    <a:lnTo>
                      <a:pt x="28" y="3281"/>
                    </a:lnTo>
                    <a:lnTo>
                      <a:pt x="11" y="3243"/>
                    </a:lnTo>
                    <a:lnTo>
                      <a:pt x="0" y="3210"/>
                    </a:lnTo>
                    <a:lnTo>
                      <a:pt x="500" y="3455"/>
                    </a:lnTo>
                    <a:lnTo>
                      <a:pt x="658" y="3534"/>
                    </a:lnTo>
                    <a:lnTo>
                      <a:pt x="768" y="3592"/>
                    </a:lnTo>
                    <a:lnTo>
                      <a:pt x="1175" y="3851"/>
                    </a:lnTo>
                    <a:lnTo>
                      <a:pt x="1186" y="3863"/>
                    </a:lnTo>
                    <a:lnTo>
                      <a:pt x="1370" y="4001"/>
                    </a:lnTo>
                    <a:lnTo>
                      <a:pt x="1478" y="4063"/>
                    </a:lnTo>
                    <a:lnTo>
                      <a:pt x="1561" y="4115"/>
                    </a:lnTo>
                    <a:lnTo>
                      <a:pt x="1656" y="4165"/>
                    </a:lnTo>
                    <a:lnTo>
                      <a:pt x="1754" y="4213"/>
                    </a:lnTo>
                    <a:lnTo>
                      <a:pt x="1756" y="4213"/>
                    </a:lnTo>
                    <a:lnTo>
                      <a:pt x="1926" y="4281"/>
                    </a:lnTo>
                    <a:lnTo>
                      <a:pt x="2024" y="4333"/>
                    </a:lnTo>
                    <a:lnTo>
                      <a:pt x="2258" y="4453"/>
                    </a:lnTo>
                    <a:lnTo>
                      <a:pt x="2666" y="4532"/>
                    </a:lnTo>
                    <a:lnTo>
                      <a:pt x="2844" y="4559"/>
                    </a:lnTo>
                    <a:lnTo>
                      <a:pt x="3016" y="4608"/>
                    </a:lnTo>
                    <a:lnTo>
                      <a:pt x="3166" y="4669"/>
                    </a:lnTo>
                    <a:lnTo>
                      <a:pt x="3276" y="4713"/>
                    </a:lnTo>
                    <a:lnTo>
                      <a:pt x="3379" y="4743"/>
                    </a:lnTo>
                    <a:lnTo>
                      <a:pt x="3381" y="4746"/>
                    </a:lnTo>
                    <a:lnTo>
                      <a:pt x="3421" y="4756"/>
                    </a:lnTo>
                    <a:lnTo>
                      <a:pt x="3529" y="4803"/>
                    </a:lnTo>
                    <a:lnTo>
                      <a:pt x="3626" y="4831"/>
                    </a:lnTo>
                    <a:lnTo>
                      <a:pt x="5064" y="4978"/>
                    </a:lnTo>
                    <a:lnTo>
                      <a:pt x="5067" y="4800"/>
                    </a:lnTo>
                    <a:lnTo>
                      <a:pt x="5067" y="4740"/>
                    </a:lnTo>
                    <a:lnTo>
                      <a:pt x="5044" y="4700"/>
                    </a:lnTo>
                    <a:lnTo>
                      <a:pt x="4990" y="4656"/>
                    </a:lnTo>
                    <a:lnTo>
                      <a:pt x="4934" y="4625"/>
                    </a:lnTo>
                    <a:lnTo>
                      <a:pt x="4836" y="4576"/>
                    </a:lnTo>
                    <a:lnTo>
                      <a:pt x="4739" y="4551"/>
                    </a:lnTo>
                    <a:lnTo>
                      <a:pt x="4517" y="4468"/>
                    </a:lnTo>
                    <a:lnTo>
                      <a:pt x="4429" y="4433"/>
                    </a:lnTo>
                    <a:lnTo>
                      <a:pt x="4369" y="4401"/>
                    </a:lnTo>
                    <a:lnTo>
                      <a:pt x="4357" y="4345"/>
                    </a:lnTo>
                    <a:lnTo>
                      <a:pt x="4361" y="4288"/>
                    </a:lnTo>
                    <a:lnTo>
                      <a:pt x="4367" y="3883"/>
                    </a:lnTo>
                    <a:lnTo>
                      <a:pt x="4481" y="3308"/>
                    </a:lnTo>
                    <a:lnTo>
                      <a:pt x="4583" y="2594"/>
                    </a:lnTo>
                    <a:lnTo>
                      <a:pt x="4726" y="1728"/>
                    </a:lnTo>
                    <a:lnTo>
                      <a:pt x="4814" y="1118"/>
                    </a:lnTo>
                    <a:lnTo>
                      <a:pt x="4934" y="7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34" name="Freeform 32"/>
              <p:cNvSpPr>
                <a:spLocks/>
              </p:cNvSpPr>
              <p:nvPr/>
            </p:nvSpPr>
            <p:spPr bwMode="auto">
              <a:xfrm>
                <a:off x="3646" y="2360"/>
                <a:ext cx="295" cy="240"/>
              </a:xfrm>
              <a:custGeom>
                <a:avLst/>
                <a:gdLst>
                  <a:gd name="T0" fmla="*/ 214 w 1478"/>
                  <a:gd name="T1" fmla="*/ 305 h 1204"/>
                  <a:gd name="T2" fmla="*/ 384 w 1478"/>
                  <a:gd name="T3" fmla="*/ 262 h 1204"/>
                  <a:gd name="T4" fmla="*/ 699 w 1478"/>
                  <a:gd name="T5" fmla="*/ 162 h 1204"/>
                  <a:gd name="T6" fmla="*/ 1218 w 1478"/>
                  <a:gd name="T7" fmla="*/ 0 h 1204"/>
                  <a:gd name="T8" fmla="*/ 1220 w 1478"/>
                  <a:gd name="T9" fmla="*/ 0 h 1204"/>
                  <a:gd name="T10" fmla="*/ 1478 w 1478"/>
                  <a:gd name="T11" fmla="*/ 657 h 1204"/>
                  <a:gd name="T12" fmla="*/ 753 w 1478"/>
                  <a:gd name="T13" fmla="*/ 1204 h 1204"/>
                  <a:gd name="T14" fmla="*/ 542 w 1478"/>
                  <a:gd name="T15" fmla="*/ 984 h 1204"/>
                  <a:gd name="T16" fmla="*/ 438 w 1478"/>
                  <a:gd name="T17" fmla="*/ 892 h 1204"/>
                  <a:gd name="T18" fmla="*/ 347 w 1478"/>
                  <a:gd name="T19" fmla="*/ 780 h 1204"/>
                  <a:gd name="T20" fmla="*/ 290 w 1478"/>
                  <a:gd name="T21" fmla="*/ 660 h 1204"/>
                  <a:gd name="T22" fmla="*/ 164 w 1478"/>
                  <a:gd name="T23" fmla="*/ 490 h 1204"/>
                  <a:gd name="T24" fmla="*/ 107 w 1478"/>
                  <a:gd name="T25" fmla="*/ 417 h 1204"/>
                  <a:gd name="T26" fmla="*/ 0 w 1478"/>
                  <a:gd name="T27" fmla="*/ 305 h 1204"/>
                  <a:gd name="T28" fmla="*/ 210 w 1478"/>
                  <a:gd name="T29" fmla="*/ 305 h 1204"/>
                  <a:gd name="T30" fmla="*/ 212 w 1478"/>
                  <a:gd name="T31" fmla="*/ 305 h 1204"/>
                  <a:gd name="T32" fmla="*/ 214 w 1478"/>
                  <a:gd name="T33" fmla="*/ 305 h 120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478"/>
                  <a:gd name="T52" fmla="*/ 0 h 1204"/>
                  <a:gd name="T53" fmla="*/ 1478 w 1478"/>
                  <a:gd name="T54" fmla="*/ 1204 h 120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478" h="1204">
                    <a:moveTo>
                      <a:pt x="214" y="305"/>
                    </a:moveTo>
                    <a:lnTo>
                      <a:pt x="384" y="262"/>
                    </a:lnTo>
                    <a:lnTo>
                      <a:pt x="699" y="162"/>
                    </a:lnTo>
                    <a:lnTo>
                      <a:pt x="1218" y="0"/>
                    </a:lnTo>
                    <a:lnTo>
                      <a:pt x="1220" y="0"/>
                    </a:lnTo>
                    <a:lnTo>
                      <a:pt x="1478" y="657"/>
                    </a:lnTo>
                    <a:lnTo>
                      <a:pt x="753" y="1204"/>
                    </a:lnTo>
                    <a:lnTo>
                      <a:pt x="542" y="984"/>
                    </a:lnTo>
                    <a:lnTo>
                      <a:pt x="438" y="892"/>
                    </a:lnTo>
                    <a:lnTo>
                      <a:pt x="347" y="780"/>
                    </a:lnTo>
                    <a:lnTo>
                      <a:pt x="290" y="660"/>
                    </a:lnTo>
                    <a:lnTo>
                      <a:pt x="164" y="490"/>
                    </a:lnTo>
                    <a:lnTo>
                      <a:pt x="107" y="417"/>
                    </a:lnTo>
                    <a:lnTo>
                      <a:pt x="0" y="305"/>
                    </a:lnTo>
                    <a:lnTo>
                      <a:pt x="210" y="305"/>
                    </a:lnTo>
                    <a:lnTo>
                      <a:pt x="212" y="305"/>
                    </a:lnTo>
                    <a:lnTo>
                      <a:pt x="214" y="30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35" name="Freeform 33"/>
              <p:cNvSpPr>
                <a:spLocks/>
              </p:cNvSpPr>
              <p:nvPr/>
            </p:nvSpPr>
            <p:spPr bwMode="auto">
              <a:xfrm>
                <a:off x="3990" y="2429"/>
                <a:ext cx="161" cy="253"/>
              </a:xfrm>
              <a:custGeom>
                <a:avLst/>
                <a:gdLst>
                  <a:gd name="T0" fmla="*/ 0 w 805"/>
                  <a:gd name="T1" fmla="*/ 122 h 1265"/>
                  <a:gd name="T2" fmla="*/ 142 w 805"/>
                  <a:gd name="T3" fmla="*/ 0 h 1265"/>
                  <a:gd name="T4" fmla="*/ 624 w 805"/>
                  <a:gd name="T5" fmla="*/ 333 h 1265"/>
                  <a:gd name="T6" fmla="*/ 805 w 805"/>
                  <a:gd name="T7" fmla="*/ 433 h 1265"/>
                  <a:gd name="T8" fmla="*/ 622 w 805"/>
                  <a:gd name="T9" fmla="*/ 633 h 1265"/>
                  <a:gd name="T10" fmla="*/ 145 w 805"/>
                  <a:gd name="T11" fmla="*/ 1265 h 1265"/>
                  <a:gd name="T12" fmla="*/ 35 w 805"/>
                  <a:gd name="T13" fmla="*/ 1003 h 1265"/>
                  <a:gd name="T14" fmla="*/ 504 w 805"/>
                  <a:gd name="T15" fmla="*/ 421 h 1265"/>
                  <a:gd name="T16" fmla="*/ 342 w 805"/>
                  <a:gd name="T17" fmla="*/ 293 h 1265"/>
                  <a:gd name="T18" fmla="*/ 232 w 805"/>
                  <a:gd name="T19" fmla="*/ 228 h 1265"/>
                  <a:gd name="T20" fmla="*/ 139 w 805"/>
                  <a:gd name="T21" fmla="*/ 191 h 1265"/>
                  <a:gd name="T22" fmla="*/ 0 w 805"/>
                  <a:gd name="T23" fmla="*/ 122 h 126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805"/>
                  <a:gd name="T37" fmla="*/ 0 h 1265"/>
                  <a:gd name="T38" fmla="*/ 805 w 805"/>
                  <a:gd name="T39" fmla="*/ 1265 h 1265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805" h="1265">
                    <a:moveTo>
                      <a:pt x="0" y="122"/>
                    </a:moveTo>
                    <a:lnTo>
                      <a:pt x="142" y="0"/>
                    </a:lnTo>
                    <a:lnTo>
                      <a:pt x="624" y="333"/>
                    </a:lnTo>
                    <a:lnTo>
                      <a:pt x="805" y="433"/>
                    </a:lnTo>
                    <a:lnTo>
                      <a:pt x="622" y="633"/>
                    </a:lnTo>
                    <a:lnTo>
                      <a:pt x="145" y="1265"/>
                    </a:lnTo>
                    <a:lnTo>
                      <a:pt x="35" y="1003"/>
                    </a:lnTo>
                    <a:lnTo>
                      <a:pt x="504" y="421"/>
                    </a:lnTo>
                    <a:lnTo>
                      <a:pt x="342" y="293"/>
                    </a:lnTo>
                    <a:lnTo>
                      <a:pt x="232" y="228"/>
                    </a:lnTo>
                    <a:lnTo>
                      <a:pt x="139" y="191"/>
                    </a:lnTo>
                    <a:lnTo>
                      <a:pt x="0" y="122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36" name="Freeform 34"/>
              <p:cNvSpPr>
                <a:spLocks/>
              </p:cNvSpPr>
              <p:nvPr/>
            </p:nvSpPr>
            <p:spPr bwMode="auto">
              <a:xfrm>
                <a:off x="3941" y="2454"/>
                <a:ext cx="150" cy="176"/>
              </a:xfrm>
              <a:custGeom>
                <a:avLst/>
                <a:gdLst>
                  <a:gd name="T0" fmla="*/ 0 w 749"/>
                  <a:gd name="T1" fmla="*/ 186 h 881"/>
                  <a:gd name="T2" fmla="*/ 245 w 749"/>
                  <a:gd name="T3" fmla="*/ 0 h 881"/>
                  <a:gd name="T4" fmla="*/ 384 w 749"/>
                  <a:gd name="T5" fmla="*/ 69 h 881"/>
                  <a:gd name="T6" fmla="*/ 477 w 749"/>
                  <a:gd name="T7" fmla="*/ 106 h 881"/>
                  <a:gd name="T8" fmla="*/ 587 w 749"/>
                  <a:gd name="T9" fmla="*/ 171 h 881"/>
                  <a:gd name="T10" fmla="*/ 749 w 749"/>
                  <a:gd name="T11" fmla="*/ 299 h 881"/>
                  <a:gd name="T12" fmla="*/ 280 w 749"/>
                  <a:gd name="T13" fmla="*/ 881 h 881"/>
                  <a:gd name="T14" fmla="*/ 277 w 749"/>
                  <a:gd name="T15" fmla="*/ 871 h 881"/>
                  <a:gd name="T16" fmla="*/ 195 w 749"/>
                  <a:gd name="T17" fmla="*/ 679 h 881"/>
                  <a:gd name="T18" fmla="*/ 192 w 749"/>
                  <a:gd name="T19" fmla="*/ 671 h 881"/>
                  <a:gd name="T20" fmla="*/ 0 w 749"/>
                  <a:gd name="T21" fmla="*/ 186 h 88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749"/>
                  <a:gd name="T34" fmla="*/ 0 h 881"/>
                  <a:gd name="T35" fmla="*/ 749 w 749"/>
                  <a:gd name="T36" fmla="*/ 881 h 881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749" h="881">
                    <a:moveTo>
                      <a:pt x="0" y="186"/>
                    </a:moveTo>
                    <a:lnTo>
                      <a:pt x="245" y="0"/>
                    </a:lnTo>
                    <a:lnTo>
                      <a:pt x="384" y="69"/>
                    </a:lnTo>
                    <a:lnTo>
                      <a:pt x="477" y="106"/>
                    </a:lnTo>
                    <a:lnTo>
                      <a:pt x="587" y="171"/>
                    </a:lnTo>
                    <a:lnTo>
                      <a:pt x="749" y="299"/>
                    </a:lnTo>
                    <a:lnTo>
                      <a:pt x="280" y="881"/>
                    </a:lnTo>
                    <a:lnTo>
                      <a:pt x="277" y="871"/>
                    </a:lnTo>
                    <a:lnTo>
                      <a:pt x="195" y="679"/>
                    </a:lnTo>
                    <a:lnTo>
                      <a:pt x="192" y="671"/>
                    </a:lnTo>
                    <a:lnTo>
                      <a:pt x="0" y="186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37" name="Freeform 35"/>
              <p:cNvSpPr>
                <a:spLocks/>
              </p:cNvSpPr>
              <p:nvPr/>
            </p:nvSpPr>
            <p:spPr bwMode="auto">
              <a:xfrm>
                <a:off x="4167" y="2455"/>
                <a:ext cx="178" cy="147"/>
              </a:xfrm>
              <a:custGeom>
                <a:avLst/>
                <a:gdLst>
                  <a:gd name="T0" fmla="*/ 68 w 892"/>
                  <a:gd name="T1" fmla="*/ 0 h 733"/>
                  <a:gd name="T2" fmla="*/ 892 w 892"/>
                  <a:gd name="T3" fmla="*/ 19 h 733"/>
                  <a:gd name="T4" fmla="*/ 790 w 892"/>
                  <a:gd name="T5" fmla="*/ 733 h 733"/>
                  <a:gd name="T6" fmla="*/ 613 w 892"/>
                  <a:gd name="T7" fmla="*/ 716 h 733"/>
                  <a:gd name="T8" fmla="*/ 520 w 892"/>
                  <a:gd name="T9" fmla="*/ 693 h 733"/>
                  <a:gd name="T10" fmla="*/ 427 w 892"/>
                  <a:gd name="T11" fmla="*/ 720 h 733"/>
                  <a:gd name="T12" fmla="*/ 0 w 892"/>
                  <a:gd name="T13" fmla="*/ 198 h 733"/>
                  <a:gd name="T14" fmla="*/ 6 w 892"/>
                  <a:gd name="T15" fmla="*/ 191 h 733"/>
                  <a:gd name="T16" fmla="*/ 68 w 892"/>
                  <a:gd name="T17" fmla="*/ 0 h 73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92"/>
                  <a:gd name="T28" fmla="*/ 0 h 733"/>
                  <a:gd name="T29" fmla="*/ 892 w 892"/>
                  <a:gd name="T30" fmla="*/ 733 h 73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92" h="733">
                    <a:moveTo>
                      <a:pt x="68" y="0"/>
                    </a:moveTo>
                    <a:lnTo>
                      <a:pt x="892" y="19"/>
                    </a:lnTo>
                    <a:lnTo>
                      <a:pt x="790" y="733"/>
                    </a:lnTo>
                    <a:lnTo>
                      <a:pt x="613" y="716"/>
                    </a:lnTo>
                    <a:lnTo>
                      <a:pt x="520" y="693"/>
                    </a:lnTo>
                    <a:lnTo>
                      <a:pt x="427" y="720"/>
                    </a:lnTo>
                    <a:lnTo>
                      <a:pt x="0" y="198"/>
                    </a:lnTo>
                    <a:lnTo>
                      <a:pt x="6" y="191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38" name="Freeform 36"/>
              <p:cNvSpPr>
                <a:spLocks/>
              </p:cNvSpPr>
              <p:nvPr/>
            </p:nvSpPr>
            <p:spPr bwMode="auto">
              <a:xfrm>
                <a:off x="3666" y="2491"/>
                <a:ext cx="314" cy="292"/>
              </a:xfrm>
              <a:custGeom>
                <a:avLst/>
                <a:gdLst>
                  <a:gd name="T0" fmla="*/ 1378 w 1570"/>
                  <a:gd name="T1" fmla="*/ 0 h 1460"/>
                  <a:gd name="T2" fmla="*/ 1570 w 1570"/>
                  <a:gd name="T3" fmla="*/ 485 h 1460"/>
                  <a:gd name="T4" fmla="*/ 894 w 1570"/>
                  <a:gd name="T5" fmla="*/ 1127 h 1460"/>
                  <a:gd name="T6" fmla="*/ 568 w 1570"/>
                  <a:gd name="T7" fmla="*/ 1460 h 1460"/>
                  <a:gd name="T8" fmla="*/ 470 w 1570"/>
                  <a:gd name="T9" fmla="*/ 1412 h 1460"/>
                  <a:gd name="T10" fmla="*/ 375 w 1570"/>
                  <a:gd name="T11" fmla="*/ 1362 h 1460"/>
                  <a:gd name="T12" fmla="*/ 292 w 1570"/>
                  <a:gd name="T13" fmla="*/ 1310 h 1460"/>
                  <a:gd name="T14" fmla="*/ 184 w 1570"/>
                  <a:gd name="T15" fmla="*/ 1248 h 1460"/>
                  <a:gd name="T16" fmla="*/ 0 w 1570"/>
                  <a:gd name="T17" fmla="*/ 1110 h 1460"/>
                  <a:gd name="T18" fmla="*/ 30 w 1570"/>
                  <a:gd name="T19" fmla="*/ 1100 h 1460"/>
                  <a:gd name="T20" fmla="*/ 653 w 1570"/>
                  <a:gd name="T21" fmla="*/ 547 h 1460"/>
                  <a:gd name="T22" fmla="*/ 1378 w 1570"/>
                  <a:gd name="T23" fmla="*/ 0 h 146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570"/>
                  <a:gd name="T37" fmla="*/ 0 h 1460"/>
                  <a:gd name="T38" fmla="*/ 1570 w 1570"/>
                  <a:gd name="T39" fmla="*/ 1460 h 146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570" h="1460">
                    <a:moveTo>
                      <a:pt x="1378" y="0"/>
                    </a:moveTo>
                    <a:lnTo>
                      <a:pt x="1570" y="485"/>
                    </a:lnTo>
                    <a:lnTo>
                      <a:pt x="894" y="1127"/>
                    </a:lnTo>
                    <a:lnTo>
                      <a:pt x="568" y="1460"/>
                    </a:lnTo>
                    <a:lnTo>
                      <a:pt x="470" y="1412"/>
                    </a:lnTo>
                    <a:lnTo>
                      <a:pt x="375" y="1362"/>
                    </a:lnTo>
                    <a:lnTo>
                      <a:pt x="292" y="1310"/>
                    </a:lnTo>
                    <a:lnTo>
                      <a:pt x="184" y="1248"/>
                    </a:lnTo>
                    <a:lnTo>
                      <a:pt x="0" y="1110"/>
                    </a:lnTo>
                    <a:lnTo>
                      <a:pt x="30" y="1100"/>
                    </a:lnTo>
                    <a:lnTo>
                      <a:pt x="653" y="547"/>
                    </a:lnTo>
                    <a:lnTo>
                      <a:pt x="1378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39" name="Freeform 37"/>
              <p:cNvSpPr>
                <a:spLocks/>
              </p:cNvSpPr>
              <p:nvPr/>
            </p:nvSpPr>
            <p:spPr bwMode="auto">
              <a:xfrm>
                <a:off x="4019" y="2495"/>
                <a:ext cx="423" cy="441"/>
              </a:xfrm>
              <a:custGeom>
                <a:avLst/>
                <a:gdLst>
                  <a:gd name="T0" fmla="*/ 660 w 2113"/>
                  <a:gd name="T1" fmla="*/ 105 h 2205"/>
                  <a:gd name="T2" fmla="*/ 737 w 2113"/>
                  <a:gd name="T3" fmla="*/ 0 h 2205"/>
                  <a:gd name="T4" fmla="*/ 1164 w 2113"/>
                  <a:gd name="T5" fmla="*/ 522 h 2205"/>
                  <a:gd name="T6" fmla="*/ 1257 w 2113"/>
                  <a:gd name="T7" fmla="*/ 495 h 2205"/>
                  <a:gd name="T8" fmla="*/ 1350 w 2113"/>
                  <a:gd name="T9" fmla="*/ 518 h 2205"/>
                  <a:gd name="T10" fmla="*/ 1527 w 2113"/>
                  <a:gd name="T11" fmla="*/ 535 h 2205"/>
                  <a:gd name="T12" fmla="*/ 1413 w 2113"/>
                  <a:gd name="T13" fmla="*/ 1110 h 2205"/>
                  <a:gd name="T14" fmla="*/ 1407 w 2113"/>
                  <a:gd name="T15" fmla="*/ 1515 h 2205"/>
                  <a:gd name="T16" fmla="*/ 1403 w 2113"/>
                  <a:gd name="T17" fmla="*/ 1572 h 2205"/>
                  <a:gd name="T18" fmla="*/ 1415 w 2113"/>
                  <a:gd name="T19" fmla="*/ 1628 h 2205"/>
                  <a:gd name="T20" fmla="*/ 1475 w 2113"/>
                  <a:gd name="T21" fmla="*/ 1660 h 2205"/>
                  <a:gd name="T22" fmla="*/ 1563 w 2113"/>
                  <a:gd name="T23" fmla="*/ 1695 h 2205"/>
                  <a:gd name="T24" fmla="*/ 1785 w 2113"/>
                  <a:gd name="T25" fmla="*/ 1778 h 2205"/>
                  <a:gd name="T26" fmla="*/ 1882 w 2113"/>
                  <a:gd name="T27" fmla="*/ 1803 h 2205"/>
                  <a:gd name="T28" fmla="*/ 1980 w 2113"/>
                  <a:gd name="T29" fmla="*/ 1852 h 2205"/>
                  <a:gd name="T30" fmla="*/ 2036 w 2113"/>
                  <a:gd name="T31" fmla="*/ 1883 h 2205"/>
                  <a:gd name="T32" fmla="*/ 2090 w 2113"/>
                  <a:gd name="T33" fmla="*/ 1927 h 2205"/>
                  <a:gd name="T34" fmla="*/ 2113 w 2113"/>
                  <a:gd name="T35" fmla="*/ 1967 h 2205"/>
                  <a:gd name="T36" fmla="*/ 2113 w 2113"/>
                  <a:gd name="T37" fmla="*/ 2027 h 2205"/>
                  <a:gd name="T38" fmla="*/ 2110 w 2113"/>
                  <a:gd name="T39" fmla="*/ 2205 h 2205"/>
                  <a:gd name="T40" fmla="*/ 672 w 2113"/>
                  <a:gd name="T41" fmla="*/ 2058 h 2205"/>
                  <a:gd name="T42" fmla="*/ 575 w 2113"/>
                  <a:gd name="T43" fmla="*/ 2030 h 2205"/>
                  <a:gd name="T44" fmla="*/ 467 w 2113"/>
                  <a:gd name="T45" fmla="*/ 1983 h 2205"/>
                  <a:gd name="T46" fmla="*/ 427 w 2113"/>
                  <a:gd name="T47" fmla="*/ 1973 h 2205"/>
                  <a:gd name="T48" fmla="*/ 425 w 2113"/>
                  <a:gd name="T49" fmla="*/ 1970 h 2205"/>
                  <a:gd name="T50" fmla="*/ 58 w 2113"/>
                  <a:gd name="T51" fmla="*/ 1100 h 2205"/>
                  <a:gd name="T52" fmla="*/ 62 w 2113"/>
                  <a:gd name="T53" fmla="*/ 1097 h 2205"/>
                  <a:gd name="T54" fmla="*/ 58 w 2113"/>
                  <a:gd name="T55" fmla="*/ 1097 h 2205"/>
                  <a:gd name="T56" fmla="*/ 0 w 2113"/>
                  <a:gd name="T57" fmla="*/ 937 h 2205"/>
                  <a:gd name="T58" fmla="*/ 477 w 2113"/>
                  <a:gd name="T59" fmla="*/ 305 h 2205"/>
                  <a:gd name="T60" fmla="*/ 660 w 2113"/>
                  <a:gd name="T61" fmla="*/ 105 h 2205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2113"/>
                  <a:gd name="T94" fmla="*/ 0 h 2205"/>
                  <a:gd name="T95" fmla="*/ 2113 w 2113"/>
                  <a:gd name="T96" fmla="*/ 2205 h 2205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2113" h="2205">
                    <a:moveTo>
                      <a:pt x="660" y="105"/>
                    </a:moveTo>
                    <a:lnTo>
                      <a:pt x="737" y="0"/>
                    </a:lnTo>
                    <a:lnTo>
                      <a:pt x="1164" y="522"/>
                    </a:lnTo>
                    <a:lnTo>
                      <a:pt x="1257" y="495"/>
                    </a:lnTo>
                    <a:lnTo>
                      <a:pt x="1350" y="518"/>
                    </a:lnTo>
                    <a:lnTo>
                      <a:pt x="1527" y="535"/>
                    </a:lnTo>
                    <a:lnTo>
                      <a:pt x="1413" y="1110"/>
                    </a:lnTo>
                    <a:lnTo>
                      <a:pt x="1407" y="1515"/>
                    </a:lnTo>
                    <a:lnTo>
                      <a:pt x="1403" y="1572"/>
                    </a:lnTo>
                    <a:lnTo>
                      <a:pt x="1415" y="1628"/>
                    </a:lnTo>
                    <a:lnTo>
                      <a:pt x="1475" y="1660"/>
                    </a:lnTo>
                    <a:lnTo>
                      <a:pt x="1563" y="1695"/>
                    </a:lnTo>
                    <a:lnTo>
                      <a:pt x="1785" y="1778"/>
                    </a:lnTo>
                    <a:lnTo>
                      <a:pt x="1882" y="1803"/>
                    </a:lnTo>
                    <a:lnTo>
                      <a:pt x="1980" y="1852"/>
                    </a:lnTo>
                    <a:lnTo>
                      <a:pt x="2036" y="1883"/>
                    </a:lnTo>
                    <a:lnTo>
                      <a:pt x="2090" y="1927"/>
                    </a:lnTo>
                    <a:lnTo>
                      <a:pt x="2113" y="1967"/>
                    </a:lnTo>
                    <a:lnTo>
                      <a:pt x="2113" y="2027"/>
                    </a:lnTo>
                    <a:lnTo>
                      <a:pt x="2110" y="2205"/>
                    </a:lnTo>
                    <a:lnTo>
                      <a:pt x="672" y="2058"/>
                    </a:lnTo>
                    <a:lnTo>
                      <a:pt x="575" y="2030"/>
                    </a:lnTo>
                    <a:lnTo>
                      <a:pt x="467" y="1983"/>
                    </a:lnTo>
                    <a:lnTo>
                      <a:pt x="427" y="1973"/>
                    </a:lnTo>
                    <a:lnTo>
                      <a:pt x="425" y="1970"/>
                    </a:lnTo>
                    <a:lnTo>
                      <a:pt x="58" y="1100"/>
                    </a:lnTo>
                    <a:lnTo>
                      <a:pt x="62" y="1097"/>
                    </a:lnTo>
                    <a:lnTo>
                      <a:pt x="58" y="1097"/>
                    </a:lnTo>
                    <a:lnTo>
                      <a:pt x="0" y="937"/>
                    </a:lnTo>
                    <a:lnTo>
                      <a:pt x="477" y="305"/>
                    </a:lnTo>
                    <a:lnTo>
                      <a:pt x="660" y="10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40" name="Freeform 38"/>
              <p:cNvSpPr>
                <a:spLocks/>
              </p:cNvSpPr>
              <p:nvPr/>
            </p:nvSpPr>
            <p:spPr bwMode="auto">
              <a:xfrm>
                <a:off x="3779" y="2588"/>
                <a:ext cx="325" cy="301"/>
              </a:xfrm>
              <a:custGeom>
                <a:avLst/>
                <a:gdLst>
                  <a:gd name="T0" fmla="*/ 1002 w 1625"/>
                  <a:gd name="T1" fmla="*/ 0 h 1505"/>
                  <a:gd name="T2" fmla="*/ 1005 w 1625"/>
                  <a:gd name="T3" fmla="*/ 8 h 1505"/>
                  <a:gd name="T4" fmla="*/ 1087 w 1625"/>
                  <a:gd name="T5" fmla="*/ 200 h 1505"/>
                  <a:gd name="T6" fmla="*/ 1090 w 1625"/>
                  <a:gd name="T7" fmla="*/ 210 h 1505"/>
                  <a:gd name="T8" fmla="*/ 1200 w 1625"/>
                  <a:gd name="T9" fmla="*/ 472 h 1505"/>
                  <a:gd name="T10" fmla="*/ 1258 w 1625"/>
                  <a:gd name="T11" fmla="*/ 632 h 1505"/>
                  <a:gd name="T12" fmla="*/ 1262 w 1625"/>
                  <a:gd name="T13" fmla="*/ 632 h 1505"/>
                  <a:gd name="T14" fmla="*/ 1258 w 1625"/>
                  <a:gd name="T15" fmla="*/ 635 h 1505"/>
                  <a:gd name="T16" fmla="*/ 1625 w 1625"/>
                  <a:gd name="T17" fmla="*/ 1505 h 1505"/>
                  <a:gd name="T18" fmla="*/ 1522 w 1625"/>
                  <a:gd name="T19" fmla="*/ 1475 h 1505"/>
                  <a:gd name="T20" fmla="*/ 1412 w 1625"/>
                  <a:gd name="T21" fmla="*/ 1431 h 1505"/>
                  <a:gd name="T22" fmla="*/ 1262 w 1625"/>
                  <a:gd name="T23" fmla="*/ 1370 h 1505"/>
                  <a:gd name="T24" fmla="*/ 1090 w 1625"/>
                  <a:gd name="T25" fmla="*/ 1321 h 1505"/>
                  <a:gd name="T26" fmla="*/ 912 w 1625"/>
                  <a:gd name="T27" fmla="*/ 1294 h 1505"/>
                  <a:gd name="T28" fmla="*/ 504 w 1625"/>
                  <a:gd name="T29" fmla="*/ 1215 h 1505"/>
                  <a:gd name="T30" fmla="*/ 270 w 1625"/>
                  <a:gd name="T31" fmla="*/ 1095 h 1505"/>
                  <a:gd name="T32" fmla="*/ 172 w 1625"/>
                  <a:gd name="T33" fmla="*/ 1043 h 1505"/>
                  <a:gd name="T34" fmla="*/ 2 w 1625"/>
                  <a:gd name="T35" fmla="*/ 975 h 1505"/>
                  <a:gd name="T36" fmla="*/ 0 w 1625"/>
                  <a:gd name="T37" fmla="*/ 975 h 1505"/>
                  <a:gd name="T38" fmla="*/ 326 w 1625"/>
                  <a:gd name="T39" fmla="*/ 642 h 1505"/>
                  <a:gd name="T40" fmla="*/ 1002 w 1625"/>
                  <a:gd name="T41" fmla="*/ 0 h 1505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625"/>
                  <a:gd name="T64" fmla="*/ 0 h 1505"/>
                  <a:gd name="T65" fmla="*/ 1625 w 1625"/>
                  <a:gd name="T66" fmla="*/ 1505 h 1505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625" h="1505">
                    <a:moveTo>
                      <a:pt x="1002" y="0"/>
                    </a:moveTo>
                    <a:lnTo>
                      <a:pt x="1005" y="8"/>
                    </a:lnTo>
                    <a:lnTo>
                      <a:pt x="1087" y="200"/>
                    </a:lnTo>
                    <a:lnTo>
                      <a:pt x="1090" y="210"/>
                    </a:lnTo>
                    <a:lnTo>
                      <a:pt x="1200" y="472"/>
                    </a:lnTo>
                    <a:lnTo>
                      <a:pt x="1258" y="632"/>
                    </a:lnTo>
                    <a:lnTo>
                      <a:pt x="1262" y="632"/>
                    </a:lnTo>
                    <a:lnTo>
                      <a:pt x="1258" y="635"/>
                    </a:lnTo>
                    <a:lnTo>
                      <a:pt x="1625" y="1505"/>
                    </a:lnTo>
                    <a:lnTo>
                      <a:pt x="1522" y="1475"/>
                    </a:lnTo>
                    <a:lnTo>
                      <a:pt x="1412" y="1431"/>
                    </a:lnTo>
                    <a:lnTo>
                      <a:pt x="1262" y="1370"/>
                    </a:lnTo>
                    <a:lnTo>
                      <a:pt x="1090" y="1321"/>
                    </a:lnTo>
                    <a:lnTo>
                      <a:pt x="912" y="1294"/>
                    </a:lnTo>
                    <a:lnTo>
                      <a:pt x="504" y="1215"/>
                    </a:lnTo>
                    <a:lnTo>
                      <a:pt x="270" y="1095"/>
                    </a:lnTo>
                    <a:lnTo>
                      <a:pt x="172" y="1043"/>
                    </a:lnTo>
                    <a:lnTo>
                      <a:pt x="2" y="975"/>
                    </a:lnTo>
                    <a:lnTo>
                      <a:pt x="0" y="975"/>
                    </a:lnTo>
                    <a:lnTo>
                      <a:pt x="326" y="642"/>
                    </a:lnTo>
                    <a:lnTo>
                      <a:pt x="1002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41" name="Freeform 39"/>
              <p:cNvSpPr>
                <a:spLocks/>
              </p:cNvSpPr>
              <p:nvPr/>
            </p:nvSpPr>
            <p:spPr bwMode="auto">
              <a:xfrm>
                <a:off x="2892" y="2908"/>
                <a:ext cx="2280" cy="2067"/>
              </a:xfrm>
              <a:custGeom>
                <a:avLst/>
                <a:gdLst>
                  <a:gd name="T0" fmla="*/ 8206 w 11403"/>
                  <a:gd name="T1" fmla="*/ 1781 h 10336"/>
                  <a:gd name="T2" fmla="*/ 8949 w 11403"/>
                  <a:gd name="T3" fmla="*/ 1538 h 10336"/>
                  <a:gd name="T4" fmla="*/ 10070 w 11403"/>
                  <a:gd name="T5" fmla="*/ 1621 h 10336"/>
                  <a:gd name="T6" fmla="*/ 10200 w 11403"/>
                  <a:gd name="T7" fmla="*/ 1581 h 10336"/>
                  <a:gd name="T8" fmla="*/ 10362 w 11403"/>
                  <a:gd name="T9" fmla="*/ 1181 h 10336"/>
                  <a:gd name="T10" fmla="*/ 10485 w 11403"/>
                  <a:gd name="T11" fmla="*/ 1093 h 10336"/>
                  <a:gd name="T12" fmla="*/ 10732 w 11403"/>
                  <a:gd name="T13" fmla="*/ 1216 h 10336"/>
                  <a:gd name="T14" fmla="*/ 10855 w 11403"/>
                  <a:gd name="T15" fmla="*/ 1330 h 10336"/>
                  <a:gd name="T16" fmla="*/ 11320 w 11403"/>
                  <a:gd name="T17" fmla="*/ 1919 h 10336"/>
                  <a:gd name="T18" fmla="*/ 11118 w 11403"/>
                  <a:gd name="T19" fmla="*/ 2751 h 10336"/>
                  <a:gd name="T20" fmla="*/ 10380 w 11403"/>
                  <a:gd name="T21" fmla="*/ 3893 h 10336"/>
                  <a:gd name="T22" fmla="*/ 9645 w 11403"/>
                  <a:gd name="T23" fmla="*/ 3951 h 10336"/>
                  <a:gd name="T24" fmla="*/ 9045 w 11403"/>
                  <a:gd name="T25" fmla="*/ 4063 h 10336"/>
                  <a:gd name="T26" fmla="*/ 8700 w 11403"/>
                  <a:gd name="T27" fmla="*/ 4303 h 10336"/>
                  <a:gd name="T28" fmla="*/ 8412 w 11403"/>
                  <a:gd name="T29" fmla="*/ 4681 h 10336"/>
                  <a:gd name="T30" fmla="*/ 8250 w 11403"/>
                  <a:gd name="T31" fmla="*/ 5262 h 10336"/>
                  <a:gd name="T32" fmla="*/ 6666 w 11403"/>
                  <a:gd name="T33" fmla="*/ 5015 h 10336"/>
                  <a:gd name="T34" fmla="*/ 6112 w 11403"/>
                  <a:gd name="T35" fmla="*/ 5113 h 10336"/>
                  <a:gd name="T36" fmla="*/ 5684 w 11403"/>
                  <a:gd name="T37" fmla="*/ 5576 h 10336"/>
                  <a:gd name="T38" fmla="*/ 5193 w 11403"/>
                  <a:gd name="T39" fmla="*/ 6301 h 10336"/>
                  <a:gd name="T40" fmla="*/ 4198 w 11403"/>
                  <a:gd name="T41" fmla="*/ 7191 h 10336"/>
                  <a:gd name="T42" fmla="*/ 4226 w 11403"/>
                  <a:gd name="T43" fmla="*/ 7356 h 10336"/>
                  <a:gd name="T44" fmla="*/ 3746 w 11403"/>
                  <a:gd name="T45" fmla="*/ 8148 h 10336"/>
                  <a:gd name="T46" fmla="*/ 3561 w 11403"/>
                  <a:gd name="T47" fmla="*/ 8679 h 10336"/>
                  <a:gd name="T48" fmla="*/ 3435 w 11403"/>
                  <a:gd name="T49" fmla="*/ 8961 h 10336"/>
                  <a:gd name="T50" fmla="*/ 2218 w 11403"/>
                  <a:gd name="T51" fmla="*/ 9906 h 10336"/>
                  <a:gd name="T52" fmla="*/ 0 w 11403"/>
                  <a:gd name="T53" fmla="*/ 9688 h 10336"/>
                  <a:gd name="T54" fmla="*/ 740 w 11403"/>
                  <a:gd name="T55" fmla="*/ 9179 h 10336"/>
                  <a:gd name="T56" fmla="*/ 1083 w 11403"/>
                  <a:gd name="T57" fmla="*/ 8814 h 10336"/>
                  <a:gd name="T58" fmla="*/ 1290 w 11403"/>
                  <a:gd name="T59" fmla="*/ 8464 h 10336"/>
                  <a:gd name="T60" fmla="*/ 1413 w 11403"/>
                  <a:gd name="T61" fmla="*/ 8069 h 10336"/>
                  <a:gd name="T62" fmla="*/ 1407 w 11403"/>
                  <a:gd name="T63" fmla="*/ 7776 h 10336"/>
                  <a:gd name="T64" fmla="*/ 745 w 11403"/>
                  <a:gd name="T65" fmla="*/ 6258 h 10336"/>
                  <a:gd name="T66" fmla="*/ 2133 w 11403"/>
                  <a:gd name="T67" fmla="*/ 4491 h 10336"/>
                  <a:gd name="T68" fmla="*/ 2343 w 11403"/>
                  <a:gd name="T69" fmla="*/ 4256 h 10336"/>
                  <a:gd name="T70" fmla="*/ 2468 w 11403"/>
                  <a:gd name="T71" fmla="*/ 3899 h 10336"/>
                  <a:gd name="T72" fmla="*/ 2820 w 11403"/>
                  <a:gd name="T73" fmla="*/ 3353 h 10336"/>
                  <a:gd name="T74" fmla="*/ 3032 w 11403"/>
                  <a:gd name="T75" fmla="*/ 3038 h 10336"/>
                  <a:gd name="T76" fmla="*/ 3188 w 11403"/>
                  <a:gd name="T77" fmla="*/ 2643 h 10336"/>
                  <a:gd name="T78" fmla="*/ 3295 w 11403"/>
                  <a:gd name="T79" fmla="*/ 2261 h 10336"/>
                  <a:gd name="T80" fmla="*/ 3410 w 11403"/>
                  <a:gd name="T81" fmla="*/ 1106 h 10336"/>
                  <a:gd name="T82" fmla="*/ 3265 w 11403"/>
                  <a:gd name="T83" fmla="*/ 753 h 10336"/>
                  <a:gd name="T84" fmla="*/ 3163 w 11403"/>
                  <a:gd name="T85" fmla="*/ 129 h 10336"/>
                  <a:gd name="T86" fmla="*/ 3210 w 11403"/>
                  <a:gd name="T87" fmla="*/ 19 h 10336"/>
                  <a:gd name="T88" fmla="*/ 3838 w 11403"/>
                  <a:gd name="T89" fmla="*/ 183 h 10336"/>
                  <a:gd name="T90" fmla="*/ 4869 w 11403"/>
                  <a:gd name="T91" fmla="*/ 1421 h 10336"/>
                  <a:gd name="T92" fmla="*/ 5131 w 11403"/>
                  <a:gd name="T93" fmla="*/ 1566 h 10336"/>
                  <a:gd name="T94" fmla="*/ 5501 w 11403"/>
                  <a:gd name="T95" fmla="*/ 1664 h 10336"/>
                  <a:gd name="T96" fmla="*/ 6336 w 11403"/>
                  <a:gd name="T97" fmla="*/ 2011 h 10336"/>
                  <a:gd name="T98" fmla="*/ 7291 w 11403"/>
                  <a:gd name="T99" fmla="*/ 2934 h 103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1403"/>
                  <a:gd name="T151" fmla="*/ 0 h 10336"/>
                  <a:gd name="T152" fmla="*/ 11403 w 11403"/>
                  <a:gd name="T153" fmla="*/ 10336 h 1033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1403" h="10336">
                    <a:moveTo>
                      <a:pt x="8017" y="1938"/>
                    </a:moveTo>
                    <a:lnTo>
                      <a:pt x="8017" y="1936"/>
                    </a:lnTo>
                    <a:lnTo>
                      <a:pt x="8094" y="1866"/>
                    </a:lnTo>
                    <a:lnTo>
                      <a:pt x="8206" y="1781"/>
                    </a:lnTo>
                    <a:lnTo>
                      <a:pt x="8387" y="1686"/>
                    </a:lnTo>
                    <a:lnTo>
                      <a:pt x="8555" y="1606"/>
                    </a:lnTo>
                    <a:lnTo>
                      <a:pt x="8764" y="1564"/>
                    </a:lnTo>
                    <a:lnTo>
                      <a:pt x="8949" y="1538"/>
                    </a:lnTo>
                    <a:lnTo>
                      <a:pt x="9097" y="1508"/>
                    </a:lnTo>
                    <a:lnTo>
                      <a:pt x="9260" y="1504"/>
                    </a:lnTo>
                    <a:lnTo>
                      <a:pt x="9383" y="1508"/>
                    </a:lnTo>
                    <a:lnTo>
                      <a:pt x="10070" y="1621"/>
                    </a:lnTo>
                    <a:lnTo>
                      <a:pt x="10135" y="1631"/>
                    </a:lnTo>
                    <a:lnTo>
                      <a:pt x="10172" y="1626"/>
                    </a:lnTo>
                    <a:lnTo>
                      <a:pt x="10195" y="1614"/>
                    </a:lnTo>
                    <a:lnTo>
                      <a:pt x="10200" y="1581"/>
                    </a:lnTo>
                    <a:lnTo>
                      <a:pt x="10265" y="1249"/>
                    </a:lnTo>
                    <a:lnTo>
                      <a:pt x="10285" y="1199"/>
                    </a:lnTo>
                    <a:lnTo>
                      <a:pt x="10327" y="1181"/>
                    </a:lnTo>
                    <a:lnTo>
                      <a:pt x="10362" y="1181"/>
                    </a:lnTo>
                    <a:lnTo>
                      <a:pt x="10433" y="1174"/>
                    </a:lnTo>
                    <a:lnTo>
                      <a:pt x="10440" y="1118"/>
                    </a:lnTo>
                    <a:lnTo>
                      <a:pt x="10460" y="1093"/>
                    </a:lnTo>
                    <a:lnTo>
                      <a:pt x="10485" y="1093"/>
                    </a:lnTo>
                    <a:lnTo>
                      <a:pt x="10693" y="1121"/>
                    </a:lnTo>
                    <a:lnTo>
                      <a:pt x="10722" y="1131"/>
                    </a:lnTo>
                    <a:lnTo>
                      <a:pt x="10725" y="1156"/>
                    </a:lnTo>
                    <a:lnTo>
                      <a:pt x="10732" y="1216"/>
                    </a:lnTo>
                    <a:lnTo>
                      <a:pt x="10798" y="1236"/>
                    </a:lnTo>
                    <a:lnTo>
                      <a:pt x="10840" y="1261"/>
                    </a:lnTo>
                    <a:lnTo>
                      <a:pt x="10857" y="1284"/>
                    </a:lnTo>
                    <a:lnTo>
                      <a:pt x="10855" y="1330"/>
                    </a:lnTo>
                    <a:lnTo>
                      <a:pt x="10803" y="1733"/>
                    </a:lnTo>
                    <a:lnTo>
                      <a:pt x="11080" y="1799"/>
                    </a:lnTo>
                    <a:lnTo>
                      <a:pt x="11135" y="1824"/>
                    </a:lnTo>
                    <a:lnTo>
                      <a:pt x="11320" y="1919"/>
                    </a:lnTo>
                    <a:lnTo>
                      <a:pt x="11403" y="1951"/>
                    </a:lnTo>
                    <a:lnTo>
                      <a:pt x="11207" y="2523"/>
                    </a:lnTo>
                    <a:lnTo>
                      <a:pt x="11170" y="2658"/>
                    </a:lnTo>
                    <a:lnTo>
                      <a:pt x="11118" y="2751"/>
                    </a:lnTo>
                    <a:lnTo>
                      <a:pt x="10552" y="3749"/>
                    </a:lnTo>
                    <a:lnTo>
                      <a:pt x="10508" y="3826"/>
                    </a:lnTo>
                    <a:lnTo>
                      <a:pt x="10450" y="3868"/>
                    </a:lnTo>
                    <a:lnTo>
                      <a:pt x="10380" y="3893"/>
                    </a:lnTo>
                    <a:lnTo>
                      <a:pt x="10285" y="3921"/>
                    </a:lnTo>
                    <a:lnTo>
                      <a:pt x="10182" y="3928"/>
                    </a:lnTo>
                    <a:lnTo>
                      <a:pt x="10082" y="3944"/>
                    </a:lnTo>
                    <a:lnTo>
                      <a:pt x="9645" y="3951"/>
                    </a:lnTo>
                    <a:lnTo>
                      <a:pt x="9547" y="3956"/>
                    </a:lnTo>
                    <a:lnTo>
                      <a:pt x="9445" y="3971"/>
                    </a:lnTo>
                    <a:lnTo>
                      <a:pt x="9337" y="3984"/>
                    </a:lnTo>
                    <a:lnTo>
                      <a:pt x="9045" y="4063"/>
                    </a:lnTo>
                    <a:lnTo>
                      <a:pt x="8977" y="4091"/>
                    </a:lnTo>
                    <a:lnTo>
                      <a:pt x="8935" y="4144"/>
                    </a:lnTo>
                    <a:lnTo>
                      <a:pt x="8897" y="4181"/>
                    </a:lnTo>
                    <a:lnTo>
                      <a:pt x="8700" y="4303"/>
                    </a:lnTo>
                    <a:lnTo>
                      <a:pt x="8644" y="4328"/>
                    </a:lnTo>
                    <a:lnTo>
                      <a:pt x="8582" y="4386"/>
                    </a:lnTo>
                    <a:lnTo>
                      <a:pt x="8470" y="4586"/>
                    </a:lnTo>
                    <a:lnTo>
                      <a:pt x="8412" y="4681"/>
                    </a:lnTo>
                    <a:lnTo>
                      <a:pt x="8347" y="4796"/>
                    </a:lnTo>
                    <a:lnTo>
                      <a:pt x="8304" y="4921"/>
                    </a:lnTo>
                    <a:lnTo>
                      <a:pt x="8281" y="5048"/>
                    </a:lnTo>
                    <a:lnTo>
                      <a:pt x="8250" y="5262"/>
                    </a:lnTo>
                    <a:lnTo>
                      <a:pt x="8057" y="5218"/>
                    </a:lnTo>
                    <a:lnTo>
                      <a:pt x="7299" y="5108"/>
                    </a:lnTo>
                    <a:lnTo>
                      <a:pt x="6799" y="5036"/>
                    </a:lnTo>
                    <a:lnTo>
                      <a:pt x="6666" y="5015"/>
                    </a:lnTo>
                    <a:lnTo>
                      <a:pt x="6662" y="5015"/>
                    </a:lnTo>
                    <a:lnTo>
                      <a:pt x="6286" y="5056"/>
                    </a:lnTo>
                    <a:lnTo>
                      <a:pt x="6191" y="5081"/>
                    </a:lnTo>
                    <a:lnTo>
                      <a:pt x="6112" y="5113"/>
                    </a:lnTo>
                    <a:lnTo>
                      <a:pt x="6044" y="5176"/>
                    </a:lnTo>
                    <a:lnTo>
                      <a:pt x="5929" y="5279"/>
                    </a:lnTo>
                    <a:lnTo>
                      <a:pt x="5821" y="5424"/>
                    </a:lnTo>
                    <a:lnTo>
                      <a:pt x="5684" y="5576"/>
                    </a:lnTo>
                    <a:lnTo>
                      <a:pt x="5543" y="5718"/>
                    </a:lnTo>
                    <a:lnTo>
                      <a:pt x="5458" y="5828"/>
                    </a:lnTo>
                    <a:lnTo>
                      <a:pt x="5298" y="6031"/>
                    </a:lnTo>
                    <a:lnTo>
                      <a:pt x="5193" y="6301"/>
                    </a:lnTo>
                    <a:lnTo>
                      <a:pt x="4981" y="6476"/>
                    </a:lnTo>
                    <a:lnTo>
                      <a:pt x="4721" y="6641"/>
                    </a:lnTo>
                    <a:lnTo>
                      <a:pt x="4244" y="7119"/>
                    </a:lnTo>
                    <a:lnTo>
                      <a:pt x="4198" y="7191"/>
                    </a:lnTo>
                    <a:lnTo>
                      <a:pt x="4180" y="7216"/>
                    </a:lnTo>
                    <a:lnTo>
                      <a:pt x="4184" y="7273"/>
                    </a:lnTo>
                    <a:lnTo>
                      <a:pt x="4206" y="7308"/>
                    </a:lnTo>
                    <a:lnTo>
                      <a:pt x="4226" y="7356"/>
                    </a:lnTo>
                    <a:lnTo>
                      <a:pt x="4226" y="7428"/>
                    </a:lnTo>
                    <a:lnTo>
                      <a:pt x="4196" y="7499"/>
                    </a:lnTo>
                    <a:lnTo>
                      <a:pt x="4146" y="7553"/>
                    </a:lnTo>
                    <a:lnTo>
                      <a:pt x="3746" y="8148"/>
                    </a:lnTo>
                    <a:lnTo>
                      <a:pt x="3609" y="8441"/>
                    </a:lnTo>
                    <a:lnTo>
                      <a:pt x="3576" y="8511"/>
                    </a:lnTo>
                    <a:lnTo>
                      <a:pt x="3563" y="8601"/>
                    </a:lnTo>
                    <a:lnTo>
                      <a:pt x="3561" y="8679"/>
                    </a:lnTo>
                    <a:lnTo>
                      <a:pt x="3553" y="8746"/>
                    </a:lnTo>
                    <a:lnTo>
                      <a:pt x="3530" y="8823"/>
                    </a:lnTo>
                    <a:lnTo>
                      <a:pt x="3511" y="8871"/>
                    </a:lnTo>
                    <a:lnTo>
                      <a:pt x="3435" y="8961"/>
                    </a:lnTo>
                    <a:lnTo>
                      <a:pt x="3391" y="9016"/>
                    </a:lnTo>
                    <a:lnTo>
                      <a:pt x="3341" y="9069"/>
                    </a:lnTo>
                    <a:lnTo>
                      <a:pt x="3328" y="9084"/>
                    </a:lnTo>
                    <a:lnTo>
                      <a:pt x="2218" y="9906"/>
                    </a:lnTo>
                    <a:lnTo>
                      <a:pt x="1409" y="10286"/>
                    </a:lnTo>
                    <a:lnTo>
                      <a:pt x="1299" y="10336"/>
                    </a:lnTo>
                    <a:lnTo>
                      <a:pt x="2" y="9692"/>
                    </a:lnTo>
                    <a:lnTo>
                      <a:pt x="0" y="9688"/>
                    </a:lnTo>
                    <a:lnTo>
                      <a:pt x="187" y="9621"/>
                    </a:lnTo>
                    <a:lnTo>
                      <a:pt x="253" y="9582"/>
                    </a:lnTo>
                    <a:lnTo>
                      <a:pt x="415" y="9472"/>
                    </a:lnTo>
                    <a:lnTo>
                      <a:pt x="740" y="9179"/>
                    </a:lnTo>
                    <a:lnTo>
                      <a:pt x="825" y="9098"/>
                    </a:lnTo>
                    <a:lnTo>
                      <a:pt x="919" y="9001"/>
                    </a:lnTo>
                    <a:lnTo>
                      <a:pt x="1010" y="8908"/>
                    </a:lnTo>
                    <a:lnTo>
                      <a:pt x="1083" y="8814"/>
                    </a:lnTo>
                    <a:lnTo>
                      <a:pt x="1147" y="8729"/>
                    </a:lnTo>
                    <a:lnTo>
                      <a:pt x="1205" y="8626"/>
                    </a:lnTo>
                    <a:lnTo>
                      <a:pt x="1243" y="8557"/>
                    </a:lnTo>
                    <a:lnTo>
                      <a:pt x="1290" y="8464"/>
                    </a:lnTo>
                    <a:lnTo>
                      <a:pt x="1338" y="8318"/>
                    </a:lnTo>
                    <a:lnTo>
                      <a:pt x="1370" y="8241"/>
                    </a:lnTo>
                    <a:lnTo>
                      <a:pt x="1392" y="8146"/>
                    </a:lnTo>
                    <a:lnTo>
                      <a:pt x="1413" y="8069"/>
                    </a:lnTo>
                    <a:lnTo>
                      <a:pt x="1420" y="7996"/>
                    </a:lnTo>
                    <a:lnTo>
                      <a:pt x="1425" y="7911"/>
                    </a:lnTo>
                    <a:lnTo>
                      <a:pt x="1422" y="7833"/>
                    </a:lnTo>
                    <a:lnTo>
                      <a:pt x="1407" y="7776"/>
                    </a:lnTo>
                    <a:lnTo>
                      <a:pt x="1382" y="7739"/>
                    </a:lnTo>
                    <a:lnTo>
                      <a:pt x="930" y="6883"/>
                    </a:lnTo>
                    <a:lnTo>
                      <a:pt x="742" y="6306"/>
                    </a:lnTo>
                    <a:lnTo>
                      <a:pt x="745" y="6258"/>
                    </a:lnTo>
                    <a:lnTo>
                      <a:pt x="1355" y="5393"/>
                    </a:lnTo>
                    <a:lnTo>
                      <a:pt x="1604" y="5038"/>
                    </a:lnTo>
                    <a:lnTo>
                      <a:pt x="1793" y="4803"/>
                    </a:lnTo>
                    <a:lnTo>
                      <a:pt x="2133" y="4491"/>
                    </a:lnTo>
                    <a:lnTo>
                      <a:pt x="2198" y="4436"/>
                    </a:lnTo>
                    <a:lnTo>
                      <a:pt x="2260" y="4381"/>
                    </a:lnTo>
                    <a:lnTo>
                      <a:pt x="2316" y="4326"/>
                    </a:lnTo>
                    <a:lnTo>
                      <a:pt x="2343" y="4256"/>
                    </a:lnTo>
                    <a:lnTo>
                      <a:pt x="2380" y="4158"/>
                    </a:lnTo>
                    <a:lnTo>
                      <a:pt x="2397" y="4069"/>
                    </a:lnTo>
                    <a:lnTo>
                      <a:pt x="2438" y="3988"/>
                    </a:lnTo>
                    <a:lnTo>
                      <a:pt x="2468" y="3899"/>
                    </a:lnTo>
                    <a:lnTo>
                      <a:pt x="2503" y="3814"/>
                    </a:lnTo>
                    <a:lnTo>
                      <a:pt x="2555" y="3714"/>
                    </a:lnTo>
                    <a:lnTo>
                      <a:pt x="2613" y="3629"/>
                    </a:lnTo>
                    <a:lnTo>
                      <a:pt x="2820" y="3353"/>
                    </a:lnTo>
                    <a:lnTo>
                      <a:pt x="2885" y="3276"/>
                    </a:lnTo>
                    <a:lnTo>
                      <a:pt x="2938" y="3204"/>
                    </a:lnTo>
                    <a:lnTo>
                      <a:pt x="2973" y="3123"/>
                    </a:lnTo>
                    <a:lnTo>
                      <a:pt x="3032" y="3038"/>
                    </a:lnTo>
                    <a:lnTo>
                      <a:pt x="3065" y="2948"/>
                    </a:lnTo>
                    <a:lnTo>
                      <a:pt x="3128" y="2826"/>
                    </a:lnTo>
                    <a:lnTo>
                      <a:pt x="3158" y="2733"/>
                    </a:lnTo>
                    <a:lnTo>
                      <a:pt x="3188" y="2643"/>
                    </a:lnTo>
                    <a:lnTo>
                      <a:pt x="3221" y="2548"/>
                    </a:lnTo>
                    <a:lnTo>
                      <a:pt x="3256" y="2448"/>
                    </a:lnTo>
                    <a:lnTo>
                      <a:pt x="3275" y="2368"/>
                    </a:lnTo>
                    <a:lnTo>
                      <a:pt x="3295" y="2261"/>
                    </a:lnTo>
                    <a:lnTo>
                      <a:pt x="3313" y="2133"/>
                    </a:lnTo>
                    <a:lnTo>
                      <a:pt x="3345" y="1552"/>
                    </a:lnTo>
                    <a:lnTo>
                      <a:pt x="3406" y="1191"/>
                    </a:lnTo>
                    <a:lnTo>
                      <a:pt x="3410" y="1106"/>
                    </a:lnTo>
                    <a:lnTo>
                      <a:pt x="3388" y="1036"/>
                    </a:lnTo>
                    <a:lnTo>
                      <a:pt x="3343" y="942"/>
                    </a:lnTo>
                    <a:lnTo>
                      <a:pt x="3295" y="857"/>
                    </a:lnTo>
                    <a:lnTo>
                      <a:pt x="3265" y="753"/>
                    </a:lnTo>
                    <a:lnTo>
                      <a:pt x="3235" y="649"/>
                    </a:lnTo>
                    <a:lnTo>
                      <a:pt x="3215" y="529"/>
                    </a:lnTo>
                    <a:lnTo>
                      <a:pt x="3198" y="446"/>
                    </a:lnTo>
                    <a:lnTo>
                      <a:pt x="3163" y="129"/>
                    </a:lnTo>
                    <a:lnTo>
                      <a:pt x="3146" y="61"/>
                    </a:lnTo>
                    <a:lnTo>
                      <a:pt x="3125" y="4"/>
                    </a:lnTo>
                    <a:lnTo>
                      <a:pt x="3125" y="0"/>
                    </a:lnTo>
                    <a:lnTo>
                      <a:pt x="3210" y="19"/>
                    </a:lnTo>
                    <a:lnTo>
                      <a:pt x="3350" y="23"/>
                    </a:lnTo>
                    <a:lnTo>
                      <a:pt x="3661" y="93"/>
                    </a:lnTo>
                    <a:lnTo>
                      <a:pt x="3748" y="131"/>
                    </a:lnTo>
                    <a:lnTo>
                      <a:pt x="3838" y="183"/>
                    </a:lnTo>
                    <a:lnTo>
                      <a:pt x="3928" y="249"/>
                    </a:lnTo>
                    <a:lnTo>
                      <a:pt x="4020" y="341"/>
                    </a:lnTo>
                    <a:lnTo>
                      <a:pt x="4128" y="486"/>
                    </a:lnTo>
                    <a:lnTo>
                      <a:pt x="4869" y="1421"/>
                    </a:lnTo>
                    <a:lnTo>
                      <a:pt x="4913" y="1456"/>
                    </a:lnTo>
                    <a:lnTo>
                      <a:pt x="4964" y="1498"/>
                    </a:lnTo>
                    <a:lnTo>
                      <a:pt x="5024" y="1523"/>
                    </a:lnTo>
                    <a:lnTo>
                      <a:pt x="5131" y="1566"/>
                    </a:lnTo>
                    <a:lnTo>
                      <a:pt x="5213" y="1591"/>
                    </a:lnTo>
                    <a:lnTo>
                      <a:pt x="5311" y="1614"/>
                    </a:lnTo>
                    <a:lnTo>
                      <a:pt x="5408" y="1641"/>
                    </a:lnTo>
                    <a:lnTo>
                      <a:pt x="5501" y="1664"/>
                    </a:lnTo>
                    <a:lnTo>
                      <a:pt x="6083" y="1826"/>
                    </a:lnTo>
                    <a:lnTo>
                      <a:pt x="6179" y="1888"/>
                    </a:lnTo>
                    <a:lnTo>
                      <a:pt x="6243" y="1940"/>
                    </a:lnTo>
                    <a:lnTo>
                      <a:pt x="6336" y="2011"/>
                    </a:lnTo>
                    <a:lnTo>
                      <a:pt x="6413" y="2056"/>
                    </a:lnTo>
                    <a:lnTo>
                      <a:pt x="6558" y="2129"/>
                    </a:lnTo>
                    <a:lnTo>
                      <a:pt x="6624" y="2164"/>
                    </a:lnTo>
                    <a:lnTo>
                      <a:pt x="7291" y="2934"/>
                    </a:lnTo>
                    <a:lnTo>
                      <a:pt x="7859" y="2108"/>
                    </a:lnTo>
                    <a:lnTo>
                      <a:pt x="7964" y="1998"/>
                    </a:lnTo>
                    <a:lnTo>
                      <a:pt x="8017" y="193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42" name="Freeform 40"/>
              <p:cNvSpPr>
                <a:spLocks/>
              </p:cNvSpPr>
              <p:nvPr/>
            </p:nvSpPr>
            <p:spPr bwMode="auto">
              <a:xfrm>
                <a:off x="4171" y="1956"/>
                <a:ext cx="244" cy="248"/>
              </a:xfrm>
              <a:custGeom>
                <a:avLst/>
                <a:gdLst>
                  <a:gd name="T0" fmla="*/ 1220 w 1220"/>
                  <a:gd name="T1" fmla="*/ 0 h 1240"/>
                  <a:gd name="T2" fmla="*/ 1100 w 1220"/>
                  <a:gd name="T3" fmla="*/ 1040 h 1240"/>
                  <a:gd name="T4" fmla="*/ 643 w 1220"/>
                  <a:gd name="T5" fmla="*/ 1103 h 1240"/>
                  <a:gd name="T6" fmla="*/ 587 w 1220"/>
                  <a:gd name="T7" fmla="*/ 1107 h 1240"/>
                  <a:gd name="T8" fmla="*/ 508 w 1220"/>
                  <a:gd name="T9" fmla="*/ 1145 h 1240"/>
                  <a:gd name="T10" fmla="*/ 440 w 1220"/>
                  <a:gd name="T11" fmla="*/ 1188 h 1240"/>
                  <a:gd name="T12" fmla="*/ 390 w 1220"/>
                  <a:gd name="T13" fmla="*/ 1225 h 1240"/>
                  <a:gd name="T14" fmla="*/ 315 w 1220"/>
                  <a:gd name="T15" fmla="*/ 1232 h 1240"/>
                  <a:gd name="T16" fmla="*/ 255 w 1220"/>
                  <a:gd name="T17" fmla="*/ 1240 h 1240"/>
                  <a:gd name="T18" fmla="*/ 0 w 1220"/>
                  <a:gd name="T19" fmla="*/ 1165 h 1240"/>
                  <a:gd name="T20" fmla="*/ 49 w 1220"/>
                  <a:gd name="T21" fmla="*/ 1005 h 1240"/>
                  <a:gd name="T22" fmla="*/ 72 w 1220"/>
                  <a:gd name="T23" fmla="*/ 930 h 1240"/>
                  <a:gd name="T24" fmla="*/ 103 w 1220"/>
                  <a:gd name="T25" fmla="*/ 870 h 1240"/>
                  <a:gd name="T26" fmla="*/ 147 w 1220"/>
                  <a:gd name="T27" fmla="*/ 820 h 1240"/>
                  <a:gd name="T28" fmla="*/ 207 w 1220"/>
                  <a:gd name="T29" fmla="*/ 775 h 1240"/>
                  <a:gd name="T30" fmla="*/ 530 w 1220"/>
                  <a:gd name="T31" fmla="*/ 555 h 1240"/>
                  <a:gd name="T32" fmla="*/ 607 w 1220"/>
                  <a:gd name="T33" fmla="*/ 500 h 1240"/>
                  <a:gd name="T34" fmla="*/ 676 w 1220"/>
                  <a:gd name="T35" fmla="*/ 439 h 1240"/>
                  <a:gd name="T36" fmla="*/ 718 w 1220"/>
                  <a:gd name="T37" fmla="*/ 408 h 1240"/>
                  <a:gd name="T38" fmla="*/ 757 w 1220"/>
                  <a:gd name="T39" fmla="*/ 362 h 1240"/>
                  <a:gd name="T40" fmla="*/ 782 w 1220"/>
                  <a:gd name="T41" fmla="*/ 335 h 1240"/>
                  <a:gd name="T42" fmla="*/ 923 w 1220"/>
                  <a:gd name="T43" fmla="*/ 138 h 1240"/>
                  <a:gd name="T44" fmla="*/ 983 w 1220"/>
                  <a:gd name="T45" fmla="*/ 93 h 1240"/>
                  <a:gd name="T46" fmla="*/ 1043 w 1220"/>
                  <a:gd name="T47" fmla="*/ 55 h 1240"/>
                  <a:gd name="T48" fmla="*/ 1220 w 1220"/>
                  <a:gd name="T49" fmla="*/ 0 h 124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220"/>
                  <a:gd name="T76" fmla="*/ 0 h 1240"/>
                  <a:gd name="T77" fmla="*/ 1220 w 1220"/>
                  <a:gd name="T78" fmla="*/ 1240 h 124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220" h="1240">
                    <a:moveTo>
                      <a:pt x="1220" y="0"/>
                    </a:moveTo>
                    <a:lnTo>
                      <a:pt x="1100" y="1040"/>
                    </a:lnTo>
                    <a:lnTo>
                      <a:pt x="643" y="1103"/>
                    </a:lnTo>
                    <a:lnTo>
                      <a:pt x="587" y="1107"/>
                    </a:lnTo>
                    <a:lnTo>
                      <a:pt x="508" y="1145"/>
                    </a:lnTo>
                    <a:lnTo>
                      <a:pt x="440" y="1188"/>
                    </a:lnTo>
                    <a:lnTo>
                      <a:pt x="390" y="1225"/>
                    </a:lnTo>
                    <a:lnTo>
                      <a:pt x="315" y="1232"/>
                    </a:lnTo>
                    <a:lnTo>
                      <a:pt x="255" y="1240"/>
                    </a:lnTo>
                    <a:lnTo>
                      <a:pt x="0" y="1165"/>
                    </a:lnTo>
                    <a:lnTo>
                      <a:pt x="49" y="1005"/>
                    </a:lnTo>
                    <a:lnTo>
                      <a:pt x="72" y="930"/>
                    </a:lnTo>
                    <a:lnTo>
                      <a:pt x="103" y="870"/>
                    </a:lnTo>
                    <a:lnTo>
                      <a:pt x="147" y="820"/>
                    </a:lnTo>
                    <a:lnTo>
                      <a:pt x="207" y="775"/>
                    </a:lnTo>
                    <a:lnTo>
                      <a:pt x="530" y="555"/>
                    </a:lnTo>
                    <a:lnTo>
                      <a:pt x="607" y="500"/>
                    </a:lnTo>
                    <a:lnTo>
                      <a:pt x="676" y="439"/>
                    </a:lnTo>
                    <a:lnTo>
                      <a:pt x="718" y="408"/>
                    </a:lnTo>
                    <a:lnTo>
                      <a:pt x="757" y="362"/>
                    </a:lnTo>
                    <a:lnTo>
                      <a:pt x="782" y="335"/>
                    </a:lnTo>
                    <a:lnTo>
                      <a:pt x="923" y="138"/>
                    </a:lnTo>
                    <a:lnTo>
                      <a:pt x="983" y="93"/>
                    </a:lnTo>
                    <a:lnTo>
                      <a:pt x="1043" y="55"/>
                    </a:lnTo>
                    <a:lnTo>
                      <a:pt x="122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43" name="Freeform 41"/>
              <p:cNvSpPr>
                <a:spLocks/>
              </p:cNvSpPr>
              <p:nvPr/>
            </p:nvSpPr>
            <p:spPr bwMode="auto">
              <a:xfrm>
                <a:off x="3370" y="1562"/>
                <a:ext cx="814" cy="974"/>
              </a:xfrm>
              <a:custGeom>
                <a:avLst/>
                <a:gdLst>
                  <a:gd name="T0" fmla="*/ 383 w 4074"/>
                  <a:gd name="T1" fmla="*/ 13 h 4866"/>
                  <a:gd name="T2" fmla="*/ 2834 w 4074"/>
                  <a:gd name="T3" fmla="*/ 340 h 4866"/>
                  <a:gd name="T4" fmla="*/ 3086 w 4074"/>
                  <a:gd name="T5" fmla="*/ 371 h 4866"/>
                  <a:gd name="T6" fmla="*/ 3106 w 4074"/>
                  <a:gd name="T7" fmla="*/ 760 h 4866"/>
                  <a:gd name="T8" fmla="*/ 3392 w 4074"/>
                  <a:gd name="T9" fmla="*/ 1575 h 4866"/>
                  <a:gd name="T10" fmla="*/ 3486 w 4074"/>
                  <a:gd name="T11" fmla="*/ 1778 h 4866"/>
                  <a:gd name="T12" fmla="*/ 3656 w 4074"/>
                  <a:gd name="T13" fmla="*/ 1928 h 4866"/>
                  <a:gd name="T14" fmla="*/ 4074 w 4074"/>
                  <a:gd name="T15" fmla="*/ 2533 h 4866"/>
                  <a:gd name="T16" fmla="*/ 2155 w 4074"/>
                  <a:gd name="T17" fmla="*/ 3965 h 4866"/>
                  <a:gd name="T18" fmla="*/ 1593 w 4074"/>
                  <a:gd name="T19" fmla="*/ 4291 h 4866"/>
                  <a:gd name="T20" fmla="*/ 1381 w 4074"/>
                  <a:gd name="T21" fmla="*/ 4291 h 4866"/>
                  <a:gd name="T22" fmla="*/ 1223 w 4074"/>
                  <a:gd name="T23" fmla="*/ 4308 h 4866"/>
                  <a:gd name="T24" fmla="*/ 1057 w 4074"/>
                  <a:gd name="T25" fmla="*/ 4366 h 4866"/>
                  <a:gd name="T26" fmla="*/ 538 w 4074"/>
                  <a:gd name="T27" fmla="*/ 4866 h 4866"/>
                  <a:gd name="T28" fmla="*/ 731 w 4074"/>
                  <a:gd name="T29" fmla="*/ 4550 h 4866"/>
                  <a:gd name="T30" fmla="*/ 972 w 4074"/>
                  <a:gd name="T31" fmla="*/ 4313 h 4866"/>
                  <a:gd name="T32" fmla="*/ 1278 w 4074"/>
                  <a:gd name="T33" fmla="*/ 4115 h 4866"/>
                  <a:gd name="T34" fmla="*/ 1453 w 4074"/>
                  <a:gd name="T35" fmla="*/ 3948 h 4866"/>
                  <a:gd name="T36" fmla="*/ 1676 w 4074"/>
                  <a:gd name="T37" fmla="*/ 3741 h 4866"/>
                  <a:gd name="T38" fmla="*/ 1829 w 4074"/>
                  <a:gd name="T39" fmla="*/ 3496 h 4866"/>
                  <a:gd name="T40" fmla="*/ 1906 w 4074"/>
                  <a:gd name="T41" fmla="*/ 3291 h 4866"/>
                  <a:gd name="T42" fmla="*/ 1943 w 4074"/>
                  <a:gd name="T43" fmla="*/ 3098 h 4866"/>
                  <a:gd name="T44" fmla="*/ 1923 w 4074"/>
                  <a:gd name="T45" fmla="*/ 2895 h 4866"/>
                  <a:gd name="T46" fmla="*/ 1863 w 4074"/>
                  <a:gd name="T47" fmla="*/ 2712 h 4866"/>
                  <a:gd name="T48" fmla="*/ 1765 w 4074"/>
                  <a:gd name="T49" fmla="*/ 2565 h 4866"/>
                  <a:gd name="T50" fmla="*/ 1655 w 4074"/>
                  <a:gd name="T51" fmla="*/ 2473 h 4866"/>
                  <a:gd name="T52" fmla="*/ 1555 w 4074"/>
                  <a:gd name="T53" fmla="*/ 2430 h 4866"/>
                  <a:gd name="T54" fmla="*/ 482 w 4074"/>
                  <a:gd name="T55" fmla="*/ 2443 h 4866"/>
                  <a:gd name="T56" fmla="*/ 0 w 4074"/>
                  <a:gd name="T57" fmla="*/ 2511 h 4866"/>
                  <a:gd name="T58" fmla="*/ 103 w 4074"/>
                  <a:gd name="T59" fmla="*/ 2033 h 4866"/>
                  <a:gd name="T60" fmla="*/ 345 w 4074"/>
                  <a:gd name="T61" fmla="*/ 643 h 4866"/>
                  <a:gd name="T62" fmla="*/ 358 w 4074"/>
                  <a:gd name="T63" fmla="*/ 421 h 4866"/>
                  <a:gd name="T64" fmla="*/ 287 w 4074"/>
                  <a:gd name="T65" fmla="*/ 0 h 486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4074"/>
                  <a:gd name="T100" fmla="*/ 0 h 4866"/>
                  <a:gd name="T101" fmla="*/ 4074 w 4074"/>
                  <a:gd name="T102" fmla="*/ 4866 h 486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4074" h="4866">
                    <a:moveTo>
                      <a:pt x="287" y="0"/>
                    </a:moveTo>
                    <a:lnTo>
                      <a:pt x="383" y="13"/>
                    </a:lnTo>
                    <a:lnTo>
                      <a:pt x="1388" y="148"/>
                    </a:lnTo>
                    <a:lnTo>
                      <a:pt x="2834" y="340"/>
                    </a:lnTo>
                    <a:lnTo>
                      <a:pt x="2983" y="357"/>
                    </a:lnTo>
                    <a:lnTo>
                      <a:pt x="3086" y="371"/>
                    </a:lnTo>
                    <a:lnTo>
                      <a:pt x="3086" y="585"/>
                    </a:lnTo>
                    <a:lnTo>
                      <a:pt x="3106" y="760"/>
                    </a:lnTo>
                    <a:lnTo>
                      <a:pt x="3243" y="1193"/>
                    </a:lnTo>
                    <a:lnTo>
                      <a:pt x="3392" y="1575"/>
                    </a:lnTo>
                    <a:lnTo>
                      <a:pt x="3423" y="1663"/>
                    </a:lnTo>
                    <a:lnTo>
                      <a:pt x="3486" y="1778"/>
                    </a:lnTo>
                    <a:lnTo>
                      <a:pt x="3564" y="1863"/>
                    </a:lnTo>
                    <a:lnTo>
                      <a:pt x="3656" y="1928"/>
                    </a:lnTo>
                    <a:lnTo>
                      <a:pt x="3759" y="2023"/>
                    </a:lnTo>
                    <a:lnTo>
                      <a:pt x="4074" y="2533"/>
                    </a:lnTo>
                    <a:lnTo>
                      <a:pt x="3751" y="2781"/>
                    </a:lnTo>
                    <a:lnTo>
                      <a:pt x="2155" y="3965"/>
                    </a:lnTo>
                    <a:lnTo>
                      <a:pt x="1595" y="4291"/>
                    </a:lnTo>
                    <a:lnTo>
                      <a:pt x="1593" y="4291"/>
                    </a:lnTo>
                    <a:lnTo>
                      <a:pt x="1591" y="4291"/>
                    </a:lnTo>
                    <a:lnTo>
                      <a:pt x="1381" y="4291"/>
                    </a:lnTo>
                    <a:lnTo>
                      <a:pt x="1333" y="4291"/>
                    </a:lnTo>
                    <a:lnTo>
                      <a:pt x="1223" y="4308"/>
                    </a:lnTo>
                    <a:lnTo>
                      <a:pt x="1140" y="4320"/>
                    </a:lnTo>
                    <a:lnTo>
                      <a:pt x="1057" y="4366"/>
                    </a:lnTo>
                    <a:lnTo>
                      <a:pt x="983" y="4423"/>
                    </a:lnTo>
                    <a:lnTo>
                      <a:pt x="538" y="4866"/>
                    </a:lnTo>
                    <a:lnTo>
                      <a:pt x="570" y="4793"/>
                    </a:lnTo>
                    <a:lnTo>
                      <a:pt x="731" y="4550"/>
                    </a:lnTo>
                    <a:lnTo>
                      <a:pt x="878" y="4399"/>
                    </a:lnTo>
                    <a:lnTo>
                      <a:pt x="972" y="4313"/>
                    </a:lnTo>
                    <a:lnTo>
                      <a:pt x="1275" y="4118"/>
                    </a:lnTo>
                    <a:lnTo>
                      <a:pt x="1278" y="4115"/>
                    </a:lnTo>
                    <a:lnTo>
                      <a:pt x="1366" y="4042"/>
                    </a:lnTo>
                    <a:lnTo>
                      <a:pt x="1453" y="3948"/>
                    </a:lnTo>
                    <a:lnTo>
                      <a:pt x="1580" y="3843"/>
                    </a:lnTo>
                    <a:lnTo>
                      <a:pt x="1676" y="3741"/>
                    </a:lnTo>
                    <a:lnTo>
                      <a:pt x="1756" y="3627"/>
                    </a:lnTo>
                    <a:lnTo>
                      <a:pt x="1829" y="3496"/>
                    </a:lnTo>
                    <a:lnTo>
                      <a:pt x="1868" y="3395"/>
                    </a:lnTo>
                    <a:lnTo>
                      <a:pt x="1906" y="3291"/>
                    </a:lnTo>
                    <a:lnTo>
                      <a:pt x="1926" y="3210"/>
                    </a:lnTo>
                    <a:lnTo>
                      <a:pt x="1943" y="3098"/>
                    </a:lnTo>
                    <a:lnTo>
                      <a:pt x="1939" y="2983"/>
                    </a:lnTo>
                    <a:lnTo>
                      <a:pt x="1923" y="2895"/>
                    </a:lnTo>
                    <a:lnTo>
                      <a:pt x="1893" y="2791"/>
                    </a:lnTo>
                    <a:lnTo>
                      <a:pt x="1863" y="2712"/>
                    </a:lnTo>
                    <a:lnTo>
                      <a:pt x="1819" y="2631"/>
                    </a:lnTo>
                    <a:lnTo>
                      <a:pt x="1765" y="2565"/>
                    </a:lnTo>
                    <a:lnTo>
                      <a:pt x="1708" y="2508"/>
                    </a:lnTo>
                    <a:lnTo>
                      <a:pt x="1655" y="2473"/>
                    </a:lnTo>
                    <a:lnTo>
                      <a:pt x="1609" y="2443"/>
                    </a:lnTo>
                    <a:lnTo>
                      <a:pt x="1555" y="2430"/>
                    </a:lnTo>
                    <a:lnTo>
                      <a:pt x="1491" y="2415"/>
                    </a:lnTo>
                    <a:lnTo>
                      <a:pt x="482" y="2443"/>
                    </a:lnTo>
                    <a:lnTo>
                      <a:pt x="480" y="2443"/>
                    </a:lnTo>
                    <a:lnTo>
                      <a:pt x="0" y="2511"/>
                    </a:lnTo>
                    <a:lnTo>
                      <a:pt x="103" y="2038"/>
                    </a:lnTo>
                    <a:lnTo>
                      <a:pt x="103" y="2033"/>
                    </a:lnTo>
                    <a:lnTo>
                      <a:pt x="330" y="776"/>
                    </a:lnTo>
                    <a:lnTo>
                      <a:pt x="345" y="643"/>
                    </a:lnTo>
                    <a:lnTo>
                      <a:pt x="360" y="528"/>
                    </a:lnTo>
                    <a:lnTo>
                      <a:pt x="358" y="421"/>
                    </a:lnTo>
                    <a:lnTo>
                      <a:pt x="355" y="340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44" name="Freeform 42"/>
              <p:cNvSpPr>
                <a:spLocks/>
              </p:cNvSpPr>
              <p:nvPr/>
            </p:nvSpPr>
            <p:spPr bwMode="auto">
              <a:xfrm>
                <a:off x="3689" y="1889"/>
                <a:ext cx="734" cy="532"/>
              </a:xfrm>
              <a:custGeom>
                <a:avLst/>
                <a:gdLst>
                  <a:gd name="T0" fmla="*/ 3671 w 3671"/>
                  <a:gd name="T1" fmla="*/ 0 h 2656"/>
                  <a:gd name="T2" fmla="*/ 3671 w 3671"/>
                  <a:gd name="T3" fmla="*/ 3 h 2656"/>
                  <a:gd name="T4" fmla="*/ 3644 w 3671"/>
                  <a:gd name="T5" fmla="*/ 255 h 2656"/>
                  <a:gd name="T6" fmla="*/ 3644 w 3671"/>
                  <a:gd name="T7" fmla="*/ 260 h 2656"/>
                  <a:gd name="T8" fmla="*/ 3634 w 3671"/>
                  <a:gd name="T9" fmla="*/ 333 h 2656"/>
                  <a:gd name="T10" fmla="*/ 3457 w 3671"/>
                  <a:gd name="T11" fmla="*/ 388 h 2656"/>
                  <a:gd name="T12" fmla="*/ 3397 w 3671"/>
                  <a:gd name="T13" fmla="*/ 426 h 2656"/>
                  <a:gd name="T14" fmla="*/ 3337 w 3671"/>
                  <a:gd name="T15" fmla="*/ 471 h 2656"/>
                  <a:gd name="T16" fmla="*/ 3196 w 3671"/>
                  <a:gd name="T17" fmla="*/ 668 h 2656"/>
                  <a:gd name="T18" fmla="*/ 3171 w 3671"/>
                  <a:gd name="T19" fmla="*/ 695 h 2656"/>
                  <a:gd name="T20" fmla="*/ 3132 w 3671"/>
                  <a:gd name="T21" fmla="*/ 741 h 2656"/>
                  <a:gd name="T22" fmla="*/ 3090 w 3671"/>
                  <a:gd name="T23" fmla="*/ 772 h 2656"/>
                  <a:gd name="T24" fmla="*/ 3021 w 3671"/>
                  <a:gd name="T25" fmla="*/ 833 h 2656"/>
                  <a:gd name="T26" fmla="*/ 2944 w 3671"/>
                  <a:gd name="T27" fmla="*/ 888 h 2656"/>
                  <a:gd name="T28" fmla="*/ 2621 w 3671"/>
                  <a:gd name="T29" fmla="*/ 1108 h 2656"/>
                  <a:gd name="T30" fmla="*/ 2561 w 3671"/>
                  <a:gd name="T31" fmla="*/ 1153 h 2656"/>
                  <a:gd name="T32" fmla="*/ 2517 w 3671"/>
                  <a:gd name="T33" fmla="*/ 1203 h 2656"/>
                  <a:gd name="T34" fmla="*/ 2486 w 3671"/>
                  <a:gd name="T35" fmla="*/ 1263 h 2656"/>
                  <a:gd name="T36" fmla="*/ 2463 w 3671"/>
                  <a:gd name="T37" fmla="*/ 1338 h 2656"/>
                  <a:gd name="T38" fmla="*/ 2414 w 3671"/>
                  <a:gd name="T39" fmla="*/ 1498 h 2656"/>
                  <a:gd name="T40" fmla="*/ 2318 w 3671"/>
                  <a:gd name="T41" fmla="*/ 1631 h 2656"/>
                  <a:gd name="T42" fmla="*/ 2314 w 3671"/>
                  <a:gd name="T43" fmla="*/ 1638 h 2656"/>
                  <a:gd name="T44" fmla="*/ 2266 w 3671"/>
                  <a:gd name="T45" fmla="*/ 1708 h 2656"/>
                  <a:gd name="T46" fmla="*/ 2226 w 3671"/>
                  <a:gd name="T47" fmla="*/ 1760 h 2656"/>
                  <a:gd name="T48" fmla="*/ 2187 w 3671"/>
                  <a:gd name="T49" fmla="*/ 1805 h 2656"/>
                  <a:gd name="T50" fmla="*/ 2148 w 3671"/>
                  <a:gd name="T51" fmla="*/ 1828 h 2656"/>
                  <a:gd name="T52" fmla="*/ 1778 w 3671"/>
                  <a:gd name="T53" fmla="*/ 2048 h 2656"/>
                  <a:gd name="T54" fmla="*/ 1693 w 3671"/>
                  <a:gd name="T55" fmla="*/ 2090 h 2656"/>
                  <a:gd name="T56" fmla="*/ 1623 w 3671"/>
                  <a:gd name="T57" fmla="*/ 2129 h 2656"/>
                  <a:gd name="T58" fmla="*/ 1006 w 3671"/>
                  <a:gd name="T59" fmla="*/ 2351 h 2656"/>
                  <a:gd name="T60" fmla="*/ 1004 w 3671"/>
                  <a:gd name="T61" fmla="*/ 2351 h 2656"/>
                  <a:gd name="T62" fmla="*/ 485 w 3671"/>
                  <a:gd name="T63" fmla="*/ 2513 h 2656"/>
                  <a:gd name="T64" fmla="*/ 170 w 3671"/>
                  <a:gd name="T65" fmla="*/ 2613 h 2656"/>
                  <a:gd name="T66" fmla="*/ 0 w 3671"/>
                  <a:gd name="T67" fmla="*/ 2656 h 2656"/>
                  <a:gd name="T68" fmla="*/ 560 w 3671"/>
                  <a:gd name="T69" fmla="*/ 2330 h 2656"/>
                  <a:gd name="T70" fmla="*/ 2156 w 3671"/>
                  <a:gd name="T71" fmla="*/ 1146 h 2656"/>
                  <a:gd name="T72" fmla="*/ 2479 w 3671"/>
                  <a:gd name="T73" fmla="*/ 898 h 2656"/>
                  <a:gd name="T74" fmla="*/ 2482 w 3671"/>
                  <a:gd name="T75" fmla="*/ 896 h 2656"/>
                  <a:gd name="T76" fmla="*/ 3671 w 3671"/>
                  <a:gd name="T77" fmla="*/ 0 h 265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3671"/>
                  <a:gd name="T118" fmla="*/ 0 h 2656"/>
                  <a:gd name="T119" fmla="*/ 3671 w 3671"/>
                  <a:gd name="T120" fmla="*/ 2656 h 2656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3671" h="2656">
                    <a:moveTo>
                      <a:pt x="3671" y="0"/>
                    </a:moveTo>
                    <a:lnTo>
                      <a:pt x="3671" y="3"/>
                    </a:lnTo>
                    <a:lnTo>
                      <a:pt x="3644" y="255"/>
                    </a:lnTo>
                    <a:lnTo>
                      <a:pt x="3644" y="260"/>
                    </a:lnTo>
                    <a:lnTo>
                      <a:pt x="3634" y="333"/>
                    </a:lnTo>
                    <a:lnTo>
                      <a:pt x="3457" y="388"/>
                    </a:lnTo>
                    <a:lnTo>
                      <a:pt x="3397" y="426"/>
                    </a:lnTo>
                    <a:lnTo>
                      <a:pt x="3337" y="471"/>
                    </a:lnTo>
                    <a:lnTo>
                      <a:pt x="3196" y="668"/>
                    </a:lnTo>
                    <a:lnTo>
                      <a:pt x="3171" y="695"/>
                    </a:lnTo>
                    <a:lnTo>
                      <a:pt x="3132" y="741"/>
                    </a:lnTo>
                    <a:lnTo>
                      <a:pt x="3090" y="772"/>
                    </a:lnTo>
                    <a:lnTo>
                      <a:pt x="3021" y="833"/>
                    </a:lnTo>
                    <a:lnTo>
                      <a:pt x="2944" y="888"/>
                    </a:lnTo>
                    <a:lnTo>
                      <a:pt x="2621" y="1108"/>
                    </a:lnTo>
                    <a:lnTo>
                      <a:pt x="2561" y="1153"/>
                    </a:lnTo>
                    <a:lnTo>
                      <a:pt x="2517" y="1203"/>
                    </a:lnTo>
                    <a:lnTo>
                      <a:pt x="2486" y="1263"/>
                    </a:lnTo>
                    <a:lnTo>
                      <a:pt x="2463" y="1338"/>
                    </a:lnTo>
                    <a:lnTo>
                      <a:pt x="2414" y="1498"/>
                    </a:lnTo>
                    <a:lnTo>
                      <a:pt x="2318" y="1631"/>
                    </a:lnTo>
                    <a:lnTo>
                      <a:pt x="2314" y="1638"/>
                    </a:lnTo>
                    <a:lnTo>
                      <a:pt x="2266" y="1708"/>
                    </a:lnTo>
                    <a:lnTo>
                      <a:pt x="2226" y="1760"/>
                    </a:lnTo>
                    <a:lnTo>
                      <a:pt x="2187" y="1805"/>
                    </a:lnTo>
                    <a:lnTo>
                      <a:pt x="2148" y="1828"/>
                    </a:lnTo>
                    <a:lnTo>
                      <a:pt x="1778" y="2048"/>
                    </a:lnTo>
                    <a:lnTo>
                      <a:pt x="1693" y="2090"/>
                    </a:lnTo>
                    <a:lnTo>
                      <a:pt x="1623" y="2129"/>
                    </a:lnTo>
                    <a:lnTo>
                      <a:pt x="1006" y="2351"/>
                    </a:lnTo>
                    <a:lnTo>
                      <a:pt x="1004" y="2351"/>
                    </a:lnTo>
                    <a:lnTo>
                      <a:pt x="485" y="2513"/>
                    </a:lnTo>
                    <a:lnTo>
                      <a:pt x="170" y="2613"/>
                    </a:lnTo>
                    <a:lnTo>
                      <a:pt x="0" y="2656"/>
                    </a:lnTo>
                    <a:lnTo>
                      <a:pt x="560" y="2330"/>
                    </a:lnTo>
                    <a:lnTo>
                      <a:pt x="2156" y="1146"/>
                    </a:lnTo>
                    <a:lnTo>
                      <a:pt x="2479" y="898"/>
                    </a:lnTo>
                    <a:lnTo>
                      <a:pt x="2482" y="896"/>
                    </a:lnTo>
                    <a:lnTo>
                      <a:pt x="3671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45" name="Freeform 43"/>
              <p:cNvSpPr>
                <a:spLocks/>
              </p:cNvSpPr>
              <p:nvPr/>
            </p:nvSpPr>
            <p:spPr bwMode="auto">
              <a:xfrm>
                <a:off x="3268" y="2051"/>
                <a:ext cx="357" cy="505"/>
              </a:xfrm>
              <a:custGeom>
                <a:avLst/>
                <a:gdLst>
                  <a:gd name="T0" fmla="*/ 508 w 1786"/>
                  <a:gd name="T1" fmla="*/ 68 h 2525"/>
                  <a:gd name="T2" fmla="*/ 988 w 1786"/>
                  <a:gd name="T3" fmla="*/ 0 h 2525"/>
                  <a:gd name="T4" fmla="*/ 946 w 1786"/>
                  <a:gd name="T5" fmla="*/ 335 h 2525"/>
                  <a:gd name="T6" fmla="*/ 938 w 1786"/>
                  <a:gd name="T7" fmla="*/ 572 h 2525"/>
                  <a:gd name="T8" fmla="*/ 955 w 1786"/>
                  <a:gd name="T9" fmla="*/ 830 h 2525"/>
                  <a:gd name="T10" fmla="*/ 1001 w 1786"/>
                  <a:gd name="T11" fmla="*/ 1040 h 2525"/>
                  <a:gd name="T12" fmla="*/ 1028 w 1786"/>
                  <a:gd name="T13" fmla="*/ 1195 h 2525"/>
                  <a:gd name="T14" fmla="*/ 1061 w 1786"/>
                  <a:gd name="T15" fmla="*/ 1495 h 2525"/>
                  <a:gd name="T16" fmla="*/ 1786 w 1786"/>
                  <a:gd name="T17" fmla="*/ 1672 h 2525"/>
                  <a:gd name="T18" fmla="*/ 1783 w 1786"/>
                  <a:gd name="T19" fmla="*/ 1675 h 2525"/>
                  <a:gd name="T20" fmla="*/ 1480 w 1786"/>
                  <a:gd name="T21" fmla="*/ 1870 h 2525"/>
                  <a:gd name="T22" fmla="*/ 1386 w 1786"/>
                  <a:gd name="T23" fmla="*/ 1956 h 2525"/>
                  <a:gd name="T24" fmla="*/ 1239 w 1786"/>
                  <a:gd name="T25" fmla="*/ 2107 h 2525"/>
                  <a:gd name="T26" fmla="*/ 1078 w 1786"/>
                  <a:gd name="T27" fmla="*/ 2350 h 2525"/>
                  <a:gd name="T28" fmla="*/ 1046 w 1786"/>
                  <a:gd name="T29" fmla="*/ 2423 h 2525"/>
                  <a:gd name="T30" fmla="*/ 1040 w 1786"/>
                  <a:gd name="T31" fmla="*/ 2429 h 2525"/>
                  <a:gd name="T32" fmla="*/ 855 w 1786"/>
                  <a:gd name="T33" fmla="*/ 2487 h 2525"/>
                  <a:gd name="T34" fmla="*/ 826 w 1786"/>
                  <a:gd name="T35" fmla="*/ 2500 h 2525"/>
                  <a:gd name="T36" fmla="*/ 781 w 1786"/>
                  <a:gd name="T37" fmla="*/ 2525 h 2525"/>
                  <a:gd name="T38" fmla="*/ 768 w 1786"/>
                  <a:gd name="T39" fmla="*/ 2497 h 2525"/>
                  <a:gd name="T40" fmla="*/ 0 w 1786"/>
                  <a:gd name="T41" fmla="*/ 1858 h 2525"/>
                  <a:gd name="T42" fmla="*/ 40 w 1786"/>
                  <a:gd name="T43" fmla="*/ 1805 h 2525"/>
                  <a:gd name="T44" fmla="*/ 56 w 1786"/>
                  <a:gd name="T45" fmla="*/ 1765 h 2525"/>
                  <a:gd name="T46" fmla="*/ 81 w 1786"/>
                  <a:gd name="T47" fmla="*/ 1713 h 2525"/>
                  <a:gd name="T48" fmla="*/ 106 w 1786"/>
                  <a:gd name="T49" fmla="*/ 1672 h 2525"/>
                  <a:gd name="T50" fmla="*/ 146 w 1786"/>
                  <a:gd name="T51" fmla="*/ 1597 h 2525"/>
                  <a:gd name="T52" fmla="*/ 166 w 1786"/>
                  <a:gd name="T53" fmla="*/ 1537 h 2525"/>
                  <a:gd name="T54" fmla="*/ 198 w 1786"/>
                  <a:gd name="T55" fmla="*/ 1465 h 2525"/>
                  <a:gd name="T56" fmla="*/ 508 w 1786"/>
                  <a:gd name="T57" fmla="*/ 72 h 2525"/>
                  <a:gd name="T58" fmla="*/ 508 w 1786"/>
                  <a:gd name="T59" fmla="*/ 68 h 2525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1786"/>
                  <a:gd name="T91" fmla="*/ 0 h 2525"/>
                  <a:gd name="T92" fmla="*/ 1786 w 1786"/>
                  <a:gd name="T93" fmla="*/ 2525 h 2525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1786" h="2525">
                    <a:moveTo>
                      <a:pt x="508" y="68"/>
                    </a:moveTo>
                    <a:lnTo>
                      <a:pt x="988" y="0"/>
                    </a:lnTo>
                    <a:lnTo>
                      <a:pt x="946" y="335"/>
                    </a:lnTo>
                    <a:lnTo>
                      <a:pt x="938" y="572"/>
                    </a:lnTo>
                    <a:lnTo>
                      <a:pt x="955" y="830"/>
                    </a:lnTo>
                    <a:lnTo>
                      <a:pt x="1001" y="1040"/>
                    </a:lnTo>
                    <a:lnTo>
                      <a:pt x="1028" y="1195"/>
                    </a:lnTo>
                    <a:lnTo>
                      <a:pt x="1061" y="1495"/>
                    </a:lnTo>
                    <a:lnTo>
                      <a:pt x="1786" y="1672"/>
                    </a:lnTo>
                    <a:lnTo>
                      <a:pt x="1783" y="1675"/>
                    </a:lnTo>
                    <a:lnTo>
                      <a:pt x="1480" y="1870"/>
                    </a:lnTo>
                    <a:lnTo>
                      <a:pt x="1386" y="1956"/>
                    </a:lnTo>
                    <a:lnTo>
                      <a:pt x="1239" y="2107"/>
                    </a:lnTo>
                    <a:lnTo>
                      <a:pt x="1078" y="2350"/>
                    </a:lnTo>
                    <a:lnTo>
                      <a:pt x="1046" y="2423"/>
                    </a:lnTo>
                    <a:lnTo>
                      <a:pt x="1040" y="2429"/>
                    </a:lnTo>
                    <a:lnTo>
                      <a:pt x="855" y="2487"/>
                    </a:lnTo>
                    <a:lnTo>
                      <a:pt x="826" y="2500"/>
                    </a:lnTo>
                    <a:lnTo>
                      <a:pt x="781" y="2525"/>
                    </a:lnTo>
                    <a:lnTo>
                      <a:pt x="768" y="2497"/>
                    </a:lnTo>
                    <a:lnTo>
                      <a:pt x="0" y="1858"/>
                    </a:lnTo>
                    <a:lnTo>
                      <a:pt x="40" y="1805"/>
                    </a:lnTo>
                    <a:lnTo>
                      <a:pt x="56" y="1765"/>
                    </a:lnTo>
                    <a:lnTo>
                      <a:pt x="81" y="1713"/>
                    </a:lnTo>
                    <a:lnTo>
                      <a:pt x="106" y="1672"/>
                    </a:lnTo>
                    <a:lnTo>
                      <a:pt x="146" y="1597"/>
                    </a:lnTo>
                    <a:lnTo>
                      <a:pt x="166" y="1537"/>
                    </a:lnTo>
                    <a:lnTo>
                      <a:pt x="198" y="1465"/>
                    </a:lnTo>
                    <a:lnTo>
                      <a:pt x="508" y="72"/>
                    </a:lnTo>
                    <a:lnTo>
                      <a:pt x="508" y="6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46" name="Freeform 44"/>
              <p:cNvSpPr>
                <a:spLocks/>
              </p:cNvSpPr>
              <p:nvPr/>
            </p:nvSpPr>
            <p:spPr bwMode="auto">
              <a:xfrm>
                <a:off x="3568" y="1404"/>
                <a:ext cx="122" cy="145"/>
              </a:xfrm>
              <a:custGeom>
                <a:avLst/>
                <a:gdLst>
                  <a:gd name="T0" fmla="*/ 573 w 610"/>
                  <a:gd name="T1" fmla="*/ 108 h 723"/>
                  <a:gd name="T2" fmla="*/ 610 w 610"/>
                  <a:gd name="T3" fmla="*/ 248 h 723"/>
                  <a:gd name="T4" fmla="*/ 587 w 610"/>
                  <a:gd name="T5" fmla="*/ 441 h 723"/>
                  <a:gd name="T6" fmla="*/ 440 w 610"/>
                  <a:gd name="T7" fmla="*/ 425 h 723"/>
                  <a:gd name="T8" fmla="*/ 405 w 610"/>
                  <a:gd name="T9" fmla="*/ 723 h 723"/>
                  <a:gd name="T10" fmla="*/ 182 w 610"/>
                  <a:gd name="T11" fmla="*/ 676 h 723"/>
                  <a:gd name="T12" fmla="*/ 100 w 610"/>
                  <a:gd name="T13" fmla="*/ 658 h 723"/>
                  <a:gd name="T14" fmla="*/ 43 w 610"/>
                  <a:gd name="T15" fmla="*/ 633 h 723"/>
                  <a:gd name="T16" fmla="*/ 18 w 610"/>
                  <a:gd name="T17" fmla="*/ 608 h 723"/>
                  <a:gd name="T18" fmla="*/ 2 w 610"/>
                  <a:gd name="T19" fmla="*/ 548 h 723"/>
                  <a:gd name="T20" fmla="*/ 0 w 610"/>
                  <a:gd name="T21" fmla="*/ 491 h 723"/>
                  <a:gd name="T22" fmla="*/ 5 w 610"/>
                  <a:gd name="T23" fmla="*/ 0 h 723"/>
                  <a:gd name="T24" fmla="*/ 573 w 610"/>
                  <a:gd name="T25" fmla="*/ 108 h 72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610"/>
                  <a:gd name="T40" fmla="*/ 0 h 723"/>
                  <a:gd name="T41" fmla="*/ 610 w 610"/>
                  <a:gd name="T42" fmla="*/ 723 h 72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610" h="723">
                    <a:moveTo>
                      <a:pt x="573" y="108"/>
                    </a:moveTo>
                    <a:lnTo>
                      <a:pt x="610" y="248"/>
                    </a:lnTo>
                    <a:lnTo>
                      <a:pt x="587" y="441"/>
                    </a:lnTo>
                    <a:lnTo>
                      <a:pt x="440" y="425"/>
                    </a:lnTo>
                    <a:lnTo>
                      <a:pt x="405" y="723"/>
                    </a:lnTo>
                    <a:lnTo>
                      <a:pt x="182" y="676"/>
                    </a:lnTo>
                    <a:lnTo>
                      <a:pt x="100" y="658"/>
                    </a:lnTo>
                    <a:lnTo>
                      <a:pt x="43" y="633"/>
                    </a:lnTo>
                    <a:lnTo>
                      <a:pt x="18" y="608"/>
                    </a:lnTo>
                    <a:lnTo>
                      <a:pt x="2" y="548"/>
                    </a:lnTo>
                    <a:lnTo>
                      <a:pt x="0" y="491"/>
                    </a:lnTo>
                    <a:lnTo>
                      <a:pt x="5" y="0"/>
                    </a:lnTo>
                    <a:lnTo>
                      <a:pt x="573" y="10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47" name="Freeform 45"/>
              <p:cNvSpPr>
                <a:spLocks/>
              </p:cNvSpPr>
              <p:nvPr/>
            </p:nvSpPr>
            <p:spPr bwMode="auto">
              <a:xfrm>
                <a:off x="3671" y="452"/>
                <a:ext cx="917" cy="438"/>
              </a:xfrm>
              <a:custGeom>
                <a:avLst/>
                <a:gdLst>
                  <a:gd name="T0" fmla="*/ 1633 w 4586"/>
                  <a:gd name="T1" fmla="*/ 612 h 2190"/>
                  <a:gd name="T2" fmla="*/ 1930 w 4586"/>
                  <a:gd name="T3" fmla="*/ 481 h 2190"/>
                  <a:gd name="T4" fmla="*/ 2104 w 4586"/>
                  <a:gd name="T5" fmla="*/ 410 h 2190"/>
                  <a:gd name="T6" fmla="*/ 2324 w 4586"/>
                  <a:gd name="T7" fmla="*/ 340 h 2190"/>
                  <a:gd name="T8" fmla="*/ 2326 w 4586"/>
                  <a:gd name="T9" fmla="*/ 350 h 2190"/>
                  <a:gd name="T10" fmla="*/ 4586 w 4586"/>
                  <a:gd name="T11" fmla="*/ 0 h 2190"/>
                  <a:gd name="T12" fmla="*/ 4559 w 4586"/>
                  <a:gd name="T13" fmla="*/ 317 h 2190"/>
                  <a:gd name="T14" fmla="*/ 4526 w 4586"/>
                  <a:gd name="T15" fmla="*/ 348 h 2190"/>
                  <a:gd name="T16" fmla="*/ 4506 w 4586"/>
                  <a:gd name="T17" fmla="*/ 383 h 2190"/>
                  <a:gd name="T18" fmla="*/ 4479 w 4586"/>
                  <a:gd name="T19" fmla="*/ 442 h 2190"/>
                  <a:gd name="T20" fmla="*/ 4462 w 4586"/>
                  <a:gd name="T21" fmla="*/ 495 h 2190"/>
                  <a:gd name="T22" fmla="*/ 4451 w 4586"/>
                  <a:gd name="T23" fmla="*/ 585 h 2190"/>
                  <a:gd name="T24" fmla="*/ 4414 w 4586"/>
                  <a:gd name="T25" fmla="*/ 710 h 2190"/>
                  <a:gd name="T26" fmla="*/ 2311 w 4586"/>
                  <a:gd name="T27" fmla="*/ 1845 h 2190"/>
                  <a:gd name="T28" fmla="*/ 2164 w 4586"/>
                  <a:gd name="T29" fmla="*/ 1921 h 2190"/>
                  <a:gd name="T30" fmla="*/ 1670 w 4586"/>
                  <a:gd name="T31" fmla="*/ 2190 h 2190"/>
                  <a:gd name="T32" fmla="*/ 1143 w 4586"/>
                  <a:gd name="T33" fmla="*/ 1780 h 2190"/>
                  <a:gd name="T34" fmla="*/ 793 w 4586"/>
                  <a:gd name="T35" fmla="*/ 1540 h 2190"/>
                  <a:gd name="T36" fmla="*/ 678 w 4586"/>
                  <a:gd name="T37" fmla="*/ 1500 h 2190"/>
                  <a:gd name="T38" fmla="*/ 473 w 4586"/>
                  <a:gd name="T39" fmla="*/ 1548 h 2190"/>
                  <a:gd name="T40" fmla="*/ 338 w 4586"/>
                  <a:gd name="T41" fmla="*/ 1589 h 2190"/>
                  <a:gd name="T42" fmla="*/ 0 w 4586"/>
                  <a:gd name="T43" fmla="*/ 1735 h 2190"/>
                  <a:gd name="T44" fmla="*/ 35 w 4586"/>
                  <a:gd name="T45" fmla="*/ 1653 h 2190"/>
                  <a:gd name="T46" fmla="*/ 97 w 4586"/>
                  <a:gd name="T47" fmla="*/ 1600 h 2190"/>
                  <a:gd name="T48" fmla="*/ 250 w 4586"/>
                  <a:gd name="T49" fmla="*/ 1483 h 2190"/>
                  <a:gd name="T50" fmla="*/ 630 w 4586"/>
                  <a:gd name="T51" fmla="*/ 1257 h 2190"/>
                  <a:gd name="T52" fmla="*/ 1550 w 4586"/>
                  <a:gd name="T53" fmla="*/ 707 h 2190"/>
                  <a:gd name="T54" fmla="*/ 1633 w 4586"/>
                  <a:gd name="T55" fmla="*/ 612 h 2190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4586"/>
                  <a:gd name="T85" fmla="*/ 0 h 2190"/>
                  <a:gd name="T86" fmla="*/ 4586 w 4586"/>
                  <a:gd name="T87" fmla="*/ 2190 h 2190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4586" h="2190">
                    <a:moveTo>
                      <a:pt x="1633" y="612"/>
                    </a:moveTo>
                    <a:lnTo>
                      <a:pt x="1930" y="481"/>
                    </a:lnTo>
                    <a:lnTo>
                      <a:pt x="2104" y="410"/>
                    </a:lnTo>
                    <a:lnTo>
                      <a:pt x="2324" y="340"/>
                    </a:lnTo>
                    <a:lnTo>
                      <a:pt x="2326" y="350"/>
                    </a:lnTo>
                    <a:lnTo>
                      <a:pt x="4586" y="0"/>
                    </a:lnTo>
                    <a:lnTo>
                      <a:pt x="4559" y="317"/>
                    </a:lnTo>
                    <a:lnTo>
                      <a:pt x="4526" y="348"/>
                    </a:lnTo>
                    <a:lnTo>
                      <a:pt x="4506" y="383"/>
                    </a:lnTo>
                    <a:lnTo>
                      <a:pt x="4479" y="442"/>
                    </a:lnTo>
                    <a:lnTo>
                      <a:pt x="4462" y="495"/>
                    </a:lnTo>
                    <a:lnTo>
                      <a:pt x="4451" y="585"/>
                    </a:lnTo>
                    <a:lnTo>
                      <a:pt x="4414" y="710"/>
                    </a:lnTo>
                    <a:lnTo>
                      <a:pt x="2311" y="1845"/>
                    </a:lnTo>
                    <a:lnTo>
                      <a:pt x="2164" y="1921"/>
                    </a:lnTo>
                    <a:lnTo>
                      <a:pt x="1670" y="2190"/>
                    </a:lnTo>
                    <a:lnTo>
                      <a:pt x="1143" y="1780"/>
                    </a:lnTo>
                    <a:lnTo>
                      <a:pt x="793" y="1540"/>
                    </a:lnTo>
                    <a:lnTo>
                      <a:pt x="678" y="1500"/>
                    </a:lnTo>
                    <a:lnTo>
                      <a:pt x="473" y="1548"/>
                    </a:lnTo>
                    <a:lnTo>
                      <a:pt x="338" y="1589"/>
                    </a:lnTo>
                    <a:lnTo>
                      <a:pt x="0" y="1735"/>
                    </a:lnTo>
                    <a:lnTo>
                      <a:pt x="35" y="1653"/>
                    </a:lnTo>
                    <a:lnTo>
                      <a:pt x="97" y="1600"/>
                    </a:lnTo>
                    <a:lnTo>
                      <a:pt x="250" y="1483"/>
                    </a:lnTo>
                    <a:lnTo>
                      <a:pt x="630" y="1257"/>
                    </a:lnTo>
                    <a:lnTo>
                      <a:pt x="1550" y="707"/>
                    </a:lnTo>
                    <a:lnTo>
                      <a:pt x="1633" y="612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48" name="Freeform 46"/>
              <p:cNvSpPr>
                <a:spLocks/>
              </p:cNvSpPr>
              <p:nvPr/>
            </p:nvSpPr>
            <p:spPr bwMode="auto">
              <a:xfrm>
                <a:off x="3659" y="760"/>
                <a:ext cx="445" cy="568"/>
              </a:xfrm>
              <a:custGeom>
                <a:avLst/>
                <a:gdLst>
                  <a:gd name="T0" fmla="*/ 856 w 2227"/>
                  <a:gd name="T1" fmla="*/ 0 h 2840"/>
                  <a:gd name="T2" fmla="*/ 1358 w 2227"/>
                  <a:gd name="T3" fmla="*/ 1074 h 2840"/>
                  <a:gd name="T4" fmla="*/ 1654 w 2227"/>
                  <a:gd name="T5" fmla="*/ 1660 h 2840"/>
                  <a:gd name="T6" fmla="*/ 2076 w 2227"/>
                  <a:gd name="T7" fmla="*/ 2473 h 2840"/>
                  <a:gd name="T8" fmla="*/ 2084 w 2227"/>
                  <a:gd name="T9" fmla="*/ 2483 h 2840"/>
                  <a:gd name="T10" fmla="*/ 2221 w 2227"/>
                  <a:gd name="T11" fmla="*/ 2830 h 2840"/>
                  <a:gd name="T12" fmla="*/ 2227 w 2227"/>
                  <a:gd name="T13" fmla="*/ 2840 h 2840"/>
                  <a:gd name="T14" fmla="*/ 836 w 2227"/>
                  <a:gd name="T15" fmla="*/ 2620 h 2840"/>
                  <a:gd name="T16" fmla="*/ 0 w 2227"/>
                  <a:gd name="T17" fmla="*/ 2495 h 2840"/>
                  <a:gd name="T18" fmla="*/ 6 w 2227"/>
                  <a:gd name="T19" fmla="*/ 2462 h 2840"/>
                  <a:gd name="T20" fmla="*/ 79 w 2227"/>
                  <a:gd name="T21" fmla="*/ 1850 h 2840"/>
                  <a:gd name="T22" fmla="*/ 260 w 2227"/>
                  <a:gd name="T23" fmla="*/ 1200 h 2840"/>
                  <a:gd name="T24" fmla="*/ 531 w 2227"/>
                  <a:gd name="T25" fmla="*/ 582 h 2840"/>
                  <a:gd name="T26" fmla="*/ 856 w 2227"/>
                  <a:gd name="T27" fmla="*/ 0 h 2840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2227"/>
                  <a:gd name="T43" fmla="*/ 0 h 2840"/>
                  <a:gd name="T44" fmla="*/ 2227 w 2227"/>
                  <a:gd name="T45" fmla="*/ 2840 h 2840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2227" h="2840">
                    <a:moveTo>
                      <a:pt x="856" y="0"/>
                    </a:moveTo>
                    <a:lnTo>
                      <a:pt x="1358" y="1074"/>
                    </a:lnTo>
                    <a:lnTo>
                      <a:pt x="1654" y="1660"/>
                    </a:lnTo>
                    <a:lnTo>
                      <a:pt x="2076" y="2473"/>
                    </a:lnTo>
                    <a:lnTo>
                      <a:pt x="2084" y="2483"/>
                    </a:lnTo>
                    <a:lnTo>
                      <a:pt x="2221" y="2830"/>
                    </a:lnTo>
                    <a:lnTo>
                      <a:pt x="2227" y="2840"/>
                    </a:lnTo>
                    <a:lnTo>
                      <a:pt x="836" y="2620"/>
                    </a:lnTo>
                    <a:lnTo>
                      <a:pt x="0" y="2495"/>
                    </a:lnTo>
                    <a:lnTo>
                      <a:pt x="6" y="2462"/>
                    </a:lnTo>
                    <a:lnTo>
                      <a:pt x="79" y="1850"/>
                    </a:lnTo>
                    <a:lnTo>
                      <a:pt x="260" y="1200"/>
                    </a:lnTo>
                    <a:lnTo>
                      <a:pt x="531" y="582"/>
                    </a:lnTo>
                    <a:lnTo>
                      <a:pt x="856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49" name="Freeform 47"/>
              <p:cNvSpPr>
                <a:spLocks/>
              </p:cNvSpPr>
              <p:nvPr/>
            </p:nvSpPr>
            <p:spPr bwMode="auto">
              <a:xfrm>
                <a:off x="3830" y="760"/>
                <a:ext cx="279" cy="332"/>
              </a:xfrm>
              <a:custGeom>
                <a:avLst/>
                <a:gdLst>
                  <a:gd name="T0" fmla="*/ 0 w 1398"/>
                  <a:gd name="T1" fmla="*/ 0 h 1660"/>
                  <a:gd name="T2" fmla="*/ 350 w 1398"/>
                  <a:gd name="T3" fmla="*/ 240 h 1660"/>
                  <a:gd name="T4" fmla="*/ 877 w 1398"/>
                  <a:gd name="T5" fmla="*/ 650 h 1660"/>
                  <a:gd name="T6" fmla="*/ 1398 w 1398"/>
                  <a:gd name="T7" fmla="*/ 1033 h 1660"/>
                  <a:gd name="T8" fmla="*/ 798 w 1398"/>
                  <a:gd name="T9" fmla="*/ 1660 h 1660"/>
                  <a:gd name="T10" fmla="*/ 502 w 1398"/>
                  <a:gd name="T11" fmla="*/ 1074 h 1660"/>
                  <a:gd name="T12" fmla="*/ 0 w 1398"/>
                  <a:gd name="T13" fmla="*/ 0 h 166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398"/>
                  <a:gd name="T22" fmla="*/ 0 h 1660"/>
                  <a:gd name="T23" fmla="*/ 1398 w 1398"/>
                  <a:gd name="T24" fmla="*/ 1660 h 166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398" h="1660">
                    <a:moveTo>
                      <a:pt x="0" y="0"/>
                    </a:moveTo>
                    <a:lnTo>
                      <a:pt x="350" y="240"/>
                    </a:lnTo>
                    <a:lnTo>
                      <a:pt x="877" y="650"/>
                    </a:lnTo>
                    <a:lnTo>
                      <a:pt x="1398" y="1033"/>
                    </a:lnTo>
                    <a:lnTo>
                      <a:pt x="798" y="1660"/>
                    </a:lnTo>
                    <a:lnTo>
                      <a:pt x="502" y="107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50" name="Freeform 48"/>
              <p:cNvSpPr>
                <a:spLocks/>
              </p:cNvSpPr>
              <p:nvPr/>
            </p:nvSpPr>
            <p:spPr bwMode="auto">
              <a:xfrm>
                <a:off x="2865" y="1152"/>
                <a:ext cx="1603" cy="440"/>
              </a:xfrm>
              <a:custGeom>
                <a:avLst/>
                <a:gdLst>
                  <a:gd name="T0" fmla="*/ 778 w 8019"/>
                  <a:gd name="T1" fmla="*/ 23 h 2200"/>
                  <a:gd name="T2" fmla="*/ 2598 w 8019"/>
                  <a:gd name="T3" fmla="*/ 322 h 2200"/>
                  <a:gd name="T4" fmla="*/ 3970 w 8019"/>
                  <a:gd name="T5" fmla="*/ 535 h 2200"/>
                  <a:gd name="T6" fmla="*/ 6197 w 8019"/>
                  <a:gd name="T7" fmla="*/ 880 h 2200"/>
                  <a:gd name="T8" fmla="*/ 7980 w 8019"/>
                  <a:gd name="T9" fmla="*/ 1137 h 2200"/>
                  <a:gd name="T10" fmla="*/ 7989 w 8019"/>
                  <a:gd name="T11" fmla="*/ 1505 h 2200"/>
                  <a:gd name="T12" fmla="*/ 6658 w 8019"/>
                  <a:gd name="T13" fmla="*/ 1347 h 2200"/>
                  <a:gd name="T14" fmla="*/ 6316 w 8019"/>
                  <a:gd name="T15" fmla="*/ 1268 h 2200"/>
                  <a:gd name="T16" fmla="*/ 5736 w 8019"/>
                  <a:gd name="T17" fmla="*/ 1191 h 2200"/>
                  <a:gd name="T18" fmla="*/ 4966 w 8019"/>
                  <a:gd name="T19" fmla="*/ 1075 h 2200"/>
                  <a:gd name="T20" fmla="*/ 3536 w 8019"/>
                  <a:gd name="T21" fmla="*/ 850 h 2200"/>
                  <a:gd name="T22" fmla="*/ 4686 w 8019"/>
                  <a:gd name="T23" fmla="*/ 1332 h 2200"/>
                  <a:gd name="T24" fmla="*/ 5191 w 8019"/>
                  <a:gd name="T25" fmla="*/ 1430 h 2200"/>
                  <a:gd name="T26" fmla="*/ 6314 w 8019"/>
                  <a:gd name="T27" fmla="*/ 1640 h 2200"/>
                  <a:gd name="T28" fmla="*/ 7939 w 8019"/>
                  <a:gd name="T29" fmla="*/ 1932 h 2200"/>
                  <a:gd name="T30" fmla="*/ 7932 w 8019"/>
                  <a:gd name="T31" fmla="*/ 2083 h 2200"/>
                  <a:gd name="T32" fmla="*/ 6261 w 8019"/>
                  <a:gd name="T33" fmla="*/ 1785 h 2200"/>
                  <a:gd name="T34" fmla="*/ 5583 w 8019"/>
                  <a:gd name="T35" fmla="*/ 1668 h 2200"/>
                  <a:gd name="T36" fmla="*/ 4091 w 8019"/>
                  <a:gd name="T37" fmla="*/ 1370 h 2200"/>
                  <a:gd name="T38" fmla="*/ 3518 w 8019"/>
                  <a:gd name="T39" fmla="*/ 1753 h 2200"/>
                  <a:gd name="T40" fmla="*/ 3536 w 8019"/>
                  <a:gd name="T41" fmla="*/ 1870 h 2200"/>
                  <a:gd name="T42" fmla="*/ 3618 w 8019"/>
                  <a:gd name="T43" fmla="*/ 1920 h 2200"/>
                  <a:gd name="T44" fmla="*/ 3923 w 8019"/>
                  <a:gd name="T45" fmla="*/ 1985 h 2200"/>
                  <a:gd name="T46" fmla="*/ 2908 w 8019"/>
                  <a:gd name="T47" fmla="*/ 2065 h 2200"/>
                  <a:gd name="T48" fmla="*/ 2800 w 8019"/>
                  <a:gd name="T49" fmla="*/ 2050 h 2200"/>
                  <a:gd name="T50" fmla="*/ 2530 w 8019"/>
                  <a:gd name="T51" fmla="*/ 2115 h 2200"/>
                  <a:gd name="T52" fmla="*/ 2468 w 8019"/>
                  <a:gd name="T53" fmla="*/ 1870 h 2200"/>
                  <a:gd name="T54" fmla="*/ 2422 w 8019"/>
                  <a:gd name="T55" fmla="*/ 1730 h 2200"/>
                  <a:gd name="T56" fmla="*/ 2355 w 8019"/>
                  <a:gd name="T57" fmla="*/ 1595 h 2200"/>
                  <a:gd name="T58" fmla="*/ 2240 w 8019"/>
                  <a:gd name="T59" fmla="*/ 1432 h 2200"/>
                  <a:gd name="T60" fmla="*/ 2040 w 8019"/>
                  <a:gd name="T61" fmla="*/ 1558 h 2200"/>
                  <a:gd name="T62" fmla="*/ 1925 w 8019"/>
                  <a:gd name="T63" fmla="*/ 1670 h 2200"/>
                  <a:gd name="T64" fmla="*/ 1825 w 8019"/>
                  <a:gd name="T65" fmla="*/ 1725 h 2200"/>
                  <a:gd name="T66" fmla="*/ 1730 w 8019"/>
                  <a:gd name="T67" fmla="*/ 1768 h 2200"/>
                  <a:gd name="T68" fmla="*/ 0 w 8019"/>
                  <a:gd name="T69" fmla="*/ 768 h 2200"/>
                  <a:gd name="T70" fmla="*/ 620 w 8019"/>
                  <a:gd name="T71" fmla="*/ 373 h 2200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8019"/>
                  <a:gd name="T109" fmla="*/ 0 h 2200"/>
                  <a:gd name="T110" fmla="*/ 8019 w 8019"/>
                  <a:gd name="T111" fmla="*/ 2200 h 2200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8019" h="2200">
                    <a:moveTo>
                      <a:pt x="689" y="0"/>
                    </a:moveTo>
                    <a:lnTo>
                      <a:pt x="778" y="23"/>
                    </a:lnTo>
                    <a:lnTo>
                      <a:pt x="895" y="45"/>
                    </a:lnTo>
                    <a:lnTo>
                      <a:pt x="2598" y="322"/>
                    </a:lnTo>
                    <a:lnTo>
                      <a:pt x="3692" y="500"/>
                    </a:lnTo>
                    <a:lnTo>
                      <a:pt x="3970" y="535"/>
                    </a:lnTo>
                    <a:lnTo>
                      <a:pt x="4806" y="660"/>
                    </a:lnTo>
                    <a:lnTo>
                      <a:pt x="6197" y="880"/>
                    </a:lnTo>
                    <a:lnTo>
                      <a:pt x="6191" y="870"/>
                    </a:lnTo>
                    <a:lnTo>
                      <a:pt x="7980" y="1137"/>
                    </a:lnTo>
                    <a:lnTo>
                      <a:pt x="8019" y="1228"/>
                    </a:lnTo>
                    <a:lnTo>
                      <a:pt x="7989" y="1505"/>
                    </a:lnTo>
                    <a:lnTo>
                      <a:pt x="6891" y="1382"/>
                    </a:lnTo>
                    <a:lnTo>
                      <a:pt x="6658" y="1347"/>
                    </a:lnTo>
                    <a:lnTo>
                      <a:pt x="6616" y="1313"/>
                    </a:lnTo>
                    <a:lnTo>
                      <a:pt x="6316" y="1268"/>
                    </a:lnTo>
                    <a:lnTo>
                      <a:pt x="6228" y="1257"/>
                    </a:lnTo>
                    <a:lnTo>
                      <a:pt x="5736" y="1191"/>
                    </a:lnTo>
                    <a:lnTo>
                      <a:pt x="5734" y="1191"/>
                    </a:lnTo>
                    <a:lnTo>
                      <a:pt x="4966" y="1075"/>
                    </a:lnTo>
                    <a:lnTo>
                      <a:pt x="4960" y="1073"/>
                    </a:lnTo>
                    <a:lnTo>
                      <a:pt x="3536" y="850"/>
                    </a:lnTo>
                    <a:lnTo>
                      <a:pt x="3528" y="1102"/>
                    </a:lnTo>
                    <a:lnTo>
                      <a:pt x="4686" y="1332"/>
                    </a:lnTo>
                    <a:lnTo>
                      <a:pt x="5186" y="1430"/>
                    </a:lnTo>
                    <a:lnTo>
                      <a:pt x="5191" y="1430"/>
                    </a:lnTo>
                    <a:lnTo>
                      <a:pt x="5591" y="1502"/>
                    </a:lnTo>
                    <a:lnTo>
                      <a:pt x="6314" y="1640"/>
                    </a:lnTo>
                    <a:lnTo>
                      <a:pt x="6496" y="1672"/>
                    </a:lnTo>
                    <a:lnTo>
                      <a:pt x="7939" y="1932"/>
                    </a:lnTo>
                    <a:lnTo>
                      <a:pt x="7939" y="1938"/>
                    </a:lnTo>
                    <a:lnTo>
                      <a:pt x="7932" y="2083"/>
                    </a:lnTo>
                    <a:lnTo>
                      <a:pt x="6311" y="1793"/>
                    </a:lnTo>
                    <a:lnTo>
                      <a:pt x="6261" y="1785"/>
                    </a:lnTo>
                    <a:lnTo>
                      <a:pt x="5981" y="1750"/>
                    </a:lnTo>
                    <a:lnTo>
                      <a:pt x="5583" y="1668"/>
                    </a:lnTo>
                    <a:lnTo>
                      <a:pt x="4099" y="1372"/>
                    </a:lnTo>
                    <a:lnTo>
                      <a:pt x="4091" y="1370"/>
                    </a:lnTo>
                    <a:lnTo>
                      <a:pt x="3523" y="1262"/>
                    </a:lnTo>
                    <a:lnTo>
                      <a:pt x="3518" y="1753"/>
                    </a:lnTo>
                    <a:lnTo>
                      <a:pt x="3520" y="1810"/>
                    </a:lnTo>
                    <a:lnTo>
                      <a:pt x="3536" y="1870"/>
                    </a:lnTo>
                    <a:lnTo>
                      <a:pt x="3561" y="1895"/>
                    </a:lnTo>
                    <a:lnTo>
                      <a:pt x="3618" y="1920"/>
                    </a:lnTo>
                    <a:lnTo>
                      <a:pt x="3700" y="1938"/>
                    </a:lnTo>
                    <a:lnTo>
                      <a:pt x="3923" y="1985"/>
                    </a:lnTo>
                    <a:lnTo>
                      <a:pt x="3913" y="2200"/>
                    </a:lnTo>
                    <a:lnTo>
                      <a:pt x="2908" y="2065"/>
                    </a:lnTo>
                    <a:lnTo>
                      <a:pt x="2812" y="2052"/>
                    </a:lnTo>
                    <a:lnTo>
                      <a:pt x="2800" y="2050"/>
                    </a:lnTo>
                    <a:lnTo>
                      <a:pt x="2770" y="2060"/>
                    </a:lnTo>
                    <a:lnTo>
                      <a:pt x="2530" y="2115"/>
                    </a:lnTo>
                    <a:lnTo>
                      <a:pt x="2498" y="1955"/>
                    </a:lnTo>
                    <a:lnTo>
                      <a:pt x="2468" y="1870"/>
                    </a:lnTo>
                    <a:lnTo>
                      <a:pt x="2445" y="1803"/>
                    </a:lnTo>
                    <a:lnTo>
                      <a:pt x="2422" y="1730"/>
                    </a:lnTo>
                    <a:lnTo>
                      <a:pt x="2388" y="1660"/>
                    </a:lnTo>
                    <a:lnTo>
                      <a:pt x="2355" y="1595"/>
                    </a:lnTo>
                    <a:lnTo>
                      <a:pt x="2285" y="1485"/>
                    </a:lnTo>
                    <a:lnTo>
                      <a:pt x="2240" y="1432"/>
                    </a:lnTo>
                    <a:lnTo>
                      <a:pt x="2190" y="1395"/>
                    </a:lnTo>
                    <a:lnTo>
                      <a:pt x="2040" y="1558"/>
                    </a:lnTo>
                    <a:lnTo>
                      <a:pt x="1978" y="1627"/>
                    </a:lnTo>
                    <a:lnTo>
                      <a:pt x="1925" y="1670"/>
                    </a:lnTo>
                    <a:lnTo>
                      <a:pt x="1882" y="1697"/>
                    </a:lnTo>
                    <a:lnTo>
                      <a:pt x="1825" y="1725"/>
                    </a:lnTo>
                    <a:lnTo>
                      <a:pt x="1778" y="1747"/>
                    </a:lnTo>
                    <a:lnTo>
                      <a:pt x="1730" y="1768"/>
                    </a:lnTo>
                    <a:lnTo>
                      <a:pt x="1152" y="1938"/>
                    </a:lnTo>
                    <a:lnTo>
                      <a:pt x="0" y="768"/>
                    </a:lnTo>
                    <a:lnTo>
                      <a:pt x="460" y="465"/>
                    </a:lnTo>
                    <a:lnTo>
                      <a:pt x="620" y="373"/>
                    </a:lnTo>
                    <a:lnTo>
                      <a:pt x="689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51" name="Freeform 49"/>
              <p:cNvSpPr>
                <a:spLocks/>
              </p:cNvSpPr>
              <p:nvPr/>
            </p:nvSpPr>
            <p:spPr bwMode="auto">
              <a:xfrm>
                <a:off x="3570" y="1322"/>
                <a:ext cx="333" cy="116"/>
              </a:xfrm>
              <a:custGeom>
                <a:avLst/>
                <a:gdLst>
                  <a:gd name="T0" fmla="*/ 1432 w 1663"/>
                  <a:gd name="T1" fmla="*/ 223 h 580"/>
                  <a:gd name="T2" fmla="*/ 1495 w 1663"/>
                  <a:gd name="T3" fmla="*/ 390 h 580"/>
                  <a:gd name="T4" fmla="*/ 1563 w 1663"/>
                  <a:gd name="T5" fmla="*/ 368 h 580"/>
                  <a:gd name="T6" fmla="*/ 1663 w 1663"/>
                  <a:gd name="T7" fmla="*/ 580 h 580"/>
                  <a:gd name="T8" fmla="*/ 1658 w 1663"/>
                  <a:gd name="T9" fmla="*/ 580 h 580"/>
                  <a:gd name="T10" fmla="*/ 1158 w 1663"/>
                  <a:gd name="T11" fmla="*/ 482 h 580"/>
                  <a:gd name="T12" fmla="*/ 0 w 1663"/>
                  <a:gd name="T13" fmla="*/ 252 h 580"/>
                  <a:gd name="T14" fmla="*/ 8 w 1663"/>
                  <a:gd name="T15" fmla="*/ 0 h 580"/>
                  <a:gd name="T16" fmla="*/ 1432 w 1663"/>
                  <a:gd name="T17" fmla="*/ 223 h 58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63"/>
                  <a:gd name="T28" fmla="*/ 0 h 580"/>
                  <a:gd name="T29" fmla="*/ 1663 w 1663"/>
                  <a:gd name="T30" fmla="*/ 580 h 58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63" h="580">
                    <a:moveTo>
                      <a:pt x="1432" y="223"/>
                    </a:moveTo>
                    <a:lnTo>
                      <a:pt x="1495" y="390"/>
                    </a:lnTo>
                    <a:lnTo>
                      <a:pt x="1563" y="368"/>
                    </a:lnTo>
                    <a:lnTo>
                      <a:pt x="1663" y="580"/>
                    </a:lnTo>
                    <a:lnTo>
                      <a:pt x="1658" y="580"/>
                    </a:lnTo>
                    <a:lnTo>
                      <a:pt x="1158" y="482"/>
                    </a:lnTo>
                    <a:lnTo>
                      <a:pt x="0" y="252"/>
                    </a:lnTo>
                    <a:lnTo>
                      <a:pt x="8" y="0"/>
                    </a:lnTo>
                    <a:lnTo>
                      <a:pt x="1432" y="223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52" name="Freeform 50"/>
              <p:cNvSpPr>
                <a:spLocks/>
              </p:cNvSpPr>
              <p:nvPr/>
            </p:nvSpPr>
            <p:spPr bwMode="auto">
              <a:xfrm>
                <a:off x="3857" y="1367"/>
                <a:ext cx="155" cy="85"/>
              </a:xfrm>
              <a:custGeom>
                <a:avLst/>
                <a:gdLst>
                  <a:gd name="T0" fmla="*/ 0 w 776"/>
                  <a:gd name="T1" fmla="*/ 0 h 429"/>
                  <a:gd name="T2" fmla="*/ 6 w 776"/>
                  <a:gd name="T3" fmla="*/ 2 h 429"/>
                  <a:gd name="T4" fmla="*/ 774 w 776"/>
                  <a:gd name="T5" fmla="*/ 118 h 429"/>
                  <a:gd name="T6" fmla="*/ 776 w 776"/>
                  <a:gd name="T7" fmla="*/ 118 h 429"/>
                  <a:gd name="T8" fmla="*/ 631 w 776"/>
                  <a:gd name="T9" fmla="*/ 429 h 429"/>
                  <a:gd name="T10" fmla="*/ 231 w 776"/>
                  <a:gd name="T11" fmla="*/ 357 h 429"/>
                  <a:gd name="T12" fmla="*/ 131 w 776"/>
                  <a:gd name="T13" fmla="*/ 145 h 429"/>
                  <a:gd name="T14" fmla="*/ 63 w 776"/>
                  <a:gd name="T15" fmla="*/ 167 h 429"/>
                  <a:gd name="T16" fmla="*/ 0 w 776"/>
                  <a:gd name="T17" fmla="*/ 0 h 42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76"/>
                  <a:gd name="T28" fmla="*/ 0 h 429"/>
                  <a:gd name="T29" fmla="*/ 776 w 776"/>
                  <a:gd name="T30" fmla="*/ 429 h 429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76" h="429">
                    <a:moveTo>
                      <a:pt x="0" y="0"/>
                    </a:moveTo>
                    <a:lnTo>
                      <a:pt x="6" y="2"/>
                    </a:lnTo>
                    <a:lnTo>
                      <a:pt x="774" y="118"/>
                    </a:lnTo>
                    <a:lnTo>
                      <a:pt x="776" y="118"/>
                    </a:lnTo>
                    <a:lnTo>
                      <a:pt x="631" y="429"/>
                    </a:lnTo>
                    <a:lnTo>
                      <a:pt x="231" y="357"/>
                    </a:lnTo>
                    <a:lnTo>
                      <a:pt x="131" y="145"/>
                    </a:lnTo>
                    <a:lnTo>
                      <a:pt x="63" y="1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53" name="Freeform 51"/>
              <p:cNvSpPr>
                <a:spLocks/>
              </p:cNvSpPr>
              <p:nvPr/>
            </p:nvSpPr>
            <p:spPr bwMode="auto">
              <a:xfrm>
                <a:off x="3983" y="1390"/>
                <a:ext cx="181" cy="96"/>
              </a:xfrm>
              <a:custGeom>
                <a:avLst/>
                <a:gdLst>
                  <a:gd name="T0" fmla="*/ 145 w 905"/>
                  <a:gd name="T1" fmla="*/ 0 h 481"/>
                  <a:gd name="T2" fmla="*/ 637 w 905"/>
                  <a:gd name="T3" fmla="*/ 66 h 481"/>
                  <a:gd name="T4" fmla="*/ 725 w 905"/>
                  <a:gd name="T5" fmla="*/ 259 h 481"/>
                  <a:gd name="T6" fmla="*/ 778 w 905"/>
                  <a:gd name="T7" fmla="*/ 241 h 481"/>
                  <a:gd name="T8" fmla="*/ 905 w 905"/>
                  <a:gd name="T9" fmla="*/ 481 h 481"/>
                  <a:gd name="T10" fmla="*/ 723 w 905"/>
                  <a:gd name="T11" fmla="*/ 449 h 481"/>
                  <a:gd name="T12" fmla="*/ 0 w 905"/>
                  <a:gd name="T13" fmla="*/ 311 h 481"/>
                  <a:gd name="T14" fmla="*/ 145 w 905"/>
                  <a:gd name="T15" fmla="*/ 0 h 481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905"/>
                  <a:gd name="T25" fmla="*/ 0 h 481"/>
                  <a:gd name="T26" fmla="*/ 905 w 905"/>
                  <a:gd name="T27" fmla="*/ 481 h 481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905" h="481">
                    <a:moveTo>
                      <a:pt x="145" y="0"/>
                    </a:moveTo>
                    <a:lnTo>
                      <a:pt x="637" y="66"/>
                    </a:lnTo>
                    <a:lnTo>
                      <a:pt x="725" y="259"/>
                    </a:lnTo>
                    <a:lnTo>
                      <a:pt x="778" y="241"/>
                    </a:lnTo>
                    <a:lnTo>
                      <a:pt x="905" y="481"/>
                    </a:lnTo>
                    <a:lnTo>
                      <a:pt x="723" y="449"/>
                    </a:lnTo>
                    <a:lnTo>
                      <a:pt x="0" y="311"/>
                    </a:lnTo>
                    <a:lnTo>
                      <a:pt x="145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54" name="Freeform 52"/>
              <p:cNvSpPr>
                <a:spLocks/>
              </p:cNvSpPr>
              <p:nvPr/>
            </p:nvSpPr>
            <p:spPr bwMode="auto">
              <a:xfrm>
                <a:off x="3647" y="1426"/>
                <a:ext cx="334" cy="208"/>
              </a:xfrm>
              <a:custGeom>
                <a:avLst/>
                <a:gdLst>
                  <a:gd name="T0" fmla="*/ 178 w 1670"/>
                  <a:gd name="T1" fmla="*/ 0 h 1039"/>
                  <a:gd name="T2" fmla="*/ 186 w 1670"/>
                  <a:gd name="T3" fmla="*/ 2 h 1039"/>
                  <a:gd name="T4" fmla="*/ 1670 w 1670"/>
                  <a:gd name="T5" fmla="*/ 298 h 1039"/>
                  <a:gd name="T6" fmla="*/ 1595 w 1670"/>
                  <a:gd name="T7" fmla="*/ 1039 h 1039"/>
                  <a:gd name="T8" fmla="*/ 1446 w 1670"/>
                  <a:gd name="T9" fmla="*/ 1022 h 1039"/>
                  <a:gd name="T10" fmla="*/ 0 w 1670"/>
                  <a:gd name="T11" fmla="*/ 830 h 1039"/>
                  <a:gd name="T12" fmla="*/ 10 w 1670"/>
                  <a:gd name="T13" fmla="*/ 615 h 1039"/>
                  <a:gd name="T14" fmla="*/ 45 w 1670"/>
                  <a:gd name="T15" fmla="*/ 317 h 1039"/>
                  <a:gd name="T16" fmla="*/ 192 w 1670"/>
                  <a:gd name="T17" fmla="*/ 333 h 1039"/>
                  <a:gd name="T18" fmla="*/ 215 w 1670"/>
                  <a:gd name="T19" fmla="*/ 140 h 1039"/>
                  <a:gd name="T20" fmla="*/ 178 w 1670"/>
                  <a:gd name="T21" fmla="*/ 0 h 103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670"/>
                  <a:gd name="T34" fmla="*/ 0 h 1039"/>
                  <a:gd name="T35" fmla="*/ 1670 w 1670"/>
                  <a:gd name="T36" fmla="*/ 1039 h 1039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670" h="1039">
                    <a:moveTo>
                      <a:pt x="178" y="0"/>
                    </a:moveTo>
                    <a:lnTo>
                      <a:pt x="186" y="2"/>
                    </a:lnTo>
                    <a:lnTo>
                      <a:pt x="1670" y="298"/>
                    </a:lnTo>
                    <a:lnTo>
                      <a:pt x="1595" y="1039"/>
                    </a:lnTo>
                    <a:lnTo>
                      <a:pt x="1446" y="1022"/>
                    </a:lnTo>
                    <a:lnTo>
                      <a:pt x="0" y="830"/>
                    </a:lnTo>
                    <a:lnTo>
                      <a:pt x="10" y="615"/>
                    </a:lnTo>
                    <a:lnTo>
                      <a:pt x="45" y="317"/>
                    </a:lnTo>
                    <a:lnTo>
                      <a:pt x="192" y="333"/>
                    </a:lnTo>
                    <a:lnTo>
                      <a:pt x="215" y="140"/>
                    </a:lnTo>
                    <a:lnTo>
                      <a:pt x="178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55" name="Freeform 53"/>
              <p:cNvSpPr>
                <a:spLocks/>
              </p:cNvSpPr>
              <p:nvPr/>
            </p:nvSpPr>
            <p:spPr bwMode="auto">
              <a:xfrm>
                <a:off x="3966" y="1486"/>
                <a:ext cx="95" cy="157"/>
              </a:xfrm>
              <a:custGeom>
                <a:avLst/>
                <a:gdLst>
                  <a:gd name="T0" fmla="*/ 75 w 473"/>
                  <a:gd name="T1" fmla="*/ 0 h 789"/>
                  <a:gd name="T2" fmla="*/ 473 w 473"/>
                  <a:gd name="T3" fmla="*/ 82 h 789"/>
                  <a:gd name="T4" fmla="*/ 401 w 473"/>
                  <a:gd name="T5" fmla="*/ 789 h 789"/>
                  <a:gd name="T6" fmla="*/ 103 w 473"/>
                  <a:gd name="T7" fmla="*/ 755 h 789"/>
                  <a:gd name="T8" fmla="*/ 0 w 473"/>
                  <a:gd name="T9" fmla="*/ 741 h 789"/>
                  <a:gd name="T10" fmla="*/ 75 w 473"/>
                  <a:gd name="T11" fmla="*/ 0 h 78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73"/>
                  <a:gd name="T19" fmla="*/ 0 h 789"/>
                  <a:gd name="T20" fmla="*/ 473 w 473"/>
                  <a:gd name="T21" fmla="*/ 789 h 78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73" h="789">
                    <a:moveTo>
                      <a:pt x="75" y="0"/>
                    </a:moveTo>
                    <a:lnTo>
                      <a:pt x="473" y="82"/>
                    </a:lnTo>
                    <a:lnTo>
                      <a:pt x="401" y="789"/>
                    </a:lnTo>
                    <a:lnTo>
                      <a:pt x="103" y="755"/>
                    </a:lnTo>
                    <a:lnTo>
                      <a:pt x="0" y="741"/>
                    </a:lnTo>
                    <a:lnTo>
                      <a:pt x="75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56" name="Freeform 54"/>
              <p:cNvSpPr>
                <a:spLocks/>
              </p:cNvSpPr>
              <p:nvPr/>
            </p:nvSpPr>
            <p:spPr bwMode="auto">
              <a:xfrm>
                <a:off x="2359" y="-817"/>
                <a:ext cx="1985" cy="1698"/>
              </a:xfrm>
              <a:custGeom>
                <a:avLst/>
                <a:gdLst>
                  <a:gd name="T0" fmla="*/ 7067 w 9927"/>
                  <a:gd name="T1" fmla="*/ 6631 h 8490"/>
                  <a:gd name="T2" fmla="*/ 6243 w 9927"/>
                  <a:gd name="T3" fmla="*/ 6940 h 8490"/>
                  <a:gd name="T4" fmla="*/ 7428 w 9927"/>
                  <a:gd name="T5" fmla="*/ 7237 h 8490"/>
                  <a:gd name="T6" fmla="*/ 9169 w 9927"/>
                  <a:gd name="T7" fmla="*/ 0 h 8490"/>
                  <a:gd name="T8" fmla="*/ 3015 w 9927"/>
                  <a:gd name="T9" fmla="*/ 7417 h 8490"/>
                  <a:gd name="T10" fmla="*/ 2547 w 9927"/>
                  <a:gd name="T11" fmla="*/ 7040 h 8490"/>
                  <a:gd name="T12" fmla="*/ 1654 w 9927"/>
                  <a:gd name="T13" fmla="*/ 6457 h 8490"/>
                  <a:gd name="T14" fmla="*/ 1027 w 9927"/>
                  <a:gd name="T15" fmla="*/ 6172 h 8490"/>
                  <a:gd name="T16" fmla="*/ 550 w 9927"/>
                  <a:gd name="T17" fmla="*/ 6087 h 8490"/>
                  <a:gd name="T18" fmla="*/ 465 w 9927"/>
                  <a:gd name="T19" fmla="*/ 6098 h 8490"/>
                  <a:gd name="T20" fmla="*/ 372 w 9927"/>
                  <a:gd name="T21" fmla="*/ 6235 h 8490"/>
                  <a:gd name="T22" fmla="*/ 374 w 9927"/>
                  <a:gd name="T23" fmla="*/ 6305 h 8490"/>
                  <a:gd name="T24" fmla="*/ 639 w 9927"/>
                  <a:gd name="T25" fmla="*/ 6407 h 8490"/>
                  <a:gd name="T26" fmla="*/ 1293 w 9927"/>
                  <a:gd name="T27" fmla="*/ 6683 h 8490"/>
                  <a:gd name="T28" fmla="*/ 1797 w 9927"/>
                  <a:gd name="T29" fmla="*/ 6965 h 8490"/>
                  <a:gd name="T30" fmla="*/ 2052 w 9927"/>
                  <a:gd name="T31" fmla="*/ 7100 h 8490"/>
                  <a:gd name="T32" fmla="*/ 2245 w 9927"/>
                  <a:gd name="T33" fmla="*/ 7193 h 8490"/>
                  <a:gd name="T34" fmla="*/ 2570 w 9927"/>
                  <a:gd name="T35" fmla="*/ 7432 h 8490"/>
                  <a:gd name="T36" fmla="*/ 2800 w 9927"/>
                  <a:gd name="T37" fmla="*/ 7656 h 8490"/>
                  <a:gd name="T38" fmla="*/ 2885 w 9927"/>
                  <a:gd name="T39" fmla="*/ 7668 h 8490"/>
                  <a:gd name="T40" fmla="*/ 3020 w 9927"/>
                  <a:gd name="T41" fmla="*/ 7560 h 8490"/>
                  <a:gd name="T42" fmla="*/ 3045 w 9927"/>
                  <a:gd name="T43" fmla="*/ 7500 h 8490"/>
                  <a:gd name="T44" fmla="*/ 3035 w 9927"/>
                  <a:gd name="T45" fmla="*/ 7450 h 8490"/>
                  <a:gd name="T46" fmla="*/ 9169 w 9927"/>
                  <a:gd name="T47" fmla="*/ 0 h 8490"/>
                  <a:gd name="T48" fmla="*/ 9257 w 9927"/>
                  <a:gd name="T49" fmla="*/ 22 h 8490"/>
                  <a:gd name="T50" fmla="*/ 9927 w 9927"/>
                  <a:gd name="T51" fmla="*/ 830 h 8490"/>
                  <a:gd name="T52" fmla="*/ 9922 w 9927"/>
                  <a:gd name="T53" fmla="*/ 1012 h 8490"/>
                  <a:gd name="T54" fmla="*/ 9259 w 9927"/>
                  <a:gd name="T55" fmla="*/ 5335 h 8490"/>
                  <a:gd name="T56" fmla="*/ 8894 w 9927"/>
                  <a:gd name="T57" fmla="*/ 5973 h 8490"/>
                  <a:gd name="T58" fmla="*/ 8584 w 9927"/>
                  <a:gd name="T59" fmla="*/ 6473 h 8490"/>
                  <a:gd name="T60" fmla="*/ 8194 w 9927"/>
                  <a:gd name="T61" fmla="*/ 6957 h 8490"/>
                  <a:gd name="T62" fmla="*/ 7191 w 9927"/>
                  <a:gd name="T63" fmla="*/ 7602 h 8490"/>
                  <a:gd name="T64" fmla="*/ 6658 w 9927"/>
                  <a:gd name="T65" fmla="*/ 7945 h 8490"/>
                  <a:gd name="T66" fmla="*/ 6561 w 9927"/>
                  <a:gd name="T67" fmla="*/ 8080 h 8490"/>
                  <a:gd name="T68" fmla="*/ 3246 w 9927"/>
                  <a:gd name="T69" fmla="*/ 8090 h 8490"/>
                  <a:gd name="T70" fmla="*/ 2613 w 9927"/>
                  <a:gd name="T71" fmla="*/ 7538 h 8490"/>
                  <a:gd name="T72" fmla="*/ 2397 w 9927"/>
                  <a:gd name="T73" fmla="*/ 7353 h 8490"/>
                  <a:gd name="T74" fmla="*/ 2173 w 9927"/>
                  <a:gd name="T75" fmla="*/ 7187 h 8490"/>
                  <a:gd name="T76" fmla="*/ 1849 w 9927"/>
                  <a:gd name="T77" fmla="*/ 7033 h 8490"/>
                  <a:gd name="T78" fmla="*/ 1235 w 9927"/>
                  <a:gd name="T79" fmla="*/ 6687 h 8490"/>
                  <a:gd name="T80" fmla="*/ 902 w 9927"/>
                  <a:gd name="T81" fmla="*/ 6552 h 8490"/>
                  <a:gd name="T82" fmla="*/ 0 w 9927"/>
                  <a:gd name="T83" fmla="*/ 6225 h 8490"/>
                  <a:gd name="T84" fmla="*/ 1820 w 9927"/>
                  <a:gd name="T85" fmla="*/ 5301 h 8490"/>
                  <a:gd name="T86" fmla="*/ 1967 w 9927"/>
                  <a:gd name="T87" fmla="*/ 5359 h 8490"/>
                  <a:gd name="T88" fmla="*/ 2105 w 9927"/>
                  <a:gd name="T89" fmla="*/ 5347 h 8490"/>
                  <a:gd name="T90" fmla="*/ 2250 w 9927"/>
                  <a:gd name="T91" fmla="*/ 5280 h 8490"/>
                  <a:gd name="T92" fmla="*/ 4363 w 9927"/>
                  <a:gd name="T93" fmla="*/ 3517 h 8490"/>
                  <a:gd name="T94" fmla="*/ 4703 w 9927"/>
                  <a:gd name="T95" fmla="*/ 2805 h 8490"/>
                  <a:gd name="T96" fmla="*/ 5136 w 9927"/>
                  <a:gd name="T97" fmla="*/ 1962 h 8490"/>
                  <a:gd name="T98" fmla="*/ 5205 w 9927"/>
                  <a:gd name="T99" fmla="*/ 1873 h 8490"/>
                  <a:gd name="T100" fmla="*/ 6774 w 9927"/>
                  <a:gd name="T101" fmla="*/ 1332 h 8490"/>
                  <a:gd name="T102" fmla="*/ 6884 w 9927"/>
                  <a:gd name="T103" fmla="*/ 1255 h 8490"/>
                  <a:gd name="T104" fmla="*/ 7212 w 9927"/>
                  <a:gd name="T105" fmla="*/ 618 h 8490"/>
                  <a:gd name="T106" fmla="*/ 8115 w 9927"/>
                  <a:gd name="T107" fmla="*/ 325 h 8490"/>
                  <a:gd name="T108" fmla="*/ 9111 w 9927"/>
                  <a:gd name="T109" fmla="*/ 10 h 8490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9927"/>
                  <a:gd name="T166" fmla="*/ 0 h 8490"/>
                  <a:gd name="T167" fmla="*/ 9927 w 9927"/>
                  <a:gd name="T168" fmla="*/ 8490 h 8490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9927" h="8490">
                    <a:moveTo>
                      <a:pt x="9169" y="0"/>
                    </a:moveTo>
                    <a:lnTo>
                      <a:pt x="7067" y="6631"/>
                    </a:lnTo>
                    <a:lnTo>
                      <a:pt x="6994" y="6507"/>
                    </a:lnTo>
                    <a:lnTo>
                      <a:pt x="6243" y="6940"/>
                    </a:lnTo>
                    <a:lnTo>
                      <a:pt x="6708" y="7755"/>
                    </a:lnTo>
                    <a:lnTo>
                      <a:pt x="7428" y="7237"/>
                    </a:lnTo>
                    <a:lnTo>
                      <a:pt x="7067" y="6631"/>
                    </a:lnTo>
                    <a:lnTo>
                      <a:pt x="9169" y="0"/>
                    </a:lnTo>
                    <a:lnTo>
                      <a:pt x="3030" y="7442"/>
                    </a:lnTo>
                    <a:lnTo>
                      <a:pt x="3015" y="7417"/>
                    </a:lnTo>
                    <a:lnTo>
                      <a:pt x="2995" y="7400"/>
                    </a:lnTo>
                    <a:lnTo>
                      <a:pt x="2547" y="7040"/>
                    </a:lnTo>
                    <a:lnTo>
                      <a:pt x="1930" y="6631"/>
                    </a:lnTo>
                    <a:lnTo>
                      <a:pt x="1654" y="6457"/>
                    </a:lnTo>
                    <a:lnTo>
                      <a:pt x="1310" y="6272"/>
                    </a:lnTo>
                    <a:lnTo>
                      <a:pt x="1027" y="6172"/>
                    </a:lnTo>
                    <a:lnTo>
                      <a:pt x="592" y="6098"/>
                    </a:lnTo>
                    <a:lnTo>
                      <a:pt x="550" y="6087"/>
                    </a:lnTo>
                    <a:lnTo>
                      <a:pt x="510" y="6087"/>
                    </a:lnTo>
                    <a:lnTo>
                      <a:pt x="465" y="6098"/>
                    </a:lnTo>
                    <a:lnTo>
                      <a:pt x="434" y="6123"/>
                    </a:lnTo>
                    <a:lnTo>
                      <a:pt x="372" y="6235"/>
                    </a:lnTo>
                    <a:lnTo>
                      <a:pt x="365" y="6278"/>
                    </a:lnTo>
                    <a:lnTo>
                      <a:pt x="374" y="6305"/>
                    </a:lnTo>
                    <a:lnTo>
                      <a:pt x="397" y="6330"/>
                    </a:lnTo>
                    <a:lnTo>
                      <a:pt x="639" y="6407"/>
                    </a:lnTo>
                    <a:lnTo>
                      <a:pt x="1035" y="6565"/>
                    </a:lnTo>
                    <a:lnTo>
                      <a:pt x="1293" y="6683"/>
                    </a:lnTo>
                    <a:lnTo>
                      <a:pt x="1579" y="6838"/>
                    </a:lnTo>
                    <a:lnTo>
                      <a:pt x="1797" y="6965"/>
                    </a:lnTo>
                    <a:lnTo>
                      <a:pt x="1938" y="7033"/>
                    </a:lnTo>
                    <a:lnTo>
                      <a:pt x="2052" y="7100"/>
                    </a:lnTo>
                    <a:lnTo>
                      <a:pt x="2162" y="7156"/>
                    </a:lnTo>
                    <a:lnTo>
                      <a:pt x="2245" y="7193"/>
                    </a:lnTo>
                    <a:lnTo>
                      <a:pt x="2322" y="7255"/>
                    </a:lnTo>
                    <a:lnTo>
                      <a:pt x="2570" y="7432"/>
                    </a:lnTo>
                    <a:lnTo>
                      <a:pt x="2754" y="7620"/>
                    </a:lnTo>
                    <a:lnTo>
                      <a:pt x="2800" y="7656"/>
                    </a:lnTo>
                    <a:lnTo>
                      <a:pt x="2840" y="7673"/>
                    </a:lnTo>
                    <a:lnTo>
                      <a:pt x="2885" y="7668"/>
                    </a:lnTo>
                    <a:lnTo>
                      <a:pt x="2916" y="7656"/>
                    </a:lnTo>
                    <a:lnTo>
                      <a:pt x="3020" y="7560"/>
                    </a:lnTo>
                    <a:lnTo>
                      <a:pt x="3043" y="7530"/>
                    </a:lnTo>
                    <a:lnTo>
                      <a:pt x="3045" y="7500"/>
                    </a:lnTo>
                    <a:lnTo>
                      <a:pt x="3040" y="7473"/>
                    </a:lnTo>
                    <a:lnTo>
                      <a:pt x="3035" y="7450"/>
                    </a:lnTo>
                    <a:lnTo>
                      <a:pt x="3030" y="7442"/>
                    </a:lnTo>
                    <a:lnTo>
                      <a:pt x="9169" y="0"/>
                    </a:lnTo>
                    <a:lnTo>
                      <a:pt x="9180" y="12"/>
                    </a:lnTo>
                    <a:lnTo>
                      <a:pt x="9257" y="22"/>
                    </a:lnTo>
                    <a:lnTo>
                      <a:pt x="9659" y="487"/>
                    </a:lnTo>
                    <a:lnTo>
                      <a:pt x="9927" y="830"/>
                    </a:lnTo>
                    <a:lnTo>
                      <a:pt x="9927" y="923"/>
                    </a:lnTo>
                    <a:lnTo>
                      <a:pt x="9922" y="1012"/>
                    </a:lnTo>
                    <a:lnTo>
                      <a:pt x="9659" y="3093"/>
                    </a:lnTo>
                    <a:lnTo>
                      <a:pt x="9259" y="5335"/>
                    </a:lnTo>
                    <a:lnTo>
                      <a:pt x="9232" y="5378"/>
                    </a:lnTo>
                    <a:lnTo>
                      <a:pt x="8894" y="5973"/>
                    </a:lnTo>
                    <a:lnTo>
                      <a:pt x="8802" y="6140"/>
                    </a:lnTo>
                    <a:lnTo>
                      <a:pt x="8584" y="6473"/>
                    </a:lnTo>
                    <a:lnTo>
                      <a:pt x="8429" y="6680"/>
                    </a:lnTo>
                    <a:lnTo>
                      <a:pt x="8194" y="6957"/>
                    </a:lnTo>
                    <a:lnTo>
                      <a:pt x="8111" y="7052"/>
                    </a:lnTo>
                    <a:lnTo>
                      <a:pt x="7191" y="7602"/>
                    </a:lnTo>
                    <a:lnTo>
                      <a:pt x="6811" y="7828"/>
                    </a:lnTo>
                    <a:lnTo>
                      <a:pt x="6658" y="7945"/>
                    </a:lnTo>
                    <a:lnTo>
                      <a:pt x="6596" y="7998"/>
                    </a:lnTo>
                    <a:lnTo>
                      <a:pt x="6561" y="8080"/>
                    </a:lnTo>
                    <a:lnTo>
                      <a:pt x="5913" y="8490"/>
                    </a:lnTo>
                    <a:lnTo>
                      <a:pt x="3246" y="8090"/>
                    </a:lnTo>
                    <a:lnTo>
                      <a:pt x="3235" y="8083"/>
                    </a:lnTo>
                    <a:lnTo>
                      <a:pt x="2613" y="7538"/>
                    </a:lnTo>
                    <a:lnTo>
                      <a:pt x="2517" y="7453"/>
                    </a:lnTo>
                    <a:lnTo>
                      <a:pt x="2397" y="7353"/>
                    </a:lnTo>
                    <a:lnTo>
                      <a:pt x="2289" y="7265"/>
                    </a:lnTo>
                    <a:lnTo>
                      <a:pt x="2173" y="7187"/>
                    </a:lnTo>
                    <a:lnTo>
                      <a:pt x="2034" y="7133"/>
                    </a:lnTo>
                    <a:lnTo>
                      <a:pt x="1849" y="7033"/>
                    </a:lnTo>
                    <a:lnTo>
                      <a:pt x="1562" y="6870"/>
                    </a:lnTo>
                    <a:lnTo>
                      <a:pt x="1235" y="6687"/>
                    </a:lnTo>
                    <a:lnTo>
                      <a:pt x="1054" y="6612"/>
                    </a:lnTo>
                    <a:lnTo>
                      <a:pt x="902" y="6552"/>
                    </a:lnTo>
                    <a:lnTo>
                      <a:pt x="522" y="6423"/>
                    </a:lnTo>
                    <a:lnTo>
                      <a:pt x="0" y="6225"/>
                    </a:lnTo>
                    <a:lnTo>
                      <a:pt x="982" y="4803"/>
                    </a:lnTo>
                    <a:lnTo>
                      <a:pt x="1820" y="5301"/>
                    </a:lnTo>
                    <a:lnTo>
                      <a:pt x="1895" y="5335"/>
                    </a:lnTo>
                    <a:lnTo>
                      <a:pt x="1967" y="5359"/>
                    </a:lnTo>
                    <a:lnTo>
                      <a:pt x="2027" y="5363"/>
                    </a:lnTo>
                    <a:lnTo>
                      <a:pt x="2105" y="5347"/>
                    </a:lnTo>
                    <a:lnTo>
                      <a:pt x="2185" y="5328"/>
                    </a:lnTo>
                    <a:lnTo>
                      <a:pt x="2250" y="5280"/>
                    </a:lnTo>
                    <a:lnTo>
                      <a:pt x="2314" y="5220"/>
                    </a:lnTo>
                    <a:lnTo>
                      <a:pt x="4363" y="3517"/>
                    </a:lnTo>
                    <a:lnTo>
                      <a:pt x="4595" y="3037"/>
                    </a:lnTo>
                    <a:lnTo>
                      <a:pt x="4703" y="2805"/>
                    </a:lnTo>
                    <a:lnTo>
                      <a:pt x="4938" y="2345"/>
                    </a:lnTo>
                    <a:lnTo>
                      <a:pt x="5136" y="1962"/>
                    </a:lnTo>
                    <a:lnTo>
                      <a:pt x="5183" y="1892"/>
                    </a:lnTo>
                    <a:lnTo>
                      <a:pt x="5205" y="1873"/>
                    </a:lnTo>
                    <a:lnTo>
                      <a:pt x="6019" y="1595"/>
                    </a:lnTo>
                    <a:lnTo>
                      <a:pt x="6774" y="1332"/>
                    </a:lnTo>
                    <a:lnTo>
                      <a:pt x="6847" y="1305"/>
                    </a:lnTo>
                    <a:lnTo>
                      <a:pt x="6884" y="1255"/>
                    </a:lnTo>
                    <a:lnTo>
                      <a:pt x="7063" y="937"/>
                    </a:lnTo>
                    <a:lnTo>
                      <a:pt x="7212" y="618"/>
                    </a:lnTo>
                    <a:lnTo>
                      <a:pt x="7219" y="615"/>
                    </a:lnTo>
                    <a:lnTo>
                      <a:pt x="8115" y="325"/>
                    </a:lnTo>
                    <a:lnTo>
                      <a:pt x="8952" y="62"/>
                    </a:lnTo>
                    <a:lnTo>
                      <a:pt x="9111" y="10"/>
                    </a:lnTo>
                    <a:lnTo>
                      <a:pt x="9169" y="0"/>
                    </a:lnTo>
                    <a:close/>
                  </a:path>
                </a:pathLst>
              </a:custGeom>
              <a:solidFill>
                <a:srgbClr val="FFF4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57" name="Freeform 55"/>
              <p:cNvSpPr>
                <a:spLocks/>
              </p:cNvSpPr>
              <p:nvPr/>
            </p:nvSpPr>
            <p:spPr bwMode="auto">
              <a:xfrm>
                <a:off x="2359" y="-817"/>
                <a:ext cx="1985" cy="1698"/>
              </a:xfrm>
              <a:custGeom>
                <a:avLst/>
                <a:gdLst>
                  <a:gd name="T0" fmla="*/ 9180 w 9927"/>
                  <a:gd name="T1" fmla="*/ 12 h 8490"/>
                  <a:gd name="T2" fmla="*/ 9659 w 9927"/>
                  <a:gd name="T3" fmla="*/ 487 h 8490"/>
                  <a:gd name="T4" fmla="*/ 9927 w 9927"/>
                  <a:gd name="T5" fmla="*/ 923 h 8490"/>
                  <a:gd name="T6" fmla="*/ 9659 w 9927"/>
                  <a:gd name="T7" fmla="*/ 3093 h 8490"/>
                  <a:gd name="T8" fmla="*/ 9232 w 9927"/>
                  <a:gd name="T9" fmla="*/ 5378 h 8490"/>
                  <a:gd name="T10" fmla="*/ 8802 w 9927"/>
                  <a:gd name="T11" fmla="*/ 6140 h 8490"/>
                  <a:gd name="T12" fmla="*/ 8429 w 9927"/>
                  <a:gd name="T13" fmla="*/ 6680 h 8490"/>
                  <a:gd name="T14" fmla="*/ 8111 w 9927"/>
                  <a:gd name="T15" fmla="*/ 7052 h 8490"/>
                  <a:gd name="T16" fmla="*/ 6811 w 9927"/>
                  <a:gd name="T17" fmla="*/ 7828 h 8490"/>
                  <a:gd name="T18" fmla="*/ 6596 w 9927"/>
                  <a:gd name="T19" fmla="*/ 7998 h 8490"/>
                  <a:gd name="T20" fmla="*/ 5913 w 9927"/>
                  <a:gd name="T21" fmla="*/ 8490 h 8490"/>
                  <a:gd name="T22" fmla="*/ 3235 w 9927"/>
                  <a:gd name="T23" fmla="*/ 8083 h 8490"/>
                  <a:gd name="T24" fmla="*/ 2517 w 9927"/>
                  <a:gd name="T25" fmla="*/ 7453 h 8490"/>
                  <a:gd name="T26" fmla="*/ 2289 w 9927"/>
                  <a:gd name="T27" fmla="*/ 7265 h 8490"/>
                  <a:gd name="T28" fmla="*/ 2034 w 9927"/>
                  <a:gd name="T29" fmla="*/ 7133 h 8490"/>
                  <a:gd name="T30" fmla="*/ 1562 w 9927"/>
                  <a:gd name="T31" fmla="*/ 6870 h 8490"/>
                  <a:gd name="T32" fmla="*/ 1054 w 9927"/>
                  <a:gd name="T33" fmla="*/ 6612 h 8490"/>
                  <a:gd name="T34" fmla="*/ 522 w 9927"/>
                  <a:gd name="T35" fmla="*/ 6423 h 8490"/>
                  <a:gd name="T36" fmla="*/ 982 w 9927"/>
                  <a:gd name="T37" fmla="*/ 4803 h 8490"/>
                  <a:gd name="T38" fmla="*/ 1895 w 9927"/>
                  <a:gd name="T39" fmla="*/ 5335 h 8490"/>
                  <a:gd name="T40" fmla="*/ 2027 w 9927"/>
                  <a:gd name="T41" fmla="*/ 5363 h 8490"/>
                  <a:gd name="T42" fmla="*/ 2185 w 9927"/>
                  <a:gd name="T43" fmla="*/ 5328 h 8490"/>
                  <a:gd name="T44" fmla="*/ 2314 w 9927"/>
                  <a:gd name="T45" fmla="*/ 5220 h 8490"/>
                  <a:gd name="T46" fmla="*/ 4595 w 9927"/>
                  <a:gd name="T47" fmla="*/ 3037 h 8490"/>
                  <a:gd name="T48" fmla="*/ 4938 w 9927"/>
                  <a:gd name="T49" fmla="*/ 2345 h 8490"/>
                  <a:gd name="T50" fmla="*/ 5183 w 9927"/>
                  <a:gd name="T51" fmla="*/ 1892 h 8490"/>
                  <a:gd name="T52" fmla="*/ 6019 w 9927"/>
                  <a:gd name="T53" fmla="*/ 1595 h 8490"/>
                  <a:gd name="T54" fmla="*/ 6847 w 9927"/>
                  <a:gd name="T55" fmla="*/ 1305 h 8490"/>
                  <a:gd name="T56" fmla="*/ 7063 w 9927"/>
                  <a:gd name="T57" fmla="*/ 937 h 8490"/>
                  <a:gd name="T58" fmla="*/ 7219 w 9927"/>
                  <a:gd name="T59" fmla="*/ 615 h 8490"/>
                  <a:gd name="T60" fmla="*/ 8952 w 9927"/>
                  <a:gd name="T61" fmla="*/ 62 h 8490"/>
                  <a:gd name="T62" fmla="*/ 9169 w 9927"/>
                  <a:gd name="T63" fmla="*/ 0 h 8490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9927"/>
                  <a:gd name="T97" fmla="*/ 0 h 8490"/>
                  <a:gd name="T98" fmla="*/ 9927 w 9927"/>
                  <a:gd name="T99" fmla="*/ 8490 h 8490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9927" h="8490">
                    <a:moveTo>
                      <a:pt x="9169" y="0"/>
                    </a:moveTo>
                    <a:lnTo>
                      <a:pt x="9180" y="12"/>
                    </a:lnTo>
                    <a:lnTo>
                      <a:pt x="9257" y="22"/>
                    </a:lnTo>
                    <a:lnTo>
                      <a:pt x="9659" y="487"/>
                    </a:lnTo>
                    <a:lnTo>
                      <a:pt x="9927" y="830"/>
                    </a:lnTo>
                    <a:lnTo>
                      <a:pt x="9927" y="923"/>
                    </a:lnTo>
                    <a:lnTo>
                      <a:pt x="9922" y="1012"/>
                    </a:lnTo>
                    <a:lnTo>
                      <a:pt x="9659" y="3093"/>
                    </a:lnTo>
                    <a:lnTo>
                      <a:pt x="9259" y="5335"/>
                    </a:lnTo>
                    <a:lnTo>
                      <a:pt x="9232" y="5378"/>
                    </a:lnTo>
                    <a:lnTo>
                      <a:pt x="8894" y="5973"/>
                    </a:lnTo>
                    <a:lnTo>
                      <a:pt x="8802" y="6140"/>
                    </a:lnTo>
                    <a:lnTo>
                      <a:pt x="8584" y="6473"/>
                    </a:lnTo>
                    <a:lnTo>
                      <a:pt x="8429" y="6680"/>
                    </a:lnTo>
                    <a:lnTo>
                      <a:pt x="8194" y="6957"/>
                    </a:lnTo>
                    <a:lnTo>
                      <a:pt x="8111" y="7052"/>
                    </a:lnTo>
                    <a:lnTo>
                      <a:pt x="7191" y="7602"/>
                    </a:lnTo>
                    <a:lnTo>
                      <a:pt x="6811" y="7828"/>
                    </a:lnTo>
                    <a:lnTo>
                      <a:pt x="6658" y="7945"/>
                    </a:lnTo>
                    <a:lnTo>
                      <a:pt x="6596" y="7998"/>
                    </a:lnTo>
                    <a:lnTo>
                      <a:pt x="6561" y="8080"/>
                    </a:lnTo>
                    <a:lnTo>
                      <a:pt x="5913" y="8490"/>
                    </a:lnTo>
                    <a:lnTo>
                      <a:pt x="3246" y="8090"/>
                    </a:lnTo>
                    <a:lnTo>
                      <a:pt x="3235" y="8083"/>
                    </a:lnTo>
                    <a:lnTo>
                      <a:pt x="2613" y="7538"/>
                    </a:lnTo>
                    <a:lnTo>
                      <a:pt x="2517" y="7453"/>
                    </a:lnTo>
                    <a:lnTo>
                      <a:pt x="2397" y="7353"/>
                    </a:lnTo>
                    <a:lnTo>
                      <a:pt x="2289" y="7265"/>
                    </a:lnTo>
                    <a:lnTo>
                      <a:pt x="2173" y="7187"/>
                    </a:lnTo>
                    <a:lnTo>
                      <a:pt x="2034" y="7133"/>
                    </a:lnTo>
                    <a:lnTo>
                      <a:pt x="1849" y="7033"/>
                    </a:lnTo>
                    <a:lnTo>
                      <a:pt x="1562" y="6870"/>
                    </a:lnTo>
                    <a:lnTo>
                      <a:pt x="1235" y="6687"/>
                    </a:lnTo>
                    <a:lnTo>
                      <a:pt x="1054" y="6612"/>
                    </a:lnTo>
                    <a:lnTo>
                      <a:pt x="902" y="6552"/>
                    </a:lnTo>
                    <a:lnTo>
                      <a:pt x="522" y="6423"/>
                    </a:lnTo>
                    <a:lnTo>
                      <a:pt x="0" y="6225"/>
                    </a:lnTo>
                    <a:lnTo>
                      <a:pt x="982" y="4803"/>
                    </a:lnTo>
                    <a:lnTo>
                      <a:pt x="1820" y="5301"/>
                    </a:lnTo>
                    <a:lnTo>
                      <a:pt x="1895" y="5335"/>
                    </a:lnTo>
                    <a:lnTo>
                      <a:pt x="1967" y="5359"/>
                    </a:lnTo>
                    <a:lnTo>
                      <a:pt x="2027" y="5363"/>
                    </a:lnTo>
                    <a:lnTo>
                      <a:pt x="2105" y="5347"/>
                    </a:lnTo>
                    <a:lnTo>
                      <a:pt x="2185" y="5328"/>
                    </a:lnTo>
                    <a:lnTo>
                      <a:pt x="2250" y="5280"/>
                    </a:lnTo>
                    <a:lnTo>
                      <a:pt x="2314" y="5220"/>
                    </a:lnTo>
                    <a:lnTo>
                      <a:pt x="4363" y="3517"/>
                    </a:lnTo>
                    <a:lnTo>
                      <a:pt x="4595" y="3037"/>
                    </a:lnTo>
                    <a:lnTo>
                      <a:pt x="4703" y="2805"/>
                    </a:lnTo>
                    <a:lnTo>
                      <a:pt x="4938" y="2345"/>
                    </a:lnTo>
                    <a:lnTo>
                      <a:pt x="5136" y="1962"/>
                    </a:lnTo>
                    <a:lnTo>
                      <a:pt x="5183" y="1892"/>
                    </a:lnTo>
                    <a:lnTo>
                      <a:pt x="5205" y="1873"/>
                    </a:lnTo>
                    <a:lnTo>
                      <a:pt x="6019" y="1595"/>
                    </a:lnTo>
                    <a:lnTo>
                      <a:pt x="6774" y="1332"/>
                    </a:lnTo>
                    <a:lnTo>
                      <a:pt x="6847" y="1305"/>
                    </a:lnTo>
                    <a:lnTo>
                      <a:pt x="6884" y="1255"/>
                    </a:lnTo>
                    <a:lnTo>
                      <a:pt x="7063" y="937"/>
                    </a:lnTo>
                    <a:lnTo>
                      <a:pt x="7212" y="618"/>
                    </a:lnTo>
                    <a:lnTo>
                      <a:pt x="7219" y="615"/>
                    </a:lnTo>
                    <a:lnTo>
                      <a:pt x="8115" y="325"/>
                    </a:lnTo>
                    <a:lnTo>
                      <a:pt x="8952" y="62"/>
                    </a:lnTo>
                    <a:lnTo>
                      <a:pt x="9111" y="10"/>
                    </a:lnTo>
                    <a:lnTo>
                      <a:pt x="9169" y="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58" name="Freeform 56"/>
              <p:cNvSpPr>
                <a:spLocks/>
              </p:cNvSpPr>
              <p:nvPr/>
            </p:nvSpPr>
            <p:spPr bwMode="auto">
              <a:xfrm>
                <a:off x="2432" y="400"/>
                <a:ext cx="536" cy="318"/>
              </a:xfrm>
              <a:custGeom>
                <a:avLst/>
                <a:gdLst>
                  <a:gd name="T0" fmla="*/ 2475 w 2680"/>
                  <a:gd name="T1" fmla="*/ 1586 h 1586"/>
                  <a:gd name="T2" fmla="*/ 2520 w 2680"/>
                  <a:gd name="T3" fmla="*/ 1581 h 1586"/>
                  <a:gd name="T4" fmla="*/ 2551 w 2680"/>
                  <a:gd name="T5" fmla="*/ 1569 h 1586"/>
                  <a:gd name="T6" fmla="*/ 2655 w 2680"/>
                  <a:gd name="T7" fmla="*/ 1473 h 1586"/>
                  <a:gd name="T8" fmla="*/ 2678 w 2680"/>
                  <a:gd name="T9" fmla="*/ 1443 h 1586"/>
                  <a:gd name="T10" fmla="*/ 2680 w 2680"/>
                  <a:gd name="T11" fmla="*/ 1413 h 1586"/>
                  <a:gd name="T12" fmla="*/ 2675 w 2680"/>
                  <a:gd name="T13" fmla="*/ 1386 h 1586"/>
                  <a:gd name="T14" fmla="*/ 2670 w 2680"/>
                  <a:gd name="T15" fmla="*/ 1363 h 1586"/>
                  <a:gd name="T16" fmla="*/ 2650 w 2680"/>
                  <a:gd name="T17" fmla="*/ 1330 h 1586"/>
                  <a:gd name="T18" fmla="*/ 2630 w 2680"/>
                  <a:gd name="T19" fmla="*/ 1313 h 1586"/>
                  <a:gd name="T20" fmla="*/ 2182 w 2680"/>
                  <a:gd name="T21" fmla="*/ 953 h 1586"/>
                  <a:gd name="T22" fmla="*/ 1565 w 2680"/>
                  <a:gd name="T23" fmla="*/ 544 h 1586"/>
                  <a:gd name="T24" fmla="*/ 1289 w 2680"/>
                  <a:gd name="T25" fmla="*/ 370 h 1586"/>
                  <a:gd name="T26" fmla="*/ 945 w 2680"/>
                  <a:gd name="T27" fmla="*/ 185 h 1586"/>
                  <a:gd name="T28" fmla="*/ 662 w 2680"/>
                  <a:gd name="T29" fmla="*/ 85 h 1586"/>
                  <a:gd name="T30" fmla="*/ 227 w 2680"/>
                  <a:gd name="T31" fmla="*/ 11 h 1586"/>
                  <a:gd name="T32" fmla="*/ 185 w 2680"/>
                  <a:gd name="T33" fmla="*/ 0 h 1586"/>
                  <a:gd name="T34" fmla="*/ 145 w 2680"/>
                  <a:gd name="T35" fmla="*/ 0 h 1586"/>
                  <a:gd name="T36" fmla="*/ 100 w 2680"/>
                  <a:gd name="T37" fmla="*/ 11 h 1586"/>
                  <a:gd name="T38" fmla="*/ 69 w 2680"/>
                  <a:gd name="T39" fmla="*/ 36 h 1586"/>
                  <a:gd name="T40" fmla="*/ 7 w 2680"/>
                  <a:gd name="T41" fmla="*/ 148 h 1586"/>
                  <a:gd name="T42" fmla="*/ 0 w 2680"/>
                  <a:gd name="T43" fmla="*/ 191 h 1586"/>
                  <a:gd name="T44" fmla="*/ 9 w 2680"/>
                  <a:gd name="T45" fmla="*/ 218 h 1586"/>
                  <a:gd name="T46" fmla="*/ 32 w 2680"/>
                  <a:gd name="T47" fmla="*/ 243 h 1586"/>
                  <a:gd name="T48" fmla="*/ 274 w 2680"/>
                  <a:gd name="T49" fmla="*/ 320 h 1586"/>
                  <a:gd name="T50" fmla="*/ 670 w 2680"/>
                  <a:gd name="T51" fmla="*/ 478 h 1586"/>
                  <a:gd name="T52" fmla="*/ 928 w 2680"/>
                  <a:gd name="T53" fmla="*/ 596 h 1586"/>
                  <a:gd name="T54" fmla="*/ 1214 w 2680"/>
                  <a:gd name="T55" fmla="*/ 751 h 1586"/>
                  <a:gd name="T56" fmla="*/ 1432 w 2680"/>
                  <a:gd name="T57" fmla="*/ 878 h 1586"/>
                  <a:gd name="T58" fmla="*/ 1573 w 2680"/>
                  <a:gd name="T59" fmla="*/ 946 h 1586"/>
                  <a:gd name="T60" fmla="*/ 1687 w 2680"/>
                  <a:gd name="T61" fmla="*/ 1013 h 1586"/>
                  <a:gd name="T62" fmla="*/ 1797 w 2680"/>
                  <a:gd name="T63" fmla="*/ 1069 h 1586"/>
                  <a:gd name="T64" fmla="*/ 1880 w 2680"/>
                  <a:gd name="T65" fmla="*/ 1106 h 1586"/>
                  <a:gd name="T66" fmla="*/ 1957 w 2680"/>
                  <a:gd name="T67" fmla="*/ 1168 h 1586"/>
                  <a:gd name="T68" fmla="*/ 2205 w 2680"/>
                  <a:gd name="T69" fmla="*/ 1345 h 1586"/>
                  <a:gd name="T70" fmla="*/ 2389 w 2680"/>
                  <a:gd name="T71" fmla="*/ 1533 h 1586"/>
                  <a:gd name="T72" fmla="*/ 2435 w 2680"/>
                  <a:gd name="T73" fmla="*/ 1569 h 1586"/>
                  <a:gd name="T74" fmla="*/ 2475 w 2680"/>
                  <a:gd name="T75" fmla="*/ 1586 h 158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2680"/>
                  <a:gd name="T115" fmla="*/ 0 h 1586"/>
                  <a:gd name="T116" fmla="*/ 2680 w 2680"/>
                  <a:gd name="T117" fmla="*/ 1586 h 158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2680" h="1586">
                    <a:moveTo>
                      <a:pt x="2475" y="1586"/>
                    </a:moveTo>
                    <a:lnTo>
                      <a:pt x="2520" y="1581"/>
                    </a:lnTo>
                    <a:lnTo>
                      <a:pt x="2551" y="1569"/>
                    </a:lnTo>
                    <a:lnTo>
                      <a:pt x="2655" y="1473"/>
                    </a:lnTo>
                    <a:lnTo>
                      <a:pt x="2678" y="1443"/>
                    </a:lnTo>
                    <a:lnTo>
                      <a:pt x="2680" y="1413"/>
                    </a:lnTo>
                    <a:lnTo>
                      <a:pt x="2675" y="1386"/>
                    </a:lnTo>
                    <a:lnTo>
                      <a:pt x="2670" y="1363"/>
                    </a:lnTo>
                    <a:lnTo>
                      <a:pt x="2650" y="1330"/>
                    </a:lnTo>
                    <a:lnTo>
                      <a:pt x="2630" y="1313"/>
                    </a:lnTo>
                    <a:lnTo>
                      <a:pt x="2182" y="953"/>
                    </a:lnTo>
                    <a:lnTo>
                      <a:pt x="1565" y="544"/>
                    </a:lnTo>
                    <a:lnTo>
                      <a:pt x="1289" y="370"/>
                    </a:lnTo>
                    <a:lnTo>
                      <a:pt x="945" y="185"/>
                    </a:lnTo>
                    <a:lnTo>
                      <a:pt x="662" y="85"/>
                    </a:lnTo>
                    <a:lnTo>
                      <a:pt x="227" y="11"/>
                    </a:lnTo>
                    <a:lnTo>
                      <a:pt x="185" y="0"/>
                    </a:lnTo>
                    <a:lnTo>
                      <a:pt x="145" y="0"/>
                    </a:lnTo>
                    <a:lnTo>
                      <a:pt x="100" y="11"/>
                    </a:lnTo>
                    <a:lnTo>
                      <a:pt x="69" y="36"/>
                    </a:lnTo>
                    <a:lnTo>
                      <a:pt x="7" y="148"/>
                    </a:lnTo>
                    <a:lnTo>
                      <a:pt x="0" y="191"/>
                    </a:lnTo>
                    <a:lnTo>
                      <a:pt x="9" y="218"/>
                    </a:lnTo>
                    <a:lnTo>
                      <a:pt x="32" y="243"/>
                    </a:lnTo>
                    <a:lnTo>
                      <a:pt x="274" y="320"/>
                    </a:lnTo>
                    <a:lnTo>
                      <a:pt x="670" y="478"/>
                    </a:lnTo>
                    <a:lnTo>
                      <a:pt x="928" y="596"/>
                    </a:lnTo>
                    <a:lnTo>
                      <a:pt x="1214" y="751"/>
                    </a:lnTo>
                    <a:lnTo>
                      <a:pt x="1432" y="878"/>
                    </a:lnTo>
                    <a:lnTo>
                      <a:pt x="1573" y="946"/>
                    </a:lnTo>
                    <a:lnTo>
                      <a:pt x="1687" y="1013"/>
                    </a:lnTo>
                    <a:lnTo>
                      <a:pt x="1797" y="1069"/>
                    </a:lnTo>
                    <a:lnTo>
                      <a:pt x="1880" y="1106"/>
                    </a:lnTo>
                    <a:lnTo>
                      <a:pt x="1957" y="1168"/>
                    </a:lnTo>
                    <a:lnTo>
                      <a:pt x="2205" y="1345"/>
                    </a:lnTo>
                    <a:lnTo>
                      <a:pt x="2389" y="1533"/>
                    </a:lnTo>
                    <a:lnTo>
                      <a:pt x="2435" y="1569"/>
                    </a:lnTo>
                    <a:lnTo>
                      <a:pt x="2475" y="1586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59" name="Freeform 57"/>
              <p:cNvSpPr>
                <a:spLocks/>
              </p:cNvSpPr>
              <p:nvPr/>
            </p:nvSpPr>
            <p:spPr bwMode="auto">
              <a:xfrm>
                <a:off x="3608" y="484"/>
                <a:ext cx="237" cy="250"/>
              </a:xfrm>
              <a:custGeom>
                <a:avLst/>
                <a:gdLst>
                  <a:gd name="T0" fmla="*/ 465 w 1185"/>
                  <a:gd name="T1" fmla="*/ 1248 h 1248"/>
                  <a:gd name="T2" fmla="*/ 1185 w 1185"/>
                  <a:gd name="T3" fmla="*/ 730 h 1248"/>
                  <a:gd name="T4" fmla="*/ 751 w 1185"/>
                  <a:gd name="T5" fmla="*/ 0 h 1248"/>
                  <a:gd name="T6" fmla="*/ 0 w 1185"/>
                  <a:gd name="T7" fmla="*/ 433 h 1248"/>
                  <a:gd name="T8" fmla="*/ 465 w 1185"/>
                  <a:gd name="T9" fmla="*/ 1248 h 124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85"/>
                  <a:gd name="T16" fmla="*/ 0 h 1248"/>
                  <a:gd name="T17" fmla="*/ 1185 w 1185"/>
                  <a:gd name="T18" fmla="*/ 1248 h 124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85" h="1248">
                    <a:moveTo>
                      <a:pt x="465" y="1248"/>
                    </a:moveTo>
                    <a:lnTo>
                      <a:pt x="1185" y="730"/>
                    </a:lnTo>
                    <a:lnTo>
                      <a:pt x="751" y="0"/>
                    </a:lnTo>
                    <a:lnTo>
                      <a:pt x="0" y="433"/>
                    </a:lnTo>
                    <a:lnTo>
                      <a:pt x="465" y="1248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60" name="Freeform 58"/>
              <p:cNvSpPr>
                <a:spLocks/>
              </p:cNvSpPr>
              <p:nvPr/>
            </p:nvSpPr>
            <p:spPr bwMode="auto">
              <a:xfrm>
                <a:off x="2653" y="1306"/>
                <a:ext cx="718" cy="383"/>
              </a:xfrm>
              <a:custGeom>
                <a:avLst/>
                <a:gdLst>
                  <a:gd name="T0" fmla="*/ 0 w 3589"/>
                  <a:gd name="T1" fmla="*/ 695 h 1919"/>
                  <a:gd name="T2" fmla="*/ 1059 w 3589"/>
                  <a:gd name="T3" fmla="*/ 0 h 1919"/>
                  <a:gd name="T4" fmla="*/ 2211 w 3589"/>
                  <a:gd name="T5" fmla="*/ 1170 h 1919"/>
                  <a:gd name="T6" fmla="*/ 2789 w 3589"/>
                  <a:gd name="T7" fmla="*/ 1000 h 1919"/>
                  <a:gd name="T8" fmla="*/ 2837 w 3589"/>
                  <a:gd name="T9" fmla="*/ 979 h 1919"/>
                  <a:gd name="T10" fmla="*/ 2884 w 3589"/>
                  <a:gd name="T11" fmla="*/ 957 h 1919"/>
                  <a:gd name="T12" fmla="*/ 2941 w 3589"/>
                  <a:gd name="T13" fmla="*/ 929 h 1919"/>
                  <a:gd name="T14" fmla="*/ 2984 w 3589"/>
                  <a:gd name="T15" fmla="*/ 902 h 1919"/>
                  <a:gd name="T16" fmla="*/ 3037 w 3589"/>
                  <a:gd name="T17" fmla="*/ 859 h 1919"/>
                  <a:gd name="T18" fmla="*/ 3099 w 3589"/>
                  <a:gd name="T19" fmla="*/ 790 h 1919"/>
                  <a:gd name="T20" fmla="*/ 3249 w 3589"/>
                  <a:gd name="T21" fmla="*/ 627 h 1919"/>
                  <a:gd name="T22" fmla="*/ 3299 w 3589"/>
                  <a:gd name="T23" fmla="*/ 664 h 1919"/>
                  <a:gd name="T24" fmla="*/ 3344 w 3589"/>
                  <a:gd name="T25" fmla="*/ 717 h 1919"/>
                  <a:gd name="T26" fmla="*/ 3414 w 3589"/>
                  <a:gd name="T27" fmla="*/ 827 h 1919"/>
                  <a:gd name="T28" fmla="*/ 3447 w 3589"/>
                  <a:gd name="T29" fmla="*/ 892 h 1919"/>
                  <a:gd name="T30" fmla="*/ 3481 w 3589"/>
                  <a:gd name="T31" fmla="*/ 962 h 1919"/>
                  <a:gd name="T32" fmla="*/ 3504 w 3589"/>
                  <a:gd name="T33" fmla="*/ 1035 h 1919"/>
                  <a:gd name="T34" fmla="*/ 3527 w 3589"/>
                  <a:gd name="T35" fmla="*/ 1102 h 1919"/>
                  <a:gd name="T36" fmla="*/ 3557 w 3589"/>
                  <a:gd name="T37" fmla="*/ 1187 h 1919"/>
                  <a:gd name="T38" fmla="*/ 3589 w 3589"/>
                  <a:gd name="T39" fmla="*/ 1347 h 1919"/>
                  <a:gd name="T40" fmla="*/ 1756 w 3589"/>
                  <a:gd name="T41" fmla="*/ 1767 h 1919"/>
                  <a:gd name="T42" fmla="*/ 1754 w 3589"/>
                  <a:gd name="T43" fmla="*/ 1770 h 1919"/>
                  <a:gd name="T44" fmla="*/ 1191 w 3589"/>
                  <a:gd name="T45" fmla="*/ 1907 h 1919"/>
                  <a:gd name="T46" fmla="*/ 1141 w 3589"/>
                  <a:gd name="T47" fmla="*/ 1919 h 1919"/>
                  <a:gd name="T48" fmla="*/ 0 w 3589"/>
                  <a:gd name="T49" fmla="*/ 695 h 1919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3589"/>
                  <a:gd name="T76" fmla="*/ 0 h 1919"/>
                  <a:gd name="T77" fmla="*/ 3589 w 3589"/>
                  <a:gd name="T78" fmla="*/ 1919 h 1919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3589" h="1919">
                    <a:moveTo>
                      <a:pt x="0" y="695"/>
                    </a:moveTo>
                    <a:lnTo>
                      <a:pt x="1059" y="0"/>
                    </a:lnTo>
                    <a:lnTo>
                      <a:pt x="2211" y="1170"/>
                    </a:lnTo>
                    <a:lnTo>
                      <a:pt x="2789" y="1000"/>
                    </a:lnTo>
                    <a:lnTo>
                      <a:pt x="2837" y="979"/>
                    </a:lnTo>
                    <a:lnTo>
                      <a:pt x="2884" y="957"/>
                    </a:lnTo>
                    <a:lnTo>
                      <a:pt x="2941" y="929"/>
                    </a:lnTo>
                    <a:lnTo>
                      <a:pt x="2984" y="902"/>
                    </a:lnTo>
                    <a:lnTo>
                      <a:pt x="3037" y="859"/>
                    </a:lnTo>
                    <a:lnTo>
                      <a:pt x="3099" y="790"/>
                    </a:lnTo>
                    <a:lnTo>
                      <a:pt x="3249" y="627"/>
                    </a:lnTo>
                    <a:lnTo>
                      <a:pt x="3299" y="664"/>
                    </a:lnTo>
                    <a:lnTo>
                      <a:pt x="3344" y="717"/>
                    </a:lnTo>
                    <a:lnTo>
                      <a:pt x="3414" y="827"/>
                    </a:lnTo>
                    <a:lnTo>
                      <a:pt x="3447" y="892"/>
                    </a:lnTo>
                    <a:lnTo>
                      <a:pt x="3481" y="962"/>
                    </a:lnTo>
                    <a:lnTo>
                      <a:pt x="3504" y="1035"/>
                    </a:lnTo>
                    <a:lnTo>
                      <a:pt x="3527" y="1102"/>
                    </a:lnTo>
                    <a:lnTo>
                      <a:pt x="3557" y="1187"/>
                    </a:lnTo>
                    <a:lnTo>
                      <a:pt x="3589" y="1347"/>
                    </a:lnTo>
                    <a:lnTo>
                      <a:pt x="1756" y="1767"/>
                    </a:lnTo>
                    <a:lnTo>
                      <a:pt x="1754" y="1770"/>
                    </a:lnTo>
                    <a:lnTo>
                      <a:pt x="1191" y="1907"/>
                    </a:lnTo>
                    <a:lnTo>
                      <a:pt x="1141" y="1919"/>
                    </a:lnTo>
                    <a:lnTo>
                      <a:pt x="0" y="69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61" name="Freeform 59"/>
              <p:cNvSpPr>
                <a:spLocks/>
              </p:cNvSpPr>
              <p:nvPr/>
            </p:nvSpPr>
            <p:spPr bwMode="auto">
              <a:xfrm>
                <a:off x="3008" y="752"/>
                <a:ext cx="822" cy="507"/>
              </a:xfrm>
              <a:custGeom>
                <a:avLst/>
                <a:gdLst>
                  <a:gd name="T0" fmla="*/ 3315 w 4108"/>
                  <a:gd name="T1" fmla="*/ 235 h 2535"/>
                  <a:gd name="T2" fmla="*/ 3653 w 4108"/>
                  <a:gd name="T3" fmla="*/ 89 h 2535"/>
                  <a:gd name="T4" fmla="*/ 3788 w 4108"/>
                  <a:gd name="T5" fmla="*/ 48 h 2535"/>
                  <a:gd name="T6" fmla="*/ 3993 w 4108"/>
                  <a:gd name="T7" fmla="*/ 0 h 2535"/>
                  <a:gd name="T8" fmla="*/ 4108 w 4108"/>
                  <a:gd name="T9" fmla="*/ 40 h 2535"/>
                  <a:gd name="T10" fmla="*/ 3783 w 4108"/>
                  <a:gd name="T11" fmla="*/ 622 h 2535"/>
                  <a:gd name="T12" fmla="*/ 3512 w 4108"/>
                  <a:gd name="T13" fmla="*/ 1240 h 2535"/>
                  <a:gd name="T14" fmla="*/ 3331 w 4108"/>
                  <a:gd name="T15" fmla="*/ 1890 h 2535"/>
                  <a:gd name="T16" fmla="*/ 3258 w 4108"/>
                  <a:gd name="T17" fmla="*/ 2502 h 2535"/>
                  <a:gd name="T18" fmla="*/ 3252 w 4108"/>
                  <a:gd name="T19" fmla="*/ 2535 h 2535"/>
                  <a:gd name="T20" fmla="*/ 2974 w 4108"/>
                  <a:gd name="T21" fmla="*/ 2500 h 2535"/>
                  <a:gd name="T22" fmla="*/ 1880 w 4108"/>
                  <a:gd name="T23" fmla="*/ 2322 h 2535"/>
                  <a:gd name="T24" fmla="*/ 1785 w 4108"/>
                  <a:gd name="T25" fmla="*/ 1782 h 2535"/>
                  <a:gd name="T26" fmla="*/ 1727 w 4108"/>
                  <a:gd name="T27" fmla="*/ 1612 h 2535"/>
                  <a:gd name="T28" fmla="*/ 1652 w 4108"/>
                  <a:gd name="T29" fmla="*/ 1510 h 2535"/>
                  <a:gd name="T30" fmla="*/ 1555 w 4108"/>
                  <a:gd name="T31" fmla="*/ 1395 h 2535"/>
                  <a:gd name="T32" fmla="*/ 1477 w 4108"/>
                  <a:gd name="T33" fmla="*/ 1334 h 2535"/>
                  <a:gd name="T34" fmla="*/ 1317 w 4108"/>
                  <a:gd name="T35" fmla="*/ 1253 h 2535"/>
                  <a:gd name="T36" fmla="*/ 915 w 4108"/>
                  <a:gd name="T37" fmla="*/ 1002 h 2535"/>
                  <a:gd name="T38" fmla="*/ 826 w 4108"/>
                  <a:gd name="T39" fmla="*/ 967 h 2535"/>
                  <a:gd name="T40" fmla="*/ 767 w 4108"/>
                  <a:gd name="T41" fmla="*/ 935 h 2535"/>
                  <a:gd name="T42" fmla="*/ 729 w 4108"/>
                  <a:gd name="T43" fmla="*/ 902 h 2535"/>
                  <a:gd name="T44" fmla="*/ 274 w 4108"/>
                  <a:gd name="T45" fmla="*/ 490 h 2535"/>
                  <a:gd name="T46" fmla="*/ 0 w 4108"/>
                  <a:gd name="T47" fmla="*/ 245 h 2535"/>
                  <a:gd name="T48" fmla="*/ 2667 w 4108"/>
                  <a:gd name="T49" fmla="*/ 645 h 2535"/>
                  <a:gd name="T50" fmla="*/ 3315 w 4108"/>
                  <a:gd name="T51" fmla="*/ 235 h 2535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4108"/>
                  <a:gd name="T79" fmla="*/ 0 h 2535"/>
                  <a:gd name="T80" fmla="*/ 4108 w 4108"/>
                  <a:gd name="T81" fmla="*/ 2535 h 2535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4108" h="2535">
                    <a:moveTo>
                      <a:pt x="3315" y="235"/>
                    </a:moveTo>
                    <a:lnTo>
                      <a:pt x="3653" y="89"/>
                    </a:lnTo>
                    <a:lnTo>
                      <a:pt x="3788" y="48"/>
                    </a:lnTo>
                    <a:lnTo>
                      <a:pt x="3993" y="0"/>
                    </a:lnTo>
                    <a:lnTo>
                      <a:pt x="4108" y="40"/>
                    </a:lnTo>
                    <a:lnTo>
                      <a:pt x="3783" y="622"/>
                    </a:lnTo>
                    <a:lnTo>
                      <a:pt x="3512" y="1240"/>
                    </a:lnTo>
                    <a:lnTo>
                      <a:pt x="3331" y="1890"/>
                    </a:lnTo>
                    <a:lnTo>
                      <a:pt x="3258" y="2502"/>
                    </a:lnTo>
                    <a:lnTo>
                      <a:pt x="3252" y="2535"/>
                    </a:lnTo>
                    <a:lnTo>
                      <a:pt x="2974" y="2500"/>
                    </a:lnTo>
                    <a:lnTo>
                      <a:pt x="1880" y="2322"/>
                    </a:lnTo>
                    <a:lnTo>
                      <a:pt x="1785" y="1782"/>
                    </a:lnTo>
                    <a:lnTo>
                      <a:pt x="1727" y="1612"/>
                    </a:lnTo>
                    <a:lnTo>
                      <a:pt x="1652" y="1510"/>
                    </a:lnTo>
                    <a:lnTo>
                      <a:pt x="1555" y="1395"/>
                    </a:lnTo>
                    <a:lnTo>
                      <a:pt x="1477" y="1334"/>
                    </a:lnTo>
                    <a:lnTo>
                      <a:pt x="1317" y="1253"/>
                    </a:lnTo>
                    <a:lnTo>
                      <a:pt x="915" y="1002"/>
                    </a:lnTo>
                    <a:lnTo>
                      <a:pt x="826" y="967"/>
                    </a:lnTo>
                    <a:lnTo>
                      <a:pt x="767" y="935"/>
                    </a:lnTo>
                    <a:lnTo>
                      <a:pt x="729" y="902"/>
                    </a:lnTo>
                    <a:lnTo>
                      <a:pt x="274" y="490"/>
                    </a:lnTo>
                    <a:lnTo>
                      <a:pt x="0" y="245"/>
                    </a:lnTo>
                    <a:lnTo>
                      <a:pt x="2667" y="645"/>
                    </a:lnTo>
                    <a:lnTo>
                      <a:pt x="3315" y="23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62" name="Freeform 60"/>
              <p:cNvSpPr>
                <a:spLocks/>
              </p:cNvSpPr>
              <p:nvPr/>
            </p:nvSpPr>
            <p:spPr bwMode="auto">
              <a:xfrm>
                <a:off x="2642" y="774"/>
                <a:ext cx="421" cy="378"/>
              </a:xfrm>
              <a:custGeom>
                <a:avLst/>
                <a:gdLst>
                  <a:gd name="T0" fmla="*/ 1818 w 2103"/>
                  <a:gd name="T1" fmla="*/ 130 h 1892"/>
                  <a:gd name="T2" fmla="*/ 1829 w 2103"/>
                  <a:gd name="T3" fmla="*/ 137 h 1892"/>
                  <a:gd name="T4" fmla="*/ 2103 w 2103"/>
                  <a:gd name="T5" fmla="*/ 382 h 1892"/>
                  <a:gd name="T6" fmla="*/ 1800 w 2103"/>
                  <a:gd name="T7" fmla="*/ 1892 h 1892"/>
                  <a:gd name="T8" fmla="*/ 1748 w 2103"/>
                  <a:gd name="T9" fmla="*/ 1880 h 1892"/>
                  <a:gd name="T10" fmla="*/ 1568 w 2103"/>
                  <a:gd name="T11" fmla="*/ 1799 h 1892"/>
                  <a:gd name="T12" fmla="*/ 1413 w 2103"/>
                  <a:gd name="T13" fmla="*/ 1714 h 1892"/>
                  <a:gd name="T14" fmla="*/ 1306 w 2103"/>
                  <a:gd name="T15" fmla="*/ 1620 h 1892"/>
                  <a:gd name="T16" fmla="*/ 1040 w 2103"/>
                  <a:gd name="T17" fmla="*/ 1363 h 1892"/>
                  <a:gd name="T18" fmla="*/ 965 w 2103"/>
                  <a:gd name="T19" fmla="*/ 1302 h 1892"/>
                  <a:gd name="T20" fmla="*/ 851 w 2103"/>
                  <a:gd name="T21" fmla="*/ 1217 h 1892"/>
                  <a:gd name="T22" fmla="*/ 756 w 2103"/>
                  <a:gd name="T23" fmla="*/ 1167 h 1892"/>
                  <a:gd name="T24" fmla="*/ 608 w 2103"/>
                  <a:gd name="T25" fmla="*/ 1092 h 1892"/>
                  <a:gd name="T26" fmla="*/ 457 w 2103"/>
                  <a:gd name="T27" fmla="*/ 1060 h 1892"/>
                  <a:gd name="T28" fmla="*/ 300 w 2103"/>
                  <a:gd name="T29" fmla="*/ 1035 h 1892"/>
                  <a:gd name="T30" fmla="*/ 125 w 2103"/>
                  <a:gd name="T31" fmla="*/ 1035 h 1892"/>
                  <a:gd name="T32" fmla="*/ 58 w 2103"/>
                  <a:gd name="T33" fmla="*/ 1045 h 1892"/>
                  <a:gd name="T34" fmla="*/ 0 w 2103"/>
                  <a:gd name="T35" fmla="*/ 554 h 1892"/>
                  <a:gd name="T36" fmla="*/ 457 w 2103"/>
                  <a:gd name="T37" fmla="*/ 135 h 1892"/>
                  <a:gd name="T38" fmla="*/ 515 w 2103"/>
                  <a:gd name="T39" fmla="*/ 85 h 1892"/>
                  <a:gd name="T40" fmla="*/ 578 w 2103"/>
                  <a:gd name="T41" fmla="*/ 52 h 1892"/>
                  <a:gd name="T42" fmla="*/ 688 w 2103"/>
                  <a:gd name="T43" fmla="*/ 14 h 1892"/>
                  <a:gd name="T44" fmla="*/ 768 w 2103"/>
                  <a:gd name="T45" fmla="*/ 0 h 1892"/>
                  <a:gd name="T46" fmla="*/ 860 w 2103"/>
                  <a:gd name="T47" fmla="*/ 0 h 1892"/>
                  <a:gd name="T48" fmla="*/ 933 w 2103"/>
                  <a:gd name="T49" fmla="*/ 2 h 1892"/>
                  <a:gd name="T50" fmla="*/ 1818 w 2103"/>
                  <a:gd name="T51" fmla="*/ 130 h 1892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2103"/>
                  <a:gd name="T79" fmla="*/ 0 h 1892"/>
                  <a:gd name="T80" fmla="*/ 2103 w 2103"/>
                  <a:gd name="T81" fmla="*/ 1892 h 1892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2103" h="1892">
                    <a:moveTo>
                      <a:pt x="1818" y="130"/>
                    </a:moveTo>
                    <a:lnTo>
                      <a:pt x="1829" y="137"/>
                    </a:lnTo>
                    <a:lnTo>
                      <a:pt x="2103" y="382"/>
                    </a:lnTo>
                    <a:lnTo>
                      <a:pt x="1800" y="1892"/>
                    </a:lnTo>
                    <a:lnTo>
                      <a:pt x="1748" y="1880"/>
                    </a:lnTo>
                    <a:lnTo>
                      <a:pt x="1568" y="1799"/>
                    </a:lnTo>
                    <a:lnTo>
                      <a:pt x="1413" y="1714"/>
                    </a:lnTo>
                    <a:lnTo>
                      <a:pt x="1306" y="1620"/>
                    </a:lnTo>
                    <a:lnTo>
                      <a:pt x="1040" y="1363"/>
                    </a:lnTo>
                    <a:lnTo>
                      <a:pt x="965" y="1302"/>
                    </a:lnTo>
                    <a:lnTo>
                      <a:pt x="851" y="1217"/>
                    </a:lnTo>
                    <a:lnTo>
                      <a:pt x="756" y="1167"/>
                    </a:lnTo>
                    <a:lnTo>
                      <a:pt x="608" y="1092"/>
                    </a:lnTo>
                    <a:lnTo>
                      <a:pt x="457" y="1060"/>
                    </a:lnTo>
                    <a:lnTo>
                      <a:pt x="300" y="1035"/>
                    </a:lnTo>
                    <a:lnTo>
                      <a:pt x="125" y="1035"/>
                    </a:lnTo>
                    <a:lnTo>
                      <a:pt x="58" y="1045"/>
                    </a:lnTo>
                    <a:lnTo>
                      <a:pt x="0" y="554"/>
                    </a:lnTo>
                    <a:lnTo>
                      <a:pt x="457" y="135"/>
                    </a:lnTo>
                    <a:lnTo>
                      <a:pt x="515" y="85"/>
                    </a:lnTo>
                    <a:lnTo>
                      <a:pt x="578" y="52"/>
                    </a:lnTo>
                    <a:lnTo>
                      <a:pt x="688" y="14"/>
                    </a:lnTo>
                    <a:lnTo>
                      <a:pt x="768" y="0"/>
                    </a:lnTo>
                    <a:lnTo>
                      <a:pt x="860" y="0"/>
                    </a:lnTo>
                    <a:lnTo>
                      <a:pt x="933" y="2"/>
                    </a:lnTo>
                    <a:lnTo>
                      <a:pt x="1818" y="13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63" name="Freeform 61"/>
              <p:cNvSpPr>
                <a:spLocks/>
              </p:cNvSpPr>
              <p:nvPr/>
            </p:nvSpPr>
            <p:spPr bwMode="auto">
              <a:xfrm>
                <a:off x="3002" y="850"/>
                <a:ext cx="382" cy="366"/>
              </a:xfrm>
              <a:custGeom>
                <a:avLst/>
                <a:gdLst>
                  <a:gd name="T0" fmla="*/ 0 w 1909"/>
                  <a:gd name="T1" fmla="*/ 1510 h 1832"/>
                  <a:gd name="T2" fmla="*/ 303 w 1909"/>
                  <a:gd name="T3" fmla="*/ 0 h 1832"/>
                  <a:gd name="T4" fmla="*/ 758 w 1909"/>
                  <a:gd name="T5" fmla="*/ 412 h 1832"/>
                  <a:gd name="T6" fmla="*/ 796 w 1909"/>
                  <a:gd name="T7" fmla="*/ 445 h 1832"/>
                  <a:gd name="T8" fmla="*/ 855 w 1909"/>
                  <a:gd name="T9" fmla="*/ 477 h 1832"/>
                  <a:gd name="T10" fmla="*/ 944 w 1909"/>
                  <a:gd name="T11" fmla="*/ 512 h 1832"/>
                  <a:gd name="T12" fmla="*/ 1346 w 1909"/>
                  <a:gd name="T13" fmla="*/ 763 h 1832"/>
                  <a:gd name="T14" fmla="*/ 1506 w 1909"/>
                  <a:gd name="T15" fmla="*/ 844 h 1832"/>
                  <a:gd name="T16" fmla="*/ 1584 w 1909"/>
                  <a:gd name="T17" fmla="*/ 905 h 1832"/>
                  <a:gd name="T18" fmla="*/ 1681 w 1909"/>
                  <a:gd name="T19" fmla="*/ 1020 h 1832"/>
                  <a:gd name="T20" fmla="*/ 1756 w 1909"/>
                  <a:gd name="T21" fmla="*/ 1122 h 1832"/>
                  <a:gd name="T22" fmla="*/ 1814 w 1909"/>
                  <a:gd name="T23" fmla="*/ 1292 h 1832"/>
                  <a:gd name="T24" fmla="*/ 1909 w 1909"/>
                  <a:gd name="T25" fmla="*/ 1832 h 1832"/>
                  <a:gd name="T26" fmla="*/ 206 w 1909"/>
                  <a:gd name="T27" fmla="*/ 1555 h 1832"/>
                  <a:gd name="T28" fmla="*/ 89 w 1909"/>
                  <a:gd name="T29" fmla="*/ 1533 h 1832"/>
                  <a:gd name="T30" fmla="*/ 0 w 1909"/>
                  <a:gd name="T31" fmla="*/ 1510 h 1832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909"/>
                  <a:gd name="T49" fmla="*/ 0 h 1832"/>
                  <a:gd name="T50" fmla="*/ 1909 w 1909"/>
                  <a:gd name="T51" fmla="*/ 1832 h 1832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909" h="1832">
                    <a:moveTo>
                      <a:pt x="0" y="1510"/>
                    </a:moveTo>
                    <a:lnTo>
                      <a:pt x="303" y="0"/>
                    </a:lnTo>
                    <a:lnTo>
                      <a:pt x="758" y="412"/>
                    </a:lnTo>
                    <a:lnTo>
                      <a:pt x="796" y="445"/>
                    </a:lnTo>
                    <a:lnTo>
                      <a:pt x="855" y="477"/>
                    </a:lnTo>
                    <a:lnTo>
                      <a:pt x="944" y="512"/>
                    </a:lnTo>
                    <a:lnTo>
                      <a:pt x="1346" y="763"/>
                    </a:lnTo>
                    <a:lnTo>
                      <a:pt x="1506" y="844"/>
                    </a:lnTo>
                    <a:lnTo>
                      <a:pt x="1584" y="905"/>
                    </a:lnTo>
                    <a:lnTo>
                      <a:pt x="1681" y="1020"/>
                    </a:lnTo>
                    <a:lnTo>
                      <a:pt x="1756" y="1122"/>
                    </a:lnTo>
                    <a:lnTo>
                      <a:pt x="1814" y="1292"/>
                    </a:lnTo>
                    <a:lnTo>
                      <a:pt x="1909" y="1832"/>
                    </a:lnTo>
                    <a:lnTo>
                      <a:pt x="206" y="1555"/>
                    </a:lnTo>
                    <a:lnTo>
                      <a:pt x="89" y="1533"/>
                    </a:lnTo>
                    <a:lnTo>
                      <a:pt x="0" y="151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64" name="Freeform 62"/>
              <p:cNvSpPr>
                <a:spLocks/>
              </p:cNvSpPr>
              <p:nvPr/>
            </p:nvSpPr>
            <p:spPr bwMode="auto">
              <a:xfrm>
                <a:off x="3004" y="1562"/>
                <a:ext cx="438" cy="408"/>
              </a:xfrm>
              <a:custGeom>
                <a:avLst/>
                <a:gdLst>
                  <a:gd name="T0" fmla="*/ 1835 w 2190"/>
                  <a:gd name="T1" fmla="*/ 65 h 2040"/>
                  <a:gd name="T2" fmla="*/ 2075 w 2190"/>
                  <a:gd name="T3" fmla="*/ 10 h 2040"/>
                  <a:gd name="T4" fmla="*/ 2105 w 2190"/>
                  <a:gd name="T5" fmla="*/ 0 h 2040"/>
                  <a:gd name="T6" fmla="*/ 2117 w 2190"/>
                  <a:gd name="T7" fmla="*/ 2 h 2040"/>
                  <a:gd name="T8" fmla="*/ 2185 w 2190"/>
                  <a:gd name="T9" fmla="*/ 342 h 2040"/>
                  <a:gd name="T10" fmla="*/ 2188 w 2190"/>
                  <a:gd name="T11" fmla="*/ 423 h 2040"/>
                  <a:gd name="T12" fmla="*/ 2190 w 2190"/>
                  <a:gd name="T13" fmla="*/ 530 h 2040"/>
                  <a:gd name="T14" fmla="*/ 2175 w 2190"/>
                  <a:gd name="T15" fmla="*/ 645 h 2040"/>
                  <a:gd name="T16" fmla="*/ 2160 w 2190"/>
                  <a:gd name="T17" fmla="*/ 778 h 2040"/>
                  <a:gd name="T18" fmla="*/ 1933 w 2190"/>
                  <a:gd name="T19" fmla="*/ 2035 h 2040"/>
                  <a:gd name="T20" fmla="*/ 1933 w 2190"/>
                  <a:gd name="T21" fmla="*/ 2040 h 2040"/>
                  <a:gd name="T22" fmla="*/ 349 w 2190"/>
                  <a:gd name="T23" fmla="*/ 900 h 2040"/>
                  <a:gd name="T24" fmla="*/ 372 w 2190"/>
                  <a:gd name="T25" fmla="*/ 859 h 2040"/>
                  <a:gd name="T26" fmla="*/ 392 w 2190"/>
                  <a:gd name="T27" fmla="*/ 828 h 2040"/>
                  <a:gd name="T28" fmla="*/ 0 w 2190"/>
                  <a:gd name="T29" fmla="*/ 488 h 2040"/>
                  <a:gd name="T30" fmla="*/ 2 w 2190"/>
                  <a:gd name="T31" fmla="*/ 485 h 2040"/>
                  <a:gd name="T32" fmla="*/ 1835 w 2190"/>
                  <a:gd name="T33" fmla="*/ 65 h 204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2190"/>
                  <a:gd name="T52" fmla="*/ 0 h 2040"/>
                  <a:gd name="T53" fmla="*/ 2190 w 2190"/>
                  <a:gd name="T54" fmla="*/ 2040 h 204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2190" h="2040">
                    <a:moveTo>
                      <a:pt x="1835" y="65"/>
                    </a:moveTo>
                    <a:lnTo>
                      <a:pt x="2075" y="10"/>
                    </a:lnTo>
                    <a:lnTo>
                      <a:pt x="2105" y="0"/>
                    </a:lnTo>
                    <a:lnTo>
                      <a:pt x="2117" y="2"/>
                    </a:lnTo>
                    <a:lnTo>
                      <a:pt x="2185" y="342"/>
                    </a:lnTo>
                    <a:lnTo>
                      <a:pt x="2188" y="423"/>
                    </a:lnTo>
                    <a:lnTo>
                      <a:pt x="2190" y="530"/>
                    </a:lnTo>
                    <a:lnTo>
                      <a:pt x="2175" y="645"/>
                    </a:lnTo>
                    <a:lnTo>
                      <a:pt x="2160" y="778"/>
                    </a:lnTo>
                    <a:lnTo>
                      <a:pt x="1933" y="2035"/>
                    </a:lnTo>
                    <a:lnTo>
                      <a:pt x="1933" y="2040"/>
                    </a:lnTo>
                    <a:lnTo>
                      <a:pt x="349" y="900"/>
                    </a:lnTo>
                    <a:lnTo>
                      <a:pt x="372" y="859"/>
                    </a:lnTo>
                    <a:lnTo>
                      <a:pt x="392" y="828"/>
                    </a:lnTo>
                    <a:lnTo>
                      <a:pt x="0" y="488"/>
                    </a:lnTo>
                    <a:lnTo>
                      <a:pt x="2" y="485"/>
                    </a:lnTo>
                    <a:lnTo>
                      <a:pt x="1835" y="6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65" name="Freeform 63"/>
              <p:cNvSpPr>
                <a:spLocks/>
              </p:cNvSpPr>
              <p:nvPr/>
            </p:nvSpPr>
            <p:spPr bwMode="auto">
              <a:xfrm>
                <a:off x="2891" y="1660"/>
                <a:ext cx="191" cy="168"/>
              </a:xfrm>
              <a:custGeom>
                <a:avLst/>
                <a:gdLst>
                  <a:gd name="T0" fmla="*/ 0 w 955"/>
                  <a:gd name="T1" fmla="*/ 137 h 840"/>
                  <a:gd name="T2" fmla="*/ 563 w 955"/>
                  <a:gd name="T3" fmla="*/ 0 h 840"/>
                  <a:gd name="T4" fmla="*/ 955 w 955"/>
                  <a:gd name="T5" fmla="*/ 340 h 840"/>
                  <a:gd name="T6" fmla="*/ 935 w 955"/>
                  <a:gd name="T7" fmla="*/ 371 h 840"/>
                  <a:gd name="T8" fmla="*/ 912 w 955"/>
                  <a:gd name="T9" fmla="*/ 412 h 840"/>
                  <a:gd name="T10" fmla="*/ 910 w 955"/>
                  <a:gd name="T11" fmla="*/ 415 h 840"/>
                  <a:gd name="T12" fmla="*/ 895 w 955"/>
                  <a:gd name="T13" fmla="*/ 454 h 840"/>
                  <a:gd name="T14" fmla="*/ 891 w 955"/>
                  <a:gd name="T15" fmla="*/ 502 h 840"/>
                  <a:gd name="T16" fmla="*/ 903 w 955"/>
                  <a:gd name="T17" fmla="*/ 535 h 840"/>
                  <a:gd name="T18" fmla="*/ 573 w 955"/>
                  <a:gd name="T19" fmla="*/ 840 h 840"/>
                  <a:gd name="T20" fmla="*/ 235 w 955"/>
                  <a:gd name="T21" fmla="*/ 535 h 840"/>
                  <a:gd name="T22" fmla="*/ 303 w 955"/>
                  <a:gd name="T23" fmla="*/ 440 h 840"/>
                  <a:gd name="T24" fmla="*/ 0 w 955"/>
                  <a:gd name="T25" fmla="*/ 137 h 84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955"/>
                  <a:gd name="T40" fmla="*/ 0 h 840"/>
                  <a:gd name="T41" fmla="*/ 955 w 955"/>
                  <a:gd name="T42" fmla="*/ 840 h 840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955" h="840">
                    <a:moveTo>
                      <a:pt x="0" y="137"/>
                    </a:moveTo>
                    <a:lnTo>
                      <a:pt x="563" y="0"/>
                    </a:lnTo>
                    <a:lnTo>
                      <a:pt x="955" y="340"/>
                    </a:lnTo>
                    <a:lnTo>
                      <a:pt x="935" y="371"/>
                    </a:lnTo>
                    <a:lnTo>
                      <a:pt x="912" y="412"/>
                    </a:lnTo>
                    <a:lnTo>
                      <a:pt x="910" y="415"/>
                    </a:lnTo>
                    <a:lnTo>
                      <a:pt x="895" y="454"/>
                    </a:lnTo>
                    <a:lnTo>
                      <a:pt x="891" y="502"/>
                    </a:lnTo>
                    <a:lnTo>
                      <a:pt x="903" y="535"/>
                    </a:lnTo>
                    <a:lnTo>
                      <a:pt x="573" y="840"/>
                    </a:lnTo>
                    <a:lnTo>
                      <a:pt x="235" y="535"/>
                    </a:lnTo>
                    <a:lnTo>
                      <a:pt x="303" y="440"/>
                    </a:lnTo>
                    <a:lnTo>
                      <a:pt x="0" y="137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66" name="Freeform 64"/>
              <p:cNvSpPr>
                <a:spLocks/>
              </p:cNvSpPr>
              <p:nvPr/>
            </p:nvSpPr>
            <p:spPr bwMode="auto">
              <a:xfrm>
                <a:off x="2771" y="1687"/>
                <a:ext cx="235" cy="190"/>
              </a:xfrm>
              <a:custGeom>
                <a:avLst/>
                <a:gdLst>
                  <a:gd name="T0" fmla="*/ 550 w 1173"/>
                  <a:gd name="T1" fmla="*/ 12 h 948"/>
                  <a:gd name="T2" fmla="*/ 600 w 1173"/>
                  <a:gd name="T3" fmla="*/ 0 h 948"/>
                  <a:gd name="T4" fmla="*/ 903 w 1173"/>
                  <a:gd name="T5" fmla="*/ 303 h 948"/>
                  <a:gd name="T6" fmla="*/ 835 w 1173"/>
                  <a:gd name="T7" fmla="*/ 398 h 948"/>
                  <a:gd name="T8" fmla="*/ 1173 w 1173"/>
                  <a:gd name="T9" fmla="*/ 703 h 948"/>
                  <a:gd name="T10" fmla="*/ 920 w 1173"/>
                  <a:gd name="T11" fmla="*/ 948 h 948"/>
                  <a:gd name="T12" fmla="*/ 0 w 1173"/>
                  <a:gd name="T13" fmla="*/ 145 h 948"/>
                  <a:gd name="T14" fmla="*/ 550 w 1173"/>
                  <a:gd name="T15" fmla="*/ 12 h 94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73"/>
                  <a:gd name="T25" fmla="*/ 0 h 948"/>
                  <a:gd name="T26" fmla="*/ 1173 w 1173"/>
                  <a:gd name="T27" fmla="*/ 948 h 948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73" h="948">
                    <a:moveTo>
                      <a:pt x="550" y="12"/>
                    </a:moveTo>
                    <a:lnTo>
                      <a:pt x="600" y="0"/>
                    </a:lnTo>
                    <a:lnTo>
                      <a:pt x="903" y="303"/>
                    </a:lnTo>
                    <a:lnTo>
                      <a:pt x="835" y="398"/>
                    </a:lnTo>
                    <a:lnTo>
                      <a:pt x="1173" y="703"/>
                    </a:lnTo>
                    <a:lnTo>
                      <a:pt x="920" y="948"/>
                    </a:lnTo>
                    <a:lnTo>
                      <a:pt x="0" y="145"/>
                    </a:lnTo>
                    <a:lnTo>
                      <a:pt x="550" y="12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67" name="Freeform 65"/>
              <p:cNvSpPr>
                <a:spLocks/>
              </p:cNvSpPr>
              <p:nvPr/>
            </p:nvSpPr>
            <p:spPr bwMode="auto">
              <a:xfrm>
                <a:off x="3424" y="2421"/>
                <a:ext cx="372" cy="292"/>
              </a:xfrm>
              <a:custGeom>
                <a:avLst/>
                <a:gdLst>
                  <a:gd name="T0" fmla="*/ 268 w 1864"/>
                  <a:gd name="T1" fmla="*/ 575 h 1462"/>
                  <a:gd name="T2" fmla="*/ 713 w 1864"/>
                  <a:gd name="T3" fmla="*/ 132 h 1462"/>
                  <a:gd name="T4" fmla="*/ 787 w 1864"/>
                  <a:gd name="T5" fmla="*/ 75 h 1462"/>
                  <a:gd name="T6" fmla="*/ 870 w 1864"/>
                  <a:gd name="T7" fmla="*/ 29 h 1462"/>
                  <a:gd name="T8" fmla="*/ 953 w 1864"/>
                  <a:gd name="T9" fmla="*/ 17 h 1462"/>
                  <a:gd name="T10" fmla="*/ 1063 w 1864"/>
                  <a:gd name="T11" fmla="*/ 0 h 1462"/>
                  <a:gd name="T12" fmla="*/ 1111 w 1864"/>
                  <a:gd name="T13" fmla="*/ 0 h 1462"/>
                  <a:gd name="T14" fmla="*/ 1218 w 1864"/>
                  <a:gd name="T15" fmla="*/ 112 h 1462"/>
                  <a:gd name="T16" fmla="*/ 1275 w 1864"/>
                  <a:gd name="T17" fmla="*/ 185 h 1462"/>
                  <a:gd name="T18" fmla="*/ 1401 w 1864"/>
                  <a:gd name="T19" fmla="*/ 355 h 1462"/>
                  <a:gd name="T20" fmla="*/ 1458 w 1864"/>
                  <a:gd name="T21" fmla="*/ 475 h 1462"/>
                  <a:gd name="T22" fmla="*/ 1549 w 1864"/>
                  <a:gd name="T23" fmla="*/ 587 h 1462"/>
                  <a:gd name="T24" fmla="*/ 1653 w 1864"/>
                  <a:gd name="T25" fmla="*/ 679 h 1462"/>
                  <a:gd name="T26" fmla="*/ 1864 w 1864"/>
                  <a:gd name="T27" fmla="*/ 899 h 1462"/>
                  <a:gd name="T28" fmla="*/ 1241 w 1864"/>
                  <a:gd name="T29" fmla="*/ 1452 h 1462"/>
                  <a:gd name="T30" fmla="*/ 1211 w 1864"/>
                  <a:gd name="T31" fmla="*/ 1462 h 1462"/>
                  <a:gd name="T32" fmla="*/ 1200 w 1864"/>
                  <a:gd name="T33" fmla="*/ 1450 h 1462"/>
                  <a:gd name="T34" fmla="*/ 793 w 1864"/>
                  <a:gd name="T35" fmla="*/ 1191 h 1462"/>
                  <a:gd name="T36" fmla="*/ 683 w 1864"/>
                  <a:gd name="T37" fmla="*/ 1133 h 1462"/>
                  <a:gd name="T38" fmla="*/ 525 w 1864"/>
                  <a:gd name="T39" fmla="*/ 1054 h 1462"/>
                  <a:gd name="T40" fmla="*/ 25 w 1864"/>
                  <a:gd name="T41" fmla="*/ 809 h 1462"/>
                  <a:gd name="T42" fmla="*/ 23 w 1864"/>
                  <a:gd name="T43" fmla="*/ 797 h 1462"/>
                  <a:gd name="T44" fmla="*/ 11 w 1864"/>
                  <a:gd name="T45" fmla="*/ 749 h 1462"/>
                  <a:gd name="T46" fmla="*/ 0 w 1864"/>
                  <a:gd name="T47" fmla="*/ 727 h 1462"/>
                  <a:gd name="T48" fmla="*/ 8 w 1864"/>
                  <a:gd name="T49" fmla="*/ 710 h 1462"/>
                  <a:gd name="T50" fmla="*/ 3 w 1864"/>
                  <a:gd name="T51" fmla="*/ 679 h 1462"/>
                  <a:gd name="T52" fmla="*/ 3 w 1864"/>
                  <a:gd name="T53" fmla="*/ 677 h 1462"/>
                  <a:gd name="T54" fmla="*/ 48 w 1864"/>
                  <a:gd name="T55" fmla="*/ 652 h 1462"/>
                  <a:gd name="T56" fmla="*/ 77 w 1864"/>
                  <a:gd name="T57" fmla="*/ 639 h 1462"/>
                  <a:gd name="T58" fmla="*/ 262 w 1864"/>
                  <a:gd name="T59" fmla="*/ 581 h 1462"/>
                  <a:gd name="T60" fmla="*/ 268 w 1864"/>
                  <a:gd name="T61" fmla="*/ 575 h 1462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1864"/>
                  <a:gd name="T94" fmla="*/ 0 h 1462"/>
                  <a:gd name="T95" fmla="*/ 1864 w 1864"/>
                  <a:gd name="T96" fmla="*/ 1462 h 1462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1864" h="1462">
                    <a:moveTo>
                      <a:pt x="268" y="575"/>
                    </a:moveTo>
                    <a:lnTo>
                      <a:pt x="713" y="132"/>
                    </a:lnTo>
                    <a:lnTo>
                      <a:pt x="787" y="75"/>
                    </a:lnTo>
                    <a:lnTo>
                      <a:pt x="870" y="29"/>
                    </a:lnTo>
                    <a:lnTo>
                      <a:pt x="953" y="17"/>
                    </a:lnTo>
                    <a:lnTo>
                      <a:pt x="1063" y="0"/>
                    </a:lnTo>
                    <a:lnTo>
                      <a:pt x="1111" y="0"/>
                    </a:lnTo>
                    <a:lnTo>
                      <a:pt x="1218" y="112"/>
                    </a:lnTo>
                    <a:lnTo>
                      <a:pt x="1275" y="185"/>
                    </a:lnTo>
                    <a:lnTo>
                      <a:pt x="1401" y="355"/>
                    </a:lnTo>
                    <a:lnTo>
                      <a:pt x="1458" y="475"/>
                    </a:lnTo>
                    <a:lnTo>
                      <a:pt x="1549" y="587"/>
                    </a:lnTo>
                    <a:lnTo>
                      <a:pt x="1653" y="679"/>
                    </a:lnTo>
                    <a:lnTo>
                      <a:pt x="1864" y="899"/>
                    </a:lnTo>
                    <a:lnTo>
                      <a:pt x="1241" y="1452"/>
                    </a:lnTo>
                    <a:lnTo>
                      <a:pt x="1211" y="1462"/>
                    </a:lnTo>
                    <a:lnTo>
                      <a:pt x="1200" y="1450"/>
                    </a:lnTo>
                    <a:lnTo>
                      <a:pt x="793" y="1191"/>
                    </a:lnTo>
                    <a:lnTo>
                      <a:pt x="683" y="1133"/>
                    </a:lnTo>
                    <a:lnTo>
                      <a:pt x="525" y="1054"/>
                    </a:lnTo>
                    <a:lnTo>
                      <a:pt x="25" y="809"/>
                    </a:lnTo>
                    <a:lnTo>
                      <a:pt x="23" y="797"/>
                    </a:lnTo>
                    <a:lnTo>
                      <a:pt x="11" y="749"/>
                    </a:lnTo>
                    <a:lnTo>
                      <a:pt x="0" y="727"/>
                    </a:lnTo>
                    <a:lnTo>
                      <a:pt x="8" y="710"/>
                    </a:lnTo>
                    <a:lnTo>
                      <a:pt x="3" y="679"/>
                    </a:lnTo>
                    <a:lnTo>
                      <a:pt x="3" y="677"/>
                    </a:lnTo>
                    <a:lnTo>
                      <a:pt x="48" y="652"/>
                    </a:lnTo>
                    <a:lnTo>
                      <a:pt x="77" y="639"/>
                    </a:lnTo>
                    <a:lnTo>
                      <a:pt x="262" y="581"/>
                    </a:lnTo>
                    <a:lnTo>
                      <a:pt x="268" y="57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68" name="Freeform 66"/>
              <p:cNvSpPr>
                <a:spLocks/>
              </p:cNvSpPr>
              <p:nvPr/>
            </p:nvSpPr>
            <p:spPr bwMode="auto">
              <a:xfrm>
                <a:off x="2642" y="1716"/>
                <a:ext cx="609" cy="620"/>
              </a:xfrm>
              <a:custGeom>
                <a:avLst/>
                <a:gdLst>
                  <a:gd name="T0" fmla="*/ 0 w 3041"/>
                  <a:gd name="T1" fmla="*/ 158 h 3098"/>
                  <a:gd name="T2" fmla="*/ 643 w 3041"/>
                  <a:gd name="T3" fmla="*/ 0 h 3098"/>
                  <a:gd name="T4" fmla="*/ 1563 w 3041"/>
                  <a:gd name="T5" fmla="*/ 803 h 3098"/>
                  <a:gd name="T6" fmla="*/ 1410 w 3041"/>
                  <a:gd name="T7" fmla="*/ 955 h 3098"/>
                  <a:gd name="T8" fmla="*/ 1738 w 3041"/>
                  <a:gd name="T9" fmla="*/ 1162 h 3098"/>
                  <a:gd name="T10" fmla="*/ 1850 w 3041"/>
                  <a:gd name="T11" fmla="*/ 1224 h 3098"/>
                  <a:gd name="T12" fmla="*/ 1956 w 3041"/>
                  <a:gd name="T13" fmla="*/ 1303 h 3098"/>
                  <a:gd name="T14" fmla="*/ 2043 w 3041"/>
                  <a:gd name="T15" fmla="*/ 1400 h 3098"/>
                  <a:gd name="T16" fmla="*/ 2146 w 3041"/>
                  <a:gd name="T17" fmla="*/ 1502 h 3098"/>
                  <a:gd name="T18" fmla="*/ 2263 w 3041"/>
                  <a:gd name="T19" fmla="*/ 1413 h 3098"/>
                  <a:gd name="T20" fmla="*/ 2401 w 3041"/>
                  <a:gd name="T21" fmla="*/ 1535 h 3098"/>
                  <a:gd name="T22" fmla="*/ 2354 w 3041"/>
                  <a:gd name="T23" fmla="*/ 1639 h 3098"/>
                  <a:gd name="T24" fmla="*/ 2346 w 3041"/>
                  <a:gd name="T25" fmla="*/ 1670 h 3098"/>
                  <a:gd name="T26" fmla="*/ 2350 w 3041"/>
                  <a:gd name="T27" fmla="*/ 1705 h 3098"/>
                  <a:gd name="T28" fmla="*/ 2371 w 3041"/>
                  <a:gd name="T29" fmla="*/ 1749 h 3098"/>
                  <a:gd name="T30" fmla="*/ 2719 w 3041"/>
                  <a:gd name="T31" fmla="*/ 2175 h 3098"/>
                  <a:gd name="T32" fmla="*/ 2751 w 3041"/>
                  <a:gd name="T33" fmla="*/ 2225 h 3098"/>
                  <a:gd name="T34" fmla="*/ 2801 w 3041"/>
                  <a:gd name="T35" fmla="*/ 2260 h 3098"/>
                  <a:gd name="T36" fmla="*/ 2871 w 3041"/>
                  <a:gd name="T37" fmla="*/ 2285 h 3098"/>
                  <a:gd name="T38" fmla="*/ 2929 w 3041"/>
                  <a:gd name="T39" fmla="*/ 2305 h 3098"/>
                  <a:gd name="T40" fmla="*/ 3041 w 3041"/>
                  <a:gd name="T41" fmla="*/ 2332 h 3098"/>
                  <a:gd name="T42" fmla="*/ 2838 w 3041"/>
                  <a:gd name="T43" fmla="*/ 2820 h 3098"/>
                  <a:gd name="T44" fmla="*/ 2605 w 3041"/>
                  <a:gd name="T45" fmla="*/ 3098 h 3098"/>
                  <a:gd name="T46" fmla="*/ 1218 w 3041"/>
                  <a:gd name="T47" fmla="*/ 1940 h 3098"/>
                  <a:gd name="T48" fmla="*/ 1215 w 3041"/>
                  <a:gd name="T49" fmla="*/ 1938 h 3098"/>
                  <a:gd name="T50" fmla="*/ 415 w 3041"/>
                  <a:gd name="T51" fmla="*/ 1235 h 3098"/>
                  <a:gd name="T52" fmla="*/ 322 w 3041"/>
                  <a:gd name="T53" fmla="*/ 1150 h 3098"/>
                  <a:gd name="T54" fmla="*/ 280 w 3041"/>
                  <a:gd name="T55" fmla="*/ 1095 h 3098"/>
                  <a:gd name="T56" fmla="*/ 212 w 3041"/>
                  <a:gd name="T57" fmla="*/ 1027 h 3098"/>
                  <a:gd name="T58" fmla="*/ 160 w 3041"/>
                  <a:gd name="T59" fmla="*/ 977 h 3098"/>
                  <a:gd name="T60" fmla="*/ 121 w 3041"/>
                  <a:gd name="T61" fmla="*/ 902 h 3098"/>
                  <a:gd name="T62" fmla="*/ 88 w 3041"/>
                  <a:gd name="T63" fmla="*/ 845 h 3098"/>
                  <a:gd name="T64" fmla="*/ 67 w 3041"/>
                  <a:gd name="T65" fmla="*/ 788 h 3098"/>
                  <a:gd name="T66" fmla="*/ 58 w 3041"/>
                  <a:gd name="T67" fmla="*/ 730 h 3098"/>
                  <a:gd name="T68" fmla="*/ 0 w 3041"/>
                  <a:gd name="T69" fmla="*/ 158 h 3098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3041"/>
                  <a:gd name="T106" fmla="*/ 0 h 3098"/>
                  <a:gd name="T107" fmla="*/ 3041 w 3041"/>
                  <a:gd name="T108" fmla="*/ 3098 h 3098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3041" h="3098">
                    <a:moveTo>
                      <a:pt x="0" y="158"/>
                    </a:moveTo>
                    <a:lnTo>
                      <a:pt x="643" y="0"/>
                    </a:lnTo>
                    <a:lnTo>
                      <a:pt x="1563" y="803"/>
                    </a:lnTo>
                    <a:lnTo>
                      <a:pt x="1410" y="955"/>
                    </a:lnTo>
                    <a:lnTo>
                      <a:pt x="1738" y="1162"/>
                    </a:lnTo>
                    <a:lnTo>
                      <a:pt x="1850" y="1224"/>
                    </a:lnTo>
                    <a:lnTo>
                      <a:pt x="1956" y="1303"/>
                    </a:lnTo>
                    <a:lnTo>
                      <a:pt x="2043" y="1400"/>
                    </a:lnTo>
                    <a:lnTo>
                      <a:pt x="2146" y="1502"/>
                    </a:lnTo>
                    <a:lnTo>
                      <a:pt x="2263" y="1413"/>
                    </a:lnTo>
                    <a:lnTo>
                      <a:pt x="2401" y="1535"/>
                    </a:lnTo>
                    <a:lnTo>
                      <a:pt x="2354" y="1639"/>
                    </a:lnTo>
                    <a:lnTo>
                      <a:pt x="2346" y="1670"/>
                    </a:lnTo>
                    <a:lnTo>
                      <a:pt x="2350" y="1705"/>
                    </a:lnTo>
                    <a:lnTo>
                      <a:pt x="2371" y="1749"/>
                    </a:lnTo>
                    <a:lnTo>
                      <a:pt x="2719" y="2175"/>
                    </a:lnTo>
                    <a:lnTo>
                      <a:pt x="2751" y="2225"/>
                    </a:lnTo>
                    <a:lnTo>
                      <a:pt x="2801" y="2260"/>
                    </a:lnTo>
                    <a:lnTo>
                      <a:pt x="2871" y="2285"/>
                    </a:lnTo>
                    <a:lnTo>
                      <a:pt x="2929" y="2305"/>
                    </a:lnTo>
                    <a:lnTo>
                      <a:pt x="3041" y="2332"/>
                    </a:lnTo>
                    <a:lnTo>
                      <a:pt x="2838" y="2820"/>
                    </a:lnTo>
                    <a:lnTo>
                      <a:pt x="2605" y="3098"/>
                    </a:lnTo>
                    <a:lnTo>
                      <a:pt x="1218" y="1940"/>
                    </a:lnTo>
                    <a:lnTo>
                      <a:pt x="1215" y="1938"/>
                    </a:lnTo>
                    <a:lnTo>
                      <a:pt x="415" y="1235"/>
                    </a:lnTo>
                    <a:lnTo>
                      <a:pt x="322" y="1150"/>
                    </a:lnTo>
                    <a:lnTo>
                      <a:pt x="280" y="1095"/>
                    </a:lnTo>
                    <a:lnTo>
                      <a:pt x="212" y="1027"/>
                    </a:lnTo>
                    <a:lnTo>
                      <a:pt x="160" y="977"/>
                    </a:lnTo>
                    <a:lnTo>
                      <a:pt x="121" y="902"/>
                    </a:lnTo>
                    <a:lnTo>
                      <a:pt x="88" y="845"/>
                    </a:lnTo>
                    <a:lnTo>
                      <a:pt x="67" y="788"/>
                    </a:lnTo>
                    <a:lnTo>
                      <a:pt x="58" y="730"/>
                    </a:lnTo>
                    <a:lnTo>
                      <a:pt x="0" y="15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69" name="Freeform 67"/>
              <p:cNvSpPr>
                <a:spLocks/>
              </p:cNvSpPr>
              <p:nvPr/>
            </p:nvSpPr>
            <p:spPr bwMode="auto">
              <a:xfrm>
                <a:off x="3069" y="1742"/>
                <a:ext cx="321" cy="681"/>
              </a:xfrm>
              <a:custGeom>
                <a:avLst/>
                <a:gdLst>
                  <a:gd name="T0" fmla="*/ 12 w 1605"/>
                  <a:gd name="T1" fmla="*/ 123 h 3403"/>
                  <a:gd name="T2" fmla="*/ 0 w 1605"/>
                  <a:gd name="T3" fmla="*/ 90 h 3403"/>
                  <a:gd name="T4" fmla="*/ 4 w 1605"/>
                  <a:gd name="T5" fmla="*/ 42 h 3403"/>
                  <a:gd name="T6" fmla="*/ 19 w 1605"/>
                  <a:gd name="T7" fmla="*/ 3 h 3403"/>
                  <a:gd name="T8" fmla="*/ 21 w 1605"/>
                  <a:gd name="T9" fmla="*/ 0 h 3403"/>
                  <a:gd name="T10" fmla="*/ 1605 w 1605"/>
                  <a:gd name="T11" fmla="*/ 1140 h 3403"/>
                  <a:gd name="T12" fmla="*/ 1502 w 1605"/>
                  <a:gd name="T13" fmla="*/ 1613 h 3403"/>
                  <a:gd name="T14" fmla="*/ 1502 w 1605"/>
                  <a:gd name="T15" fmla="*/ 1617 h 3403"/>
                  <a:gd name="T16" fmla="*/ 1192 w 1605"/>
                  <a:gd name="T17" fmla="*/ 3010 h 3403"/>
                  <a:gd name="T18" fmla="*/ 1160 w 1605"/>
                  <a:gd name="T19" fmla="*/ 3082 h 3403"/>
                  <a:gd name="T20" fmla="*/ 1140 w 1605"/>
                  <a:gd name="T21" fmla="*/ 3142 h 3403"/>
                  <a:gd name="T22" fmla="*/ 1100 w 1605"/>
                  <a:gd name="T23" fmla="*/ 3217 h 3403"/>
                  <a:gd name="T24" fmla="*/ 1075 w 1605"/>
                  <a:gd name="T25" fmla="*/ 3258 h 3403"/>
                  <a:gd name="T26" fmla="*/ 1050 w 1605"/>
                  <a:gd name="T27" fmla="*/ 3310 h 3403"/>
                  <a:gd name="T28" fmla="*/ 1034 w 1605"/>
                  <a:gd name="T29" fmla="*/ 3350 h 3403"/>
                  <a:gd name="T30" fmla="*/ 994 w 1605"/>
                  <a:gd name="T31" fmla="*/ 3403 h 3403"/>
                  <a:gd name="T32" fmla="*/ 471 w 1605"/>
                  <a:gd name="T33" fmla="*/ 2968 h 3403"/>
                  <a:gd name="T34" fmla="*/ 704 w 1605"/>
                  <a:gd name="T35" fmla="*/ 2690 h 3403"/>
                  <a:gd name="T36" fmla="*/ 907 w 1605"/>
                  <a:gd name="T37" fmla="*/ 2202 h 3403"/>
                  <a:gd name="T38" fmla="*/ 1052 w 1605"/>
                  <a:gd name="T39" fmla="*/ 1607 h 3403"/>
                  <a:gd name="T40" fmla="*/ 1057 w 1605"/>
                  <a:gd name="T41" fmla="*/ 1563 h 3403"/>
                  <a:gd name="T42" fmla="*/ 1054 w 1605"/>
                  <a:gd name="T43" fmla="*/ 1513 h 3403"/>
                  <a:gd name="T44" fmla="*/ 1027 w 1605"/>
                  <a:gd name="T45" fmla="*/ 1430 h 3403"/>
                  <a:gd name="T46" fmla="*/ 1005 w 1605"/>
                  <a:gd name="T47" fmla="*/ 1390 h 3403"/>
                  <a:gd name="T48" fmla="*/ 965 w 1605"/>
                  <a:gd name="T49" fmla="*/ 1350 h 3403"/>
                  <a:gd name="T50" fmla="*/ 930 w 1605"/>
                  <a:gd name="T51" fmla="*/ 1330 h 3403"/>
                  <a:gd name="T52" fmla="*/ 849 w 1605"/>
                  <a:gd name="T53" fmla="*/ 1277 h 3403"/>
                  <a:gd name="T54" fmla="*/ 361 w 1605"/>
                  <a:gd name="T55" fmla="*/ 780 h 3403"/>
                  <a:gd name="T56" fmla="*/ 276 w 1605"/>
                  <a:gd name="T57" fmla="*/ 675 h 3403"/>
                  <a:gd name="T58" fmla="*/ 204 w 1605"/>
                  <a:gd name="T59" fmla="*/ 580 h 3403"/>
                  <a:gd name="T60" fmla="*/ 139 w 1605"/>
                  <a:gd name="T61" fmla="*/ 490 h 3403"/>
                  <a:gd name="T62" fmla="*/ 89 w 1605"/>
                  <a:gd name="T63" fmla="*/ 413 h 3403"/>
                  <a:gd name="T64" fmla="*/ 54 w 1605"/>
                  <a:gd name="T65" fmla="*/ 333 h 3403"/>
                  <a:gd name="T66" fmla="*/ 31 w 1605"/>
                  <a:gd name="T67" fmla="*/ 243 h 3403"/>
                  <a:gd name="T68" fmla="*/ 12 w 1605"/>
                  <a:gd name="T69" fmla="*/ 123 h 3403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605"/>
                  <a:gd name="T106" fmla="*/ 0 h 3403"/>
                  <a:gd name="T107" fmla="*/ 1605 w 1605"/>
                  <a:gd name="T108" fmla="*/ 3403 h 3403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605" h="3403">
                    <a:moveTo>
                      <a:pt x="12" y="123"/>
                    </a:moveTo>
                    <a:lnTo>
                      <a:pt x="0" y="90"/>
                    </a:lnTo>
                    <a:lnTo>
                      <a:pt x="4" y="42"/>
                    </a:lnTo>
                    <a:lnTo>
                      <a:pt x="19" y="3"/>
                    </a:lnTo>
                    <a:lnTo>
                      <a:pt x="21" y="0"/>
                    </a:lnTo>
                    <a:lnTo>
                      <a:pt x="1605" y="1140"/>
                    </a:lnTo>
                    <a:lnTo>
                      <a:pt x="1502" y="1613"/>
                    </a:lnTo>
                    <a:lnTo>
                      <a:pt x="1502" y="1617"/>
                    </a:lnTo>
                    <a:lnTo>
                      <a:pt x="1192" y="3010"/>
                    </a:lnTo>
                    <a:lnTo>
                      <a:pt x="1160" y="3082"/>
                    </a:lnTo>
                    <a:lnTo>
                      <a:pt x="1140" y="3142"/>
                    </a:lnTo>
                    <a:lnTo>
                      <a:pt x="1100" y="3217"/>
                    </a:lnTo>
                    <a:lnTo>
                      <a:pt x="1075" y="3258"/>
                    </a:lnTo>
                    <a:lnTo>
                      <a:pt x="1050" y="3310"/>
                    </a:lnTo>
                    <a:lnTo>
                      <a:pt x="1034" y="3350"/>
                    </a:lnTo>
                    <a:lnTo>
                      <a:pt x="994" y="3403"/>
                    </a:lnTo>
                    <a:lnTo>
                      <a:pt x="471" y="2968"/>
                    </a:lnTo>
                    <a:lnTo>
                      <a:pt x="704" y="2690"/>
                    </a:lnTo>
                    <a:lnTo>
                      <a:pt x="907" y="2202"/>
                    </a:lnTo>
                    <a:lnTo>
                      <a:pt x="1052" y="1607"/>
                    </a:lnTo>
                    <a:lnTo>
                      <a:pt x="1057" y="1563"/>
                    </a:lnTo>
                    <a:lnTo>
                      <a:pt x="1054" y="1513"/>
                    </a:lnTo>
                    <a:lnTo>
                      <a:pt x="1027" y="1430"/>
                    </a:lnTo>
                    <a:lnTo>
                      <a:pt x="1005" y="1390"/>
                    </a:lnTo>
                    <a:lnTo>
                      <a:pt x="965" y="1350"/>
                    </a:lnTo>
                    <a:lnTo>
                      <a:pt x="930" y="1330"/>
                    </a:lnTo>
                    <a:lnTo>
                      <a:pt x="849" y="1277"/>
                    </a:lnTo>
                    <a:lnTo>
                      <a:pt x="361" y="780"/>
                    </a:lnTo>
                    <a:lnTo>
                      <a:pt x="276" y="675"/>
                    </a:lnTo>
                    <a:lnTo>
                      <a:pt x="204" y="580"/>
                    </a:lnTo>
                    <a:lnTo>
                      <a:pt x="139" y="490"/>
                    </a:lnTo>
                    <a:lnTo>
                      <a:pt x="89" y="413"/>
                    </a:lnTo>
                    <a:lnTo>
                      <a:pt x="54" y="333"/>
                    </a:lnTo>
                    <a:lnTo>
                      <a:pt x="31" y="243"/>
                    </a:lnTo>
                    <a:lnTo>
                      <a:pt x="12" y="123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70" name="Freeform 68"/>
              <p:cNvSpPr>
                <a:spLocks/>
              </p:cNvSpPr>
              <p:nvPr/>
            </p:nvSpPr>
            <p:spPr bwMode="auto">
              <a:xfrm>
                <a:off x="2924" y="1767"/>
                <a:ext cx="357" cy="415"/>
              </a:xfrm>
              <a:custGeom>
                <a:avLst/>
                <a:gdLst>
                  <a:gd name="T0" fmla="*/ 406 w 1781"/>
                  <a:gd name="T1" fmla="*/ 305 h 2079"/>
                  <a:gd name="T2" fmla="*/ 736 w 1781"/>
                  <a:gd name="T3" fmla="*/ 0 h 2079"/>
                  <a:gd name="T4" fmla="*/ 755 w 1781"/>
                  <a:gd name="T5" fmla="*/ 120 h 2079"/>
                  <a:gd name="T6" fmla="*/ 778 w 1781"/>
                  <a:gd name="T7" fmla="*/ 210 h 2079"/>
                  <a:gd name="T8" fmla="*/ 813 w 1781"/>
                  <a:gd name="T9" fmla="*/ 290 h 2079"/>
                  <a:gd name="T10" fmla="*/ 863 w 1781"/>
                  <a:gd name="T11" fmla="*/ 367 h 2079"/>
                  <a:gd name="T12" fmla="*/ 928 w 1781"/>
                  <a:gd name="T13" fmla="*/ 457 h 2079"/>
                  <a:gd name="T14" fmla="*/ 1000 w 1781"/>
                  <a:gd name="T15" fmla="*/ 552 h 2079"/>
                  <a:gd name="T16" fmla="*/ 1085 w 1781"/>
                  <a:gd name="T17" fmla="*/ 657 h 2079"/>
                  <a:gd name="T18" fmla="*/ 1573 w 1781"/>
                  <a:gd name="T19" fmla="*/ 1154 h 2079"/>
                  <a:gd name="T20" fmla="*/ 1654 w 1781"/>
                  <a:gd name="T21" fmla="*/ 1207 h 2079"/>
                  <a:gd name="T22" fmla="*/ 1689 w 1781"/>
                  <a:gd name="T23" fmla="*/ 1227 h 2079"/>
                  <a:gd name="T24" fmla="*/ 1729 w 1781"/>
                  <a:gd name="T25" fmla="*/ 1267 h 2079"/>
                  <a:gd name="T26" fmla="*/ 1751 w 1781"/>
                  <a:gd name="T27" fmla="*/ 1307 h 2079"/>
                  <a:gd name="T28" fmla="*/ 1778 w 1781"/>
                  <a:gd name="T29" fmla="*/ 1390 h 2079"/>
                  <a:gd name="T30" fmla="*/ 1781 w 1781"/>
                  <a:gd name="T31" fmla="*/ 1440 h 2079"/>
                  <a:gd name="T32" fmla="*/ 1776 w 1781"/>
                  <a:gd name="T33" fmla="*/ 1484 h 2079"/>
                  <a:gd name="T34" fmla="*/ 1631 w 1781"/>
                  <a:gd name="T35" fmla="*/ 2079 h 2079"/>
                  <a:gd name="T36" fmla="*/ 1519 w 1781"/>
                  <a:gd name="T37" fmla="*/ 2052 h 2079"/>
                  <a:gd name="T38" fmla="*/ 1461 w 1781"/>
                  <a:gd name="T39" fmla="*/ 2032 h 2079"/>
                  <a:gd name="T40" fmla="*/ 1391 w 1781"/>
                  <a:gd name="T41" fmla="*/ 2007 h 2079"/>
                  <a:gd name="T42" fmla="*/ 1341 w 1781"/>
                  <a:gd name="T43" fmla="*/ 1972 h 2079"/>
                  <a:gd name="T44" fmla="*/ 1309 w 1781"/>
                  <a:gd name="T45" fmla="*/ 1922 h 2079"/>
                  <a:gd name="T46" fmla="*/ 961 w 1781"/>
                  <a:gd name="T47" fmla="*/ 1496 h 2079"/>
                  <a:gd name="T48" fmla="*/ 940 w 1781"/>
                  <a:gd name="T49" fmla="*/ 1452 h 2079"/>
                  <a:gd name="T50" fmla="*/ 936 w 1781"/>
                  <a:gd name="T51" fmla="*/ 1417 h 2079"/>
                  <a:gd name="T52" fmla="*/ 944 w 1781"/>
                  <a:gd name="T53" fmla="*/ 1386 h 2079"/>
                  <a:gd name="T54" fmla="*/ 991 w 1781"/>
                  <a:gd name="T55" fmla="*/ 1282 h 2079"/>
                  <a:gd name="T56" fmla="*/ 853 w 1781"/>
                  <a:gd name="T57" fmla="*/ 1160 h 2079"/>
                  <a:gd name="T58" fmla="*/ 736 w 1781"/>
                  <a:gd name="T59" fmla="*/ 1249 h 2079"/>
                  <a:gd name="T60" fmla="*/ 633 w 1781"/>
                  <a:gd name="T61" fmla="*/ 1147 h 2079"/>
                  <a:gd name="T62" fmla="*/ 546 w 1781"/>
                  <a:gd name="T63" fmla="*/ 1050 h 2079"/>
                  <a:gd name="T64" fmla="*/ 440 w 1781"/>
                  <a:gd name="T65" fmla="*/ 971 h 2079"/>
                  <a:gd name="T66" fmla="*/ 328 w 1781"/>
                  <a:gd name="T67" fmla="*/ 909 h 2079"/>
                  <a:gd name="T68" fmla="*/ 0 w 1781"/>
                  <a:gd name="T69" fmla="*/ 702 h 2079"/>
                  <a:gd name="T70" fmla="*/ 153 w 1781"/>
                  <a:gd name="T71" fmla="*/ 550 h 2079"/>
                  <a:gd name="T72" fmla="*/ 406 w 1781"/>
                  <a:gd name="T73" fmla="*/ 305 h 2079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1781"/>
                  <a:gd name="T112" fmla="*/ 0 h 2079"/>
                  <a:gd name="T113" fmla="*/ 1781 w 1781"/>
                  <a:gd name="T114" fmla="*/ 2079 h 2079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1781" h="2079">
                    <a:moveTo>
                      <a:pt x="406" y="305"/>
                    </a:moveTo>
                    <a:lnTo>
                      <a:pt x="736" y="0"/>
                    </a:lnTo>
                    <a:lnTo>
                      <a:pt x="755" y="120"/>
                    </a:lnTo>
                    <a:lnTo>
                      <a:pt x="778" y="210"/>
                    </a:lnTo>
                    <a:lnTo>
                      <a:pt x="813" y="290"/>
                    </a:lnTo>
                    <a:lnTo>
                      <a:pt x="863" y="367"/>
                    </a:lnTo>
                    <a:lnTo>
                      <a:pt x="928" y="457"/>
                    </a:lnTo>
                    <a:lnTo>
                      <a:pt x="1000" y="552"/>
                    </a:lnTo>
                    <a:lnTo>
                      <a:pt x="1085" y="657"/>
                    </a:lnTo>
                    <a:lnTo>
                      <a:pt x="1573" y="1154"/>
                    </a:lnTo>
                    <a:lnTo>
                      <a:pt x="1654" y="1207"/>
                    </a:lnTo>
                    <a:lnTo>
                      <a:pt x="1689" y="1227"/>
                    </a:lnTo>
                    <a:lnTo>
                      <a:pt x="1729" y="1267"/>
                    </a:lnTo>
                    <a:lnTo>
                      <a:pt x="1751" y="1307"/>
                    </a:lnTo>
                    <a:lnTo>
                      <a:pt x="1778" y="1390"/>
                    </a:lnTo>
                    <a:lnTo>
                      <a:pt x="1781" y="1440"/>
                    </a:lnTo>
                    <a:lnTo>
                      <a:pt x="1776" y="1484"/>
                    </a:lnTo>
                    <a:lnTo>
                      <a:pt x="1631" y="2079"/>
                    </a:lnTo>
                    <a:lnTo>
                      <a:pt x="1519" y="2052"/>
                    </a:lnTo>
                    <a:lnTo>
                      <a:pt x="1461" y="2032"/>
                    </a:lnTo>
                    <a:lnTo>
                      <a:pt x="1391" y="2007"/>
                    </a:lnTo>
                    <a:lnTo>
                      <a:pt x="1341" y="1972"/>
                    </a:lnTo>
                    <a:lnTo>
                      <a:pt x="1309" y="1922"/>
                    </a:lnTo>
                    <a:lnTo>
                      <a:pt x="961" y="1496"/>
                    </a:lnTo>
                    <a:lnTo>
                      <a:pt x="940" y="1452"/>
                    </a:lnTo>
                    <a:lnTo>
                      <a:pt x="936" y="1417"/>
                    </a:lnTo>
                    <a:lnTo>
                      <a:pt x="944" y="1386"/>
                    </a:lnTo>
                    <a:lnTo>
                      <a:pt x="991" y="1282"/>
                    </a:lnTo>
                    <a:lnTo>
                      <a:pt x="853" y="1160"/>
                    </a:lnTo>
                    <a:lnTo>
                      <a:pt x="736" y="1249"/>
                    </a:lnTo>
                    <a:lnTo>
                      <a:pt x="633" y="1147"/>
                    </a:lnTo>
                    <a:lnTo>
                      <a:pt x="546" y="1050"/>
                    </a:lnTo>
                    <a:lnTo>
                      <a:pt x="440" y="971"/>
                    </a:lnTo>
                    <a:lnTo>
                      <a:pt x="328" y="909"/>
                    </a:lnTo>
                    <a:lnTo>
                      <a:pt x="0" y="702"/>
                    </a:lnTo>
                    <a:lnTo>
                      <a:pt x="153" y="550"/>
                    </a:lnTo>
                    <a:lnTo>
                      <a:pt x="406" y="30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71" name="Freeform 69"/>
              <p:cNvSpPr>
                <a:spLocks/>
              </p:cNvSpPr>
              <p:nvPr/>
            </p:nvSpPr>
            <p:spPr bwMode="auto">
              <a:xfrm>
                <a:off x="2811" y="2104"/>
                <a:ext cx="614" cy="760"/>
              </a:xfrm>
              <a:custGeom>
                <a:avLst/>
                <a:gdLst>
                  <a:gd name="T0" fmla="*/ 0 w 3069"/>
                  <a:gd name="T1" fmla="*/ 350 h 3799"/>
                  <a:gd name="T2" fmla="*/ 373 w 3069"/>
                  <a:gd name="T3" fmla="*/ 0 h 3799"/>
                  <a:gd name="T4" fmla="*/ 1760 w 3069"/>
                  <a:gd name="T5" fmla="*/ 1158 h 3799"/>
                  <a:gd name="T6" fmla="*/ 2283 w 3069"/>
                  <a:gd name="T7" fmla="*/ 1593 h 3799"/>
                  <a:gd name="T8" fmla="*/ 3051 w 3069"/>
                  <a:gd name="T9" fmla="*/ 2232 h 3799"/>
                  <a:gd name="T10" fmla="*/ 3064 w 3069"/>
                  <a:gd name="T11" fmla="*/ 2260 h 3799"/>
                  <a:gd name="T12" fmla="*/ 3064 w 3069"/>
                  <a:gd name="T13" fmla="*/ 2262 h 3799"/>
                  <a:gd name="T14" fmla="*/ 3069 w 3069"/>
                  <a:gd name="T15" fmla="*/ 2293 h 3799"/>
                  <a:gd name="T16" fmla="*/ 3061 w 3069"/>
                  <a:gd name="T17" fmla="*/ 2310 h 3799"/>
                  <a:gd name="T18" fmla="*/ 3056 w 3069"/>
                  <a:gd name="T19" fmla="*/ 2322 h 3799"/>
                  <a:gd name="T20" fmla="*/ 3034 w 3069"/>
                  <a:gd name="T21" fmla="*/ 2359 h 3799"/>
                  <a:gd name="T22" fmla="*/ 2987 w 3069"/>
                  <a:gd name="T23" fmla="*/ 2390 h 3799"/>
                  <a:gd name="T24" fmla="*/ 2628 w 3069"/>
                  <a:gd name="T25" fmla="*/ 2703 h 3799"/>
                  <a:gd name="T26" fmla="*/ 2591 w 3069"/>
                  <a:gd name="T27" fmla="*/ 2725 h 3799"/>
                  <a:gd name="T28" fmla="*/ 2531 w 3069"/>
                  <a:gd name="T29" fmla="*/ 2765 h 3799"/>
                  <a:gd name="T30" fmla="*/ 2459 w 3069"/>
                  <a:gd name="T31" fmla="*/ 2807 h 3799"/>
                  <a:gd name="T32" fmla="*/ 2418 w 3069"/>
                  <a:gd name="T33" fmla="*/ 2818 h 3799"/>
                  <a:gd name="T34" fmla="*/ 2356 w 3069"/>
                  <a:gd name="T35" fmla="*/ 2832 h 3799"/>
                  <a:gd name="T36" fmla="*/ 1779 w 3069"/>
                  <a:gd name="T37" fmla="*/ 3005 h 3799"/>
                  <a:gd name="T38" fmla="*/ 1729 w 3069"/>
                  <a:gd name="T39" fmla="*/ 3033 h 3799"/>
                  <a:gd name="T40" fmla="*/ 1661 w 3069"/>
                  <a:gd name="T41" fmla="*/ 3060 h 3799"/>
                  <a:gd name="T42" fmla="*/ 1573 w 3069"/>
                  <a:gd name="T43" fmla="*/ 3115 h 3799"/>
                  <a:gd name="T44" fmla="*/ 1496 w 3069"/>
                  <a:gd name="T45" fmla="*/ 3175 h 3799"/>
                  <a:gd name="T46" fmla="*/ 1366 w 3069"/>
                  <a:gd name="T47" fmla="*/ 3285 h 3799"/>
                  <a:gd name="T48" fmla="*/ 955 w 3069"/>
                  <a:gd name="T49" fmla="*/ 3640 h 3799"/>
                  <a:gd name="T50" fmla="*/ 845 w 3069"/>
                  <a:gd name="T51" fmla="*/ 3710 h 3799"/>
                  <a:gd name="T52" fmla="*/ 781 w 3069"/>
                  <a:gd name="T53" fmla="*/ 3758 h 3799"/>
                  <a:gd name="T54" fmla="*/ 735 w 3069"/>
                  <a:gd name="T55" fmla="*/ 3799 h 3799"/>
                  <a:gd name="T56" fmla="*/ 401 w 3069"/>
                  <a:gd name="T57" fmla="*/ 3255 h 3799"/>
                  <a:gd name="T58" fmla="*/ 368 w 3069"/>
                  <a:gd name="T59" fmla="*/ 3160 h 3799"/>
                  <a:gd name="T60" fmla="*/ 351 w 3069"/>
                  <a:gd name="T61" fmla="*/ 3100 h 3799"/>
                  <a:gd name="T62" fmla="*/ 348 w 3069"/>
                  <a:gd name="T63" fmla="*/ 3050 h 3799"/>
                  <a:gd name="T64" fmla="*/ 343 w 3069"/>
                  <a:gd name="T65" fmla="*/ 3002 h 3799"/>
                  <a:gd name="T66" fmla="*/ 348 w 3069"/>
                  <a:gd name="T67" fmla="*/ 2957 h 3799"/>
                  <a:gd name="T68" fmla="*/ 370 w 3069"/>
                  <a:gd name="T69" fmla="*/ 2903 h 3799"/>
                  <a:gd name="T70" fmla="*/ 396 w 3069"/>
                  <a:gd name="T71" fmla="*/ 2853 h 3799"/>
                  <a:gd name="T72" fmla="*/ 423 w 3069"/>
                  <a:gd name="T73" fmla="*/ 2793 h 3799"/>
                  <a:gd name="T74" fmla="*/ 483 w 3069"/>
                  <a:gd name="T75" fmla="*/ 2465 h 3799"/>
                  <a:gd name="T76" fmla="*/ 490 w 3069"/>
                  <a:gd name="T77" fmla="*/ 2417 h 3799"/>
                  <a:gd name="T78" fmla="*/ 533 w 3069"/>
                  <a:gd name="T79" fmla="*/ 2342 h 3799"/>
                  <a:gd name="T80" fmla="*/ 568 w 3069"/>
                  <a:gd name="T81" fmla="*/ 2274 h 3799"/>
                  <a:gd name="T82" fmla="*/ 596 w 3069"/>
                  <a:gd name="T83" fmla="*/ 2210 h 3799"/>
                  <a:gd name="T84" fmla="*/ 606 w 3069"/>
                  <a:gd name="T85" fmla="*/ 2158 h 3799"/>
                  <a:gd name="T86" fmla="*/ 616 w 3069"/>
                  <a:gd name="T87" fmla="*/ 2090 h 3799"/>
                  <a:gd name="T88" fmla="*/ 621 w 3069"/>
                  <a:gd name="T89" fmla="*/ 2033 h 3799"/>
                  <a:gd name="T90" fmla="*/ 618 w 3069"/>
                  <a:gd name="T91" fmla="*/ 1965 h 3799"/>
                  <a:gd name="T92" fmla="*/ 613 w 3069"/>
                  <a:gd name="T93" fmla="*/ 1895 h 3799"/>
                  <a:gd name="T94" fmla="*/ 613 w 3069"/>
                  <a:gd name="T95" fmla="*/ 1890 h 3799"/>
                  <a:gd name="T96" fmla="*/ 608 w 3069"/>
                  <a:gd name="T97" fmla="*/ 1820 h 3799"/>
                  <a:gd name="T98" fmla="*/ 604 w 3069"/>
                  <a:gd name="T99" fmla="*/ 1770 h 3799"/>
                  <a:gd name="T100" fmla="*/ 575 w 3069"/>
                  <a:gd name="T101" fmla="*/ 1693 h 3799"/>
                  <a:gd name="T102" fmla="*/ 556 w 3069"/>
                  <a:gd name="T103" fmla="*/ 1635 h 3799"/>
                  <a:gd name="T104" fmla="*/ 540 w 3069"/>
                  <a:gd name="T105" fmla="*/ 1583 h 3799"/>
                  <a:gd name="T106" fmla="*/ 0 w 3069"/>
                  <a:gd name="T107" fmla="*/ 350 h 3799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3069"/>
                  <a:gd name="T163" fmla="*/ 0 h 3799"/>
                  <a:gd name="T164" fmla="*/ 3069 w 3069"/>
                  <a:gd name="T165" fmla="*/ 3799 h 3799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3069" h="3799">
                    <a:moveTo>
                      <a:pt x="0" y="350"/>
                    </a:moveTo>
                    <a:lnTo>
                      <a:pt x="373" y="0"/>
                    </a:lnTo>
                    <a:lnTo>
                      <a:pt x="1760" y="1158"/>
                    </a:lnTo>
                    <a:lnTo>
                      <a:pt x="2283" y="1593"/>
                    </a:lnTo>
                    <a:lnTo>
                      <a:pt x="3051" y="2232"/>
                    </a:lnTo>
                    <a:lnTo>
                      <a:pt x="3064" y="2260"/>
                    </a:lnTo>
                    <a:lnTo>
                      <a:pt x="3064" y="2262"/>
                    </a:lnTo>
                    <a:lnTo>
                      <a:pt x="3069" y="2293"/>
                    </a:lnTo>
                    <a:lnTo>
                      <a:pt x="3061" y="2310"/>
                    </a:lnTo>
                    <a:lnTo>
                      <a:pt x="3056" y="2322"/>
                    </a:lnTo>
                    <a:lnTo>
                      <a:pt x="3034" y="2359"/>
                    </a:lnTo>
                    <a:lnTo>
                      <a:pt x="2987" y="2390"/>
                    </a:lnTo>
                    <a:lnTo>
                      <a:pt x="2628" y="2703"/>
                    </a:lnTo>
                    <a:lnTo>
                      <a:pt x="2591" y="2725"/>
                    </a:lnTo>
                    <a:lnTo>
                      <a:pt x="2531" y="2765"/>
                    </a:lnTo>
                    <a:lnTo>
                      <a:pt x="2459" y="2807"/>
                    </a:lnTo>
                    <a:lnTo>
                      <a:pt x="2418" y="2818"/>
                    </a:lnTo>
                    <a:lnTo>
                      <a:pt x="2356" y="2832"/>
                    </a:lnTo>
                    <a:lnTo>
                      <a:pt x="1779" y="3005"/>
                    </a:lnTo>
                    <a:lnTo>
                      <a:pt x="1729" y="3033"/>
                    </a:lnTo>
                    <a:lnTo>
                      <a:pt x="1661" y="3060"/>
                    </a:lnTo>
                    <a:lnTo>
                      <a:pt x="1573" y="3115"/>
                    </a:lnTo>
                    <a:lnTo>
                      <a:pt x="1496" y="3175"/>
                    </a:lnTo>
                    <a:lnTo>
                      <a:pt x="1366" y="3285"/>
                    </a:lnTo>
                    <a:lnTo>
                      <a:pt x="955" y="3640"/>
                    </a:lnTo>
                    <a:lnTo>
                      <a:pt x="845" y="3710"/>
                    </a:lnTo>
                    <a:lnTo>
                      <a:pt x="781" y="3758"/>
                    </a:lnTo>
                    <a:lnTo>
                      <a:pt x="735" y="3799"/>
                    </a:lnTo>
                    <a:lnTo>
                      <a:pt x="401" y="3255"/>
                    </a:lnTo>
                    <a:lnTo>
                      <a:pt x="368" y="3160"/>
                    </a:lnTo>
                    <a:lnTo>
                      <a:pt x="351" y="3100"/>
                    </a:lnTo>
                    <a:lnTo>
                      <a:pt x="348" y="3050"/>
                    </a:lnTo>
                    <a:lnTo>
                      <a:pt x="343" y="3002"/>
                    </a:lnTo>
                    <a:lnTo>
                      <a:pt x="348" y="2957"/>
                    </a:lnTo>
                    <a:lnTo>
                      <a:pt x="370" y="2903"/>
                    </a:lnTo>
                    <a:lnTo>
                      <a:pt x="396" y="2853"/>
                    </a:lnTo>
                    <a:lnTo>
                      <a:pt x="423" y="2793"/>
                    </a:lnTo>
                    <a:lnTo>
                      <a:pt x="483" y="2465"/>
                    </a:lnTo>
                    <a:lnTo>
                      <a:pt x="490" y="2417"/>
                    </a:lnTo>
                    <a:lnTo>
                      <a:pt x="533" y="2342"/>
                    </a:lnTo>
                    <a:lnTo>
                      <a:pt x="568" y="2274"/>
                    </a:lnTo>
                    <a:lnTo>
                      <a:pt x="596" y="2210"/>
                    </a:lnTo>
                    <a:lnTo>
                      <a:pt x="606" y="2158"/>
                    </a:lnTo>
                    <a:lnTo>
                      <a:pt x="616" y="2090"/>
                    </a:lnTo>
                    <a:lnTo>
                      <a:pt x="621" y="2033"/>
                    </a:lnTo>
                    <a:lnTo>
                      <a:pt x="618" y="1965"/>
                    </a:lnTo>
                    <a:lnTo>
                      <a:pt x="613" y="1895"/>
                    </a:lnTo>
                    <a:lnTo>
                      <a:pt x="613" y="1890"/>
                    </a:lnTo>
                    <a:lnTo>
                      <a:pt x="608" y="1820"/>
                    </a:lnTo>
                    <a:lnTo>
                      <a:pt x="604" y="1770"/>
                    </a:lnTo>
                    <a:lnTo>
                      <a:pt x="575" y="1693"/>
                    </a:lnTo>
                    <a:lnTo>
                      <a:pt x="556" y="1635"/>
                    </a:lnTo>
                    <a:lnTo>
                      <a:pt x="540" y="1583"/>
                    </a:lnTo>
                    <a:lnTo>
                      <a:pt x="0" y="35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72" name="Freeform 70"/>
              <p:cNvSpPr>
                <a:spLocks/>
              </p:cNvSpPr>
              <p:nvPr/>
            </p:nvSpPr>
            <p:spPr bwMode="auto">
              <a:xfrm>
                <a:off x="2685" y="2174"/>
                <a:ext cx="249" cy="385"/>
              </a:xfrm>
              <a:custGeom>
                <a:avLst/>
                <a:gdLst>
                  <a:gd name="T0" fmla="*/ 256 w 1246"/>
                  <a:gd name="T1" fmla="*/ 777 h 1924"/>
                  <a:gd name="T2" fmla="*/ 513 w 1246"/>
                  <a:gd name="T3" fmla="*/ 65 h 1924"/>
                  <a:gd name="T4" fmla="*/ 631 w 1246"/>
                  <a:gd name="T5" fmla="*/ 3 h 1924"/>
                  <a:gd name="T6" fmla="*/ 633 w 1246"/>
                  <a:gd name="T7" fmla="*/ 0 h 1924"/>
                  <a:gd name="T8" fmla="*/ 1173 w 1246"/>
                  <a:gd name="T9" fmla="*/ 1233 h 1924"/>
                  <a:gd name="T10" fmla="*/ 1189 w 1246"/>
                  <a:gd name="T11" fmla="*/ 1285 h 1924"/>
                  <a:gd name="T12" fmla="*/ 1208 w 1246"/>
                  <a:gd name="T13" fmla="*/ 1343 h 1924"/>
                  <a:gd name="T14" fmla="*/ 1237 w 1246"/>
                  <a:gd name="T15" fmla="*/ 1420 h 1924"/>
                  <a:gd name="T16" fmla="*/ 1241 w 1246"/>
                  <a:gd name="T17" fmla="*/ 1470 h 1924"/>
                  <a:gd name="T18" fmla="*/ 1246 w 1246"/>
                  <a:gd name="T19" fmla="*/ 1540 h 1924"/>
                  <a:gd name="T20" fmla="*/ 195 w 1246"/>
                  <a:gd name="T21" fmla="*/ 1924 h 1924"/>
                  <a:gd name="T22" fmla="*/ 0 w 1246"/>
                  <a:gd name="T23" fmla="*/ 1450 h 1924"/>
                  <a:gd name="T24" fmla="*/ 23 w 1246"/>
                  <a:gd name="T25" fmla="*/ 1420 h 1924"/>
                  <a:gd name="T26" fmla="*/ 50 w 1246"/>
                  <a:gd name="T27" fmla="*/ 1385 h 1924"/>
                  <a:gd name="T28" fmla="*/ 71 w 1246"/>
                  <a:gd name="T29" fmla="*/ 1350 h 1924"/>
                  <a:gd name="T30" fmla="*/ 81 w 1246"/>
                  <a:gd name="T31" fmla="*/ 1314 h 1924"/>
                  <a:gd name="T32" fmla="*/ 98 w 1246"/>
                  <a:gd name="T33" fmla="*/ 1272 h 1924"/>
                  <a:gd name="T34" fmla="*/ 256 w 1246"/>
                  <a:gd name="T35" fmla="*/ 777 h 1924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246"/>
                  <a:gd name="T55" fmla="*/ 0 h 1924"/>
                  <a:gd name="T56" fmla="*/ 1246 w 1246"/>
                  <a:gd name="T57" fmla="*/ 1924 h 1924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246" h="1924">
                    <a:moveTo>
                      <a:pt x="256" y="777"/>
                    </a:moveTo>
                    <a:lnTo>
                      <a:pt x="513" y="65"/>
                    </a:lnTo>
                    <a:lnTo>
                      <a:pt x="631" y="3"/>
                    </a:lnTo>
                    <a:lnTo>
                      <a:pt x="633" y="0"/>
                    </a:lnTo>
                    <a:lnTo>
                      <a:pt x="1173" y="1233"/>
                    </a:lnTo>
                    <a:lnTo>
                      <a:pt x="1189" y="1285"/>
                    </a:lnTo>
                    <a:lnTo>
                      <a:pt x="1208" y="1343"/>
                    </a:lnTo>
                    <a:lnTo>
                      <a:pt x="1237" y="1420"/>
                    </a:lnTo>
                    <a:lnTo>
                      <a:pt x="1241" y="1470"/>
                    </a:lnTo>
                    <a:lnTo>
                      <a:pt x="1246" y="1540"/>
                    </a:lnTo>
                    <a:lnTo>
                      <a:pt x="195" y="1924"/>
                    </a:lnTo>
                    <a:lnTo>
                      <a:pt x="0" y="1450"/>
                    </a:lnTo>
                    <a:lnTo>
                      <a:pt x="23" y="1420"/>
                    </a:lnTo>
                    <a:lnTo>
                      <a:pt x="50" y="1385"/>
                    </a:lnTo>
                    <a:lnTo>
                      <a:pt x="71" y="1350"/>
                    </a:lnTo>
                    <a:lnTo>
                      <a:pt x="81" y="1314"/>
                    </a:lnTo>
                    <a:lnTo>
                      <a:pt x="98" y="1272"/>
                    </a:lnTo>
                    <a:lnTo>
                      <a:pt x="256" y="777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73" name="Freeform 71"/>
              <p:cNvSpPr>
                <a:spLocks/>
              </p:cNvSpPr>
              <p:nvPr/>
            </p:nvSpPr>
            <p:spPr bwMode="auto">
              <a:xfrm>
                <a:off x="2716" y="2566"/>
                <a:ext cx="858" cy="1432"/>
              </a:xfrm>
              <a:custGeom>
                <a:avLst/>
                <a:gdLst>
                  <a:gd name="T0" fmla="*/ 3559 w 4286"/>
                  <a:gd name="T1" fmla="*/ 70 h 7162"/>
                  <a:gd name="T2" fmla="*/ 3589 w 4286"/>
                  <a:gd name="T3" fmla="*/ 153 h 7162"/>
                  <a:gd name="T4" fmla="*/ 3594 w 4286"/>
                  <a:gd name="T5" fmla="*/ 427 h 7162"/>
                  <a:gd name="T6" fmla="*/ 3651 w 4286"/>
                  <a:gd name="T7" fmla="*/ 805 h 7162"/>
                  <a:gd name="T8" fmla="*/ 3829 w 4286"/>
                  <a:gd name="T9" fmla="*/ 1404 h 7162"/>
                  <a:gd name="T10" fmla="*/ 3896 w 4286"/>
                  <a:gd name="T11" fmla="*/ 1595 h 7162"/>
                  <a:gd name="T12" fmla="*/ 4001 w 4286"/>
                  <a:gd name="T13" fmla="*/ 1713 h 7162"/>
                  <a:gd name="T14" fmla="*/ 4074 w 4286"/>
                  <a:gd name="T15" fmla="*/ 2155 h 7162"/>
                  <a:gd name="T16" fmla="*/ 4141 w 4286"/>
                  <a:gd name="T17" fmla="*/ 2462 h 7162"/>
                  <a:gd name="T18" fmla="*/ 4264 w 4286"/>
                  <a:gd name="T19" fmla="*/ 2745 h 7162"/>
                  <a:gd name="T20" fmla="*/ 4221 w 4286"/>
                  <a:gd name="T21" fmla="*/ 3261 h 7162"/>
                  <a:gd name="T22" fmla="*/ 4151 w 4286"/>
                  <a:gd name="T23" fmla="*/ 4077 h 7162"/>
                  <a:gd name="T24" fmla="*/ 4064 w 4286"/>
                  <a:gd name="T25" fmla="*/ 4352 h 7162"/>
                  <a:gd name="T26" fmla="*/ 3941 w 4286"/>
                  <a:gd name="T27" fmla="*/ 4657 h 7162"/>
                  <a:gd name="T28" fmla="*/ 3814 w 4286"/>
                  <a:gd name="T29" fmla="*/ 4913 h 7162"/>
                  <a:gd name="T30" fmla="*/ 3489 w 4286"/>
                  <a:gd name="T31" fmla="*/ 5338 h 7162"/>
                  <a:gd name="T32" fmla="*/ 3344 w 4286"/>
                  <a:gd name="T33" fmla="*/ 5608 h 7162"/>
                  <a:gd name="T34" fmla="*/ 3256 w 4286"/>
                  <a:gd name="T35" fmla="*/ 5867 h 7162"/>
                  <a:gd name="T36" fmla="*/ 3136 w 4286"/>
                  <a:gd name="T37" fmla="*/ 6090 h 7162"/>
                  <a:gd name="T38" fmla="*/ 2669 w 4286"/>
                  <a:gd name="T39" fmla="*/ 6512 h 7162"/>
                  <a:gd name="T40" fmla="*/ 2161 w 4286"/>
                  <a:gd name="T41" fmla="*/ 7122 h 7162"/>
                  <a:gd name="T42" fmla="*/ 1946 w 4286"/>
                  <a:gd name="T43" fmla="*/ 7160 h 7162"/>
                  <a:gd name="T44" fmla="*/ 1701 w 4286"/>
                  <a:gd name="T45" fmla="*/ 7102 h 7162"/>
                  <a:gd name="T46" fmla="*/ 1131 w 4286"/>
                  <a:gd name="T47" fmla="*/ 7118 h 7162"/>
                  <a:gd name="T48" fmla="*/ 1031 w 4286"/>
                  <a:gd name="T49" fmla="*/ 6740 h 7162"/>
                  <a:gd name="T50" fmla="*/ 1023 w 4286"/>
                  <a:gd name="T51" fmla="*/ 6471 h 7162"/>
                  <a:gd name="T52" fmla="*/ 975 w 4286"/>
                  <a:gd name="T53" fmla="*/ 6253 h 7162"/>
                  <a:gd name="T54" fmla="*/ 903 w 4286"/>
                  <a:gd name="T55" fmla="*/ 5873 h 7162"/>
                  <a:gd name="T56" fmla="*/ 780 w 4286"/>
                  <a:gd name="T57" fmla="*/ 5504 h 7162"/>
                  <a:gd name="T58" fmla="*/ 625 w 4286"/>
                  <a:gd name="T59" fmla="*/ 5280 h 7162"/>
                  <a:gd name="T60" fmla="*/ 552 w 4286"/>
                  <a:gd name="T61" fmla="*/ 5075 h 7162"/>
                  <a:gd name="T62" fmla="*/ 623 w 4286"/>
                  <a:gd name="T63" fmla="*/ 4910 h 7162"/>
                  <a:gd name="T64" fmla="*/ 683 w 4286"/>
                  <a:gd name="T65" fmla="*/ 4637 h 7162"/>
                  <a:gd name="T66" fmla="*/ 533 w 4286"/>
                  <a:gd name="T67" fmla="*/ 4455 h 7162"/>
                  <a:gd name="T68" fmla="*/ 301 w 4286"/>
                  <a:gd name="T69" fmla="*/ 4396 h 7162"/>
                  <a:gd name="T70" fmla="*/ 158 w 4286"/>
                  <a:gd name="T71" fmla="*/ 3973 h 7162"/>
                  <a:gd name="T72" fmla="*/ 340 w 4286"/>
                  <a:gd name="T73" fmla="*/ 3848 h 7162"/>
                  <a:gd name="T74" fmla="*/ 656 w 4286"/>
                  <a:gd name="T75" fmla="*/ 3425 h 7162"/>
                  <a:gd name="T76" fmla="*/ 758 w 4286"/>
                  <a:gd name="T77" fmla="*/ 3170 h 7162"/>
                  <a:gd name="T78" fmla="*/ 778 w 4286"/>
                  <a:gd name="T79" fmla="*/ 2910 h 7162"/>
                  <a:gd name="T80" fmla="*/ 1068 w 4286"/>
                  <a:gd name="T81" fmla="*/ 1848 h 7162"/>
                  <a:gd name="T82" fmla="*/ 1210 w 4286"/>
                  <a:gd name="T83" fmla="*/ 1489 h 7162"/>
                  <a:gd name="T84" fmla="*/ 1430 w 4286"/>
                  <a:gd name="T85" fmla="*/ 1330 h 7162"/>
                  <a:gd name="T86" fmla="*/ 2048 w 4286"/>
                  <a:gd name="T87" fmla="*/ 805 h 7162"/>
                  <a:gd name="T88" fmla="*/ 2254 w 4286"/>
                  <a:gd name="T89" fmla="*/ 695 h 7162"/>
                  <a:gd name="T90" fmla="*/ 2934 w 4286"/>
                  <a:gd name="T91" fmla="*/ 497 h 7162"/>
                  <a:gd name="T92" fmla="*/ 3103 w 4286"/>
                  <a:gd name="T93" fmla="*/ 393 h 7162"/>
                  <a:gd name="T94" fmla="*/ 3531 w 4286"/>
                  <a:gd name="T95" fmla="*/ 12 h 7162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4286"/>
                  <a:gd name="T145" fmla="*/ 0 h 7162"/>
                  <a:gd name="T146" fmla="*/ 4286 w 4286"/>
                  <a:gd name="T147" fmla="*/ 7162 h 7162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4286" h="7162">
                    <a:moveTo>
                      <a:pt x="3536" y="0"/>
                    </a:moveTo>
                    <a:lnTo>
                      <a:pt x="3547" y="22"/>
                    </a:lnTo>
                    <a:lnTo>
                      <a:pt x="3559" y="70"/>
                    </a:lnTo>
                    <a:lnTo>
                      <a:pt x="3561" y="82"/>
                    </a:lnTo>
                    <a:lnTo>
                      <a:pt x="3572" y="115"/>
                    </a:lnTo>
                    <a:lnTo>
                      <a:pt x="3589" y="153"/>
                    </a:lnTo>
                    <a:lnTo>
                      <a:pt x="3586" y="220"/>
                    </a:lnTo>
                    <a:lnTo>
                      <a:pt x="3584" y="320"/>
                    </a:lnTo>
                    <a:lnTo>
                      <a:pt x="3594" y="427"/>
                    </a:lnTo>
                    <a:lnTo>
                      <a:pt x="3603" y="547"/>
                    </a:lnTo>
                    <a:lnTo>
                      <a:pt x="3636" y="713"/>
                    </a:lnTo>
                    <a:lnTo>
                      <a:pt x="3651" y="805"/>
                    </a:lnTo>
                    <a:lnTo>
                      <a:pt x="3684" y="908"/>
                    </a:lnTo>
                    <a:lnTo>
                      <a:pt x="3811" y="1327"/>
                    </a:lnTo>
                    <a:lnTo>
                      <a:pt x="3829" y="1404"/>
                    </a:lnTo>
                    <a:lnTo>
                      <a:pt x="3841" y="1477"/>
                    </a:lnTo>
                    <a:lnTo>
                      <a:pt x="3866" y="1547"/>
                    </a:lnTo>
                    <a:lnTo>
                      <a:pt x="3896" y="1595"/>
                    </a:lnTo>
                    <a:lnTo>
                      <a:pt x="3949" y="1655"/>
                    </a:lnTo>
                    <a:lnTo>
                      <a:pt x="4001" y="1709"/>
                    </a:lnTo>
                    <a:lnTo>
                      <a:pt x="4001" y="1713"/>
                    </a:lnTo>
                    <a:lnTo>
                      <a:pt x="4022" y="1770"/>
                    </a:lnTo>
                    <a:lnTo>
                      <a:pt x="4039" y="1838"/>
                    </a:lnTo>
                    <a:lnTo>
                      <a:pt x="4074" y="2155"/>
                    </a:lnTo>
                    <a:lnTo>
                      <a:pt x="4091" y="2238"/>
                    </a:lnTo>
                    <a:lnTo>
                      <a:pt x="4111" y="2358"/>
                    </a:lnTo>
                    <a:lnTo>
                      <a:pt x="4141" y="2462"/>
                    </a:lnTo>
                    <a:lnTo>
                      <a:pt x="4171" y="2566"/>
                    </a:lnTo>
                    <a:lnTo>
                      <a:pt x="4219" y="2651"/>
                    </a:lnTo>
                    <a:lnTo>
                      <a:pt x="4264" y="2745"/>
                    </a:lnTo>
                    <a:lnTo>
                      <a:pt x="4286" y="2815"/>
                    </a:lnTo>
                    <a:lnTo>
                      <a:pt x="4282" y="2900"/>
                    </a:lnTo>
                    <a:lnTo>
                      <a:pt x="4221" y="3261"/>
                    </a:lnTo>
                    <a:lnTo>
                      <a:pt x="4189" y="3842"/>
                    </a:lnTo>
                    <a:lnTo>
                      <a:pt x="4171" y="3970"/>
                    </a:lnTo>
                    <a:lnTo>
                      <a:pt x="4151" y="4077"/>
                    </a:lnTo>
                    <a:lnTo>
                      <a:pt x="4132" y="4157"/>
                    </a:lnTo>
                    <a:lnTo>
                      <a:pt x="4097" y="4257"/>
                    </a:lnTo>
                    <a:lnTo>
                      <a:pt x="4064" y="4352"/>
                    </a:lnTo>
                    <a:lnTo>
                      <a:pt x="4034" y="4442"/>
                    </a:lnTo>
                    <a:lnTo>
                      <a:pt x="4004" y="4535"/>
                    </a:lnTo>
                    <a:lnTo>
                      <a:pt x="3941" y="4657"/>
                    </a:lnTo>
                    <a:lnTo>
                      <a:pt x="3908" y="4747"/>
                    </a:lnTo>
                    <a:lnTo>
                      <a:pt x="3849" y="4832"/>
                    </a:lnTo>
                    <a:lnTo>
                      <a:pt x="3814" y="4913"/>
                    </a:lnTo>
                    <a:lnTo>
                      <a:pt x="3761" y="4985"/>
                    </a:lnTo>
                    <a:lnTo>
                      <a:pt x="3696" y="5062"/>
                    </a:lnTo>
                    <a:lnTo>
                      <a:pt x="3489" y="5338"/>
                    </a:lnTo>
                    <a:lnTo>
                      <a:pt x="3431" y="5423"/>
                    </a:lnTo>
                    <a:lnTo>
                      <a:pt x="3379" y="5523"/>
                    </a:lnTo>
                    <a:lnTo>
                      <a:pt x="3344" y="5608"/>
                    </a:lnTo>
                    <a:lnTo>
                      <a:pt x="3314" y="5697"/>
                    </a:lnTo>
                    <a:lnTo>
                      <a:pt x="3273" y="5778"/>
                    </a:lnTo>
                    <a:lnTo>
                      <a:pt x="3256" y="5867"/>
                    </a:lnTo>
                    <a:lnTo>
                      <a:pt x="3219" y="5965"/>
                    </a:lnTo>
                    <a:lnTo>
                      <a:pt x="3192" y="6035"/>
                    </a:lnTo>
                    <a:lnTo>
                      <a:pt x="3136" y="6090"/>
                    </a:lnTo>
                    <a:lnTo>
                      <a:pt x="3074" y="6145"/>
                    </a:lnTo>
                    <a:lnTo>
                      <a:pt x="3009" y="6200"/>
                    </a:lnTo>
                    <a:lnTo>
                      <a:pt x="2669" y="6512"/>
                    </a:lnTo>
                    <a:lnTo>
                      <a:pt x="2480" y="6747"/>
                    </a:lnTo>
                    <a:lnTo>
                      <a:pt x="2231" y="7102"/>
                    </a:lnTo>
                    <a:lnTo>
                      <a:pt x="2161" y="7122"/>
                    </a:lnTo>
                    <a:lnTo>
                      <a:pt x="2086" y="7152"/>
                    </a:lnTo>
                    <a:lnTo>
                      <a:pt x="2031" y="7162"/>
                    </a:lnTo>
                    <a:lnTo>
                      <a:pt x="1946" y="7160"/>
                    </a:lnTo>
                    <a:lnTo>
                      <a:pt x="1853" y="7147"/>
                    </a:lnTo>
                    <a:lnTo>
                      <a:pt x="1785" y="7118"/>
                    </a:lnTo>
                    <a:lnTo>
                      <a:pt x="1701" y="7102"/>
                    </a:lnTo>
                    <a:lnTo>
                      <a:pt x="1596" y="7108"/>
                    </a:lnTo>
                    <a:lnTo>
                      <a:pt x="1511" y="7118"/>
                    </a:lnTo>
                    <a:lnTo>
                      <a:pt x="1131" y="7118"/>
                    </a:lnTo>
                    <a:lnTo>
                      <a:pt x="1073" y="6855"/>
                    </a:lnTo>
                    <a:lnTo>
                      <a:pt x="1053" y="6788"/>
                    </a:lnTo>
                    <a:lnTo>
                      <a:pt x="1031" y="6740"/>
                    </a:lnTo>
                    <a:lnTo>
                      <a:pt x="1011" y="6705"/>
                    </a:lnTo>
                    <a:lnTo>
                      <a:pt x="1013" y="6675"/>
                    </a:lnTo>
                    <a:lnTo>
                      <a:pt x="1023" y="6471"/>
                    </a:lnTo>
                    <a:lnTo>
                      <a:pt x="1025" y="6402"/>
                    </a:lnTo>
                    <a:lnTo>
                      <a:pt x="1003" y="6320"/>
                    </a:lnTo>
                    <a:lnTo>
                      <a:pt x="975" y="6253"/>
                    </a:lnTo>
                    <a:lnTo>
                      <a:pt x="953" y="6178"/>
                    </a:lnTo>
                    <a:lnTo>
                      <a:pt x="923" y="5990"/>
                    </a:lnTo>
                    <a:lnTo>
                      <a:pt x="903" y="5873"/>
                    </a:lnTo>
                    <a:lnTo>
                      <a:pt x="880" y="5712"/>
                    </a:lnTo>
                    <a:lnTo>
                      <a:pt x="855" y="5628"/>
                    </a:lnTo>
                    <a:lnTo>
                      <a:pt x="780" y="5504"/>
                    </a:lnTo>
                    <a:lnTo>
                      <a:pt x="728" y="5413"/>
                    </a:lnTo>
                    <a:lnTo>
                      <a:pt x="673" y="5338"/>
                    </a:lnTo>
                    <a:lnTo>
                      <a:pt x="625" y="5280"/>
                    </a:lnTo>
                    <a:lnTo>
                      <a:pt x="600" y="5222"/>
                    </a:lnTo>
                    <a:lnTo>
                      <a:pt x="556" y="5137"/>
                    </a:lnTo>
                    <a:lnTo>
                      <a:pt x="552" y="5075"/>
                    </a:lnTo>
                    <a:lnTo>
                      <a:pt x="563" y="5025"/>
                    </a:lnTo>
                    <a:lnTo>
                      <a:pt x="593" y="4958"/>
                    </a:lnTo>
                    <a:lnTo>
                      <a:pt x="623" y="4910"/>
                    </a:lnTo>
                    <a:lnTo>
                      <a:pt x="668" y="4807"/>
                    </a:lnTo>
                    <a:lnTo>
                      <a:pt x="678" y="4718"/>
                    </a:lnTo>
                    <a:lnTo>
                      <a:pt x="683" y="4637"/>
                    </a:lnTo>
                    <a:lnTo>
                      <a:pt x="656" y="4558"/>
                    </a:lnTo>
                    <a:lnTo>
                      <a:pt x="606" y="4506"/>
                    </a:lnTo>
                    <a:lnTo>
                      <a:pt x="533" y="4455"/>
                    </a:lnTo>
                    <a:lnTo>
                      <a:pt x="448" y="4433"/>
                    </a:lnTo>
                    <a:lnTo>
                      <a:pt x="371" y="4423"/>
                    </a:lnTo>
                    <a:lnTo>
                      <a:pt x="301" y="4396"/>
                    </a:lnTo>
                    <a:lnTo>
                      <a:pt x="0" y="4058"/>
                    </a:lnTo>
                    <a:lnTo>
                      <a:pt x="108" y="4010"/>
                    </a:lnTo>
                    <a:lnTo>
                      <a:pt x="158" y="3973"/>
                    </a:lnTo>
                    <a:lnTo>
                      <a:pt x="228" y="3937"/>
                    </a:lnTo>
                    <a:lnTo>
                      <a:pt x="293" y="3890"/>
                    </a:lnTo>
                    <a:lnTo>
                      <a:pt x="340" y="3848"/>
                    </a:lnTo>
                    <a:lnTo>
                      <a:pt x="411" y="3778"/>
                    </a:lnTo>
                    <a:lnTo>
                      <a:pt x="608" y="3498"/>
                    </a:lnTo>
                    <a:lnTo>
                      <a:pt x="656" y="3425"/>
                    </a:lnTo>
                    <a:lnTo>
                      <a:pt x="698" y="3340"/>
                    </a:lnTo>
                    <a:lnTo>
                      <a:pt x="730" y="3265"/>
                    </a:lnTo>
                    <a:lnTo>
                      <a:pt x="758" y="3170"/>
                    </a:lnTo>
                    <a:lnTo>
                      <a:pt x="768" y="3087"/>
                    </a:lnTo>
                    <a:lnTo>
                      <a:pt x="768" y="3000"/>
                    </a:lnTo>
                    <a:lnTo>
                      <a:pt x="778" y="2910"/>
                    </a:lnTo>
                    <a:lnTo>
                      <a:pt x="793" y="2778"/>
                    </a:lnTo>
                    <a:lnTo>
                      <a:pt x="816" y="2682"/>
                    </a:lnTo>
                    <a:lnTo>
                      <a:pt x="1068" y="1848"/>
                    </a:lnTo>
                    <a:lnTo>
                      <a:pt x="1113" y="1690"/>
                    </a:lnTo>
                    <a:lnTo>
                      <a:pt x="1158" y="1597"/>
                    </a:lnTo>
                    <a:lnTo>
                      <a:pt x="1210" y="1489"/>
                    </a:lnTo>
                    <a:lnTo>
                      <a:pt x="1256" y="1448"/>
                    </a:lnTo>
                    <a:lnTo>
                      <a:pt x="1320" y="1400"/>
                    </a:lnTo>
                    <a:lnTo>
                      <a:pt x="1430" y="1330"/>
                    </a:lnTo>
                    <a:lnTo>
                      <a:pt x="1841" y="975"/>
                    </a:lnTo>
                    <a:lnTo>
                      <a:pt x="1971" y="865"/>
                    </a:lnTo>
                    <a:lnTo>
                      <a:pt x="2048" y="805"/>
                    </a:lnTo>
                    <a:lnTo>
                      <a:pt x="2136" y="750"/>
                    </a:lnTo>
                    <a:lnTo>
                      <a:pt x="2204" y="723"/>
                    </a:lnTo>
                    <a:lnTo>
                      <a:pt x="2254" y="695"/>
                    </a:lnTo>
                    <a:lnTo>
                      <a:pt x="2831" y="522"/>
                    </a:lnTo>
                    <a:lnTo>
                      <a:pt x="2893" y="508"/>
                    </a:lnTo>
                    <a:lnTo>
                      <a:pt x="2934" y="497"/>
                    </a:lnTo>
                    <a:lnTo>
                      <a:pt x="3006" y="455"/>
                    </a:lnTo>
                    <a:lnTo>
                      <a:pt x="3066" y="415"/>
                    </a:lnTo>
                    <a:lnTo>
                      <a:pt x="3103" y="393"/>
                    </a:lnTo>
                    <a:lnTo>
                      <a:pt x="3462" y="80"/>
                    </a:lnTo>
                    <a:lnTo>
                      <a:pt x="3509" y="49"/>
                    </a:lnTo>
                    <a:lnTo>
                      <a:pt x="3531" y="12"/>
                    </a:lnTo>
                    <a:lnTo>
                      <a:pt x="3536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74" name="Freeform 72"/>
              <p:cNvSpPr>
                <a:spLocks/>
              </p:cNvSpPr>
              <p:nvPr/>
            </p:nvSpPr>
            <p:spPr bwMode="auto">
              <a:xfrm>
                <a:off x="2117" y="428"/>
                <a:ext cx="889" cy="456"/>
              </a:xfrm>
              <a:custGeom>
                <a:avLst/>
                <a:gdLst>
                  <a:gd name="T0" fmla="*/ 275 w 4446"/>
                  <a:gd name="T1" fmla="*/ 1383 h 2282"/>
                  <a:gd name="T2" fmla="*/ 1211 w 4446"/>
                  <a:gd name="T3" fmla="*/ 0 h 2282"/>
                  <a:gd name="T4" fmla="*/ 1733 w 4446"/>
                  <a:gd name="T5" fmla="*/ 198 h 2282"/>
                  <a:gd name="T6" fmla="*/ 2113 w 4446"/>
                  <a:gd name="T7" fmla="*/ 327 h 2282"/>
                  <a:gd name="T8" fmla="*/ 2265 w 4446"/>
                  <a:gd name="T9" fmla="*/ 387 h 2282"/>
                  <a:gd name="T10" fmla="*/ 2446 w 4446"/>
                  <a:gd name="T11" fmla="*/ 462 h 2282"/>
                  <a:gd name="T12" fmla="*/ 2773 w 4446"/>
                  <a:gd name="T13" fmla="*/ 645 h 2282"/>
                  <a:gd name="T14" fmla="*/ 3060 w 4446"/>
                  <a:gd name="T15" fmla="*/ 808 h 2282"/>
                  <a:gd name="T16" fmla="*/ 3245 w 4446"/>
                  <a:gd name="T17" fmla="*/ 908 h 2282"/>
                  <a:gd name="T18" fmla="*/ 3384 w 4446"/>
                  <a:gd name="T19" fmla="*/ 962 h 2282"/>
                  <a:gd name="T20" fmla="*/ 3500 w 4446"/>
                  <a:gd name="T21" fmla="*/ 1040 h 2282"/>
                  <a:gd name="T22" fmla="*/ 3608 w 4446"/>
                  <a:gd name="T23" fmla="*/ 1128 h 2282"/>
                  <a:gd name="T24" fmla="*/ 3728 w 4446"/>
                  <a:gd name="T25" fmla="*/ 1228 h 2282"/>
                  <a:gd name="T26" fmla="*/ 3824 w 4446"/>
                  <a:gd name="T27" fmla="*/ 1313 h 2282"/>
                  <a:gd name="T28" fmla="*/ 4446 w 4446"/>
                  <a:gd name="T29" fmla="*/ 1858 h 2282"/>
                  <a:gd name="T30" fmla="*/ 3561 w 4446"/>
                  <a:gd name="T31" fmla="*/ 1730 h 2282"/>
                  <a:gd name="T32" fmla="*/ 3488 w 4446"/>
                  <a:gd name="T33" fmla="*/ 1728 h 2282"/>
                  <a:gd name="T34" fmla="*/ 3396 w 4446"/>
                  <a:gd name="T35" fmla="*/ 1728 h 2282"/>
                  <a:gd name="T36" fmla="*/ 3316 w 4446"/>
                  <a:gd name="T37" fmla="*/ 1742 h 2282"/>
                  <a:gd name="T38" fmla="*/ 3206 w 4446"/>
                  <a:gd name="T39" fmla="*/ 1780 h 2282"/>
                  <a:gd name="T40" fmla="*/ 3143 w 4446"/>
                  <a:gd name="T41" fmla="*/ 1813 h 2282"/>
                  <a:gd name="T42" fmla="*/ 3085 w 4446"/>
                  <a:gd name="T43" fmla="*/ 1863 h 2282"/>
                  <a:gd name="T44" fmla="*/ 2628 w 4446"/>
                  <a:gd name="T45" fmla="*/ 2282 h 2282"/>
                  <a:gd name="T46" fmla="*/ 2551 w 4446"/>
                  <a:gd name="T47" fmla="*/ 1736 h 2282"/>
                  <a:gd name="T48" fmla="*/ 1118 w 4446"/>
                  <a:gd name="T49" fmla="*/ 2132 h 2282"/>
                  <a:gd name="T50" fmla="*/ 1033 w 4446"/>
                  <a:gd name="T51" fmla="*/ 1890 h 2282"/>
                  <a:gd name="T52" fmla="*/ 513 w 4446"/>
                  <a:gd name="T53" fmla="*/ 2027 h 2282"/>
                  <a:gd name="T54" fmla="*/ 38 w 4446"/>
                  <a:gd name="T55" fmla="*/ 2143 h 2282"/>
                  <a:gd name="T56" fmla="*/ 38 w 4446"/>
                  <a:gd name="T57" fmla="*/ 2100 h 2282"/>
                  <a:gd name="T58" fmla="*/ 28 w 4446"/>
                  <a:gd name="T59" fmla="*/ 1920 h 2282"/>
                  <a:gd name="T60" fmla="*/ 15 w 4446"/>
                  <a:gd name="T61" fmla="*/ 1865 h 2282"/>
                  <a:gd name="T62" fmla="*/ 0 w 4446"/>
                  <a:gd name="T63" fmla="*/ 1833 h 2282"/>
                  <a:gd name="T64" fmla="*/ 3 w 4446"/>
                  <a:gd name="T65" fmla="*/ 1798 h 2282"/>
                  <a:gd name="T66" fmla="*/ 13 w 4446"/>
                  <a:gd name="T67" fmla="*/ 1770 h 2282"/>
                  <a:gd name="T68" fmla="*/ 275 w 4446"/>
                  <a:gd name="T69" fmla="*/ 1383 h 2282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4446"/>
                  <a:gd name="T106" fmla="*/ 0 h 2282"/>
                  <a:gd name="T107" fmla="*/ 4446 w 4446"/>
                  <a:gd name="T108" fmla="*/ 2282 h 2282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4446" h="2282">
                    <a:moveTo>
                      <a:pt x="275" y="1383"/>
                    </a:moveTo>
                    <a:lnTo>
                      <a:pt x="1211" y="0"/>
                    </a:lnTo>
                    <a:lnTo>
                      <a:pt x="1733" y="198"/>
                    </a:lnTo>
                    <a:lnTo>
                      <a:pt x="2113" y="327"/>
                    </a:lnTo>
                    <a:lnTo>
                      <a:pt x="2265" y="387"/>
                    </a:lnTo>
                    <a:lnTo>
                      <a:pt x="2446" y="462"/>
                    </a:lnTo>
                    <a:lnTo>
                      <a:pt x="2773" y="645"/>
                    </a:lnTo>
                    <a:lnTo>
                      <a:pt x="3060" y="808"/>
                    </a:lnTo>
                    <a:lnTo>
                      <a:pt x="3245" y="908"/>
                    </a:lnTo>
                    <a:lnTo>
                      <a:pt x="3384" y="962"/>
                    </a:lnTo>
                    <a:lnTo>
                      <a:pt x="3500" y="1040"/>
                    </a:lnTo>
                    <a:lnTo>
                      <a:pt x="3608" y="1128"/>
                    </a:lnTo>
                    <a:lnTo>
                      <a:pt x="3728" y="1228"/>
                    </a:lnTo>
                    <a:lnTo>
                      <a:pt x="3824" y="1313"/>
                    </a:lnTo>
                    <a:lnTo>
                      <a:pt x="4446" y="1858"/>
                    </a:lnTo>
                    <a:lnTo>
                      <a:pt x="3561" y="1730"/>
                    </a:lnTo>
                    <a:lnTo>
                      <a:pt x="3488" y="1728"/>
                    </a:lnTo>
                    <a:lnTo>
                      <a:pt x="3396" y="1728"/>
                    </a:lnTo>
                    <a:lnTo>
                      <a:pt x="3316" y="1742"/>
                    </a:lnTo>
                    <a:lnTo>
                      <a:pt x="3206" y="1780"/>
                    </a:lnTo>
                    <a:lnTo>
                      <a:pt x="3143" y="1813"/>
                    </a:lnTo>
                    <a:lnTo>
                      <a:pt x="3085" y="1863"/>
                    </a:lnTo>
                    <a:lnTo>
                      <a:pt x="2628" y="2282"/>
                    </a:lnTo>
                    <a:lnTo>
                      <a:pt x="2551" y="1736"/>
                    </a:lnTo>
                    <a:lnTo>
                      <a:pt x="1118" y="2132"/>
                    </a:lnTo>
                    <a:lnTo>
                      <a:pt x="1033" y="1890"/>
                    </a:lnTo>
                    <a:lnTo>
                      <a:pt x="513" y="2027"/>
                    </a:lnTo>
                    <a:lnTo>
                      <a:pt x="38" y="2143"/>
                    </a:lnTo>
                    <a:lnTo>
                      <a:pt x="38" y="2100"/>
                    </a:lnTo>
                    <a:lnTo>
                      <a:pt x="28" y="1920"/>
                    </a:lnTo>
                    <a:lnTo>
                      <a:pt x="15" y="1865"/>
                    </a:lnTo>
                    <a:lnTo>
                      <a:pt x="0" y="1833"/>
                    </a:lnTo>
                    <a:lnTo>
                      <a:pt x="3" y="1798"/>
                    </a:lnTo>
                    <a:lnTo>
                      <a:pt x="13" y="1770"/>
                    </a:lnTo>
                    <a:lnTo>
                      <a:pt x="275" y="1383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75" name="Freeform 73"/>
              <p:cNvSpPr>
                <a:spLocks/>
              </p:cNvSpPr>
              <p:nvPr/>
            </p:nvSpPr>
            <p:spPr bwMode="auto">
              <a:xfrm>
                <a:off x="2307" y="775"/>
                <a:ext cx="347" cy="370"/>
              </a:xfrm>
              <a:custGeom>
                <a:avLst/>
                <a:gdLst>
                  <a:gd name="T0" fmla="*/ 168 w 1736"/>
                  <a:gd name="T1" fmla="*/ 396 h 1851"/>
                  <a:gd name="T2" fmla="*/ 1601 w 1736"/>
                  <a:gd name="T3" fmla="*/ 0 h 1851"/>
                  <a:gd name="T4" fmla="*/ 1678 w 1736"/>
                  <a:gd name="T5" fmla="*/ 546 h 1851"/>
                  <a:gd name="T6" fmla="*/ 1736 w 1736"/>
                  <a:gd name="T7" fmla="*/ 1037 h 1851"/>
                  <a:gd name="T8" fmla="*/ 1589 w 1736"/>
                  <a:gd name="T9" fmla="*/ 1062 h 1851"/>
                  <a:gd name="T10" fmla="*/ 1403 w 1736"/>
                  <a:gd name="T11" fmla="*/ 1137 h 1851"/>
                  <a:gd name="T12" fmla="*/ 1268 w 1736"/>
                  <a:gd name="T13" fmla="*/ 1206 h 1851"/>
                  <a:gd name="T14" fmla="*/ 1116 w 1736"/>
                  <a:gd name="T15" fmla="*/ 1286 h 1851"/>
                  <a:gd name="T16" fmla="*/ 165 w 1736"/>
                  <a:gd name="T17" fmla="*/ 1851 h 1851"/>
                  <a:gd name="T18" fmla="*/ 0 w 1736"/>
                  <a:gd name="T19" fmla="*/ 1359 h 1851"/>
                  <a:gd name="T20" fmla="*/ 8 w 1736"/>
                  <a:gd name="T21" fmla="*/ 1297 h 1851"/>
                  <a:gd name="T22" fmla="*/ 51 w 1736"/>
                  <a:gd name="T23" fmla="*/ 1184 h 1851"/>
                  <a:gd name="T24" fmla="*/ 110 w 1736"/>
                  <a:gd name="T25" fmla="*/ 1056 h 1851"/>
                  <a:gd name="T26" fmla="*/ 143 w 1736"/>
                  <a:gd name="T27" fmla="*/ 934 h 1851"/>
                  <a:gd name="T28" fmla="*/ 176 w 1736"/>
                  <a:gd name="T29" fmla="*/ 726 h 1851"/>
                  <a:gd name="T30" fmla="*/ 180 w 1736"/>
                  <a:gd name="T31" fmla="*/ 641 h 1851"/>
                  <a:gd name="T32" fmla="*/ 186 w 1736"/>
                  <a:gd name="T33" fmla="*/ 559 h 1851"/>
                  <a:gd name="T34" fmla="*/ 190 w 1736"/>
                  <a:gd name="T35" fmla="*/ 489 h 1851"/>
                  <a:gd name="T36" fmla="*/ 170 w 1736"/>
                  <a:gd name="T37" fmla="*/ 407 h 1851"/>
                  <a:gd name="T38" fmla="*/ 168 w 1736"/>
                  <a:gd name="T39" fmla="*/ 396 h 1851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736"/>
                  <a:gd name="T61" fmla="*/ 0 h 1851"/>
                  <a:gd name="T62" fmla="*/ 1736 w 1736"/>
                  <a:gd name="T63" fmla="*/ 1851 h 1851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736" h="1851">
                    <a:moveTo>
                      <a:pt x="168" y="396"/>
                    </a:moveTo>
                    <a:lnTo>
                      <a:pt x="1601" y="0"/>
                    </a:lnTo>
                    <a:lnTo>
                      <a:pt x="1678" y="546"/>
                    </a:lnTo>
                    <a:lnTo>
                      <a:pt x="1736" y="1037"/>
                    </a:lnTo>
                    <a:lnTo>
                      <a:pt x="1589" y="1062"/>
                    </a:lnTo>
                    <a:lnTo>
                      <a:pt x="1403" y="1137"/>
                    </a:lnTo>
                    <a:lnTo>
                      <a:pt x="1268" y="1206"/>
                    </a:lnTo>
                    <a:lnTo>
                      <a:pt x="1116" y="1286"/>
                    </a:lnTo>
                    <a:lnTo>
                      <a:pt x="165" y="1851"/>
                    </a:lnTo>
                    <a:lnTo>
                      <a:pt x="0" y="1359"/>
                    </a:lnTo>
                    <a:lnTo>
                      <a:pt x="8" y="1297"/>
                    </a:lnTo>
                    <a:lnTo>
                      <a:pt x="51" y="1184"/>
                    </a:lnTo>
                    <a:lnTo>
                      <a:pt x="110" y="1056"/>
                    </a:lnTo>
                    <a:lnTo>
                      <a:pt x="143" y="934"/>
                    </a:lnTo>
                    <a:lnTo>
                      <a:pt x="176" y="726"/>
                    </a:lnTo>
                    <a:lnTo>
                      <a:pt x="180" y="641"/>
                    </a:lnTo>
                    <a:lnTo>
                      <a:pt x="186" y="559"/>
                    </a:lnTo>
                    <a:lnTo>
                      <a:pt x="190" y="489"/>
                    </a:lnTo>
                    <a:lnTo>
                      <a:pt x="170" y="407"/>
                    </a:lnTo>
                    <a:lnTo>
                      <a:pt x="168" y="396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76" name="Freeform 74"/>
              <p:cNvSpPr>
                <a:spLocks/>
              </p:cNvSpPr>
              <p:nvPr/>
            </p:nvSpPr>
            <p:spPr bwMode="auto">
              <a:xfrm>
                <a:off x="2566" y="981"/>
                <a:ext cx="436" cy="474"/>
              </a:xfrm>
              <a:custGeom>
                <a:avLst/>
                <a:gdLst>
                  <a:gd name="T0" fmla="*/ 107 w 2182"/>
                  <a:gd name="T1" fmla="*/ 110 h 2370"/>
                  <a:gd name="T2" fmla="*/ 293 w 2182"/>
                  <a:gd name="T3" fmla="*/ 35 h 2370"/>
                  <a:gd name="T4" fmla="*/ 440 w 2182"/>
                  <a:gd name="T5" fmla="*/ 10 h 2370"/>
                  <a:gd name="T6" fmla="*/ 507 w 2182"/>
                  <a:gd name="T7" fmla="*/ 0 h 2370"/>
                  <a:gd name="T8" fmla="*/ 682 w 2182"/>
                  <a:gd name="T9" fmla="*/ 0 h 2370"/>
                  <a:gd name="T10" fmla="*/ 839 w 2182"/>
                  <a:gd name="T11" fmla="*/ 25 h 2370"/>
                  <a:gd name="T12" fmla="*/ 990 w 2182"/>
                  <a:gd name="T13" fmla="*/ 57 h 2370"/>
                  <a:gd name="T14" fmla="*/ 1138 w 2182"/>
                  <a:gd name="T15" fmla="*/ 132 h 2370"/>
                  <a:gd name="T16" fmla="*/ 1233 w 2182"/>
                  <a:gd name="T17" fmla="*/ 182 h 2370"/>
                  <a:gd name="T18" fmla="*/ 1347 w 2182"/>
                  <a:gd name="T19" fmla="*/ 267 h 2370"/>
                  <a:gd name="T20" fmla="*/ 1422 w 2182"/>
                  <a:gd name="T21" fmla="*/ 328 h 2370"/>
                  <a:gd name="T22" fmla="*/ 1688 w 2182"/>
                  <a:gd name="T23" fmla="*/ 585 h 2370"/>
                  <a:gd name="T24" fmla="*/ 1795 w 2182"/>
                  <a:gd name="T25" fmla="*/ 679 h 2370"/>
                  <a:gd name="T26" fmla="*/ 1950 w 2182"/>
                  <a:gd name="T27" fmla="*/ 764 h 2370"/>
                  <a:gd name="T28" fmla="*/ 2130 w 2182"/>
                  <a:gd name="T29" fmla="*/ 845 h 2370"/>
                  <a:gd name="T30" fmla="*/ 2182 w 2182"/>
                  <a:gd name="T31" fmla="*/ 857 h 2370"/>
                  <a:gd name="T32" fmla="*/ 2113 w 2182"/>
                  <a:gd name="T33" fmla="*/ 1230 h 2370"/>
                  <a:gd name="T34" fmla="*/ 1953 w 2182"/>
                  <a:gd name="T35" fmla="*/ 1322 h 2370"/>
                  <a:gd name="T36" fmla="*/ 1493 w 2182"/>
                  <a:gd name="T37" fmla="*/ 1625 h 2370"/>
                  <a:gd name="T38" fmla="*/ 434 w 2182"/>
                  <a:gd name="T39" fmla="*/ 2320 h 2370"/>
                  <a:gd name="T40" fmla="*/ 422 w 2182"/>
                  <a:gd name="T41" fmla="*/ 2326 h 2370"/>
                  <a:gd name="T42" fmla="*/ 349 w 2182"/>
                  <a:gd name="T43" fmla="*/ 2370 h 2370"/>
                  <a:gd name="T44" fmla="*/ 202 w 2182"/>
                  <a:gd name="T45" fmla="*/ 2131 h 2370"/>
                  <a:gd name="T46" fmla="*/ 162 w 2182"/>
                  <a:gd name="T47" fmla="*/ 2082 h 2370"/>
                  <a:gd name="T48" fmla="*/ 160 w 2182"/>
                  <a:gd name="T49" fmla="*/ 2077 h 2370"/>
                  <a:gd name="T50" fmla="*/ 112 w 2182"/>
                  <a:gd name="T51" fmla="*/ 2027 h 2370"/>
                  <a:gd name="T52" fmla="*/ 0 w 2182"/>
                  <a:gd name="T53" fmla="*/ 1936 h 2370"/>
                  <a:gd name="T54" fmla="*/ 185 w 2182"/>
                  <a:gd name="T55" fmla="*/ 1677 h 2370"/>
                  <a:gd name="T56" fmla="*/ 210 w 2182"/>
                  <a:gd name="T57" fmla="*/ 1622 h 2370"/>
                  <a:gd name="T58" fmla="*/ 229 w 2182"/>
                  <a:gd name="T59" fmla="*/ 1562 h 2370"/>
                  <a:gd name="T60" fmla="*/ 229 w 2182"/>
                  <a:gd name="T61" fmla="*/ 1519 h 2370"/>
                  <a:gd name="T62" fmla="*/ 237 w 2182"/>
                  <a:gd name="T63" fmla="*/ 1459 h 2370"/>
                  <a:gd name="T64" fmla="*/ 220 w 2182"/>
                  <a:gd name="T65" fmla="*/ 1305 h 2370"/>
                  <a:gd name="T66" fmla="*/ 107 w 2182"/>
                  <a:gd name="T67" fmla="*/ 110 h 2370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182"/>
                  <a:gd name="T103" fmla="*/ 0 h 2370"/>
                  <a:gd name="T104" fmla="*/ 2182 w 2182"/>
                  <a:gd name="T105" fmla="*/ 2370 h 2370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182" h="2370">
                    <a:moveTo>
                      <a:pt x="107" y="110"/>
                    </a:moveTo>
                    <a:lnTo>
                      <a:pt x="293" y="35"/>
                    </a:lnTo>
                    <a:lnTo>
                      <a:pt x="440" y="10"/>
                    </a:lnTo>
                    <a:lnTo>
                      <a:pt x="507" y="0"/>
                    </a:lnTo>
                    <a:lnTo>
                      <a:pt x="682" y="0"/>
                    </a:lnTo>
                    <a:lnTo>
                      <a:pt x="839" y="25"/>
                    </a:lnTo>
                    <a:lnTo>
                      <a:pt x="990" y="57"/>
                    </a:lnTo>
                    <a:lnTo>
                      <a:pt x="1138" y="132"/>
                    </a:lnTo>
                    <a:lnTo>
                      <a:pt x="1233" y="182"/>
                    </a:lnTo>
                    <a:lnTo>
                      <a:pt x="1347" y="267"/>
                    </a:lnTo>
                    <a:lnTo>
                      <a:pt x="1422" y="328"/>
                    </a:lnTo>
                    <a:lnTo>
                      <a:pt x="1688" y="585"/>
                    </a:lnTo>
                    <a:lnTo>
                      <a:pt x="1795" y="679"/>
                    </a:lnTo>
                    <a:lnTo>
                      <a:pt x="1950" y="764"/>
                    </a:lnTo>
                    <a:lnTo>
                      <a:pt x="2130" y="845"/>
                    </a:lnTo>
                    <a:lnTo>
                      <a:pt x="2182" y="857"/>
                    </a:lnTo>
                    <a:lnTo>
                      <a:pt x="2113" y="1230"/>
                    </a:lnTo>
                    <a:lnTo>
                      <a:pt x="1953" y="1322"/>
                    </a:lnTo>
                    <a:lnTo>
                      <a:pt x="1493" y="1625"/>
                    </a:lnTo>
                    <a:lnTo>
                      <a:pt x="434" y="2320"/>
                    </a:lnTo>
                    <a:lnTo>
                      <a:pt x="422" y="2326"/>
                    </a:lnTo>
                    <a:lnTo>
                      <a:pt x="349" y="2370"/>
                    </a:lnTo>
                    <a:lnTo>
                      <a:pt x="202" y="2131"/>
                    </a:lnTo>
                    <a:lnTo>
                      <a:pt x="162" y="2082"/>
                    </a:lnTo>
                    <a:lnTo>
                      <a:pt x="160" y="2077"/>
                    </a:lnTo>
                    <a:lnTo>
                      <a:pt x="112" y="2027"/>
                    </a:lnTo>
                    <a:lnTo>
                      <a:pt x="0" y="1936"/>
                    </a:lnTo>
                    <a:lnTo>
                      <a:pt x="185" y="1677"/>
                    </a:lnTo>
                    <a:lnTo>
                      <a:pt x="210" y="1622"/>
                    </a:lnTo>
                    <a:lnTo>
                      <a:pt x="229" y="1562"/>
                    </a:lnTo>
                    <a:lnTo>
                      <a:pt x="229" y="1519"/>
                    </a:lnTo>
                    <a:lnTo>
                      <a:pt x="237" y="1459"/>
                    </a:lnTo>
                    <a:lnTo>
                      <a:pt x="220" y="1305"/>
                    </a:lnTo>
                    <a:lnTo>
                      <a:pt x="107" y="11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77" name="Freeform 75"/>
              <p:cNvSpPr>
                <a:spLocks/>
              </p:cNvSpPr>
              <p:nvPr/>
            </p:nvSpPr>
            <p:spPr bwMode="auto">
              <a:xfrm>
                <a:off x="2340" y="1003"/>
                <a:ext cx="296" cy="511"/>
              </a:xfrm>
              <a:custGeom>
                <a:avLst/>
                <a:gdLst>
                  <a:gd name="T0" fmla="*/ 0 w 1480"/>
                  <a:gd name="T1" fmla="*/ 714 h 2557"/>
                  <a:gd name="T2" fmla="*/ 951 w 1480"/>
                  <a:gd name="T3" fmla="*/ 149 h 2557"/>
                  <a:gd name="T4" fmla="*/ 1103 w 1480"/>
                  <a:gd name="T5" fmla="*/ 69 h 2557"/>
                  <a:gd name="T6" fmla="*/ 1238 w 1480"/>
                  <a:gd name="T7" fmla="*/ 0 h 2557"/>
                  <a:gd name="T8" fmla="*/ 1351 w 1480"/>
                  <a:gd name="T9" fmla="*/ 1195 h 2557"/>
                  <a:gd name="T10" fmla="*/ 1368 w 1480"/>
                  <a:gd name="T11" fmla="*/ 1349 h 2557"/>
                  <a:gd name="T12" fmla="*/ 1360 w 1480"/>
                  <a:gd name="T13" fmla="*/ 1409 h 2557"/>
                  <a:gd name="T14" fmla="*/ 1360 w 1480"/>
                  <a:gd name="T15" fmla="*/ 1452 h 2557"/>
                  <a:gd name="T16" fmla="*/ 1341 w 1480"/>
                  <a:gd name="T17" fmla="*/ 1512 h 2557"/>
                  <a:gd name="T18" fmla="*/ 1316 w 1480"/>
                  <a:gd name="T19" fmla="*/ 1567 h 2557"/>
                  <a:gd name="T20" fmla="*/ 1131 w 1480"/>
                  <a:gd name="T21" fmla="*/ 1826 h 2557"/>
                  <a:gd name="T22" fmla="*/ 1243 w 1480"/>
                  <a:gd name="T23" fmla="*/ 1917 h 2557"/>
                  <a:gd name="T24" fmla="*/ 1291 w 1480"/>
                  <a:gd name="T25" fmla="*/ 1967 h 2557"/>
                  <a:gd name="T26" fmla="*/ 1293 w 1480"/>
                  <a:gd name="T27" fmla="*/ 1972 h 2557"/>
                  <a:gd name="T28" fmla="*/ 1333 w 1480"/>
                  <a:gd name="T29" fmla="*/ 2021 h 2557"/>
                  <a:gd name="T30" fmla="*/ 1480 w 1480"/>
                  <a:gd name="T31" fmla="*/ 2260 h 2557"/>
                  <a:gd name="T32" fmla="*/ 1003 w 1480"/>
                  <a:gd name="T33" fmla="*/ 2557 h 2557"/>
                  <a:gd name="T34" fmla="*/ 677 w 1480"/>
                  <a:gd name="T35" fmla="*/ 2212 h 2557"/>
                  <a:gd name="T36" fmla="*/ 258 w 1480"/>
                  <a:gd name="T37" fmla="*/ 1589 h 2557"/>
                  <a:gd name="T38" fmla="*/ 235 w 1480"/>
                  <a:gd name="T39" fmla="*/ 1425 h 2557"/>
                  <a:gd name="T40" fmla="*/ 85 w 1480"/>
                  <a:gd name="T41" fmla="*/ 969 h 2557"/>
                  <a:gd name="T42" fmla="*/ 42 w 1480"/>
                  <a:gd name="T43" fmla="*/ 837 h 2557"/>
                  <a:gd name="T44" fmla="*/ 0 w 1480"/>
                  <a:gd name="T45" fmla="*/ 714 h 2557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480"/>
                  <a:gd name="T70" fmla="*/ 0 h 2557"/>
                  <a:gd name="T71" fmla="*/ 1480 w 1480"/>
                  <a:gd name="T72" fmla="*/ 2557 h 2557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480" h="2557">
                    <a:moveTo>
                      <a:pt x="0" y="714"/>
                    </a:moveTo>
                    <a:lnTo>
                      <a:pt x="951" y="149"/>
                    </a:lnTo>
                    <a:lnTo>
                      <a:pt x="1103" y="69"/>
                    </a:lnTo>
                    <a:lnTo>
                      <a:pt x="1238" y="0"/>
                    </a:lnTo>
                    <a:lnTo>
                      <a:pt x="1351" y="1195"/>
                    </a:lnTo>
                    <a:lnTo>
                      <a:pt x="1368" y="1349"/>
                    </a:lnTo>
                    <a:lnTo>
                      <a:pt x="1360" y="1409"/>
                    </a:lnTo>
                    <a:lnTo>
                      <a:pt x="1360" y="1452"/>
                    </a:lnTo>
                    <a:lnTo>
                      <a:pt x="1341" y="1512"/>
                    </a:lnTo>
                    <a:lnTo>
                      <a:pt x="1316" y="1567"/>
                    </a:lnTo>
                    <a:lnTo>
                      <a:pt x="1131" y="1826"/>
                    </a:lnTo>
                    <a:lnTo>
                      <a:pt x="1243" y="1917"/>
                    </a:lnTo>
                    <a:lnTo>
                      <a:pt x="1291" y="1967"/>
                    </a:lnTo>
                    <a:lnTo>
                      <a:pt x="1293" y="1972"/>
                    </a:lnTo>
                    <a:lnTo>
                      <a:pt x="1333" y="2021"/>
                    </a:lnTo>
                    <a:lnTo>
                      <a:pt x="1480" y="2260"/>
                    </a:lnTo>
                    <a:lnTo>
                      <a:pt x="1003" y="2557"/>
                    </a:lnTo>
                    <a:lnTo>
                      <a:pt x="677" y="2212"/>
                    </a:lnTo>
                    <a:lnTo>
                      <a:pt x="258" y="1589"/>
                    </a:lnTo>
                    <a:lnTo>
                      <a:pt x="235" y="1425"/>
                    </a:lnTo>
                    <a:lnTo>
                      <a:pt x="85" y="969"/>
                    </a:lnTo>
                    <a:lnTo>
                      <a:pt x="42" y="837"/>
                    </a:lnTo>
                    <a:lnTo>
                      <a:pt x="0" y="714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78" name="Freeform 76"/>
              <p:cNvSpPr>
                <a:spLocks/>
              </p:cNvSpPr>
              <p:nvPr/>
            </p:nvSpPr>
            <p:spPr bwMode="auto">
              <a:xfrm>
                <a:off x="2139" y="2418"/>
                <a:ext cx="328" cy="355"/>
              </a:xfrm>
              <a:custGeom>
                <a:avLst/>
                <a:gdLst>
                  <a:gd name="T0" fmla="*/ 1130 w 1643"/>
                  <a:gd name="T1" fmla="*/ 0 h 1773"/>
                  <a:gd name="T2" fmla="*/ 1643 w 1643"/>
                  <a:gd name="T3" fmla="*/ 938 h 1773"/>
                  <a:gd name="T4" fmla="*/ 1423 w 1643"/>
                  <a:gd name="T5" fmla="*/ 1190 h 1773"/>
                  <a:gd name="T6" fmla="*/ 1010 w 1643"/>
                  <a:gd name="T7" fmla="*/ 1390 h 1773"/>
                  <a:gd name="T8" fmla="*/ 1010 w 1643"/>
                  <a:gd name="T9" fmla="*/ 1393 h 1773"/>
                  <a:gd name="T10" fmla="*/ 1008 w 1643"/>
                  <a:gd name="T11" fmla="*/ 1393 h 1773"/>
                  <a:gd name="T12" fmla="*/ 213 w 1643"/>
                  <a:gd name="T13" fmla="*/ 1773 h 1773"/>
                  <a:gd name="T14" fmla="*/ 0 w 1643"/>
                  <a:gd name="T15" fmla="*/ 1432 h 1773"/>
                  <a:gd name="T16" fmla="*/ 38 w 1643"/>
                  <a:gd name="T17" fmla="*/ 1380 h 1773"/>
                  <a:gd name="T18" fmla="*/ 1130 w 1643"/>
                  <a:gd name="T19" fmla="*/ 0 h 1773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643"/>
                  <a:gd name="T31" fmla="*/ 0 h 1773"/>
                  <a:gd name="T32" fmla="*/ 1643 w 1643"/>
                  <a:gd name="T33" fmla="*/ 1773 h 1773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643" h="1773">
                    <a:moveTo>
                      <a:pt x="1130" y="0"/>
                    </a:moveTo>
                    <a:lnTo>
                      <a:pt x="1643" y="938"/>
                    </a:lnTo>
                    <a:lnTo>
                      <a:pt x="1423" y="1190"/>
                    </a:lnTo>
                    <a:lnTo>
                      <a:pt x="1010" y="1390"/>
                    </a:lnTo>
                    <a:lnTo>
                      <a:pt x="1010" y="1393"/>
                    </a:lnTo>
                    <a:lnTo>
                      <a:pt x="1008" y="1393"/>
                    </a:lnTo>
                    <a:lnTo>
                      <a:pt x="213" y="1773"/>
                    </a:lnTo>
                    <a:lnTo>
                      <a:pt x="0" y="1432"/>
                    </a:lnTo>
                    <a:lnTo>
                      <a:pt x="38" y="1380"/>
                    </a:lnTo>
                    <a:lnTo>
                      <a:pt x="113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79" name="Freeform 77"/>
              <p:cNvSpPr>
                <a:spLocks/>
              </p:cNvSpPr>
              <p:nvPr/>
            </p:nvSpPr>
            <p:spPr bwMode="auto">
              <a:xfrm>
                <a:off x="2404" y="1445"/>
                <a:ext cx="477" cy="334"/>
              </a:xfrm>
              <a:custGeom>
                <a:avLst/>
                <a:gdLst>
                  <a:gd name="T0" fmla="*/ 1158 w 2384"/>
                  <a:gd name="T1" fmla="*/ 50 h 1672"/>
                  <a:gd name="T2" fmla="*/ 1231 w 2384"/>
                  <a:gd name="T3" fmla="*/ 6 h 1672"/>
                  <a:gd name="T4" fmla="*/ 1243 w 2384"/>
                  <a:gd name="T5" fmla="*/ 0 h 1672"/>
                  <a:gd name="T6" fmla="*/ 2384 w 2384"/>
                  <a:gd name="T7" fmla="*/ 1224 h 1672"/>
                  <a:gd name="T8" fmla="*/ 1834 w 2384"/>
                  <a:gd name="T9" fmla="*/ 1357 h 1672"/>
                  <a:gd name="T10" fmla="*/ 1191 w 2384"/>
                  <a:gd name="T11" fmla="*/ 1515 h 1672"/>
                  <a:gd name="T12" fmla="*/ 541 w 2384"/>
                  <a:gd name="T13" fmla="*/ 1672 h 1672"/>
                  <a:gd name="T14" fmla="*/ 451 w 2384"/>
                  <a:gd name="T15" fmla="*/ 1512 h 1672"/>
                  <a:gd name="T16" fmla="*/ 382 w 2384"/>
                  <a:gd name="T17" fmla="*/ 1402 h 1672"/>
                  <a:gd name="T18" fmla="*/ 270 w 2384"/>
                  <a:gd name="T19" fmla="*/ 1270 h 1672"/>
                  <a:gd name="T20" fmla="*/ 195 w 2384"/>
                  <a:gd name="T21" fmla="*/ 1180 h 1672"/>
                  <a:gd name="T22" fmla="*/ 108 w 2384"/>
                  <a:gd name="T23" fmla="*/ 1089 h 1672"/>
                  <a:gd name="T24" fmla="*/ 0 w 2384"/>
                  <a:gd name="T25" fmla="*/ 977 h 1672"/>
                  <a:gd name="T26" fmla="*/ 4 w 2384"/>
                  <a:gd name="T27" fmla="*/ 975 h 1672"/>
                  <a:gd name="T28" fmla="*/ 679 w 2384"/>
                  <a:gd name="T29" fmla="*/ 347 h 1672"/>
                  <a:gd name="T30" fmla="*/ 681 w 2384"/>
                  <a:gd name="T31" fmla="*/ 347 h 1672"/>
                  <a:gd name="T32" fmla="*/ 1158 w 2384"/>
                  <a:gd name="T33" fmla="*/ 50 h 167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2384"/>
                  <a:gd name="T52" fmla="*/ 0 h 1672"/>
                  <a:gd name="T53" fmla="*/ 2384 w 2384"/>
                  <a:gd name="T54" fmla="*/ 1672 h 1672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2384" h="1672">
                    <a:moveTo>
                      <a:pt x="1158" y="50"/>
                    </a:moveTo>
                    <a:lnTo>
                      <a:pt x="1231" y="6"/>
                    </a:lnTo>
                    <a:lnTo>
                      <a:pt x="1243" y="0"/>
                    </a:lnTo>
                    <a:lnTo>
                      <a:pt x="2384" y="1224"/>
                    </a:lnTo>
                    <a:lnTo>
                      <a:pt x="1834" y="1357"/>
                    </a:lnTo>
                    <a:lnTo>
                      <a:pt x="1191" y="1515"/>
                    </a:lnTo>
                    <a:lnTo>
                      <a:pt x="541" y="1672"/>
                    </a:lnTo>
                    <a:lnTo>
                      <a:pt x="451" y="1512"/>
                    </a:lnTo>
                    <a:lnTo>
                      <a:pt x="382" y="1402"/>
                    </a:lnTo>
                    <a:lnTo>
                      <a:pt x="270" y="1270"/>
                    </a:lnTo>
                    <a:lnTo>
                      <a:pt x="195" y="1180"/>
                    </a:lnTo>
                    <a:lnTo>
                      <a:pt x="108" y="1089"/>
                    </a:lnTo>
                    <a:lnTo>
                      <a:pt x="0" y="977"/>
                    </a:lnTo>
                    <a:lnTo>
                      <a:pt x="4" y="975"/>
                    </a:lnTo>
                    <a:lnTo>
                      <a:pt x="679" y="347"/>
                    </a:lnTo>
                    <a:lnTo>
                      <a:pt x="681" y="347"/>
                    </a:lnTo>
                    <a:lnTo>
                      <a:pt x="1158" y="5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80" name="Freeform 78"/>
              <p:cNvSpPr>
                <a:spLocks/>
              </p:cNvSpPr>
              <p:nvPr/>
            </p:nvSpPr>
            <p:spPr bwMode="auto">
              <a:xfrm>
                <a:off x="2241" y="1748"/>
                <a:ext cx="413" cy="261"/>
              </a:xfrm>
              <a:custGeom>
                <a:avLst/>
                <a:gdLst>
                  <a:gd name="T0" fmla="*/ 1358 w 2066"/>
                  <a:gd name="T1" fmla="*/ 157 h 1309"/>
                  <a:gd name="T2" fmla="*/ 2008 w 2066"/>
                  <a:gd name="T3" fmla="*/ 0 h 1309"/>
                  <a:gd name="T4" fmla="*/ 2066 w 2066"/>
                  <a:gd name="T5" fmla="*/ 572 h 1309"/>
                  <a:gd name="T6" fmla="*/ 1548 w 2066"/>
                  <a:gd name="T7" fmla="*/ 639 h 1309"/>
                  <a:gd name="T8" fmla="*/ 533 w 2066"/>
                  <a:gd name="T9" fmla="*/ 1309 h 1309"/>
                  <a:gd name="T10" fmla="*/ 0 w 2066"/>
                  <a:gd name="T11" fmla="*/ 777 h 1309"/>
                  <a:gd name="T12" fmla="*/ 402 w 2066"/>
                  <a:gd name="T13" fmla="*/ 392 h 1309"/>
                  <a:gd name="T14" fmla="*/ 1358 w 2066"/>
                  <a:gd name="T15" fmla="*/ 157 h 1309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066"/>
                  <a:gd name="T25" fmla="*/ 0 h 1309"/>
                  <a:gd name="T26" fmla="*/ 2066 w 2066"/>
                  <a:gd name="T27" fmla="*/ 1309 h 1309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066" h="1309">
                    <a:moveTo>
                      <a:pt x="1358" y="157"/>
                    </a:moveTo>
                    <a:lnTo>
                      <a:pt x="2008" y="0"/>
                    </a:lnTo>
                    <a:lnTo>
                      <a:pt x="2066" y="572"/>
                    </a:lnTo>
                    <a:lnTo>
                      <a:pt x="1548" y="639"/>
                    </a:lnTo>
                    <a:lnTo>
                      <a:pt x="533" y="1309"/>
                    </a:lnTo>
                    <a:lnTo>
                      <a:pt x="0" y="777"/>
                    </a:lnTo>
                    <a:lnTo>
                      <a:pt x="402" y="392"/>
                    </a:lnTo>
                    <a:lnTo>
                      <a:pt x="1358" y="157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81" name="Freeform 79"/>
              <p:cNvSpPr>
                <a:spLocks/>
              </p:cNvSpPr>
              <p:nvPr/>
            </p:nvSpPr>
            <p:spPr bwMode="auto">
              <a:xfrm>
                <a:off x="2347" y="1862"/>
                <a:ext cx="378" cy="308"/>
              </a:xfrm>
              <a:custGeom>
                <a:avLst/>
                <a:gdLst>
                  <a:gd name="T0" fmla="*/ 1533 w 1890"/>
                  <a:gd name="T1" fmla="*/ 0 h 1542"/>
                  <a:gd name="T2" fmla="*/ 1542 w 1890"/>
                  <a:gd name="T3" fmla="*/ 58 h 1542"/>
                  <a:gd name="T4" fmla="*/ 1563 w 1890"/>
                  <a:gd name="T5" fmla="*/ 115 h 1542"/>
                  <a:gd name="T6" fmla="*/ 1596 w 1890"/>
                  <a:gd name="T7" fmla="*/ 172 h 1542"/>
                  <a:gd name="T8" fmla="*/ 1635 w 1890"/>
                  <a:gd name="T9" fmla="*/ 247 h 1542"/>
                  <a:gd name="T10" fmla="*/ 1687 w 1890"/>
                  <a:gd name="T11" fmla="*/ 297 h 1542"/>
                  <a:gd name="T12" fmla="*/ 1755 w 1890"/>
                  <a:gd name="T13" fmla="*/ 365 h 1542"/>
                  <a:gd name="T14" fmla="*/ 1797 w 1890"/>
                  <a:gd name="T15" fmla="*/ 420 h 1542"/>
                  <a:gd name="T16" fmla="*/ 1890 w 1890"/>
                  <a:gd name="T17" fmla="*/ 505 h 1542"/>
                  <a:gd name="T18" fmla="*/ 1060 w 1890"/>
                  <a:gd name="T19" fmla="*/ 1542 h 1542"/>
                  <a:gd name="T20" fmla="*/ 334 w 1890"/>
                  <a:gd name="T21" fmla="*/ 1080 h 1542"/>
                  <a:gd name="T22" fmla="*/ 0 w 1890"/>
                  <a:gd name="T23" fmla="*/ 741 h 1542"/>
                  <a:gd name="T24" fmla="*/ 0 w 1890"/>
                  <a:gd name="T25" fmla="*/ 737 h 1542"/>
                  <a:gd name="T26" fmla="*/ 1015 w 1890"/>
                  <a:gd name="T27" fmla="*/ 67 h 1542"/>
                  <a:gd name="T28" fmla="*/ 1533 w 1890"/>
                  <a:gd name="T29" fmla="*/ 0 h 1542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890"/>
                  <a:gd name="T46" fmla="*/ 0 h 1542"/>
                  <a:gd name="T47" fmla="*/ 1890 w 1890"/>
                  <a:gd name="T48" fmla="*/ 1542 h 1542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890" h="1542">
                    <a:moveTo>
                      <a:pt x="1533" y="0"/>
                    </a:moveTo>
                    <a:lnTo>
                      <a:pt x="1542" y="58"/>
                    </a:lnTo>
                    <a:lnTo>
                      <a:pt x="1563" y="115"/>
                    </a:lnTo>
                    <a:lnTo>
                      <a:pt x="1596" y="172"/>
                    </a:lnTo>
                    <a:lnTo>
                      <a:pt x="1635" y="247"/>
                    </a:lnTo>
                    <a:lnTo>
                      <a:pt x="1687" y="297"/>
                    </a:lnTo>
                    <a:lnTo>
                      <a:pt x="1755" y="365"/>
                    </a:lnTo>
                    <a:lnTo>
                      <a:pt x="1797" y="420"/>
                    </a:lnTo>
                    <a:lnTo>
                      <a:pt x="1890" y="505"/>
                    </a:lnTo>
                    <a:lnTo>
                      <a:pt x="1060" y="1542"/>
                    </a:lnTo>
                    <a:lnTo>
                      <a:pt x="334" y="1080"/>
                    </a:lnTo>
                    <a:lnTo>
                      <a:pt x="0" y="741"/>
                    </a:lnTo>
                    <a:lnTo>
                      <a:pt x="0" y="737"/>
                    </a:lnTo>
                    <a:lnTo>
                      <a:pt x="1015" y="67"/>
                    </a:lnTo>
                    <a:lnTo>
                      <a:pt x="1533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82" name="Freeform 80"/>
              <p:cNvSpPr>
                <a:spLocks/>
              </p:cNvSpPr>
              <p:nvPr/>
            </p:nvSpPr>
            <p:spPr bwMode="auto">
              <a:xfrm>
                <a:off x="2070" y="1903"/>
                <a:ext cx="277" cy="303"/>
              </a:xfrm>
              <a:custGeom>
                <a:avLst/>
                <a:gdLst>
                  <a:gd name="T0" fmla="*/ 852 w 1385"/>
                  <a:gd name="T1" fmla="*/ 0 h 1515"/>
                  <a:gd name="T2" fmla="*/ 1385 w 1385"/>
                  <a:gd name="T3" fmla="*/ 532 h 1515"/>
                  <a:gd name="T4" fmla="*/ 324 w 1385"/>
                  <a:gd name="T5" fmla="*/ 1515 h 1515"/>
                  <a:gd name="T6" fmla="*/ 249 w 1385"/>
                  <a:gd name="T7" fmla="*/ 1245 h 1515"/>
                  <a:gd name="T8" fmla="*/ 214 w 1385"/>
                  <a:gd name="T9" fmla="*/ 1125 h 1515"/>
                  <a:gd name="T10" fmla="*/ 172 w 1385"/>
                  <a:gd name="T11" fmla="*/ 1017 h 1515"/>
                  <a:gd name="T12" fmla="*/ 117 w 1385"/>
                  <a:gd name="T13" fmla="*/ 940 h 1515"/>
                  <a:gd name="T14" fmla="*/ 0 w 1385"/>
                  <a:gd name="T15" fmla="*/ 808 h 1515"/>
                  <a:gd name="T16" fmla="*/ 119 w 1385"/>
                  <a:gd name="T17" fmla="*/ 708 h 1515"/>
                  <a:gd name="T18" fmla="*/ 852 w 1385"/>
                  <a:gd name="T19" fmla="*/ 0 h 151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385"/>
                  <a:gd name="T31" fmla="*/ 0 h 1515"/>
                  <a:gd name="T32" fmla="*/ 1385 w 1385"/>
                  <a:gd name="T33" fmla="*/ 1515 h 1515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385" h="1515">
                    <a:moveTo>
                      <a:pt x="852" y="0"/>
                    </a:moveTo>
                    <a:lnTo>
                      <a:pt x="1385" y="532"/>
                    </a:lnTo>
                    <a:lnTo>
                      <a:pt x="324" y="1515"/>
                    </a:lnTo>
                    <a:lnTo>
                      <a:pt x="249" y="1245"/>
                    </a:lnTo>
                    <a:lnTo>
                      <a:pt x="214" y="1125"/>
                    </a:lnTo>
                    <a:lnTo>
                      <a:pt x="172" y="1017"/>
                    </a:lnTo>
                    <a:lnTo>
                      <a:pt x="117" y="940"/>
                    </a:lnTo>
                    <a:lnTo>
                      <a:pt x="0" y="808"/>
                    </a:lnTo>
                    <a:lnTo>
                      <a:pt x="119" y="708"/>
                    </a:lnTo>
                    <a:lnTo>
                      <a:pt x="852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83" name="Freeform 81"/>
              <p:cNvSpPr>
                <a:spLocks/>
              </p:cNvSpPr>
              <p:nvPr/>
            </p:nvSpPr>
            <p:spPr bwMode="auto">
              <a:xfrm>
                <a:off x="2545" y="1963"/>
                <a:ext cx="341" cy="366"/>
              </a:xfrm>
              <a:custGeom>
                <a:avLst/>
                <a:gdLst>
                  <a:gd name="T0" fmla="*/ 900 w 1703"/>
                  <a:gd name="T1" fmla="*/ 0 h 1832"/>
                  <a:gd name="T2" fmla="*/ 1700 w 1703"/>
                  <a:gd name="T3" fmla="*/ 703 h 1832"/>
                  <a:gd name="T4" fmla="*/ 1703 w 1703"/>
                  <a:gd name="T5" fmla="*/ 705 h 1832"/>
                  <a:gd name="T6" fmla="*/ 1330 w 1703"/>
                  <a:gd name="T7" fmla="*/ 1055 h 1832"/>
                  <a:gd name="T8" fmla="*/ 1328 w 1703"/>
                  <a:gd name="T9" fmla="*/ 1058 h 1832"/>
                  <a:gd name="T10" fmla="*/ 1210 w 1703"/>
                  <a:gd name="T11" fmla="*/ 1120 h 1832"/>
                  <a:gd name="T12" fmla="*/ 953 w 1703"/>
                  <a:gd name="T13" fmla="*/ 1832 h 1832"/>
                  <a:gd name="T14" fmla="*/ 0 w 1703"/>
                  <a:gd name="T15" fmla="*/ 1128 h 1832"/>
                  <a:gd name="T16" fmla="*/ 70 w 1703"/>
                  <a:gd name="T17" fmla="*/ 1037 h 1832"/>
                  <a:gd name="T18" fmla="*/ 900 w 1703"/>
                  <a:gd name="T19" fmla="*/ 0 h 1832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703"/>
                  <a:gd name="T31" fmla="*/ 0 h 1832"/>
                  <a:gd name="T32" fmla="*/ 1703 w 1703"/>
                  <a:gd name="T33" fmla="*/ 1832 h 1832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703" h="1832">
                    <a:moveTo>
                      <a:pt x="900" y="0"/>
                    </a:moveTo>
                    <a:lnTo>
                      <a:pt x="1700" y="703"/>
                    </a:lnTo>
                    <a:lnTo>
                      <a:pt x="1703" y="705"/>
                    </a:lnTo>
                    <a:lnTo>
                      <a:pt x="1330" y="1055"/>
                    </a:lnTo>
                    <a:lnTo>
                      <a:pt x="1328" y="1058"/>
                    </a:lnTo>
                    <a:lnTo>
                      <a:pt x="1210" y="1120"/>
                    </a:lnTo>
                    <a:lnTo>
                      <a:pt x="953" y="1832"/>
                    </a:lnTo>
                    <a:lnTo>
                      <a:pt x="0" y="1128"/>
                    </a:lnTo>
                    <a:lnTo>
                      <a:pt x="70" y="1037"/>
                    </a:lnTo>
                    <a:lnTo>
                      <a:pt x="90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84" name="Freeform 82"/>
              <p:cNvSpPr>
                <a:spLocks/>
              </p:cNvSpPr>
              <p:nvPr/>
            </p:nvSpPr>
            <p:spPr bwMode="auto">
              <a:xfrm>
                <a:off x="2135" y="2009"/>
                <a:ext cx="424" cy="293"/>
              </a:xfrm>
              <a:custGeom>
                <a:avLst/>
                <a:gdLst>
                  <a:gd name="T0" fmla="*/ 1061 w 2121"/>
                  <a:gd name="T1" fmla="*/ 0 h 1463"/>
                  <a:gd name="T2" fmla="*/ 1061 w 2121"/>
                  <a:gd name="T3" fmla="*/ 4 h 1463"/>
                  <a:gd name="T4" fmla="*/ 1395 w 2121"/>
                  <a:gd name="T5" fmla="*/ 343 h 1463"/>
                  <a:gd name="T6" fmla="*/ 2121 w 2121"/>
                  <a:gd name="T7" fmla="*/ 805 h 1463"/>
                  <a:gd name="T8" fmla="*/ 2051 w 2121"/>
                  <a:gd name="T9" fmla="*/ 896 h 1463"/>
                  <a:gd name="T10" fmla="*/ 1603 w 2121"/>
                  <a:gd name="T11" fmla="*/ 1463 h 1463"/>
                  <a:gd name="T12" fmla="*/ 1399 w 2121"/>
                  <a:gd name="T13" fmla="*/ 1318 h 1463"/>
                  <a:gd name="T14" fmla="*/ 1318 w 2121"/>
                  <a:gd name="T15" fmla="*/ 1261 h 1463"/>
                  <a:gd name="T16" fmla="*/ 1243 w 2121"/>
                  <a:gd name="T17" fmla="*/ 1218 h 1463"/>
                  <a:gd name="T18" fmla="*/ 1156 w 2121"/>
                  <a:gd name="T19" fmla="*/ 1195 h 1463"/>
                  <a:gd name="T20" fmla="*/ 1044 w 2121"/>
                  <a:gd name="T21" fmla="*/ 1180 h 1463"/>
                  <a:gd name="T22" fmla="*/ 795 w 2121"/>
                  <a:gd name="T23" fmla="*/ 1188 h 1463"/>
                  <a:gd name="T24" fmla="*/ 718 w 2121"/>
                  <a:gd name="T25" fmla="*/ 1197 h 1463"/>
                  <a:gd name="T26" fmla="*/ 710 w 2121"/>
                  <a:gd name="T27" fmla="*/ 1197 h 1463"/>
                  <a:gd name="T28" fmla="*/ 646 w 2121"/>
                  <a:gd name="T29" fmla="*/ 1213 h 1463"/>
                  <a:gd name="T30" fmla="*/ 553 w 2121"/>
                  <a:gd name="T31" fmla="*/ 1224 h 1463"/>
                  <a:gd name="T32" fmla="*/ 473 w 2121"/>
                  <a:gd name="T33" fmla="*/ 1224 h 1463"/>
                  <a:gd name="T34" fmla="*/ 390 w 2121"/>
                  <a:gd name="T35" fmla="*/ 1218 h 1463"/>
                  <a:gd name="T36" fmla="*/ 326 w 2121"/>
                  <a:gd name="T37" fmla="*/ 1203 h 1463"/>
                  <a:gd name="T38" fmla="*/ 255 w 2121"/>
                  <a:gd name="T39" fmla="*/ 1178 h 1463"/>
                  <a:gd name="T40" fmla="*/ 189 w 2121"/>
                  <a:gd name="T41" fmla="*/ 1145 h 1463"/>
                  <a:gd name="T42" fmla="*/ 131 w 2121"/>
                  <a:gd name="T43" fmla="*/ 1106 h 1463"/>
                  <a:gd name="T44" fmla="*/ 65 w 2121"/>
                  <a:gd name="T45" fmla="*/ 1048 h 1463"/>
                  <a:gd name="T46" fmla="*/ 0 w 2121"/>
                  <a:gd name="T47" fmla="*/ 983 h 1463"/>
                  <a:gd name="T48" fmla="*/ 1061 w 2121"/>
                  <a:gd name="T49" fmla="*/ 0 h 1463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2121"/>
                  <a:gd name="T76" fmla="*/ 0 h 1463"/>
                  <a:gd name="T77" fmla="*/ 2121 w 2121"/>
                  <a:gd name="T78" fmla="*/ 1463 h 1463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2121" h="1463">
                    <a:moveTo>
                      <a:pt x="1061" y="0"/>
                    </a:moveTo>
                    <a:lnTo>
                      <a:pt x="1061" y="4"/>
                    </a:lnTo>
                    <a:lnTo>
                      <a:pt x="1395" y="343"/>
                    </a:lnTo>
                    <a:lnTo>
                      <a:pt x="2121" y="805"/>
                    </a:lnTo>
                    <a:lnTo>
                      <a:pt x="2051" y="896"/>
                    </a:lnTo>
                    <a:lnTo>
                      <a:pt x="1603" y="1463"/>
                    </a:lnTo>
                    <a:lnTo>
                      <a:pt x="1399" y="1318"/>
                    </a:lnTo>
                    <a:lnTo>
                      <a:pt x="1318" y="1261"/>
                    </a:lnTo>
                    <a:lnTo>
                      <a:pt x="1243" y="1218"/>
                    </a:lnTo>
                    <a:lnTo>
                      <a:pt x="1156" y="1195"/>
                    </a:lnTo>
                    <a:lnTo>
                      <a:pt x="1044" y="1180"/>
                    </a:lnTo>
                    <a:lnTo>
                      <a:pt x="795" y="1188"/>
                    </a:lnTo>
                    <a:lnTo>
                      <a:pt x="718" y="1197"/>
                    </a:lnTo>
                    <a:lnTo>
                      <a:pt x="710" y="1197"/>
                    </a:lnTo>
                    <a:lnTo>
                      <a:pt x="646" y="1213"/>
                    </a:lnTo>
                    <a:lnTo>
                      <a:pt x="553" y="1224"/>
                    </a:lnTo>
                    <a:lnTo>
                      <a:pt x="473" y="1224"/>
                    </a:lnTo>
                    <a:lnTo>
                      <a:pt x="390" y="1218"/>
                    </a:lnTo>
                    <a:lnTo>
                      <a:pt x="326" y="1203"/>
                    </a:lnTo>
                    <a:lnTo>
                      <a:pt x="255" y="1178"/>
                    </a:lnTo>
                    <a:lnTo>
                      <a:pt x="189" y="1145"/>
                    </a:lnTo>
                    <a:lnTo>
                      <a:pt x="131" y="1106"/>
                    </a:lnTo>
                    <a:lnTo>
                      <a:pt x="65" y="1048"/>
                    </a:lnTo>
                    <a:lnTo>
                      <a:pt x="0" y="983"/>
                    </a:lnTo>
                    <a:lnTo>
                      <a:pt x="1061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85" name="Freeform 83"/>
              <p:cNvSpPr>
                <a:spLocks/>
              </p:cNvSpPr>
              <p:nvPr/>
            </p:nvSpPr>
            <p:spPr bwMode="auto">
              <a:xfrm>
                <a:off x="2365" y="2189"/>
                <a:ext cx="371" cy="417"/>
              </a:xfrm>
              <a:custGeom>
                <a:avLst/>
                <a:gdLst>
                  <a:gd name="T0" fmla="*/ 455 w 1856"/>
                  <a:gd name="T1" fmla="*/ 567 h 2085"/>
                  <a:gd name="T2" fmla="*/ 903 w 1856"/>
                  <a:gd name="T3" fmla="*/ 0 h 2085"/>
                  <a:gd name="T4" fmla="*/ 1856 w 1856"/>
                  <a:gd name="T5" fmla="*/ 704 h 2085"/>
                  <a:gd name="T6" fmla="*/ 1698 w 1856"/>
                  <a:gd name="T7" fmla="*/ 1199 h 2085"/>
                  <a:gd name="T8" fmla="*/ 1681 w 1856"/>
                  <a:gd name="T9" fmla="*/ 1241 h 2085"/>
                  <a:gd name="T10" fmla="*/ 1671 w 1856"/>
                  <a:gd name="T11" fmla="*/ 1277 h 2085"/>
                  <a:gd name="T12" fmla="*/ 1650 w 1856"/>
                  <a:gd name="T13" fmla="*/ 1312 h 2085"/>
                  <a:gd name="T14" fmla="*/ 1623 w 1856"/>
                  <a:gd name="T15" fmla="*/ 1347 h 2085"/>
                  <a:gd name="T16" fmla="*/ 1600 w 1856"/>
                  <a:gd name="T17" fmla="*/ 1377 h 2085"/>
                  <a:gd name="T18" fmla="*/ 1561 w 1856"/>
                  <a:gd name="T19" fmla="*/ 1409 h 2085"/>
                  <a:gd name="T20" fmla="*/ 1513 w 1856"/>
                  <a:gd name="T21" fmla="*/ 1444 h 2085"/>
                  <a:gd name="T22" fmla="*/ 1443 w 1856"/>
                  <a:gd name="T23" fmla="*/ 1480 h 2085"/>
                  <a:gd name="T24" fmla="*/ 515 w 1856"/>
                  <a:gd name="T25" fmla="*/ 2082 h 2085"/>
                  <a:gd name="T26" fmla="*/ 513 w 1856"/>
                  <a:gd name="T27" fmla="*/ 2085 h 2085"/>
                  <a:gd name="T28" fmla="*/ 0 w 1856"/>
                  <a:gd name="T29" fmla="*/ 1147 h 2085"/>
                  <a:gd name="T30" fmla="*/ 455 w 1856"/>
                  <a:gd name="T31" fmla="*/ 567 h 2085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856"/>
                  <a:gd name="T49" fmla="*/ 0 h 2085"/>
                  <a:gd name="T50" fmla="*/ 1856 w 1856"/>
                  <a:gd name="T51" fmla="*/ 2085 h 2085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856" h="2085">
                    <a:moveTo>
                      <a:pt x="455" y="567"/>
                    </a:moveTo>
                    <a:lnTo>
                      <a:pt x="903" y="0"/>
                    </a:lnTo>
                    <a:lnTo>
                      <a:pt x="1856" y="704"/>
                    </a:lnTo>
                    <a:lnTo>
                      <a:pt x="1698" y="1199"/>
                    </a:lnTo>
                    <a:lnTo>
                      <a:pt x="1681" y="1241"/>
                    </a:lnTo>
                    <a:lnTo>
                      <a:pt x="1671" y="1277"/>
                    </a:lnTo>
                    <a:lnTo>
                      <a:pt x="1650" y="1312"/>
                    </a:lnTo>
                    <a:lnTo>
                      <a:pt x="1623" y="1347"/>
                    </a:lnTo>
                    <a:lnTo>
                      <a:pt x="1600" y="1377"/>
                    </a:lnTo>
                    <a:lnTo>
                      <a:pt x="1561" y="1409"/>
                    </a:lnTo>
                    <a:lnTo>
                      <a:pt x="1513" y="1444"/>
                    </a:lnTo>
                    <a:lnTo>
                      <a:pt x="1443" y="1480"/>
                    </a:lnTo>
                    <a:lnTo>
                      <a:pt x="515" y="2082"/>
                    </a:lnTo>
                    <a:lnTo>
                      <a:pt x="513" y="2085"/>
                    </a:lnTo>
                    <a:lnTo>
                      <a:pt x="0" y="1147"/>
                    </a:lnTo>
                    <a:lnTo>
                      <a:pt x="455" y="567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86" name="Freeform 84"/>
              <p:cNvSpPr>
                <a:spLocks/>
              </p:cNvSpPr>
              <p:nvPr/>
            </p:nvSpPr>
            <p:spPr bwMode="auto">
              <a:xfrm>
                <a:off x="2031" y="2245"/>
                <a:ext cx="425" cy="459"/>
              </a:xfrm>
              <a:custGeom>
                <a:avLst/>
                <a:gdLst>
                  <a:gd name="T0" fmla="*/ 1233 w 2126"/>
                  <a:gd name="T1" fmla="*/ 17 h 2295"/>
                  <a:gd name="T2" fmla="*/ 1241 w 2126"/>
                  <a:gd name="T3" fmla="*/ 17 h 2295"/>
                  <a:gd name="T4" fmla="*/ 1318 w 2126"/>
                  <a:gd name="T5" fmla="*/ 8 h 2295"/>
                  <a:gd name="T6" fmla="*/ 1567 w 2126"/>
                  <a:gd name="T7" fmla="*/ 0 h 2295"/>
                  <a:gd name="T8" fmla="*/ 1679 w 2126"/>
                  <a:gd name="T9" fmla="*/ 15 h 2295"/>
                  <a:gd name="T10" fmla="*/ 1766 w 2126"/>
                  <a:gd name="T11" fmla="*/ 38 h 2295"/>
                  <a:gd name="T12" fmla="*/ 1841 w 2126"/>
                  <a:gd name="T13" fmla="*/ 81 h 2295"/>
                  <a:gd name="T14" fmla="*/ 1922 w 2126"/>
                  <a:gd name="T15" fmla="*/ 138 h 2295"/>
                  <a:gd name="T16" fmla="*/ 2126 w 2126"/>
                  <a:gd name="T17" fmla="*/ 283 h 2295"/>
                  <a:gd name="T18" fmla="*/ 1671 w 2126"/>
                  <a:gd name="T19" fmla="*/ 863 h 2295"/>
                  <a:gd name="T20" fmla="*/ 579 w 2126"/>
                  <a:gd name="T21" fmla="*/ 2243 h 2295"/>
                  <a:gd name="T22" fmla="*/ 541 w 2126"/>
                  <a:gd name="T23" fmla="*/ 2295 h 2295"/>
                  <a:gd name="T24" fmla="*/ 509 w 2126"/>
                  <a:gd name="T25" fmla="*/ 2241 h 2295"/>
                  <a:gd name="T26" fmla="*/ 289 w 2126"/>
                  <a:gd name="T27" fmla="*/ 1868 h 2295"/>
                  <a:gd name="T28" fmla="*/ 16 w 2126"/>
                  <a:gd name="T29" fmla="*/ 1436 h 2295"/>
                  <a:gd name="T30" fmla="*/ 0 w 2126"/>
                  <a:gd name="T31" fmla="*/ 1123 h 2295"/>
                  <a:gd name="T32" fmla="*/ 299 w 2126"/>
                  <a:gd name="T33" fmla="*/ 930 h 2295"/>
                  <a:gd name="T34" fmla="*/ 824 w 2126"/>
                  <a:gd name="T35" fmla="*/ 556 h 2295"/>
                  <a:gd name="T36" fmla="*/ 1233 w 2126"/>
                  <a:gd name="T37" fmla="*/ 17 h 2295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2126"/>
                  <a:gd name="T58" fmla="*/ 0 h 2295"/>
                  <a:gd name="T59" fmla="*/ 2126 w 2126"/>
                  <a:gd name="T60" fmla="*/ 2295 h 2295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2126" h="2295">
                    <a:moveTo>
                      <a:pt x="1233" y="17"/>
                    </a:moveTo>
                    <a:lnTo>
                      <a:pt x="1241" y="17"/>
                    </a:lnTo>
                    <a:lnTo>
                      <a:pt x="1318" y="8"/>
                    </a:lnTo>
                    <a:lnTo>
                      <a:pt x="1567" y="0"/>
                    </a:lnTo>
                    <a:lnTo>
                      <a:pt x="1679" y="15"/>
                    </a:lnTo>
                    <a:lnTo>
                      <a:pt x="1766" y="38"/>
                    </a:lnTo>
                    <a:lnTo>
                      <a:pt x="1841" y="81"/>
                    </a:lnTo>
                    <a:lnTo>
                      <a:pt x="1922" y="138"/>
                    </a:lnTo>
                    <a:lnTo>
                      <a:pt x="2126" y="283"/>
                    </a:lnTo>
                    <a:lnTo>
                      <a:pt x="1671" y="863"/>
                    </a:lnTo>
                    <a:lnTo>
                      <a:pt x="579" y="2243"/>
                    </a:lnTo>
                    <a:lnTo>
                      <a:pt x="541" y="2295"/>
                    </a:lnTo>
                    <a:lnTo>
                      <a:pt x="509" y="2241"/>
                    </a:lnTo>
                    <a:lnTo>
                      <a:pt x="289" y="1868"/>
                    </a:lnTo>
                    <a:lnTo>
                      <a:pt x="16" y="1436"/>
                    </a:lnTo>
                    <a:lnTo>
                      <a:pt x="0" y="1123"/>
                    </a:lnTo>
                    <a:lnTo>
                      <a:pt x="299" y="930"/>
                    </a:lnTo>
                    <a:lnTo>
                      <a:pt x="824" y="556"/>
                    </a:lnTo>
                    <a:lnTo>
                      <a:pt x="1233" y="17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87" name="Freeform 85"/>
              <p:cNvSpPr>
                <a:spLocks/>
              </p:cNvSpPr>
              <p:nvPr/>
            </p:nvSpPr>
            <p:spPr bwMode="auto">
              <a:xfrm>
                <a:off x="2181" y="2464"/>
                <a:ext cx="777" cy="1016"/>
              </a:xfrm>
              <a:custGeom>
                <a:avLst/>
                <a:gdLst>
                  <a:gd name="T0" fmla="*/ 2712 w 3885"/>
                  <a:gd name="T1" fmla="*/ 474 h 5078"/>
                  <a:gd name="T2" fmla="*/ 3763 w 3885"/>
                  <a:gd name="T3" fmla="*/ 95 h 5078"/>
                  <a:gd name="T4" fmla="*/ 3771 w 3885"/>
                  <a:gd name="T5" fmla="*/ 233 h 5078"/>
                  <a:gd name="T6" fmla="*/ 3756 w 3885"/>
                  <a:gd name="T7" fmla="*/ 358 h 5078"/>
                  <a:gd name="T8" fmla="*/ 3718 w 3885"/>
                  <a:gd name="T9" fmla="*/ 474 h 5078"/>
                  <a:gd name="T10" fmla="*/ 3640 w 3885"/>
                  <a:gd name="T11" fmla="*/ 617 h 5078"/>
                  <a:gd name="T12" fmla="*/ 3573 w 3885"/>
                  <a:gd name="T13" fmla="*/ 993 h 5078"/>
                  <a:gd name="T14" fmla="*/ 3520 w 3885"/>
                  <a:gd name="T15" fmla="*/ 1103 h 5078"/>
                  <a:gd name="T16" fmla="*/ 3493 w 3885"/>
                  <a:gd name="T17" fmla="*/ 1202 h 5078"/>
                  <a:gd name="T18" fmla="*/ 3501 w 3885"/>
                  <a:gd name="T19" fmla="*/ 1300 h 5078"/>
                  <a:gd name="T20" fmla="*/ 3551 w 3885"/>
                  <a:gd name="T21" fmla="*/ 1455 h 5078"/>
                  <a:gd name="T22" fmla="*/ 3833 w 3885"/>
                  <a:gd name="T23" fmla="*/ 2107 h 5078"/>
                  <a:gd name="T24" fmla="*/ 3743 w 3885"/>
                  <a:gd name="T25" fmla="*/ 2358 h 5078"/>
                  <a:gd name="T26" fmla="*/ 3468 w 3885"/>
                  <a:gd name="T27" fmla="*/ 3288 h 5078"/>
                  <a:gd name="T28" fmla="*/ 3443 w 3885"/>
                  <a:gd name="T29" fmla="*/ 3510 h 5078"/>
                  <a:gd name="T30" fmla="*/ 3433 w 3885"/>
                  <a:gd name="T31" fmla="*/ 3680 h 5078"/>
                  <a:gd name="T32" fmla="*/ 3373 w 3885"/>
                  <a:gd name="T33" fmla="*/ 3850 h 5078"/>
                  <a:gd name="T34" fmla="*/ 3283 w 3885"/>
                  <a:gd name="T35" fmla="*/ 4008 h 5078"/>
                  <a:gd name="T36" fmla="*/ 3015 w 3885"/>
                  <a:gd name="T37" fmla="*/ 4358 h 5078"/>
                  <a:gd name="T38" fmla="*/ 2903 w 3885"/>
                  <a:gd name="T39" fmla="*/ 4447 h 5078"/>
                  <a:gd name="T40" fmla="*/ 2783 w 3885"/>
                  <a:gd name="T41" fmla="*/ 4520 h 5078"/>
                  <a:gd name="T42" fmla="*/ 2670 w 3885"/>
                  <a:gd name="T43" fmla="*/ 4568 h 5078"/>
                  <a:gd name="T44" fmla="*/ 2083 w 3885"/>
                  <a:gd name="T45" fmla="*/ 4735 h 5078"/>
                  <a:gd name="T46" fmla="*/ 1948 w 3885"/>
                  <a:gd name="T47" fmla="*/ 4792 h 5078"/>
                  <a:gd name="T48" fmla="*/ 1797 w 3885"/>
                  <a:gd name="T49" fmla="*/ 4902 h 5078"/>
                  <a:gd name="T50" fmla="*/ 1689 w 3885"/>
                  <a:gd name="T51" fmla="*/ 5037 h 5078"/>
                  <a:gd name="T52" fmla="*/ 1496 w 3885"/>
                  <a:gd name="T53" fmla="*/ 4135 h 5078"/>
                  <a:gd name="T54" fmla="*/ 1442 w 3885"/>
                  <a:gd name="T55" fmla="*/ 3918 h 5078"/>
                  <a:gd name="T56" fmla="*/ 533 w 3885"/>
                  <a:gd name="T57" fmla="*/ 2395 h 5078"/>
                  <a:gd name="T58" fmla="*/ 795 w 3885"/>
                  <a:gd name="T59" fmla="*/ 1163 h 5078"/>
                  <a:gd name="T60" fmla="*/ 797 w 3885"/>
                  <a:gd name="T61" fmla="*/ 1160 h 5078"/>
                  <a:gd name="T62" fmla="*/ 1430 w 3885"/>
                  <a:gd name="T63" fmla="*/ 708 h 5078"/>
                  <a:gd name="T64" fmla="*/ 2360 w 3885"/>
                  <a:gd name="T65" fmla="*/ 103 h 5078"/>
                  <a:gd name="T66" fmla="*/ 2478 w 3885"/>
                  <a:gd name="T67" fmla="*/ 32 h 5078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3885"/>
                  <a:gd name="T103" fmla="*/ 0 h 5078"/>
                  <a:gd name="T104" fmla="*/ 3885 w 3885"/>
                  <a:gd name="T105" fmla="*/ 5078 h 5078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3885" h="5078">
                    <a:moveTo>
                      <a:pt x="2517" y="0"/>
                    </a:moveTo>
                    <a:lnTo>
                      <a:pt x="2712" y="474"/>
                    </a:lnTo>
                    <a:lnTo>
                      <a:pt x="3763" y="90"/>
                    </a:lnTo>
                    <a:lnTo>
                      <a:pt x="3763" y="95"/>
                    </a:lnTo>
                    <a:lnTo>
                      <a:pt x="3768" y="165"/>
                    </a:lnTo>
                    <a:lnTo>
                      <a:pt x="3771" y="233"/>
                    </a:lnTo>
                    <a:lnTo>
                      <a:pt x="3766" y="290"/>
                    </a:lnTo>
                    <a:lnTo>
                      <a:pt x="3756" y="358"/>
                    </a:lnTo>
                    <a:lnTo>
                      <a:pt x="3746" y="410"/>
                    </a:lnTo>
                    <a:lnTo>
                      <a:pt x="3718" y="474"/>
                    </a:lnTo>
                    <a:lnTo>
                      <a:pt x="3683" y="542"/>
                    </a:lnTo>
                    <a:lnTo>
                      <a:pt x="3640" y="617"/>
                    </a:lnTo>
                    <a:lnTo>
                      <a:pt x="3633" y="665"/>
                    </a:lnTo>
                    <a:lnTo>
                      <a:pt x="3573" y="993"/>
                    </a:lnTo>
                    <a:lnTo>
                      <a:pt x="3546" y="1053"/>
                    </a:lnTo>
                    <a:lnTo>
                      <a:pt x="3520" y="1103"/>
                    </a:lnTo>
                    <a:lnTo>
                      <a:pt x="3498" y="1157"/>
                    </a:lnTo>
                    <a:lnTo>
                      <a:pt x="3493" y="1202"/>
                    </a:lnTo>
                    <a:lnTo>
                      <a:pt x="3498" y="1250"/>
                    </a:lnTo>
                    <a:lnTo>
                      <a:pt x="3501" y="1300"/>
                    </a:lnTo>
                    <a:lnTo>
                      <a:pt x="3518" y="1360"/>
                    </a:lnTo>
                    <a:lnTo>
                      <a:pt x="3551" y="1455"/>
                    </a:lnTo>
                    <a:lnTo>
                      <a:pt x="3885" y="1999"/>
                    </a:lnTo>
                    <a:lnTo>
                      <a:pt x="3833" y="2107"/>
                    </a:lnTo>
                    <a:lnTo>
                      <a:pt x="3788" y="2200"/>
                    </a:lnTo>
                    <a:lnTo>
                      <a:pt x="3743" y="2358"/>
                    </a:lnTo>
                    <a:lnTo>
                      <a:pt x="3491" y="3192"/>
                    </a:lnTo>
                    <a:lnTo>
                      <a:pt x="3468" y="3288"/>
                    </a:lnTo>
                    <a:lnTo>
                      <a:pt x="3453" y="3420"/>
                    </a:lnTo>
                    <a:lnTo>
                      <a:pt x="3443" y="3510"/>
                    </a:lnTo>
                    <a:lnTo>
                      <a:pt x="3443" y="3597"/>
                    </a:lnTo>
                    <a:lnTo>
                      <a:pt x="3433" y="3680"/>
                    </a:lnTo>
                    <a:lnTo>
                      <a:pt x="3405" y="3775"/>
                    </a:lnTo>
                    <a:lnTo>
                      <a:pt x="3373" y="3850"/>
                    </a:lnTo>
                    <a:lnTo>
                      <a:pt x="3331" y="3935"/>
                    </a:lnTo>
                    <a:lnTo>
                      <a:pt x="3283" y="4008"/>
                    </a:lnTo>
                    <a:lnTo>
                      <a:pt x="3086" y="4288"/>
                    </a:lnTo>
                    <a:lnTo>
                      <a:pt x="3015" y="4358"/>
                    </a:lnTo>
                    <a:lnTo>
                      <a:pt x="2968" y="4400"/>
                    </a:lnTo>
                    <a:lnTo>
                      <a:pt x="2903" y="4447"/>
                    </a:lnTo>
                    <a:lnTo>
                      <a:pt x="2833" y="4483"/>
                    </a:lnTo>
                    <a:lnTo>
                      <a:pt x="2783" y="4520"/>
                    </a:lnTo>
                    <a:lnTo>
                      <a:pt x="2675" y="4568"/>
                    </a:lnTo>
                    <a:lnTo>
                      <a:pt x="2670" y="4568"/>
                    </a:lnTo>
                    <a:lnTo>
                      <a:pt x="2445" y="4618"/>
                    </a:lnTo>
                    <a:lnTo>
                      <a:pt x="2083" y="4735"/>
                    </a:lnTo>
                    <a:lnTo>
                      <a:pt x="1998" y="4767"/>
                    </a:lnTo>
                    <a:lnTo>
                      <a:pt x="1948" y="4792"/>
                    </a:lnTo>
                    <a:lnTo>
                      <a:pt x="1865" y="4850"/>
                    </a:lnTo>
                    <a:lnTo>
                      <a:pt x="1797" y="4902"/>
                    </a:lnTo>
                    <a:lnTo>
                      <a:pt x="1747" y="4962"/>
                    </a:lnTo>
                    <a:lnTo>
                      <a:pt x="1689" y="5037"/>
                    </a:lnTo>
                    <a:lnTo>
                      <a:pt x="1662" y="5078"/>
                    </a:lnTo>
                    <a:lnTo>
                      <a:pt x="1496" y="4135"/>
                    </a:lnTo>
                    <a:lnTo>
                      <a:pt x="1485" y="4045"/>
                    </a:lnTo>
                    <a:lnTo>
                      <a:pt x="1442" y="3918"/>
                    </a:lnTo>
                    <a:lnTo>
                      <a:pt x="1390" y="3820"/>
                    </a:lnTo>
                    <a:lnTo>
                      <a:pt x="533" y="2395"/>
                    </a:lnTo>
                    <a:lnTo>
                      <a:pt x="0" y="1543"/>
                    </a:lnTo>
                    <a:lnTo>
                      <a:pt x="795" y="1163"/>
                    </a:lnTo>
                    <a:lnTo>
                      <a:pt x="797" y="1163"/>
                    </a:lnTo>
                    <a:lnTo>
                      <a:pt x="797" y="1160"/>
                    </a:lnTo>
                    <a:lnTo>
                      <a:pt x="1210" y="960"/>
                    </a:lnTo>
                    <a:lnTo>
                      <a:pt x="1430" y="708"/>
                    </a:lnTo>
                    <a:lnTo>
                      <a:pt x="1432" y="705"/>
                    </a:lnTo>
                    <a:lnTo>
                      <a:pt x="2360" y="103"/>
                    </a:lnTo>
                    <a:lnTo>
                      <a:pt x="2430" y="67"/>
                    </a:lnTo>
                    <a:lnTo>
                      <a:pt x="2478" y="32"/>
                    </a:lnTo>
                    <a:lnTo>
                      <a:pt x="2517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88" name="Freeform 86"/>
              <p:cNvSpPr>
                <a:spLocks/>
              </p:cNvSpPr>
              <p:nvPr/>
            </p:nvSpPr>
            <p:spPr bwMode="auto">
              <a:xfrm>
                <a:off x="1733" y="2526"/>
                <a:ext cx="448" cy="310"/>
              </a:xfrm>
              <a:custGeom>
                <a:avLst/>
                <a:gdLst>
                  <a:gd name="T0" fmla="*/ 1482 w 2242"/>
                  <a:gd name="T1" fmla="*/ 0 h 1550"/>
                  <a:gd name="T2" fmla="*/ 1504 w 2242"/>
                  <a:gd name="T3" fmla="*/ 35 h 1550"/>
                  <a:gd name="T4" fmla="*/ 1777 w 2242"/>
                  <a:gd name="T5" fmla="*/ 467 h 1550"/>
                  <a:gd name="T6" fmla="*/ 1997 w 2242"/>
                  <a:gd name="T7" fmla="*/ 840 h 1550"/>
                  <a:gd name="T8" fmla="*/ 2029 w 2242"/>
                  <a:gd name="T9" fmla="*/ 894 h 1550"/>
                  <a:gd name="T10" fmla="*/ 2242 w 2242"/>
                  <a:gd name="T11" fmla="*/ 1235 h 1550"/>
                  <a:gd name="T12" fmla="*/ 1764 w 2242"/>
                  <a:gd name="T13" fmla="*/ 1465 h 1550"/>
                  <a:gd name="T14" fmla="*/ 1642 w 2242"/>
                  <a:gd name="T15" fmla="*/ 1540 h 1550"/>
                  <a:gd name="T16" fmla="*/ 1609 w 2242"/>
                  <a:gd name="T17" fmla="*/ 1547 h 1550"/>
                  <a:gd name="T18" fmla="*/ 1579 w 2242"/>
                  <a:gd name="T19" fmla="*/ 1550 h 1550"/>
                  <a:gd name="T20" fmla="*/ 1524 w 2242"/>
                  <a:gd name="T21" fmla="*/ 1547 h 1550"/>
                  <a:gd name="T22" fmla="*/ 761 w 2242"/>
                  <a:gd name="T23" fmla="*/ 1374 h 1550"/>
                  <a:gd name="T24" fmla="*/ 31 w 2242"/>
                  <a:gd name="T25" fmla="*/ 1199 h 1550"/>
                  <a:gd name="T26" fmla="*/ 13 w 2242"/>
                  <a:gd name="T27" fmla="*/ 822 h 1550"/>
                  <a:gd name="T28" fmla="*/ 0 w 2242"/>
                  <a:gd name="T29" fmla="*/ 507 h 1550"/>
                  <a:gd name="T30" fmla="*/ 353 w 2242"/>
                  <a:gd name="T31" fmla="*/ 419 h 1550"/>
                  <a:gd name="T32" fmla="*/ 1482 w 2242"/>
                  <a:gd name="T33" fmla="*/ 0 h 155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2242"/>
                  <a:gd name="T52" fmla="*/ 0 h 1550"/>
                  <a:gd name="T53" fmla="*/ 2242 w 2242"/>
                  <a:gd name="T54" fmla="*/ 1550 h 155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2242" h="1550">
                    <a:moveTo>
                      <a:pt x="1482" y="0"/>
                    </a:moveTo>
                    <a:lnTo>
                      <a:pt x="1504" y="35"/>
                    </a:lnTo>
                    <a:lnTo>
                      <a:pt x="1777" y="467"/>
                    </a:lnTo>
                    <a:lnTo>
                      <a:pt x="1997" y="840"/>
                    </a:lnTo>
                    <a:lnTo>
                      <a:pt x="2029" y="894"/>
                    </a:lnTo>
                    <a:lnTo>
                      <a:pt x="2242" y="1235"/>
                    </a:lnTo>
                    <a:lnTo>
                      <a:pt x="1764" y="1465"/>
                    </a:lnTo>
                    <a:lnTo>
                      <a:pt x="1642" y="1540"/>
                    </a:lnTo>
                    <a:lnTo>
                      <a:pt x="1609" y="1547"/>
                    </a:lnTo>
                    <a:lnTo>
                      <a:pt x="1579" y="1550"/>
                    </a:lnTo>
                    <a:lnTo>
                      <a:pt x="1524" y="1547"/>
                    </a:lnTo>
                    <a:lnTo>
                      <a:pt x="761" y="1374"/>
                    </a:lnTo>
                    <a:lnTo>
                      <a:pt x="31" y="1199"/>
                    </a:lnTo>
                    <a:lnTo>
                      <a:pt x="13" y="822"/>
                    </a:lnTo>
                    <a:lnTo>
                      <a:pt x="0" y="507"/>
                    </a:lnTo>
                    <a:lnTo>
                      <a:pt x="353" y="419"/>
                    </a:lnTo>
                    <a:lnTo>
                      <a:pt x="1482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89" name="Freeform 87"/>
              <p:cNvSpPr>
                <a:spLocks/>
              </p:cNvSpPr>
              <p:nvPr/>
            </p:nvSpPr>
            <p:spPr bwMode="auto">
              <a:xfrm>
                <a:off x="2055" y="2773"/>
                <a:ext cx="459" cy="751"/>
              </a:xfrm>
              <a:custGeom>
                <a:avLst/>
                <a:gdLst>
                  <a:gd name="T0" fmla="*/ 0 w 2295"/>
                  <a:gd name="T1" fmla="*/ 312 h 3757"/>
                  <a:gd name="T2" fmla="*/ 33 w 2295"/>
                  <a:gd name="T3" fmla="*/ 305 h 3757"/>
                  <a:gd name="T4" fmla="*/ 155 w 2295"/>
                  <a:gd name="T5" fmla="*/ 230 h 3757"/>
                  <a:gd name="T6" fmla="*/ 633 w 2295"/>
                  <a:gd name="T7" fmla="*/ 0 h 3757"/>
                  <a:gd name="T8" fmla="*/ 1166 w 2295"/>
                  <a:gd name="T9" fmla="*/ 852 h 3757"/>
                  <a:gd name="T10" fmla="*/ 2023 w 2295"/>
                  <a:gd name="T11" fmla="*/ 2277 h 3757"/>
                  <a:gd name="T12" fmla="*/ 2075 w 2295"/>
                  <a:gd name="T13" fmla="*/ 2375 h 3757"/>
                  <a:gd name="T14" fmla="*/ 2118 w 2295"/>
                  <a:gd name="T15" fmla="*/ 2502 h 3757"/>
                  <a:gd name="T16" fmla="*/ 2129 w 2295"/>
                  <a:gd name="T17" fmla="*/ 2592 h 3757"/>
                  <a:gd name="T18" fmla="*/ 2295 w 2295"/>
                  <a:gd name="T19" fmla="*/ 3535 h 3757"/>
                  <a:gd name="T20" fmla="*/ 2156 w 2295"/>
                  <a:gd name="T21" fmla="*/ 3757 h 3757"/>
                  <a:gd name="T22" fmla="*/ 1662 w 2295"/>
                  <a:gd name="T23" fmla="*/ 3207 h 3757"/>
                  <a:gd name="T24" fmla="*/ 967 w 2295"/>
                  <a:gd name="T25" fmla="*/ 2402 h 3757"/>
                  <a:gd name="T26" fmla="*/ 1008 w 2295"/>
                  <a:gd name="T27" fmla="*/ 2362 h 3757"/>
                  <a:gd name="T28" fmla="*/ 836 w 2295"/>
                  <a:gd name="T29" fmla="*/ 2160 h 3757"/>
                  <a:gd name="T30" fmla="*/ 770 w 2295"/>
                  <a:gd name="T31" fmla="*/ 2082 h 3757"/>
                  <a:gd name="T32" fmla="*/ 703 w 2295"/>
                  <a:gd name="T33" fmla="*/ 2006 h 3757"/>
                  <a:gd name="T34" fmla="*/ 657 w 2295"/>
                  <a:gd name="T35" fmla="*/ 1935 h 3757"/>
                  <a:gd name="T36" fmla="*/ 603 w 2295"/>
                  <a:gd name="T37" fmla="*/ 1855 h 3757"/>
                  <a:gd name="T38" fmla="*/ 147 w 2295"/>
                  <a:gd name="T39" fmla="*/ 944 h 3757"/>
                  <a:gd name="T40" fmla="*/ 45 w 2295"/>
                  <a:gd name="T41" fmla="*/ 419 h 3757"/>
                  <a:gd name="T42" fmla="*/ 30 w 2295"/>
                  <a:gd name="T43" fmla="*/ 365 h 3757"/>
                  <a:gd name="T44" fmla="*/ 0 w 2295"/>
                  <a:gd name="T45" fmla="*/ 312 h 3757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2295"/>
                  <a:gd name="T70" fmla="*/ 0 h 3757"/>
                  <a:gd name="T71" fmla="*/ 2295 w 2295"/>
                  <a:gd name="T72" fmla="*/ 3757 h 3757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2295" h="3757">
                    <a:moveTo>
                      <a:pt x="0" y="312"/>
                    </a:moveTo>
                    <a:lnTo>
                      <a:pt x="33" y="305"/>
                    </a:lnTo>
                    <a:lnTo>
                      <a:pt x="155" y="230"/>
                    </a:lnTo>
                    <a:lnTo>
                      <a:pt x="633" y="0"/>
                    </a:lnTo>
                    <a:lnTo>
                      <a:pt x="1166" y="852"/>
                    </a:lnTo>
                    <a:lnTo>
                      <a:pt x="2023" y="2277"/>
                    </a:lnTo>
                    <a:lnTo>
                      <a:pt x="2075" y="2375"/>
                    </a:lnTo>
                    <a:lnTo>
                      <a:pt x="2118" y="2502"/>
                    </a:lnTo>
                    <a:lnTo>
                      <a:pt x="2129" y="2592"/>
                    </a:lnTo>
                    <a:lnTo>
                      <a:pt x="2295" y="3535"/>
                    </a:lnTo>
                    <a:lnTo>
                      <a:pt x="2156" y="3757"/>
                    </a:lnTo>
                    <a:lnTo>
                      <a:pt x="1662" y="3207"/>
                    </a:lnTo>
                    <a:lnTo>
                      <a:pt x="967" y="2402"/>
                    </a:lnTo>
                    <a:lnTo>
                      <a:pt x="1008" y="2362"/>
                    </a:lnTo>
                    <a:lnTo>
                      <a:pt x="836" y="2160"/>
                    </a:lnTo>
                    <a:lnTo>
                      <a:pt x="770" y="2082"/>
                    </a:lnTo>
                    <a:lnTo>
                      <a:pt x="703" y="2006"/>
                    </a:lnTo>
                    <a:lnTo>
                      <a:pt x="657" y="1935"/>
                    </a:lnTo>
                    <a:lnTo>
                      <a:pt x="603" y="1855"/>
                    </a:lnTo>
                    <a:lnTo>
                      <a:pt x="147" y="944"/>
                    </a:lnTo>
                    <a:lnTo>
                      <a:pt x="45" y="419"/>
                    </a:lnTo>
                    <a:lnTo>
                      <a:pt x="30" y="365"/>
                    </a:lnTo>
                    <a:lnTo>
                      <a:pt x="0" y="312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90" name="Freeform 88"/>
              <p:cNvSpPr>
                <a:spLocks/>
              </p:cNvSpPr>
              <p:nvPr/>
            </p:nvSpPr>
            <p:spPr bwMode="auto">
              <a:xfrm>
                <a:off x="2075" y="3378"/>
                <a:ext cx="1102" cy="1467"/>
              </a:xfrm>
              <a:custGeom>
                <a:avLst/>
                <a:gdLst>
                  <a:gd name="T0" fmla="*/ 2281 w 5510"/>
                  <a:gd name="T1" fmla="*/ 394 h 7339"/>
                  <a:gd name="T2" fmla="*/ 2482 w 5510"/>
                  <a:gd name="T3" fmla="*/ 224 h 7339"/>
                  <a:gd name="T4" fmla="*/ 2979 w 5510"/>
                  <a:gd name="T5" fmla="*/ 50 h 7339"/>
                  <a:gd name="T6" fmla="*/ 3510 w 5510"/>
                  <a:gd name="T7" fmla="*/ 338 h 7339"/>
                  <a:gd name="T8" fmla="*/ 3742 w 5510"/>
                  <a:gd name="T9" fmla="*/ 397 h 7339"/>
                  <a:gd name="T10" fmla="*/ 3892 w 5510"/>
                  <a:gd name="T11" fmla="*/ 579 h 7339"/>
                  <a:gd name="T12" fmla="*/ 3832 w 5510"/>
                  <a:gd name="T13" fmla="*/ 852 h 7339"/>
                  <a:gd name="T14" fmla="*/ 3761 w 5510"/>
                  <a:gd name="T15" fmla="*/ 1017 h 7339"/>
                  <a:gd name="T16" fmla="*/ 3834 w 5510"/>
                  <a:gd name="T17" fmla="*/ 1222 h 7339"/>
                  <a:gd name="T18" fmla="*/ 3989 w 5510"/>
                  <a:gd name="T19" fmla="*/ 1446 h 7339"/>
                  <a:gd name="T20" fmla="*/ 4112 w 5510"/>
                  <a:gd name="T21" fmla="*/ 1815 h 7339"/>
                  <a:gd name="T22" fmla="*/ 4184 w 5510"/>
                  <a:gd name="T23" fmla="*/ 2195 h 7339"/>
                  <a:gd name="T24" fmla="*/ 4232 w 5510"/>
                  <a:gd name="T25" fmla="*/ 2413 h 7339"/>
                  <a:gd name="T26" fmla="*/ 4240 w 5510"/>
                  <a:gd name="T27" fmla="*/ 2682 h 7339"/>
                  <a:gd name="T28" fmla="*/ 4340 w 5510"/>
                  <a:gd name="T29" fmla="*/ 3060 h 7339"/>
                  <a:gd name="T30" fmla="*/ 4910 w 5510"/>
                  <a:gd name="T31" fmla="*/ 3044 h 7339"/>
                  <a:gd name="T32" fmla="*/ 5155 w 5510"/>
                  <a:gd name="T33" fmla="*/ 3102 h 7339"/>
                  <a:gd name="T34" fmla="*/ 5370 w 5510"/>
                  <a:gd name="T35" fmla="*/ 3064 h 7339"/>
                  <a:gd name="T36" fmla="*/ 4827 w 5510"/>
                  <a:gd name="T37" fmla="*/ 3957 h 7339"/>
                  <a:gd name="T38" fmla="*/ 5492 w 5510"/>
                  <a:gd name="T39" fmla="*/ 5427 h 7339"/>
                  <a:gd name="T40" fmla="*/ 5505 w 5510"/>
                  <a:gd name="T41" fmla="*/ 5647 h 7339"/>
                  <a:gd name="T42" fmla="*/ 5455 w 5510"/>
                  <a:gd name="T43" fmla="*/ 5892 h 7339"/>
                  <a:gd name="T44" fmla="*/ 5328 w 5510"/>
                  <a:gd name="T45" fmla="*/ 6208 h 7339"/>
                  <a:gd name="T46" fmla="*/ 5168 w 5510"/>
                  <a:gd name="T47" fmla="*/ 6465 h 7339"/>
                  <a:gd name="T48" fmla="*/ 4910 w 5510"/>
                  <a:gd name="T49" fmla="*/ 6749 h 7339"/>
                  <a:gd name="T50" fmla="*/ 4338 w 5510"/>
                  <a:gd name="T51" fmla="*/ 7233 h 7339"/>
                  <a:gd name="T52" fmla="*/ 96 w 5510"/>
                  <a:gd name="T53" fmla="*/ 5367 h 7339"/>
                  <a:gd name="T54" fmla="*/ 13 w 5510"/>
                  <a:gd name="T55" fmla="*/ 5289 h 7339"/>
                  <a:gd name="T56" fmla="*/ 4 w 5510"/>
                  <a:gd name="T57" fmla="*/ 5154 h 7339"/>
                  <a:gd name="T58" fmla="*/ 114 w 5510"/>
                  <a:gd name="T59" fmla="*/ 5067 h 7339"/>
                  <a:gd name="T60" fmla="*/ 911 w 5510"/>
                  <a:gd name="T61" fmla="*/ 4762 h 7339"/>
                  <a:gd name="T62" fmla="*/ 1029 w 5510"/>
                  <a:gd name="T63" fmla="*/ 4672 h 7339"/>
                  <a:gd name="T64" fmla="*/ 1183 w 5510"/>
                  <a:gd name="T65" fmla="*/ 4459 h 7339"/>
                  <a:gd name="T66" fmla="*/ 1354 w 5510"/>
                  <a:gd name="T67" fmla="*/ 4307 h 7339"/>
                  <a:gd name="T68" fmla="*/ 1471 w 5510"/>
                  <a:gd name="T69" fmla="*/ 4185 h 7339"/>
                  <a:gd name="T70" fmla="*/ 1484 w 5510"/>
                  <a:gd name="T71" fmla="*/ 3972 h 7339"/>
                  <a:gd name="T72" fmla="*/ 1451 w 5510"/>
                  <a:gd name="T73" fmla="*/ 3757 h 7339"/>
                  <a:gd name="T74" fmla="*/ 1309 w 5510"/>
                  <a:gd name="T75" fmla="*/ 3537 h 7339"/>
                  <a:gd name="T76" fmla="*/ 1059 w 5510"/>
                  <a:gd name="T77" fmla="*/ 3419 h 7339"/>
                  <a:gd name="T78" fmla="*/ 814 w 5510"/>
                  <a:gd name="T79" fmla="*/ 3369 h 7339"/>
                  <a:gd name="T80" fmla="*/ 421 w 5510"/>
                  <a:gd name="T81" fmla="*/ 2632 h 7339"/>
                  <a:gd name="T82" fmla="*/ 726 w 5510"/>
                  <a:gd name="T83" fmla="*/ 2492 h 7339"/>
                  <a:gd name="T84" fmla="*/ 1266 w 5510"/>
                  <a:gd name="T85" fmla="*/ 2145 h 7339"/>
                  <a:gd name="T86" fmla="*/ 1466 w 5510"/>
                  <a:gd name="T87" fmla="*/ 1977 h 7339"/>
                  <a:gd name="T88" fmla="*/ 1654 w 5510"/>
                  <a:gd name="T89" fmla="*/ 1790 h 7339"/>
                  <a:gd name="T90" fmla="*/ 1837 w 5510"/>
                  <a:gd name="T91" fmla="*/ 1502 h 7339"/>
                  <a:gd name="T92" fmla="*/ 1984 w 5510"/>
                  <a:gd name="T93" fmla="*/ 1251 h 7339"/>
                  <a:gd name="T94" fmla="*/ 2074 w 5510"/>
                  <a:gd name="T95" fmla="*/ 1014 h 7339"/>
                  <a:gd name="T96" fmla="*/ 2094 w 5510"/>
                  <a:gd name="T97" fmla="*/ 774 h 7339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5510"/>
                  <a:gd name="T148" fmla="*/ 0 h 7339"/>
                  <a:gd name="T149" fmla="*/ 5510 w 5510"/>
                  <a:gd name="T150" fmla="*/ 7339 h 7339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5510" h="7339">
                    <a:moveTo>
                      <a:pt x="2196" y="510"/>
                    </a:moveTo>
                    <a:lnTo>
                      <a:pt x="2223" y="469"/>
                    </a:lnTo>
                    <a:lnTo>
                      <a:pt x="2281" y="394"/>
                    </a:lnTo>
                    <a:lnTo>
                      <a:pt x="2331" y="334"/>
                    </a:lnTo>
                    <a:lnTo>
                      <a:pt x="2399" y="282"/>
                    </a:lnTo>
                    <a:lnTo>
                      <a:pt x="2482" y="224"/>
                    </a:lnTo>
                    <a:lnTo>
                      <a:pt x="2532" y="199"/>
                    </a:lnTo>
                    <a:lnTo>
                      <a:pt x="2617" y="167"/>
                    </a:lnTo>
                    <a:lnTo>
                      <a:pt x="2979" y="50"/>
                    </a:lnTo>
                    <a:lnTo>
                      <a:pt x="3204" y="0"/>
                    </a:lnTo>
                    <a:lnTo>
                      <a:pt x="3209" y="0"/>
                    </a:lnTo>
                    <a:lnTo>
                      <a:pt x="3510" y="338"/>
                    </a:lnTo>
                    <a:lnTo>
                      <a:pt x="3580" y="365"/>
                    </a:lnTo>
                    <a:lnTo>
                      <a:pt x="3657" y="375"/>
                    </a:lnTo>
                    <a:lnTo>
                      <a:pt x="3742" y="397"/>
                    </a:lnTo>
                    <a:lnTo>
                      <a:pt x="3815" y="448"/>
                    </a:lnTo>
                    <a:lnTo>
                      <a:pt x="3865" y="500"/>
                    </a:lnTo>
                    <a:lnTo>
                      <a:pt x="3892" y="579"/>
                    </a:lnTo>
                    <a:lnTo>
                      <a:pt x="3887" y="660"/>
                    </a:lnTo>
                    <a:lnTo>
                      <a:pt x="3877" y="749"/>
                    </a:lnTo>
                    <a:lnTo>
                      <a:pt x="3832" y="852"/>
                    </a:lnTo>
                    <a:lnTo>
                      <a:pt x="3802" y="900"/>
                    </a:lnTo>
                    <a:lnTo>
                      <a:pt x="3772" y="967"/>
                    </a:lnTo>
                    <a:lnTo>
                      <a:pt x="3761" y="1017"/>
                    </a:lnTo>
                    <a:lnTo>
                      <a:pt x="3765" y="1079"/>
                    </a:lnTo>
                    <a:lnTo>
                      <a:pt x="3809" y="1164"/>
                    </a:lnTo>
                    <a:lnTo>
                      <a:pt x="3834" y="1222"/>
                    </a:lnTo>
                    <a:lnTo>
                      <a:pt x="3882" y="1280"/>
                    </a:lnTo>
                    <a:lnTo>
                      <a:pt x="3937" y="1355"/>
                    </a:lnTo>
                    <a:lnTo>
                      <a:pt x="3989" y="1446"/>
                    </a:lnTo>
                    <a:lnTo>
                      <a:pt x="4064" y="1570"/>
                    </a:lnTo>
                    <a:lnTo>
                      <a:pt x="4089" y="1654"/>
                    </a:lnTo>
                    <a:lnTo>
                      <a:pt x="4112" y="1815"/>
                    </a:lnTo>
                    <a:lnTo>
                      <a:pt x="4132" y="1932"/>
                    </a:lnTo>
                    <a:lnTo>
                      <a:pt x="4162" y="2120"/>
                    </a:lnTo>
                    <a:lnTo>
                      <a:pt x="4184" y="2195"/>
                    </a:lnTo>
                    <a:lnTo>
                      <a:pt x="4212" y="2262"/>
                    </a:lnTo>
                    <a:lnTo>
                      <a:pt x="4234" y="2344"/>
                    </a:lnTo>
                    <a:lnTo>
                      <a:pt x="4232" y="2413"/>
                    </a:lnTo>
                    <a:lnTo>
                      <a:pt x="4222" y="2617"/>
                    </a:lnTo>
                    <a:lnTo>
                      <a:pt x="4220" y="2647"/>
                    </a:lnTo>
                    <a:lnTo>
                      <a:pt x="4240" y="2682"/>
                    </a:lnTo>
                    <a:lnTo>
                      <a:pt x="4262" y="2730"/>
                    </a:lnTo>
                    <a:lnTo>
                      <a:pt x="4282" y="2797"/>
                    </a:lnTo>
                    <a:lnTo>
                      <a:pt x="4340" y="3060"/>
                    </a:lnTo>
                    <a:lnTo>
                      <a:pt x="4720" y="3060"/>
                    </a:lnTo>
                    <a:lnTo>
                      <a:pt x="4805" y="3050"/>
                    </a:lnTo>
                    <a:lnTo>
                      <a:pt x="4910" y="3044"/>
                    </a:lnTo>
                    <a:lnTo>
                      <a:pt x="4994" y="3060"/>
                    </a:lnTo>
                    <a:lnTo>
                      <a:pt x="5062" y="3089"/>
                    </a:lnTo>
                    <a:lnTo>
                      <a:pt x="5155" y="3102"/>
                    </a:lnTo>
                    <a:lnTo>
                      <a:pt x="5240" y="3104"/>
                    </a:lnTo>
                    <a:lnTo>
                      <a:pt x="5295" y="3094"/>
                    </a:lnTo>
                    <a:lnTo>
                      <a:pt x="5370" y="3064"/>
                    </a:lnTo>
                    <a:lnTo>
                      <a:pt x="5440" y="3044"/>
                    </a:lnTo>
                    <a:lnTo>
                      <a:pt x="4830" y="3909"/>
                    </a:lnTo>
                    <a:lnTo>
                      <a:pt x="4827" y="3957"/>
                    </a:lnTo>
                    <a:lnTo>
                      <a:pt x="5015" y="4534"/>
                    </a:lnTo>
                    <a:lnTo>
                      <a:pt x="5467" y="5390"/>
                    </a:lnTo>
                    <a:lnTo>
                      <a:pt x="5492" y="5427"/>
                    </a:lnTo>
                    <a:lnTo>
                      <a:pt x="5507" y="5484"/>
                    </a:lnTo>
                    <a:lnTo>
                      <a:pt x="5510" y="5562"/>
                    </a:lnTo>
                    <a:lnTo>
                      <a:pt x="5505" y="5647"/>
                    </a:lnTo>
                    <a:lnTo>
                      <a:pt x="5498" y="5720"/>
                    </a:lnTo>
                    <a:lnTo>
                      <a:pt x="5477" y="5797"/>
                    </a:lnTo>
                    <a:lnTo>
                      <a:pt x="5455" y="5892"/>
                    </a:lnTo>
                    <a:lnTo>
                      <a:pt x="5423" y="5969"/>
                    </a:lnTo>
                    <a:lnTo>
                      <a:pt x="5375" y="6115"/>
                    </a:lnTo>
                    <a:lnTo>
                      <a:pt x="5328" y="6208"/>
                    </a:lnTo>
                    <a:lnTo>
                      <a:pt x="5290" y="6277"/>
                    </a:lnTo>
                    <a:lnTo>
                      <a:pt x="5232" y="6380"/>
                    </a:lnTo>
                    <a:lnTo>
                      <a:pt x="5168" y="6465"/>
                    </a:lnTo>
                    <a:lnTo>
                      <a:pt x="5095" y="6559"/>
                    </a:lnTo>
                    <a:lnTo>
                      <a:pt x="5004" y="6652"/>
                    </a:lnTo>
                    <a:lnTo>
                      <a:pt x="4910" y="6749"/>
                    </a:lnTo>
                    <a:lnTo>
                      <a:pt x="4825" y="6830"/>
                    </a:lnTo>
                    <a:lnTo>
                      <a:pt x="4500" y="7123"/>
                    </a:lnTo>
                    <a:lnTo>
                      <a:pt x="4338" y="7233"/>
                    </a:lnTo>
                    <a:lnTo>
                      <a:pt x="4272" y="7272"/>
                    </a:lnTo>
                    <a:lnTo>
                      <a:pt x="4085" y="7339"/>
                    </a:lnTo>
                    <a:lnTo>
                      <a:pt x="96" y="5367"/>
                    </a:lnTo>
                    <a:lnTo>
                      <a:pt x="61" y="5349"/>
                    </a:lnTo>
                    <a:lnTo>
                      <a:pt x="33" y="5324"/>
                    </a:lnTo>
                    <a:lnTo>
                      <a:pt x="13" y="5289"/>
                    </a:lnTo>
                    <a:lnTo>
                      <a:pt x="8" y="5249"/>
                    </a:lnTo>
                    <a:lnTo>
                      <a:pt x="0" y="5212"/>
                    </a:lnTo>
                    <a:lnTo>
                      <a:pt x="4" y="5154"/>
                    </a:lnTo>
                    <a:lnTo>
                      <a:pt x="19" y="5127"/>
                    </a:lnTo>
                    <a:lnTo>
                      <a:pt x="58" y="5102"/>
                    </a:lnTo>
                    <a:lnTo>
                      <a:pt x="114" y="5067"/>
                    </a:lnTo>
                    <a:lnTo>
                      <a:pt x="199" y="5044"/>
                    </a:lnTo>
                    <a:lnTo>
                      <a:pt x="338" y="5002"/>
                    </a:lnTo>
                    <a:lnTo>
                      <a:pt x="911" y="4762"/>
                    </a:lnTo>
                    <a:lnTo>
                      <a:pt x="949" y="4745"/>
                    </a:lnTo>
                    <a:lnTo>
                      <a:pt x="991" y="4707"/>
                    </a:lnTo>
                    <a:lnTo>
                      <a:pt x="1029" y="4672"/>
                    </a:lnTo>
                    <a:lnTo>
                      <a:pt x="1079" y="4619"/>
                    </a:lnTo>
                    <a:lnTo>
                      <a:pt x="1146" y="4534"/>
                    </a:lnTo>
                    <a:lnTo>
                      <a:pt x="1183" y="4459"/>
                    </a:lnTo>
                    <a:lnTo>
                      <a:pt x="1224" y="4394"/>
                    </a:lnTo>
                    <a:lnTo>
                      <a:pt x="1281" y="4349"/>
                    </a:lnTo>
                    <a:lnTo>
                      <a:pt x="1354" y="4307"/>
                    </a:lnTo>
                    <a:lnTo>
                      <a:pt x="1399" y="4280"/>
                    </a:lnTo>
                    <a:lnTo>
                      <a:pt x="1447" y="4249"/>
                    </a:lnTo>
                    <a:lnTo>
                      <a:pt x="1471" y="4185"/>
                    </a:lnTo>
                    <a:lnTo>
                      <a:pt x="1482" y="4125"/>
                    </a:lnTo>
                    <a:lnTo>
                      <a:pt x="1486" y="4057"/>
                    </a:lnTo>
                    <a:lnTo>
                      <a:pt x="1484" y="3972"/>
                    </a:lnTo>
                    <a:lnTo>
                      <a:pt x="1471" y="3877"/>
                    </a:lnTo>
                    <a:lnTo>
                      <a:pt x="1469" y="3822"/>
                    </a:lnTo>
                    <a:lnTo>
                      <a:pt x="1451" y="3757"/>
                    </a:lnTo>
                    <a:lnTo>
                      <a:pt x="1419" y="3672"/>
                    </a:lnTo>
                    <a:lnTo>
                      <a:pt x="1366" y="3597"/>
                    </a:lnTo>
                    <a:lnTo>
                      <a:pt x="1309" y="3537"/>
                    </a:lnTo>
                    <a:lnTo>
                      <a:pt x="1239" y="3479"/>
                    </a:lnTo>
                    <a:lnTo>
                      <a:pt x="1152" y="3450"/>
                    </a:lnTo>
                    <a:lnTo>
                      <a:pt x="1059" y="3419"/>
                    </a:lnTo>
                    <a:lnTo>
                      <a:pt x="971" y="3409"/>
                    </a:lnTo>
                    <a:lnTo>
                      <a:pt x="884" y="3394"/>
                    </a:lnTo>
                    <a:lnTo>
                      <a:pt x="814" y="3369"/>
                    </a:lnTo>
                    <a:lnTo>
                      <a:pt x="749" y="3320"/>
                    </a:lnTo>
                    <a:lnTo>
                      <a:pt x="712" y="3274"/>
                    </a:lnTo>
                    <a:lnTo>
                      <a:pt x="421" y="2632"/>
                    </a:lnTo>
                    <a:lnTo>
                      <a:pt x="521" y="2585"/>
                    </a:lnTo>
                    <a:lnTo>
                      <a:pt x="631" y="2539"/>
                    </a:lnTo>
                    <a:lnTo>
                      <a:pt x="726" y="2492"/>
                    </a:lnTo>
                    <a:lnTo>
                      <a:pt x="868" y="2427"/>
                    </a:lnTo>
                    <a:lnTo>
                      <a:pt x="1026" y="2320"/>
                    </a:lnTo>
                    <a:lnTo>
                      <a:pt x="1266" y="2145"/>
                    </a:lnTo>
                    <a:lnTo>
                      <a:pt x="1324" y="2092"/>
                    </a:lnTo>
                    <a:lnTo>
                      <a:pt x="1393" y="2029"/>
                    </a:lnTo>
                    <a:lnTo>
                      <a:pt x="1466" y="1977"/>
                    </a:lnTo>
                    <a:lnTo>
                      <a:pt x="1521" y="1919"/>
                    </a:lnTo>
                    <a:lnTo>
                      <a:pt x="1569" y="1877"/>
                    </a:lnTo>
                    <a:lnTo>
                      <a:pt x="1654" y="1790"/>
                    </a:lnTo>
                    <a:lnTo>
                      <a:pt x="1741" y="1660"/>
                    </a:lnTo>
                    <a:lnTo>
                      <a:pt x="1802" y="1572"/>
                    </a:lnTo>
                    <a:lnTo>
                      <a:pt x="1837" y="1502"/>
                    </a:lnTo>
                    <a:lnTo>
                      <a:pt x="1889" y="1429"/>
                    </a:lnTo>
                    <a:lnTo>
                      <a:pt x="1936" y="1336"/>
                    </a:lnTo>
                    <a:lnTo>
                      <a:pt x="1984" y="1251"/>
                    </a:lnTo>
                    <a:lnTo>
                      <a:pt x="2016" y="1180"/>
                    </a:lnTo>
                    <a:lnTo>
                      <a:pt x="2059" y="1095"/>
                    </a:lnTo>
                    <a:lnTo>
                      <a:pt x="2074" y="1014"/>
                    </a:lnTo>
                    <a:lnTo>
                      <a:pt x="2092" y="954"/>
                    </a:lnTo>
                    <a:lnTo>
                      <a:pt x="2104" y="880"/>
                    </a:lnTo>
                    <a:lnTo>
                      <a:pt x="2094" y="774"/>
                    </a:lnTo>
                    <a:lnTo>
                      <a:pt x="2057" y="732"/>
                    </a:lnTo>
                    <a:lnTo>
                      <a:pt x="2196" y="51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91" name="Freeform 89"/>
              <p:cNvSpPr>
                <a:spLocks/>
              </p:cNvSpPr>
              <p:nvPr/>
            </p:nvSpPr>
            <p:spPr bwMode="auto">
              <a:xfrm>
                <a:off x="1944" y="1220"/>
                <a:ext cx="311" cy="401"/>
              </a:xfrm>
              <a:custGeom>
                <a:avLst/>
                <a:gdLst>
                  <a:gd name="T0" fmla="*/ 335 w 1555"/>
                  <a:gd name="T1" fmla="*/ 920 h 2005"/>
                  <a:gd name="T2" fmla="*/ 337 w 1555"/>
                  <a:gd name="T3" fmla="*/ 917 h 2005"/>
                  <a:gd name="T4" fmla="*/ 557 w 1555"/>
                  <a:gd name="T5" fmla="*/ 762 h 2005"/>
                  <a:gd name="T6" fmla="*/ 602 w 1555"/>
                  <a:gd name="T7" fmla="*/ 712 h 2005"/>
                  <a:gd name="T8" fmla="*/ 675 w 1555"/>
                  <a:gd name="T9" fmla="*/ 658 h 2005"/>
                  <a:gd name="T10" fmla="*/ 735 w 1555"/>
                  <a:gd name="T11" fmla="*/ 615 h 2005"/>
                  <a:gd name="T12" fmla="*/ 793 w 1555"/>
                  <a:gd name="T13" fmla="*/ 550 h 2005"/>
                  <a:gd name="T14" fmla="*/ 1015 w 1555"/>
                  <a:gd name="T15" fmla="*/ 300 h 2005"/>
                  <a:gd name="T16" fmla="*/ 1057 w 1555"/>
                  <a:gd name="T17" fmla="*/ 255 h 2005"/>
                  <a:gd name="T18" fmla="*/ 1098 w 1555"/>
                  <a:gd name="T19" fmla="*/ 227 h 2005"/>
                  <a:gd name="T20" fmla="*/ 1140 w 1555"/>
                  <a:gd name="T21" fmla="*/ 205 h 2005"/>
                  <a:gd name="T22" fmla="*/ 1185 w 1555"/>
                  <a:gd name="T23" fmla="*/ 168 h 2005"/>
                  <a:gd name="T24" fmla="*/ 1268 w 1555"/>
                  <a:gd name="T25" fmla="*/ 87 h 2005"/>
                  <a:gd name="T26" fmla="*/ 1387 w 1555"/>
                  <a:gd name="T27" fmla="*/ 0 h 2005"/>
                  <a:gd name="T28" fmla="*/ 1403 w 1555"/>
                  <a:gd name="T29" fmla="*/ 87 h 2005"/>
                  <a:gd name="T30" fmla="*/ 1555 w 1555"/>
                  <a:gd name="T31" fmla="*/ 708 h 2005"/>
                  <a:gd name="T32" fmla="*/ 1245 w 1555"/>
                  <a:gd name="T33" fmla="*/ 928 h 2005"/>
                  <a:gd name="T34" fmla="*/ 1202 w 1555"/>
                  <a:gd name="T35" fmla="*/ 953 h 2005"/>
                  <a:gd name="T36" fmla="*/ 1171 w 1555"/>
                  <a:gd name="T37" fmla="*/ 978 h 2005"/>
                  <a:gd name="T38" fmla="*/ 1155 w 1555"/>
                  <a:gd name="T39" fmla="*/ 1015 h 2005"/>
                  <a:gd name="T40" fmla="*/ 1171 w 1555"/>
                  <a:gd name="T41" fmla="*/ 1035 h 2005"/>
                  <a:gd name="T42" fmla="*/ 1192 w 1555"/>
                  <a:gd name="T43" fmla="*/ 1035 h 2005"/>
                  <a:gd name="T44" fmla="*/ 1217 w 1555"/>
                  <a:gd name="T45" fmla="*/ 1027 h 2005"/>
                  <a:gd name="T46" fmla="*/ 1460 w 1555"/>
                  <a:gd name="T47" fmla="*/ 1015 h 2005"/>
                  <a:gd name="T48" fmla="*/ 1528 w 1555"/>
                  <a:gd name="T49" fmla="*/ 1230 h 2005"/>
                  <a:gd name="T50" fmla="*/ 780 w 1555"/>
                  <a:gd name="T51" fmla="*/ 1735 h 2005"/>
                  <a:gd name="T52" fmla="*/ 390 w 1555"/>
                  <a:gd name="T53" fmla="*/ 2005 h 2005"/>
                  <a:gd name="T54" fmla="*/ 387 w 1555"/>
                  <a:gd name="T55" fmla="*/ 2005 h 2005"/>
                  <a:gd name="T56" fmla="*/ 179 w 1555"/>
                  <a:gd name="T57" fmla="*/ 1662 h 2005"/>
                  <a:gd name="T58" fmla="*/ 0 w 1555"/>
                  <a:gd name="T59" fmla="*/ 1768 h 2005"/>
                  <a:gd name="T60" fmla="*/ 335 w 1555"/>
                  <a:gd name="T61" fmla="*/ 920 h 2005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1555"/>
                  <a:gd name="T94" fmla="*/ 0 h 2005"/>
                  <a:gd name="T95" fmla="*/ 1555 w 1555"/>
                  <a:gd name="T96" fmla="*/ 2005 h 2005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1555" h="2005">
                    <a:moveTo>
                      <a:pt x="335" y="920"/>
                    </a:moveTo>
                    <a:lnTo>
                      <a:pt x="337" y="917"/>
                    </a:lnTo>
                    <a:lnTo>
                      <a:pt x="557" y="762"/>
                    </a:lnTo>
                    <a:lnTo>
                      <a:pt x="602" y="712"/>
                    </a:lnTo>
                    <a:lnTo>
                      <a:pt x="675" y="658"/>
                    </a:lnTo>
                    <a:lnTo>
                      <a:pt x="735" y="615"/>
                    </a:lnTo>
                    <a:lnTo>
                      <a:pt x="793" y="550"/>
                    </a:lnTo>
                    <a:lnTo>
                      <a:pt x="1015" y="300"/>
                    </a:lnTo>
                    <a:lnTo>
                      <a:pt x="1057" y="255"/>
                    </a:lnTo>
                    <a:lnTo>
                      <a:pt x="1098" y="227"/>
                    </a:lnTo>
                    <a:lnTo>
                      <a:pt x="1140" y="205"/>
                    </a:lnTo>
                    <a:lnTo>
                      <a:pt x="1185" y="168"/>
                    </a:lnTo>
                    <a:lnTo>
                      <a:pt x="1268" y="87"/>
                    </a:lnTo>
                    <a:lnTo>
                      <a:pt x="1387" y="0"/>
                    </a:lnTo>
                    <a:lnTo>
                      <a:pt x="1403" y="87"/>
                    </a:lnTo>
                    <a:lnTo>
                      <a:pt x="1555" y="708"/>
                    </a:lnTo>
                    <a:lnTo>
                      <a:pt x="1245" y="928"/>
                    </a:lnTo>
                    <a:lnTo>
                      <a:pt x="1202" y="953"/>
                    </a:lnTo>
                    <a:lnTo>
                      <a:pt x="1171" y="978"/>
                    </a:lnTo>
                    <a:lnTo>
                      <a:pt x="1155" y="1015"/>
                    </a:lnTo>
                    <a:lnTo>
                      <a:pt x="1171" y="1035"/>
                    </a:lnTo>
                    <a:lnTo>
                      <a:pt x="1192" y="1035"/>
                    </a:lnTo>
                    <a:lnTo>
                      <a:pt x="1217" y="1027"/>
                    </a:lnTo>
                    <a:lnTo>
                      <a:pt x="1460" y="1015"/>
                    </a:lnTo>
                    <a:lnTo>
                      <a:pt x="1528" y="1230"/>
                    </a:lnTo>
                    <a:lnTo>
                      <a:pt x="780" y="1735"/>
                    </a:lnTo>
                    <a:lnTo>
                      <a:pt x="390" y="2005"/>
                    </a:lnTo>
                    <a:lnTo>
                      <a:pt x="387" y="2005"/>
                    </a:lnTo>
                    <a:lnTo>
                      <a:pt x="179" y="1662"/>
                    </a:lnTo>
                    <a:lnTo>
                      <a:pt x="0" y="1768"/>
                    </a:lnTo>
                    <a:lnTo>
                      <a:pt x="335" y="92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92" name="Freeform 90"/>
              <p:cNvSpPr>
                <a:spLocks/>
              </p:cNvSpPr>
              <p:nvPr/>
            </p:nvSpPr>
            <p:spPr bwMode="auto">
              <a:xfrm>
                <a:off x="2034" y="905"/>
                <a:ext cx="104" cy="176"/>
              </a:xfrm>
              <a:custGeom>
                <a:avLst/>
                <a:gdLst>
                  <a:gd name="T0" fmla="*/ 350 w 520"/>
                  <a:gd name="T1" fmla="*/ 870 h 884"/>
                  <a:gd name="T2" fmla="*/ 198 w 520"/>
                  <a:gd name="T3" fmla="*/ 884 h 884"/>
                  <a:gd name="T4" fmla="*/ 0 w 520"/>
                  <a:gd name="T5" fmla="*/ 0 h 884"/>
                  <a:gd name="T6" fmla="*/ 360 w 520"/>
                  <a:gd name="T7" fmla="*/ 87 h 884"/>
                  <a:gd name="T8" fmla="*/ 370 w 520"/>
                  <a:gd name="T9" fmla="*/ 137 h 884"/>
                  <a:gd name="T10" fmla="*/ 368 w 520"/>
                  <a:gd name="T11" fmla="*/ 189 h 884"/>
                  <a:gd name="T12" fmla="*/ 370 w 520"/>
                  <a:gd name="T13" fmla="*/ 245 h 884"/>
                  <a:gd name="T14" fmla="*/ 380 w 520"/>
                  <a:gd name="T15" fmla="*/ 314 h 884"/>
                  <a:gd name="T16" fmla="*/ 515 w 520"/>
                  <a:gd name="T17" fmla="*/ 704 h 884"/>
                  <a:gd name="T18" fmla="*/ 520 w 520"/>
                  <a:gd name="T19" fmla="*/ 739 h 884"/>
                  <a:gd name="T20" fmla="*/ 520 w 520"/>
                  <a:gd name="T21" fmla="*/ 779 h 884"/>
                  <a:gd name="T22" fmla="*/ 497 w 520"/>
                  <a:gd name="T23" fmla="*/ 807 h 884"/>
                  <a:gd name="T24" fmla="*/ 350 w 520"/>
                  <a:gd name="T25" fmla="*/ 870 h 88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520"/>
                  <a:gd name="T40" fmla="*/ 0 h 884"/>
                  <a:gd name="T41" fmla="*/ 520 w 520"/>
                  <a:gd name="T42" fmla="*/ 884 h 884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520" h="884">
                    <a:moveTo>
                      <a:pt x="350" y="870"/>
                    </a:moveTo>
                    <a:lnTo>
                      <a:pt x="198" y="884"/>
                    </a:lnTo>
                    <a:lnTo>
                      <a:pt x="0" y="0"/>
                    </a:lnTo>
                    <a:lnTo>
                      <a:pt x="360" y="87"/>
                    </a:lnTo>
                    <a:lnTo>
                      <a:pt x="370" y="137"/>
                    </a:lnTo>
                    <a:lnTo>
                      <a:pt x="368" y="189"/>
                    </a:lnTo>
                    <a:lnTo>
                      <a:pt x="370" y="245"/>
                    </a:lnTo>
                    <a:lnTo>
                      <a:pt x="380" y="314"/>
                    </a:lnTo>
                    <a:lnTo>
                      <a:pt x="515" y="704"/>
                    </a:lnTo>
                    <a:lnTo>
                      <a:pt x="520" y="739"/>
                    </a:lnTo>
                    <a:lnTo>
                      <a:pt x="520" y="779"/>
                    </a:lnTo>
                    <a:lnTo>
                      <a:pt x="497" y="807"/>
                    </a:lnTo>
                    <a:lnTo>
                      <a:pt x="350" y="87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93" name="Freeform 91"/>
              <p:cNvSpPr>
                <a:spLocks/>
              </p:cNvSpPr>
              <p:nvPr/>
            </p:nvSpPr>
            <p:spPr bwMode="auto">
              <a:xfrm>
                <a:off x="1871" y="618"/>
                <a:ext cx="301" cy="513"/>
              </a:xfrm>
              <a:custGeom>
                <a:avLst/>
                <a:gdLst>
                  <a:gd name="T0" fmla="*/ 851 w 1503"/>
                  <a:gd name="T1" fmla="*/ 0 h 2567"/>
                  <a:gd name="T2" fmla="*/ 1053 w 1503"/>
                  <a:gd name="T3" fmla="*/ 1492 h 2567"/>
                  <a:gd name="T4" fmla="*/ 813 w 1503"/>
                  <a:gd name="T5" fmla="*/ 1435 h 2567"/>
                  <a:gd name="T6" fmla="*/ 1011 w 1503"/>
                  <a:gd name="T7" fmla="*/ 2319 h 2567"/>
                  <a:gd name="T8" fmla="*/ 1163 w 1503"/>
                  <a:gd name="T9" fmla="*/ 2305 h 2567"/>
                  <a:gd name="T10" fmla="*/ 1310 w 1503"/>
                  <a:gd name="T11" fmla="*/ 2242 h 2567"/>
                  <a:gd name="T12" fmla="*/ 1333 w 1503"/>
                  <a:gd name="T13" fmla="*/ 2214 h 2567"/>
                  <a:gd name="T14" fmla="*/ 1333 w 1503"/>
                  <a:gd name="T15" fmla="*/ 2174 h 2567"/>
                  <a:gd name="T16" fmla="*/ 1328 w 1503"/>
                  <a:gd name="T17" fmla="*/ 2139 h 2567"/>
                  <a:gd name="T18" fmla="*/ 1193 w 1503"/>
                  <a:gd name="T19" fmla="*/ 1749 h 2567"/>
                  <a:gd name="T20" fmla="*/ 1183 w 1503"/>
                  <a:gd name="T21" fmla="*/ 1680 h 2567"/>
                  <a:gd name="T22" fmla="*/ 1181 w 1503"/>
                  <a:gd name="T23" fmla="*/ 1624 h 2567"/>
                  <a:gd name="T24" fmla="*/ 1183 w 1503"/>
                  <a:gd name="T25" fmla="*/ 1572 h 2567"/>
                  <a:gd name="T26" fmla="*/ 1173 w 1503"/>
                  <a:gd name="T27" fmla="*/ 1522 h 2567"/>
                  <a:gd name="T28" fmla="*/ 1053 w 1503"/>
                  <a:gd name="T29" fmla="*/ 1492 h 2567"/>
                  <a:gd name="T30" fmla="*/ 851 w 1503"/>
                  <a:gd name="T31" fmla="*/ 0 h 2567"/>
                  <a:gd name="T32" fmla="*/ 855 w 1503"/>
                  <a:gd name="T33" fmla="*/ 2 h 2567"/>
                  <a:gd name="T34" fmla="*/ 1188 w 1503"/>
                  <a:gd name="T35" fmla="*/ 202 h 2567"/>
                  <a:gd name="T36" fmla="*/ 1503 w 1503"/>
                  <a:gd name="T37" fmla="*/ 435 h 2567"/>
                  <a:gd name="T38" fmla="*/ 1241 w 1503"/>
                  <a:gd name="T39" fmla="*/ 822 h 2567"/>
                  <a:gd name="T40" fmla="*/ 1231 w 1503"/>
                  <a:gd name="T41" fmla="*/ 850 h 2567"/>
                  <a:gd name="T42" fmla="*/ 1228 w 1503"/>
                  <a:gd name="T43" fmla="*/ 885 h 2567"/>
                  <a:gd name="T44" fmla="*/ 1243 w 1503"/>
                  <a:gd name="T45" fmla="*/ 917 h 2567"/>
                  <a:gd name="T46" fmla="*/ 1256 w 1503"/>
                  <a:gd name="T47" fmla="*/ 972 h 2567"/>
                  <a:gd name="T48" fmla="*/ 1266 w 1503"/>
                  <a:gd name="T49" fmla="*/ 1152 h 2567"/>
                  <a:gd name="T50" fmla="*/ 1266 w 1503"/>
                  <a:gd name="T51" fmla="*/ 1195 h 2567"/>
                  <a:gd name="T52" fmla="*/ 1266 w 1503"/>
                  <a:gd name="T53" fmla="*/ 1212 h 2567"/>
                  <a:gd name="T54" fmla="*/ 1250 w 1503"/>
                  <a:gd name="T55" fmla="*/ 1269 h 2567"/>
                  <a:gd name="T56" fmla="*/ 1235 w 1503"/>
                  <a:gd name="T57" fmla="*/ 1322 h 2567"/>
                  <a:gd name="T58" fmla="*/ 1223 w 1503"/>
                  <a:gd name="T59" fmla="*/ 1375 h 2567"/>
                  <a:gd name="T60" fmla="*/ 1213 w 1503"/>
                  <a:gd name="T61" fmla="*/ 1437 h 2567"/>
                  <a:gd name="T62" fmla="*/ 1200 w 1503"/>
                  <a:gd name="T63" fmla="*/ 1497 h 2567"/>
                  <a:gd name="T64" fmla="*/ 1206 w 1503"/>
                  <a:gd name="T65" fmla="*/ 1542 h 2567"/>
                  <a:gd name="T66" fmla="*/ 1218 w 1503"/>
                  <a:gd name="T67" fmla="*/ 1595 h 2567"/>
                  <a:gd name="T68" fmla="*/ 1235 w 1503"/>
                  <a:gd name="T69" fmla="*/ 1624 h 2567"/>
                  <a:gd name="T70" fmla="*/ 1260 w 1503"/>
                  <a:gd name="T71" fmla="*/ 1667 h 2567"/>
                  <a:gd name="T72" fmla="*/ 1303 w 1503"/>
                  <a:gd name="T73" fmla="*/ 1722 h 2567"/>
                  <a:gd name="T74" fmla="*/ 1328 w 1503"/>
                  <a:gd name="T75" fmla="*/ 1792 h 2567"/>
                  <a:gd name="T76" fmla="*/ 1370 w 1503"/>
                  <a:gd name="T77" fmla="*/ 1909 h 2567"/>
                  <a:gd name="T78" fmla="*/ 1403 w 1503"/>
                  <a:gd name="T79" fmla="*/ 2064 h 2567"/>
                  <a:gd name="T80" fmla="*/ 1448 w 1503"/>
                  <a:gd name="T81" fmla="*/ 2277 h 2567"/>
                  <a:gd name="T82" fmla="*/ 1160 w 1503"/>
                  <a:gd name="T83" fmla="*/ 2444 h 2567"/>
                  <a:gd name="T84" fmla="*/ 968 w 1503"/>
                  <a:gd name="T85" fmla="*/ 2567 h 2567"/>
                  <a:gd name="T86" fmla="*/ 940 w 1503"/>
                  <a:gd name="T87" fmla="*/ 2482 h 2567"/>
                  <a:gd name="T88" fmla="*/ 780 w 1503"/>
                  <a:gd name="T89" fmla="*/ 1830 h 2567"/>
                  <a:gd name="T90" fmla="*/ 743 w 1503"/>
                  <a:gd name="T91" fmla="*/ 1697 h 2567"/>
                  <a:gd name="T92" fmla="*/ 683 w 1503"/>
                  <a:gd name="T93" fmla="*/ 1579 h 2567"/>
                  <a:gd name="T94" fmla="*/ 602 w 1503"/>
                  <a:gd name="T95" fmla="*/ 1464 h 2567"/>
                  <a:gd name="T96" fmla="*/ 517 w 1503"/>
                  <a:gd name="T97" fmla="*/ 1371 h 2567"/>
                  <a:gd name="T98" fmla="*/ 500 w 1503"/>
                  <a:gd name="T99" fmla="*/ 1357 h 2567"/>
                  <a:gd name="T100" fmla="*/ 420 w 1503"/>
                  <a:gd name="T101" fmla="*/ 1294 h 2567"/>
                  <a:gd name="T102" fmla="*/ 345 w 1503"/>
                  <a:gd name="T103" fmla="*/ 1259 h 2567"/>
                  <a:gd name="T104" fmla="*/ 0 w 1503"/>
                  <a:gd name="T105" fmla="*/ 1142 h 2567"/>
                  <a:gd name="T106" fmla="*/ 345 w 1503"/>
                  <a:gd name="T107" fmla="*/ 282 h 2567"/>
                  <a:gd name="T108" fmla="*/ 610 w 1503"/>
                  <a:gd name="T109" fmla="*/ 392 h 2567"/>
                  <a:gd name="T110" fmla="*/ 851 w 1503"/>
                  <a:gd name="T111" fmla="*/ 0 h 2567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503"/>
                  <a:gd name="T169" fmla="*/ 0 h 2567"/>
                  <a:gd name="T170" fmla="*/ 1503 w 1503"/>
                  <a:gd name="T171" fmla="*/ 2567 h 2567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503" h="2567">
                    <a:moveTo>
                      <a:pt x="851" y="0"/>
                    </a:moveTo>
                    <a:lnTo>
                      <a:pt x="1053" y="1492"/>
                    </a:lnTo>
                    <a:lnTo>
                      <a:pt x="813" y="1435"/>
                    </a:lnTo>
                    <a:lnTo>
                      <a:pt x="1011" y="2319"/>
                    </a:lnTo>
                    <a:lnTo>
                      <a:pt x="1163" y="2305"/>
                    </a:lnTo>
                    <a:lnTo>
                      <a:pt x="1310" y="2242"/>
                    </a:lnTo>
                    <a:lnTo>
                      <a:pt x="1333" y="2214"/>
                    </a:lnTo>
                    <a:lnTo>
                      <a:pt x="1333" y="2174"/>
                    </a:lnTo>
                    <a:lnTo>
                      <a:pt x="1328" y="2139"/>
                    </a:lnTo>
                    <a:lnTo>
                      <a:pt x="1193" y="1749"/>
                    </a:lnTo>
                    <a:lnTo>
                      <a:pt x="1183" y="1680"/>
                    </a:lnTo>
                    <a:lnTo>
                      <a:pt x="1181" y="1624"/>
                    </a:lnTo>
                    <a:lnTo>
                      <a:pt x="1183" y="1572"/>
                    </a:lnTo>
                    <a:lnTo>
                      <a:pt x="1173" y="1522"/>
                    </a:lnTo>
                    <a:lnTo>
                      <a:pt x="1053" y="1492"/>
                    </a:lnTo>
                    <a:lnTo>
                      <a:pt x="851" y="0"/>
                    </a:lnTo>
                    <a:lnTo>
                      <a:pt x="855" y="2"/>
                    </a:lnTo>
                    <a:lnTo>
                      <a:pt x="1188" y="202"/>
                    </a:lnTo>
                    <a:lnTo>
                      <a:pt x="1503" y="435"/>
                    </a:lnTo>
                    <a:lnTo>
                      <a:pt x="1241" y="822"/>
                    </a:lnTo>
                    <a:lnTo>
                      <a:pt x="1231" y="850"/>
                    </a:lnTo>
                    <a:lnTo>
                      <a:pt x="1228" y="885"/>
                    </a:lnTo>
                    <a:lnTo>
                      <a:pt x="1243" y="917"/>
                    </a:lnTo>
                    <a:lnTo>
                      <a:pt x="1256" y="972"/>
                    </a:lnTo>
                    <a:lnTo>
                      <a:pt x="1266" y="1152"/>
                    </a:lnTo>
                    <a:lnTo>
                      <a:pt x="1266" y="1195"/>
                    </a:lnTo>
                    <a:lnTo>
                      <a:pt x="1266" y="1212"/>
                    </a:lnTo>
                    <a:lnTo>
                      <a:pt x="1250" y="1269"/>
                    </a:lnTo>
                    <a:lnTo>
                      <a:pt x="1235" y="1322"/>
                    </a:lnTo>
                    <a:lnTo>
                      <a:pt x="1223" y="1375"/>
                    </a:lnTo>
                    <a:lnTo>
                      <a:pt x="1213" y="1437"/>
                    </a:lnTo>
                    <a:lnTo>
                      <a:pt x="1200" y="1497"/>
                    </a:lnTo>
                    <a:lnTo>
                      <a:pt x="1206" y="1542"/>
                    </a:lnTo>
                    <a:lnTo>
                      <a:pt x="1218" y="1595"/>
                    </a:lnTo>
                    <a:lnTo>
                      <a:pt x="1235" y="1624"/>
                    </a:lnTo>
                    <a:lnTo>
                      <a:pt x="1260" y="1667"/>
                    </a:lnTo>
                    <a:lnTo>
                      <a:pt x="1303" y="1722"/>
                    </a:lnTo>
                    <a:lnTo>
                      <a:pt x="1328" y="1792"/>
                    </a:lnTo>
                    <a:lnTo>
                      <a:pt x="1370" y="1909"/>
                    </a:lnTo>
                    <a:lnTo>
                      <a:pt x="1403" y="2064"/>
                    </a:lnTo>
                    <a:lnTo>
                      <a:pt x="1448" y="2277"/>
                    </a:lnTo>
                    <a:lnTo>
                      <a:pt x="1160" y="2444"/>
                    </a:lnTo>
                    <a:lnTo>
                      <a:pt x="968" y="2567"/>
                    </a:lnTo>
                    <a:lnTo>
                      <a:pt x="940" y="2482"/>
                    </a:lnTo>
                    <a:lnTo>
                      <a:pt x="780" y="1830"/>
                    </a:lnTo>
                    <a:lnTo>
                      <a:pt x="743" y="1697"/>
                    </a:lnTo>
                    <a:lnTo>
                      <a:pt x="683" y="1579"/>
                    </a:lnTo>
                    <a:lnTo>
                      <a:pt x="602" y="1464"/>
                    </a:lnTo>
                    <a:lnTo>
                      <a:pt x="517" y="1371"/>
                    </a:lnTo>
                    <a:lnTo>
                      <a:pt x="500" y="1357"/>
                    </a:lnTo>
                    <a:lnTo>
                      <a:pt x="420" y="1294"/>
                    </a:lnTo>
                    <a:lnTo>
                      <a:pt x="345" y="1259"/>
                    </a:lnTo>
                    <a:lnTo>
                      <a:pt x="0" y="1142"/>
                    </a:lnTo>
                    <a:lnTo>
                      <a:pt x="345" y="282"/>
                    </a:lnTo>
                    <a:lnTo>
                      <a:pt x="610" y="392"/>
                    </a:lnTo>
                    <a:lnTo>
                      <a:pt x="851" y="0"/>
                    </a:lnTo>
                    <a:close/>
                  </a:path>
                </a:pathLst>
              </a:custGeom>
              <a:solidFill>
                <a:srgbClr val="FFF4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94" name="Freeform 92"/>
              <p:cNvSpPr>
                <a:spLocks/>
              </p:cNvSpPr>
              <p:nvPr/>
            </p:nvSpPr>
            <p:spPr bwMode="auto">
              <a:xfrm>
                <a:off x="1871" y="618"/>
                <a:ext cx="301" cy="513"/>
              </a:xfrm>
              <a:custGeom>
                <a:avLst/>
                <a:gdLst>
                  <a:gd name="T0" fmla="*/ 851 w 1503"/>
                  <a:gd name="T1" fmla="*/ 0 h 2567"/>
                  <a:gd name="T2" fmla="*/ 855 w 1503"/>
                  <a:gd name="T3" fmla="*/ 2 h 2567"/>
                  <a:gd name="T4" fmla="*/ 1188 w 1503"/>
                  <a:gd name="T5" fmla="*/ 202 h 2567"/>
                  <a:gd name="T6" fmla="*/ 1503 w 1503"/>
                  <a:gd name="T7" fmla="*/ 435 h 2567"/>
                  <a:gd name="T8" fmla="*/ 1241 w 1503"/>
                  <a:gd name="T9" fmla="*/ 822 h 2567"/>
                  <a:gd name="T10" fmla="*/ 1231 w 1503"/>
                  <a:gd name="T11" fmla="*/ 850 h 2567"/>
                  <a:gd name="T12" fmla="*/ 1228 w 1503"/>
                  <a:gd name="T13" fmla="*/ 885 h 2567"/>
                  <a:gd name="T14" fmla="*/ 1243 w 1503"/>
                  <a:gd name="T15" fmla="*/ 917 h 2567"/>
                  <a:gd name="T16" fmla="*/ 1256 w 1503"/>
                  <a:gd name="T17" fmla="*/ 972 h 2567"/>
                  <a:gd name="T18" fmla="*/ 1266 w 1503"/>
                  <a:gd name="T19" fmla="*/ 1152 h 2567"/>
                  <a:gd name="T20" fmla="*/ 1266 w 1503"/>
                  <a:gd name="T21" fmla="*/ 1195 h 2567"/>
                  <a:gd name="T22" fmla="*/ 1266 w 1503"/>
                  <a:gd name="T23" fmla="*/ 1212 h 2567"/>
                  <a:gd name="T24" fmla="*/ 1250 w 1503"/>
                  <a:gd name="T25" fmla="*/ 1269 h 2567"/>
                  <a:gd name="T26" fmla="*/ 1235 w 1503"/>
                  <a:gd name="T27" fmla="*/ 1322 h 2567"/>
                  <a:gd name="T28" fmla="*/ 1223 w 1503"/>
                  <a:gd name="T29" fmla="*/ 1375 h 2567"/>
                  <a:gd name="T30" fmla="*/ 1213 w 1503"/>
                  <a:gd name="T31" fmla="*/ 1437 h 2567"/>
                  <a:gd name="T32" fmla="*/ 1200 w 1503"/>
                  <a:gd name="T33" fmla="*/ 1497 h 2567"/>
                  <a:gd name="T34" fmla="*/ 1206 w 1503"/>
                  <a:gd name="T35" fmla="*/ 1542 h 2567"/>
                  <a:gd name="T36" fmla="*/ 1218 w 1503"/>
                  <a:gd name="T37" fmla="*/ 1595 h 2567"/>
                  <a:gd name="T38" fmla="*/ 1235 w 1503"/>
                  <a:gd name="T39" fmla="*/ 1624 h 2567"/>
                  <a:gd name="T40" fmla="*/ 1260 w 1503"/>
                  <a:gd name="T41" fmla="*/ 1667 h 2567"/>
                  <a:gd name="T42" fmla="*/ 1303 w 1503"/>
                  <a:gd name="T43" fmla="*/ 1722 h 2567"/>
                  <a:gd name="T44" fmla="*/ 1328 w 1503"/>
                  <a:gd name="T45" fmla="*/ 1792 h 2567"/>
                  <a:gd name="T46" fmla="*/ 1370 w 1503"/>
                  <a:gd name="T47" fmla="*/ 1909 h 2567"/>
                  <a:gd name="T48" fmla="*/ 1403 w 1503"/>
                  <a:gd name="T49" fmla="*/ 2064 h 2567"/>
                  <a:gd name="T50" fmla="*/ 1448 w 1503"/>
                  <a:gd name="T51" fmla="*/ 2277 h 2567"/>
                  <a:gd name="T52" fmla="*/ 1160 w 1503"/>
                  <a:gd name="T53" fmla="*/ 2444 h 2567"/>
                  <a:gd name="T54" fmla="*/ 968 w 1503"/>
                  <a:gd name="T55" fmla="*/ 2567 h 2567"/>
                  <a:gd name="T56" fmla="*/ 940 w 1503"/>
                  <a:gd name="T57" fmla="*/ 2482 h 2567"/>
                  <a:gd name="T58" fmla="*/ 780 w 1503"/>
                  <a:gd name="T59" fmla="*/ 1830 h 2567"/>
                  <a:gd name="T60" fmla="*/ 743 w 1503"/>
                  <a:gd name="T61" fmla="*/ 1697 h 2567"/>
                  <a:gd name="T62" fmla="*/ 683 w 1503"/>
                  <a:gd name="T63" fmla="*/ 1579 h 2567"/>
                  <a:gd name="T64" fmla="*/ 602 w 1503"/>
                  <a:gd name="T65" fmla="*/ 1464 h 2567"/>
                  <a:gd name="T66" fmla="*/ 517 w 1503"/>
                  <a:gd name="T67" fmla="*/ 1371 h 2567"/>
                  <a:gd name="T68" fmla="*/ 500 w 1503"/>
                  <a:gd name="T69" fmla="*/ 1357 h 2567"/>
                  <a:gd name="T70" fmla="*/ 420 w 1503"/>
                  <a:gd name="T71" fmla="*/ 1294 h 2567"/>
                  <a:gd name="T72" fmla="*/ 345 w 1503"/>
                  <a:gd name="T73" fmla="*/ 1259 h 2567"/>
                  <a:gd name="T74" fmla="*/ 0 w 1503"/>
                  <a:gd name="T75" fmla="*/ 1142 h 2567"/>
                  <a:gd name="T76" fmla="*/ 345 w 1503"/>
                  <a:gd name="T77" fmla="*/ 282 h 2567"/>
                  <a:gd name="T78" fmla="*/ 610 w 1503"/>
                  <a:gd name="T79" fmla="*/ 392 h 2567"/>
                  <a:gd name="T80" fmla="*/ 851 w 1503"/>
                  <a:gd name="T81" fmla="*/ 0 h 2567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1503"/>
                  <a:gd name="T124" fmla="*/ 0 h 2567"/>
                  <a:gd name="T125" fmla="*/ 1503 w 1503"/>
                  <a:gd name="T126" fmla="*/ 2567 h 2567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1503" h="2567">
                    <a:moveTo>
                      <a:pt x="851" y="0"/>
                    </a:moveTo>
                    <a:lnTo>
                      <a:pt x="855" y="2"/>
                    </a:lnTo>
                    <a:lnTo>
                      <a:pt x="1188" y="202"/>
                    </a:lnTo>
                    <a:lnTo>
                      <a:pt x="1503" y="435"/>
                    </a:lnTo>
                    <a:lnTo>
                      <a:pt x="1241" y="822"/>
                    </a:lnTo>
                    <a:lnTo>
                      <a:pt x="1231" y="850"/>
                    </a:lnTo>
                    <a:lnTo>
                      <a:pt x="1228" y="885"/>
                    </a:lnTo>
                    <a:lnTo>
                      <a:pt x="1243" y="917"/>
                    </a:lnTo>
                    <a:lnTo>
                      <a:pt x="1256" y="972"/>
                    </a:lnTo>
                    <a:lnTo>
                      <a:pt x="1266" y="1152"/>
                    </a:lnTo>
                    <a:lnTo>
                      <a:pt x="1266" y="1195"/>
                    </a:lnTo>
                    <a:lnTo>
                      <a:pt x="1266" y="1212"/>
                    </a:lnTo>
                    <a:lnTo>
                      <a:pt x="1250" y="1269"/>
                    </a:lnTo>
                    <a:lnTo>
                      <a:pt x="1235" y="1322"/>
                    </a:lnTo>
                    <a:lnTo>
                      <a:pt x="1223" y="1375"/>
                    </a:lnTo>
                    <a:lnTo>
                      <a:pt x="1213" y="1437"/>
                    </a:lnTo>
                    <a:lnTo>
                      <a:pt x="1200" y="1497"/>
                    </a:lnTo>
                    <a:lnTo>
                      <a:pt x="1206" y="1542"/>
                    </a:lnTo>
                    <a:lnTo>
                      <a:pt x="1218" y="1595"/>
                    </a:lnTo>
                    <a:lnTo>
                      <a:pt x="1235" y="1624"/>
                    </a:lnTo>
                    <a:lnTo>
                      <a:pt x="1260" y="1667"/>
                    </a:lnTo>
                    <a:lnTo>
                      <a:pt x="1303" y="1722"/>
                    </a:lnTo>
                    <a:lnTo>
                      <a:pt x="1328" y="1792"/>
                    </a:lnTo>
                    <a:lnTo>
                      <a:pt x="1370" y="1909"/>
                    </a:lnTo>
                    <a:lnTo>
                      <a:pt x="1403" y="2064"/>
                    </a:lnTo>
                    <a:lnTo>
                      <a:pt x="1448" y="2277"/>
                    </a:lnTo>
                    <a:lnTo>
                      <a:pt x="1160" y="2444"/>
                    </a:lnTo>
                    <a:lnTo>
                      <a:pt x="968" y="2567"/>
                    </a:lnTo>
                    <a:lnTo>
                      <a:pt x="940" y="2482"/>
                    </a:lnTo>
                    <a:lnTo>
                      <a:pt x="780" y="1830"/>
                    </a:lnTo>
                    <a:lnTo>
                      <a:pt x="743" y="1697"/>
                    </a:lnTo>
                    <a:lnTo>
                      <a:pt x="683" y="1579"/>
                    </a:lnTo>
                    <a:lnTo>
                      <a:pt x="602" y="1464"/>
                    </a:lnTo>
                    <a:lnTo>
                      <a:pt x="517" y="1371"/>
                    </a:lnTo>
                    <a:lnTo>
                      <a:pt x="500" y="1357"/>
                    </a:lnTo>
                    <a:lnTo>
                      <a:pt x="420" y="1294"/>
                    </a:lnTo>
                    <a:lnTo>
                      <a:pt x="345" y="1259"/>
                    </a:lnTo>
                    <a:lnTo>
                      <a:pt x="0" y="1142"/>
                    </a:lnTo>
                    <a:lnTo>
                      <a:pt x="345" y="282"/>
                    </a:lnTo>
                    <a:lnTo>
                      <a:pt x="610" y="392"/>
                    </a:lnTo>
                    <a:lnTo>
                      <a:pt x="851" y="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95" name="Freeform 93"/>
              <p:cNvSpPr>
                <a:spLocks/>
              </p:cNvSpPr>
              <p:nvPr/>
            </p:nvSpPr>
            <p:spPr bwMode="auto">
              <a:xfrm>
                <a:off x="2034" y="905"/>
                <a:ext cx="104" cy="176"/>
              </a:xfrm>
              <a:custGeom>
                <a:avLst/>
                <a:gdLst>
                  <a:gd name="T0" fmla="*/ 350 w 520"/>
                  <a:gd name="T1" fmla="*/ 870 h 884"/>
                  <a:gd name="T2" fmla="*/ 497 w 520"/>
                  <a:gd name="T3" fmla="*/ 807 h 884"/>
                  <a:gd name="T4" fmla="*/ 520 w 520"/>
                  <a:gd name="T5" fmla="*/ 779 h 884"/>
                  <a:gd name="T6" fmla="*/ 520 w 520"/>
                  <a:gd name="T7" fmla="*/ 739 h 884"/>
                  <a:gd name="T8" fmla="*/ 515 w 520"/>
                  <a:gd name="T9" fmla="*/ 704 h 884"/>
                  <a:gd name="T10" fmla="*/ 380 w 520"/>
                  <a:gd name="T11" fmla="*/ 314 h 884"/>
                  <a:gd name="T12" fmla="*/ 370 w 520"/>
                  <a:gd name="T13" fmla="*/ 245 h 884"/>
                  <a:gd name="T14" fmla="*/ 368 w 520"/>
                  <a:gd name="T15" fmla="*/ 189 h 884"/>
                  <a:gd name="T16" fmla="*/ 370 w 520"/>
                  <a:gd name="T17" fmla="*/ 137 h 884"/>
                  <a:gd name="T18" fmla="*/ 360 w 520"/>
                  <a:gd name="T19" fmla="*/ 87 h 884"/>
                  <a:gd name="T20" fmla="*/ 0 w 520"/>
                  <a:gd name="T21" fmla="*/ 0 h 884"/>
                  <a:gd name="T22" fmla="*/ 198 w 520"/>
                  <a:gd name="T23" fmla="*/ 884 h 884"/>
                  <a:gd name="T24" fmla="*/ 350 w 520"/>
                  <a:gd name="T25" fmla="*/ 870 h 88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520"/>
                  <a:gd name="T40" fmla="*/ 0 h 884"/>
                  <a:gd name="T41" fmla="*/ 520 w 520"/>
                  <a:gd name="T42" fmla="*/ 884 h 884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520" h="884">
                    <a:moveTo>
                      <a:pt x="350" y="870"/>
                    </a:moveTo>
                    <a:lnTo>
                      <a:pt x="497" y="807"/>
                    </a:lnTo>
                    <a:lnTo>
                      <a:pt x="520" y="779"/>
                    </a:lnTo>
                    <a:lnTo>
                      <a:pt x="520" y="739"/>
                    </a:lnTo>
                    <a:lnTo>
                      <a:pt x="515" y="704"/>
                    </a:lnTo>
                    <a:lnTo>
                      <a:pt x="380" y="314"/>
                    </a:lnTo>
                    <a:lnTo>
                      <a:pt x="370" y="245"/>
                    </a:lnTo>
                    <a:lnTo>
                      <a:pt x="368" y="189"/>
                    </a:lnTo>
                    <a:lnTo>
                      <a:pt x="370" y="137"/>
                    </a:lnTo>
                    <a:lnTo>
                      <a:pt x="360" y="87"/>
                    </a:lnTo>
                    <a:lnTo>
                      <a:pt x="0" y="0"/>
                    </a:lnTo>
                    <a:lnTo>
                      <a:pt x="198" y="884"/>
                    </a:lnTo>
                    <a:lnTo>
                      <a:pt x="350" y="87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96" name="Freeform 94"/>
              <p:cNvSpPr>
                <a:spLocks/>
              </p:cNvSpPr>
              <p:nvPr/>
            </p:nvSpPr>
            <p:spPr bwMode="auto">
              <a:xfrm>
                <a:off x="2065" y="806"/>
                <a:ext cx="280" cy="403"/>
              </a:xfrm>
              <a:custGeom>
                <a:avLst/>
                <a:gdLst>
                  <a:gd name="T0" fmla="*/ 298 w 1400"/>
                  <a:gd name="T1" fmla="*/ 253 h 2015"/>
                  <a:gd name="T2" fmla="*/ 773 w 1400"/>
                  <a:gd name="T3" fmla="*/ 137 h 2015"/>
                  <a:gd name="T4" fmla="*/ 1293 w 1400"/>
                  <a:gd name="T5" fmla="*/ 0 h 2015"/>
                  <a:gd name="T6" fmla="*/ 1378 w 1400"/>
                  <a:gd name="T7" fmla="*/ 242 h 2015"/>
                  <a:gd name="T8" fmla="*/ 1380 w 1400"/>
                  <a:gd name="T9" fmla="*/ 253 h 2015"/>
                  <a:gd name="T10" fmla="*/ 1400 w 1400"/>
                  <a:gd name="T11" fmla="*/ 335 h 2015"/>
                  <a:gd name="T12" fmla="*/ 1396 w 1400"/>
                  <a:gd name="T13" fmla="*/ 405 h 2015"/>
                  <a:gd name="T14" fmla="*/ 1390 w 1400"/>
                  <a:gd name="T15" fmla="*/ 487 h 2015"/>
                  <a:gd name="T16" fmla="*/ 1386 w 1400"/>
                  <a:gd name="T17" fmla="*/ 572 h 2015"/>
                  <a:gd name="T18" fmla="*/ 1353 w 1400"/>
                  <a:gd name="T19" fmla="*/ 780 h 2015"/>
                  <a:gd name="T20" fmla="*/ 1320 w 1400"/>
                  <a:gd name="T21" fmla="*/ 902 h 2015"/>
                  <a:gd name="T22" fmla="*/ 1261 w 1400"/>
                  <a:gd name="T23" fmla="*/ 1030 h 2015"/>
                  <a:gd name="T24" fmla="*/ 1218 w 1400"/>
                  <a:gd name="T25" fmla="*/ 1143 h 2015"/>
                  <a:gd name="T26" fmla="*/ 1210 w 1400"/>
                  <a:gd name="T27" fmla="*/ 1205 h 2015"/>
                  <a:gd name="T28" fmla="*/ 1375 w 1400"/>
                  <a:gd name="T29" fmla="*/ 1697 h 2015"/>
                  <a:gd name="T30" fmla="*/ 898 w 1400"/>
                  <a:gd name="T31" fmla="*/ 1983 h 2015"/>
                  <a:gd name="T32" fmla="*/ 770 w 1400"/>
                  <a:gd name="T33" fmla="*/ 1990 h 2015"/>
                  <a:gd name="T34" fmla="*/ 703 w 1400"/>
                  <a:gd name="T35" fmla="*/ 2006 h 2015"/>
                  <a:gd name="T36" fmla="*/ 600 w 1400"/>
                  <a:gd name="T37" fmla="*/ 2015 h 2015"/>
                  <a:gd name="T38" fmla="*/ 533 w 1400"/>
                  <a:gd name="T39" fmla="*/ 2015 h 2015"/>
                  <a:gd name="T40" fmla="*/ 427 w 1400"/>
                  <a:gd name="T41" fmla="*/ 2008 h 2015"/>
                  <a:gd name="T42" fmla="*/ 358 w 1400"/>
                  <a:gd name="T43" fmla="*/ 1979 h 2015"/>
                  <a:gd name="T44" fmla="*/ 277 w 1400"/>
                  <a:gd name="T45" fmla="*/ 1950 h 2015"/>
                  <a:gd name="T46" fmla="*/ 188 w 1400"/>
                  <a:gd name="T47" fmla="*/ 1898 h 2015"/>
                  <a:gd name="T48" fmla="*/ 155 w 1400"/>
                  <a:gd name="T49" fmla="*/ 1865 h 2015"/>
                  <a:gd name="T50" fmla="*/ 93 w 1400"/>
                  <a:gd name="T51" fmla="*/ 1807 h 2015"/>
                  <a:gd name="T52" fmla="*/ 40 w 1400"/>
                  <a:gd name="T53" fmla="*/ 1732 h 2015"/>
                  <a:gd name="T54" fmla="*/ 2 w 1400"/>
                  <a:gd name="T55" fmla="*/ 1633 h 2015"/>
                  <a:gd name="T56" fmla="*/ 0 w 1400"/>
                  <a:gd name="T57" fmla="*/ 1625 h 2015"/>
                  <a:gd name="T58" fmla="*/ 192 w 1400"/>
                  <a:gd name="T59" fmla="*/ 1502 h 2015"/>
                  <a:gd name="T60" fmla="*/ 480 w 1400"/>
                  <a:gd name="T61" fmla="*/ 1335 h 2015"/>
                  <a:gd name="T62" fmla="*/ 435 w 1400"/>
                  <a:gd name="T63" fmla="*/ 1122 h 2015"/>
                  <a:gd name="T64" fmla="*/ 402 w 1400"/>
                  <a:gd name="T65" fmla="*/ 967 h 2015"/>
                  <a:gd name="T66" fmla="*/ 360 w 1400"/>
                  <a:gd name="T67" fmla="*/ 850 h 2015"/>
                  <a:gd name="T68" fmla="*/ 335 w 1400"/>
                  <a:gd name="T69" fmla="*/ 780 h 2015"/>
                  <a:gd name="T70" fmla="*/ 292 w 1400"/>
                  <a:gd name="T71" fmla="*/ 725 h 2015"/>
                  <a:gd name="T72" fmla="*/ 267 w 1400"/>
                  <a:gd name="T73" fmla="*/ 682 h 2015"/>
                  <a:gd name="T74" fmla="*/ 250 w 1400"/>
                  <a:gd name="T75" fmla="*/ 653 h 2015"/>
                  <a:gd name="T76" fmla="*/ 238 w 1400"/>
                  <a:gd name="T77" fmla="*/ 600 h 2015"/>
                  <a:gd name="T78" fmla="*/ 232 w 1400"/>
                  <a:gd name="T79" fmla="*/ 555 h 2015"/>
                  <a:gd name="T80" fmla="*/ 245 w 1400"/>
                  <a:gd name="T81" fmla="*/ 495 h 2015"/>
                  <a:gd name="T82" fmla="*/ 255 w 1400"/>
                  <a:gd name="T83" fmla="*/ 433 h 2015"/>
                  <a:gd name="T84" fmla="*/ 267 w 1400"/>
                  <a:gd name="T85" fmla="*/ 380 h 2015"/>
                  <a:gd name="T86" fmla="*/ 282 w 1400"/>
                  <a:gd name="T87" fmla="*/ 327 h 2015"/>
                  <a:gd name="T88" fmla="*/ 298 w 1400"/>
                  <a:gd name="T89" fmla="*/ 270 h 2015"/>
                  <a:gd name="T90" fmla="*/ 298 w 1400"/>
                  <a:gd name="T91" fmla="*/ 253 h 2015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1400"/>
                  <a:gd name="T139" fmla="*/ 0 h 2015"/>
                  <a:gd name="T140" fmla="*/ 1400 w 1400"/>
                  <a:gd name="T141" fmla="*/ 2015 h 2015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1400" h="2015">
                    <a:moveTo>
                      <a:pt x="298" y="253"/>
                    </a:moveTo>
                    <a:lnTo>
                      <a:pt x="773" y="137"/>
                    </a:lnTo>
                    <a:lnTo>
                      <a:pt x="1293" y="0"/>
                    </a:lnTo>
                    <a:lnTo>
                      <a:pt x="1378" y="242"/>
                    </a:lnTo>
                    <a:lnTo>
                      <a:pt x="1380" y="253"/>
                    </a:lnTo>
                    <a:lnTo>
                      <a:pt x="1400" y="335"/>
                    </a:lnTo>
                    <a:lnTo>
                      <a:pt x="1396" y="405"/>
                    </a:lnTo>
                    <a:lnTo>
                      <a:pt x="1390" y="487"/>
                    </a:lnTo>
                    <a:lnTo>
                      <a:pt x="1386" y="572"/>
                    </a:lnTo>
                    <a:lnTo>
                      <a:pt x="1353" y="780"/>
                    </a:lnTo>
                    <a:lnTo>
                      <a:pt x="1320" y="902"/>
                    </a:lnTo>
                    <a:lnTo>
                      <a:pt x="1261" y="1030"/>
                    </a:lnTo>
                    <a:lnTo>
                      <a:pt x="1218" y="1143"/>
                    </a:lnTo>
                    <a:lnTo>
                      <a:pt x="1210" y="1205"/>
                    </a:lnTo>
                    <a:lnTo>
                      <a:pt x="1375" y="1697"/>
                    </a:lnTo>
                    <a:lnTo>
                      <a:pt x="898" y="1983"/>
                    </a:lnTo>
                    <a:lnTo>
                      <a:pt x="770" y="1990"/>
                    </a:lnTo>
                    <a:lnTo>
                      <a:pt x="703" y="2006"/>
                    </a:lnTo>
                    <a:lnTo>
                      <a:pt x="600" y="2015"/>
                    </a:lnTo>
                    <a:lnTo>
                      <a:pt x="533" y="2015"/>
                    </a:lnTo>
                    <a:lnTo>
                      <a:pt x="427" y="2008"/>
                    </a:lnTo>
                    <a:lnTo>
                      <a:pt x="358" y="1979"/>
                    </a:lnTo>
                    <a:lnTo>
                      <a:pt x="277" y="1950"/>
                    </a:lnTo>
                    <a:lnTo>
                      <a:pt x="188" y="1898"/>
                    </a:lnTo>
                    <a:lnTo>
                      <a:pt x="155" y="1865"/>
                    </a:lnTo>
                    <a:lnTo>
                      <a:pt x="93" y="1807"/>
                    </a:lnTo>
                    <a:lnTo>
                      <a:pt x="40" y="1732"/>
                    </a:lnTo>
                    <a:lnTo>
                      <a:pt x="2" y="1633"/>
                    </a:lnTo>
                    <a:lnTo>
                      <a:pt x="0" y="1625"/>
                    </a:lnTo>
                    <a:lnTo>
                      <a:pt x="192" y="1502"/>
                    </a:lnTo>
                    <a:lnTo>
                      <a:pt x="480" y="1335"/>
                    </a:lnTo>
                    <a:lnTo>
                      <a:pt x="435" y="1122"/>
                    </a:lnTo>
                    <a:lnTo>
                      <a:pt x="402" y="967"/>
                    </a:lnTo>
                    <a:lnTo>
                      <a:pt x="360" y="850"/>
                    </a:lnTo>
                    <a:lnTo>
                      <a:pt x="335" y="780"/>
                    </a:lnTo>
                    <a:lnTo>
                      <a:pt x="292" y="725"/>
                    </a:lnTo>
                    <a:lnTo>
                      <a:pt x="267" y="682"/>
                    </a:lnTo>
                    <a:lnTo>
                      <a:pt x="250" y="653"/>
                    </a:lnTo>
                    <a:lnTo>
                      <a:pt x="238" y="600"/>
                    </a:lnTo>
                    <a:lnTo>
                      <a:pt x="232" y="555"/>
                    </a:lnTo>
                    <a:lnTo>
                      <a:pt x="245" y="495"/>
                    </a:lnTo>
                    <a:lnTo>
                      <a:pt x="255" y="433"/>
                    </a:lnTo>
                    <a:lnTo>
                      <a:pt x="267" y="380"/>
                    </a:lnTo>
                    <a:lnTo>
                      <a:pt x="282" y="327"/>
                    </a:lnTo>
                    <a:lnTo>
                      <a:pt x="298" y="270"/>
                    </a:lnTo>
                    <a:lnTo>
                      <a:pt x="298" y="253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97" name="Freeform 95"/>
              <p:cNvSpPr>
                <a:spLocks/>
              </p:cNvSpPr>
              <p:nvPr/>
            </p:nvSpPr>
            <p:spPr bwMode="auto">
              <a:xfrm>
                <a:off x="1751" y="889"/>
                <a:ext cx="314" cy="407"/>
              </a:xfrm>
              <a:custGeom>
                <a:avLst/>
                <a:gdLst>
                  <a:gd name="T0" fmla="*/ 0 w 1568"/>
                  <a:gd name="T1" fmla="*/ 290 h 2035"/>
                  <a:gd name="T2" fmla="*/ 13 w 1568"/>
                  <a:gd name="T3" fmla="*/ 292 h 2035"/>
                  <a:gd name="T4" fmla="*/ 482 w 1568"/>
                  <a:gd name="T5" fmla="*/ 330 h 2035"/>
                  <a:gd name="T6" fmla="*/ 1100 w 1568"/>
                  <a:gd name="T7" fmla="*/ 0 h 2035"/>
                  <a:gd name="T8" fmla="*/ 1117 w 1568"/>
                  <a:gd name="T9" fmla="*/ 14 h 2035"/>
                  <a:gd name="T10" fmla="*/ 1202 w 1568"/>
                  <a:gd name="T11" fmla="*/ 107 h 2035"/>
                  <a:gd name="T12" fmla="*/ 1283 w 1568"/>
                  <a:gd name="T13" fmla="*/ 222 h 2035"/>
                  <a:gd name="T14" fmla="*/ 1343 w 1568"/>
                  <a:gd name="T15" fmla="*/ 340 h 2035"/>
                  <a:gd name="T16" fmla="*/ 1380 w 1568"/>
                  <a:gd name="T17" fmla="*/ 473 h 2035"/>
                  <a:gd name="T18" fmla="*/ 1540 w 1568"/>
                  <a:gd name="T19" fmla="*/ 1125 h 2035"/>
                  <a:gd name="T20" fmla="*/ 1568 w 1568"/>
                  <a:gd name="T21" fmla="*/ 1210 h 2035"/>
                  <a:gd name="T22" fmla="*/ 723 w 1568"/>
                  <a:gd name="T23" fmla="*/ 1732 h 2035"/>
                  <a:gd name="T24" fmla="*/ 218 w 1568"/>
                  <a:gd name="T25" fmla="*/ 2035 h 2035"/>
                  <a:gd name="T26" fmla="*/ 75 w 1568"/>
                  <a:gd name="T27" fmla="*/ 1798 h 2035"/>
                  <a:gd name="T28" fmla="*/ 102 w 1568"/>
                  <a:gd name="T29" fmla="*/ 1730 h 2035"/>
                  <a:gd name="T30" fmla="*/ 230 w 1568"/>
                  <a:gd name="T31" fmla="*/ 1317 h 2035"/>
                  <a:gd name="T32" fmla="*/ 250 w 1568"/>
                  <a:gd name="T33" fmla="*/ 1205 h 2035"/>
                  <a:gd name="T34" fmla="*/ 262 w 1568"/>
                  <a:gd name="T35" fmla="*/ 1137 h 2035"/>
                  <a:gd name="T36" fmla="*/ 262 w 1568"/>
                  <a:gd name="T37" fmla="*/ 1078 h 2035"/>
                  <a:gd name="T38" fmla="*/ 252 w 1568"/>
                  <a:gd name="T39" fmla="*/ 1008 h 2035"/>
                  <a:gd name="T40" fmla="*/ 235 w 1568"/>
                  <a:gd name="T41" fmla="*/ 930 h 2035"/>
                  <a:gd name="T42" fmla="*/ 0 w 1568"/>
                  <a:gd name="T43" fmla="*/ 290 h 2035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568"/>
                  <a:gd name="T67" fmla="*/ 0 h 2035"/>
                  <a:gd name="T68" fmla="*/ 1568 w 1568"/>
                  <a:gd name="T69" fmla="*/ 2035 h 2035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568" h="2035">
                    <a:moveTo>
                      <a:pt x="0" y="290"/>
                    </a:moveTo>
                    <a:lnTo>
                      <a:pt x="13" y="292"/>
                    </a:lnTo>
                    <a:lnTo>
                      <a:pt x="482" y="330"/>
                    </a:lnTo>
                    <a:lnTo>
                      <a:pt x="1100" y="0"/>
                    </a:lnTo>
                    <a:lnTo>
                      <a:pt x="1117" y="14"/>
                    </a:lnTo>
                    <a:lnTo>
                      <a:pt x="1202" y="107"/>
                    </a:lnTo>
                    <a:lnTo>
                      <a:pt x="1283" y="222"/>
                    </a:lnTo>
                    <a:lnTo>
                      <a:pt x="1343" y="340"/>
                    </a:lnTo>
                    <a:lnTo>
                      <a:pt x="1380" y="473"/>
                    </a:lnTo>
                    <a:lnTo>
                      <a:pt x="1540" y="1125"/>
                    </a:lnTo>
                    <a:lnTo>
                      <a:pt x="1568" y="1210"/>
                    </a:lnTo>
                    <a:lnTo>
                      <a:pt x="723" y="1732"/>
                    </a:lnTo>
                    <a:lnTo>
                      <a:pt x="218" y="2035"/>
                    </a:lnTo>
                    <a:lnTo>
                      <a:pt x="75" y="1798"/>
                    </a:lnTo>
                    <a:lnTo>
                      <a:pt x="102" y="1730"/>
                    </a:lnTo>
                    <a:lnTo>
                      <a:pt x="230" y="1317"/>
                    </a:lnTo>
                    <a:lnTo>
                      <a:pt x="250" y="1205"/>
                    </a:lnTo>
                    <a:lnTo>
                      <a:pt x="262" y="1137"/>
                    </a:lnTo>
                    <a:lnTo>
                      <a:pt x="262" y="1078"/>
                    </a:lnTo>
                    <a:lnTo>
                      <a:pt x="252" y="1008"/>
                    </a:lnTo>
                    <a:lnTo>
                      <a:pt x="235" y="930"/>
                    </a:lnTo>
                    <a:lnTo>
                      <a:pt x="0" y="29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98" name="Freeform 96"/>
              <p:cNvSpPr>
                <a:spLocks/>
              </p:cNvSpPr>
              <p:nvPr/>
            </p:nvSpPr>
            <p:spPr bwMode="auto">
              <a:xfrm>
                <a:off x="1748" y="1131"/>
                <a:ext cx="496" cy="304"/>
              </a:xfrm>
              <a:custGeom>
                <a:avLst/>
                <a:gdLst>
                  <a:gd name="T0" fmla="*/ 1586 w 2484"/>
                  <a:gd name="T1" fmla="*/ 0 h 1522"/>
                  <a:gd name="T2" fmla="*/ 1588 w 2484"/>
                  <a:gd name="T3" fmla="*/ 8 h 1522"/>
                  <a:gd name="T4" fmla="*/ 1626 w 2484"/>
                  <a:gd name="T5" fmla="*/ 107 h 1522"/>
                  <a:gd name="T6" fmla="*/ 1679 w 2484"/>
                  <a:gd name="T7" fmla="*/ 182 h 1522"/>
                  <a:gd name="T8" fmla="*/ 1741 w 2484"/>
                  <a:gd name="T9" fmla="*/ 240 h 1522"/>
                  <a:gd name="T10" fmla="*/ 1774 w 2484"/>
                  <a:gd name="T11" fmla="*/ 273 h 1522"/>
                  <a:gd name="T12" fmla="*/ 1863 w 2484"/>
                  <a:gd name="T13" fmla="*/ 325 h 1522"/>
                  <a:gd name="T14" fmla="*/ 1944 w 2484"/>
                  <a:gd name="T15" fmla="*/ 354 h 1522"/>
                  <a:gd name="T16" fmla="*/ 2013 w 2484"/>
                  <a:gd name="T17" fmla="*/ 383 h 1522"/>
                  <a:gd name="T18" fmla="*/ 2119 w 2484"/>
                  <a:gd name="T19" fmla="*/ 390 h 1522"/>
                  <a:gd name="T20" fmla="*/ 2186 w 2484"/>
                  <a:gd name="T21" fmla="*/ 390 h 1522"/>
                  <a:gd name="T22" fmla="*/ 2289 w 2484"/>
                  <a:gd name="T23" fmla="*/ 381 h 1522"/>
                  <a:gd name="T24" fmla="*/ 2356 w 2484"/>
                  <a:gd name="T25" fmla="*/ 365 h 1522"/>
                  <a:gd name="T26" fmla="*/ 2484 w 2484"/>
                  <a:gd name="T27" fmla="*/ 358 h 1522"/>
                  <a:gd name="T28" fmla="*/ 2418 w 2484"/>
                  <a:gd name="T29" fmla="*/ 402 h 1522"/>
                  <a:gd name="T30" fmla="*/ 2368 w 2484"/>
                  <a:gd name="T31" fmla="*/ 445 h 1522"/>
                  <a:gd name="T32" fmla="*/ 2249 w 2484"/>
                  <a:gd name="T33" fmla="*/ 532 h 1522"/>
                  <a:gd name="T34" fmla="*/ 2166 w 2484"/>
                  <a:gd name="T35" fmla="*/ 613 h 1522"/>
                  <a:gd name="T36" fmla="*/ 2121 w 2484"/>
                  <a:gd name="T37" fmla="*/ 650 h 1522"/>
                  <a:gd name="T38" fmla="*/ 2079 w 2484"/>
                  <a:gd name="T39" fmla="*/ 672 h 1522"/>
                  <a:gd name="T40" fmla="*/ 2038 w 2484"/>
                  <a:gd name="T41" fmla="*/ 700 h 1522"/>
                  <a:gd name="T42" fmla="*/ 1996 w 2484"/>
                  <a:gd name="T43" fmla="*/ 745 h 1522"/>
                  <a:gd name="T44" fmla="*/ 1774 w 2484"/>
                  <a:gd name="T45" fmla="*/ 995 h 1522"/>
                  <a:gd name="T46" fmla="*/ 1716 w 2484"/>
                  <a:gd name="T47" fmla="*/ 1060 h 1522"/>
                  <a:gd name="T48" fmla="*/ 1656 w 2484"/>
                  <a:gd name="T49" fmla="*/ 1103 h 1522"/>
                  <a:gd name="T50" fmla="*/ 1583 w 2484"/>
                  <a:gd name="T51" fmla="*/ 1157 h 1522"/>
                  <a:gd name="T52" fmla="*/ 1538 w 2484"/>
                  <a:gd name="T53" fmla="*/ 1207 h 1522"/>
                  <a:gd name="T54" fmla="*/ 1318 w 2484"/>
                  <a:gd name="T55" fmla="*/ 1362 h 1522"/>
                  <a:gd name="T56" fmla="*/ 1316 w 2484"/>
                  <a:gd name="T57" fmla="*/ 1365 h 1522"/>
                  <a:gd name="T58" fmla="*/ 1048 w 2484"/>
                  <a:gd name="T59" fmla="*/ 1522 h 1522"/>
                  <a:gd name="T60" fmla="*/ 0 w 2484"/>
                  <a:gd name="T61" fmla="*/ 964 h 1522"/>
                  <a:gd name="T62" fmla="*/ 233 w 2484"/>
                  <a:gd name="T63" fmla="*/ 825 h 1522"/>
                  <a:gd name="T64" fmla="*/ 236 w 2484"/>
                  <a:gd name="T65" fmla="*/ 825 h 1522"/>
                  <a:gd name="T66" fmla="*/ 741 w 2484"/>
                  <a:gd name="T67" fmla="*/ 522 h 1522"/>
                  <a:gd name="T68" fmla="*/ 1586 w 2484"/>
                  <a:gd name="T69" fmla="*/ 0 h 1522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2484"/>
                  <a:gd name="T106" fmla="*/ 0 h 1522"/>
                  <a:gd name="T107" fmla="*/ 2484 w 2484"/>
                  <a:gd name="T108" fmla="*/ 1522 h 1522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2484" h="1522">
                    <a:moveTo>
                      <a:pt x="1586" y="0"/>
                    </a:moveTo>
                    <a:lnTo>
                      <a:pt x="1588" y="8"/>
                    </a:lnTo>
                    <a:lnTo>
                      <a:pt x="1626" y="107"/>
                    </a:lnTo>
                    <a:lnTo>
                      <a:pt x="1679" y="182"/>
                    </a:lnTo>
                    <a:lnTo>
                      <a:pt x="1741" y="240"/>
                    </a:lnTo>
                    <a:lnTo>
                      <a:pt x="1774" y="273"/>
                    </a:lnTo>
                    <a:lnTo>
                      <a:pt x="1863" y="325"/>
                    </a:lnTo>
                    <a:lnTo>
                      <a:pt x="1944" y="354"/>
                    </a:lnTo>
                    <a:lnTo>
                      <a:pt x="2013" y="383"/>
                    </a:lnTo>
                    <a:lnTo>
                      <a:pt x="2119" y="390"/>
                    </a:lnTo>
                    <a:lnTo>
                      <a:pt x="2186" y="390"/>
                    </a:lnTo>
                    <a:lnTo>
                      <a:pt x="2289" y="381"/>
                    </a:lnTo>
                    <a:lnTo>
                      <a:pt x="2356" y="365"/>
                    </a:lnTo>
                    <a:lnTo>
                      <a:pt x="2484" y="358"/>
                    </a:lnTo>
                    <a:lnTo>
                      <a:pt x="2418" y="402"/>
                    </a:lnTo>
                    <a:lnTo>
                      <a:pt x="2368" y="445"/>
                    </a:lnTo>
                    <a:lnTo>
                      <a:pt x="2249" y="532"/>
                    </a:lnTo>
                    <a:lnTo>
                      <a:pt x="2166" y="613"/>
                    </a:lnTo>
                    <a:lnTo>
                      <a:pt x="2121" y="650"/>
                    </a:lnTo>
                    <a:lnTo>
                      <a:pt x="2079" y="672"/>
                    </a:lnTo>
                    <a:lnTo>
                      <a:pt x="2038" y="700"/>
                    </a:lnTo>
                    <a:lnTo>
                      <a:pt x="1996" y="745"/>
                    </a:lnTo>
                    <a:lnTo>
                      <a:pt x="1774" y="995"/>
                    </a:lnTo>
                    <a:lnTo>
                      <a:pt x="1716" y="1060"/>
                    </a:lnTo>
                    <a:lnTo>
                      <a:pt x="1656" y="1103"/>
                    </a:lnTo>
                    <a:lnTo>
                      <a:pt x="1583" y="1157"/>
                    </a:lnTo>
                    <a:lnTo>
                      <a:pt x="1538" y="1207"/>
                    </a:lnTo>
                    <a:lnTo>
                      <a:pt x="1318" y="1362"/>
                    </a:lnTo>
                    <a:lnTo>
                      <a:pt x="1316" y="1365"/>
                    </a:lnTo>
                    <a:lnTo>
                      <a:pt x="1048" y="1522"/>
                    </a:lnTo>
                    <a:lnTo>
                      <a:pt x="0" y="964"/>
                    </a:lnTo>
                    <a:lnTo>
                      <a:pt x="233" y="825"/>
                    </a:lnTo>
                    <a:lnTo>
                      <a:pt x="236" y="825"/>
                    </a:lnTo>
                    <a:lnTo>
                      <a:pt x="741" y="522"/>
                    </a:lnTo>
                    <a:lnTo>
                      <a:pt x="1586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199" name="Freeform 97"/>
              <p:cNvSpPr>
                <a:spLocks/>
              </p:cNvSpPr>
              <p:nvPr/>
            </p:nvSpPr>
            <p:spPr bwMode="auto">
              <a:xfrm>
                <a:off x="2175" y="1145"/>
                <a:ext cx="300" cy="300"/>
              </a:xfrm>
              <a:custGeom>
                <a:avLst/>
                <a:gdLst>
                  <a:gd name="T0" fmla="*/ 348 w 1502"/>
                  <a:gd name="T1" fmla="*/ 286 h 1498"/>
                  <a:gd name="T2" fmla="*/ 825 w 1502"/>
                  <a:gd name="T3" fmla="*/ 0 h 1498"/>
                  <a:gd name="T4" fmla="*/ 867 w 1502"/>
                  <a:gd name="T5" fmla="*/ 123 h 1498"/>
                  <a:gd name="T6" fmla="*/ 910 w 1502"/>
                  <a:gd name="T7" fmla="*/ 255 h 1498"/>
                  <a:gd name="T8" fmla="*/ 1060 w 1502"/>
                  <a:gd name="T9" fmla="*/ 711 h 1498"/>
                  <a:gd name="T10" fmla="*/ 1083 w 1502"/>
                  <a:gd name="T11" fmla="*/ 875 h 1498"/>
                  <a:gd name="T12" fmla="*/ 1502 w 1502"/>
                  <a:gd name="T13" fmla="*/ 1498 h 1498"/>
                  <a:gd name="T14" fmla="*/ 813 w 1502"/>
                  <a:gd name="T15" fmla="*/ 1408 h 1498"/>
                  <a:gd name="T16" fmla="*/ 305 w 1502"/>
                  <a:gd name="T17" fmla="*/ 1388 h 1498"/>
                  <a:gd name="T18" fmla="*/ 62 w 1502"/>
                  <a:gd name="T19" fmla="*/ 1400 h 1498"/>
                  <a:gd name="T20" fmla="*/ 37 w 1502"/>
                  <a:gd name="T21" fmla="*/ 1408 h 1498"/>
                  <a:gd name="T22" fmla="*/ 16 w 1502"/>
                  <a:gd name="T23" fmla="*/ 1408 h 1498"/>
                  <a:gd name="T24" fmla="*/ 0 w 1502"/>
                  <a:gd name="T25" fmla="*/ 1388 h 1498"/>
                  <a:gd name="T26" fmla="*/ 16 w 1502"/>
                  <a:gd name="T27" fmla="*/ 1351 h 1498"/>
                  <a:gd name="T28" fmla="*/ 47 w 1502"/>
                  <a:gd name="T29" fmla="*/ 1326 h 1498"/>
                  <a:gd name="T30" fmla="*/ 90 w 1502"/>
                  <a:gd name="T31" fmla="*/ 1301 h 1498"/>
                  <a:gd name="T32" fmla="*/ 400 w 1502"/>
                  <a:gd name="T33" fmla="*/ 1081 h 1498"/>
                  <a:gd name="T34" fmla="*/ 248 w 1502"/>
                  <a:gd name="T35" fmla="*/ 460 h 1498"/>
                  <a:gd name="T36" fmla="*/ 232 w 1502"/>
                  <a:gd name="T37" fmla="*/ 373 h 1498"/>
                  <a:gd name="T38" fmla="*/ 282 w 1502"/>
                  <a:gd name="T39" fmla="*/ 330 h 1498"/>
                  <a:gd name="T40" fmla="*/ 348 w 1502"/>
                  <a:gd name="T41" fmla="*/ 286 h 1498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502"/>
                  <a:gd name="T64" fmla="*/ 0 h 1498"/>
                  <a:gd name="T65" fmla="*/ 1502 w 1502"/>
                  <a:gd name="T66" fmla="*/ 1498 h 1498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502" h="1498">
                    <a:moveTo>
                      <a:pt x="348" y="286"/>
                    </a:moveTo>
                    <a:lnTo>
                      <a:pt x="825" y="0"/>
                    </a:lnTo>
                    <a:lnTo>
                      <a:pt x="867" y="123"/>
                    </a:lnTo>
                    <a:lnTo>
                      <a:pt x="910" y="255"/>
                    </a:lnTo>
                    <a:lnTo>
                      <a:pt x="1060" y="711"/>
                    </a:lnTo>
                    <a:lnTo>
                      <a:pt x="1083" y="875"/>
                    </a:lnTo>
                    <a:lnTo>
                      <a:pt x="1502" y="1498"/>
                    </a:lnTo>
                    <a:lnTo>
                      <a:pt x="813" y="1408"/>
                    </a:lnTo>
                    <a:lnTo>
                      <a:pt x="305" y="1388"/>
                    </a:lnTo>
                    <a:lnTo>
                      <a:pt x="62" y="1400"/>
                    </a:lnTo>
                    <a:lnTo>
                      <a:pt x="37" y="1408"/>
                    </a:lnTo>
                    <a:lnTo>
                      <a:pt x="16" y="1408"/>
                    </a:lnTo>
                    <a:lnTo>
                      <a:pt x="0" y="1388"/>
                    </a:lnTo>
                    <a:lnTo>
                      <a:pt x="16" y="1351"/>
                    </a:lnTo>
                    <a:lnTo>
                      <a:pt x="47" y="1326"/>
                    </a:lnTo>
                    <a:lnTo>
                      <a:pt x="90" y="1301"/>
                    </a:lnTo>
                    <a:lnTo>
                      <a:pt x="400" y="1081"/>
                    </a:lnTo>
                    <a:lnTo>
                      <a:pt x="248" y="460"/>
                    </a:lnTo>
                    <a:lnTo>
                      <a:pt x="232" y="373"/>
                    </a:lnTo>
                    <a:lnTo>
                      <a:pt x="282" y="330"/>
                    </a:lnTo>
                    <a:lnTo>
                      <a:pt x="348" y="286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200" name="Freeform 98"/>
              <p:cNvSpPr>
                <a:spLocks/>
              </p:cNvSpPr>
              <p:nvPr/>
            </p:nvSpPr>
            <p:spPr bwMode="auto">
              <a:xfrm>
                <a:off x="1956" y="1423"/>
                <a:ext cx="584" cy="422"/>
              </a:xfrm>
              <a:custGeom>
                <a:avLst/>
                <a:gdLst>
                  <a:gd name="T0" fmla="*/ 1398 w 2921"/>
                  <a:gd name="T1" fmla="*/ 0 h 2110"/>
                  <a:gd name="T2" fmla="*/ 1906 w 2921"/>
                  <a:gd name="T3" fmla="*/ 20 h 2110"/>
                  <a:gd name="T4" fmla="*/ 2595 w 2921"/>
                  <a:gd name="T5" fmla="*/ 110 h 2110"/>
                  <a:gd name="T6" fmla="*/ 2921 w 2921"/>
                  <a:gd name="T7" fmla="*/ 455 h 2110"/>
                  <a:gd name="T8" fmla="*/ 2919 w 2921"/>
                  <a:gd name="T9" fmla="*/ 455 h 2110"/>
                  <a:gd name="T10" fmla="*/ 2244 w 2921"/>
                  <a:gd name="T11" fmla="*/ 1083 h 2110"/>
                  <a:gd name="T12" fmla="*/ 2240 w 2921"/>
                  <a:gd name="T13" fmla="*/ 1085 h 2110"/>
                  <a:gd name="T14" fmla="*/ 1136 w 2921"/>
                  <a:gd name="T15" fmla="*/ 2110 h 2110"/>
                  <a:gd name="T16" fmla="*/ 1133 w 2921"/>
                  <a:gd name="T17" fmla="*/ 2110 h 2110"/>
                  <a:gd name="T18" fmla="*/ 883 w 2921"/>
                  <a:gd name="T19" fmla="*/ 1737 h 2110"/>
                  <a:gd name="T20" fmla="*/ 706 w 2921"/>
                  <a:gd name="T21" fmla="*/ 1859 h 2110"/>
                  <a:gd name="T22" fmla="*/ 590 w 2921"/>
                  <a:gd name="T23" fmla="*/ 1923 h 2110"/>
                  <a:gd name="T24" fmla="*/ 0 w 2921"/>
                  <a:gd name="T25" fmla="*/ 1164 h 2110"/>
                  <a:gd name="T26" fmla="*/ 325 w 2921"/>
                  <a:gd name="T27" fmla="*/ 990 h 2110"/>
                  <a:gd name="T28" fmla="*/ 328 w 2921"/>
                  <a:gd name="T29" fmla="*/ 990 h 2110"/>
                  <a:gd name="T30" fmla="*/ 718 w 2921"/>
                  <a:gd name="T31" fmla="*/ 720 h 2110"/>
                  <a:gd name="T32" fmla="*/ 1466 w 2921"/>
                  <a:gd name="T33" fmla="*/ 215 h 2110"/>
                  <a:gd name="T34" fmla="*/ 1398 w 2921"/>
                  <a:gd name="T35" fmla="*/ 0 h 2110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2921"/>
                  <a:gd name="T55" fmla="*/ 0 h 2110"/>
                  <a:gd name="T56" fmla="*/ 2921 w 2921"/>
                  <a:gd name="T57" fmla="*/ 2110 h 2110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2921" h="2110">
                    <a:moveTo>
                      <a:pt x="1398" y="0"/>
                    </a:moveTo>
                    <a:lnTo>
                      <a:pt x="1906" y="20"/>
                    </a:lnTo>
                    <a:lnTo>
                      <a:pt x="2595" y="110"/>
                    </a:lnTo>
                    <a:lnTo>
                      <a:pt x="2921" y="455"/>
                    </a:lnTo>
                    <a:lnTo>
                      <a:pt x="2919" y="455"/>
                    </a:lnTo>
                    <a:lnTo>
                      <a:pt x="2244" y="1083"/>
                    </a:lnTo>
                    <a:lnTo>
                      <a:pt x="2240" y="1085"/>
                    </a:lnTo>
                    <a:lnTo>
                      <a:pt x="1136" y="2110"/>
                    </a:lnTo>
                    <a:lnTo>
                      <a:pt x="1133" y="2110"/>
                    </a:lnTo>
                    <a:lnTo>
                      <a:pt x="883" y="1737"/>
                    </a:lnTo>
                    <a:lnTo>
                      <a:pt x="706" y="1859"/>
                    </a:lnTo>
                    <a:lnTo>
                      <a:pt x="590" y="1923"/>
                    </a:lnTo>
                    <a:lnTo>
                      <a:pt x="0" y="1164"/>
                    </a:lnTo>
                    <a:lnTo>
                      <a:pt x="325" y="990"/>
                    </a:lnTo>
                    <a:lnTo>
                      <a:pt x="328" y="990"/>
                    </a:lnTo>
                    <a:lnTo>
                      <a:pt x="718" y="720"/>
                    </a:lnTo>
                    <a:lnTo>
                      <a:pt x="1466" y="215"/>
                    </a:lnTo>
                    <a:lnTo>
                      <a:pt x="1398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201" name="Freeform 99"/>
              <p:cNvSpPr>
                <a:spLocks/>
              </p:cNvSpPr>
              <p:nvPr/>
            </p:nvSpPr>
            <p:spPr bwMode="auto">
              <a:xfrm>
                <a:off x="2183" y="1640"/>
                <a:ext cx="329" cy="263"/>
              </a:xfrm>
              <a:custGeom>
                <a:avLst/>
                <a:gdLst>
                  <a:gd name="T0" fmla="*/ 1104 w 1645"/>
                  <a:gd name="T1" fmla="*/ 0 h 1315"/>
                  <a:gd name="T2" fmla="*/ 1212 w 1645"/>
                  <a:gd name="T3" fmla="*/ 112 h 1315"/>
                  <a:gd name="T4" fmla="*/ 1299 w 1645"/>
                  <a:gd name="T5" fmla="*/ 203 h 1315"/>
                  <a:gd name="T6" fmla="*/ 1374 w 1645"/>
                  <a:gd name="T7" fmla="*/ 293 h 1315"/>
                  <a:gd name="T8" fmla="*/ 1486 w 1645"/>
                  <a:gd name="T9" fmla="*/ 425 h 1315"/>
                  <a:gd name="T10" fmla="*/ 1555 w 1645"/>
                  <a:gd name="T11" fmla="*/ 535 h 1315"/>
                  <a:gd name="T12" fmla="*/ 1645 w 1645"/>
                  <a:gd name="T13" fmla="*/ 695 h 1315"/>
                  <a:gd name="T14" fmla="*/ 689 w 1645"/>
                  <a:gd name="T15" fmla="*/ 930 h 1315"/>
                  <a:gd name="T16" fmla="*/ 287 w 1645"/>
                  <a:gd name="T17" fmla="*/ 1315 h 1315"/>
                  <a:gd name="T18" fmla="*/ 0 w 1645"/>
                  <a:gd name="T19" fmla="*/ 1025 h 1315"/>
                  <a:gd name="T20" fmla="*/ 1104 w 1645"/>
                  <a:gd name="T21" fmla="*/ 0 h 131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645"/>
                  <a:gd name="T34" fmla="*/ 0 h 1315"/>
                  <a:gd name="T35" fmla="*/ 1645 w 1645"/>
                  <a:gd name="T36" fmla="*/ 1315 h 1315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645" h="1315">
                    <a:moveTo>
                      <a:pt x="1104" y="0"/>
                    </a:moveTo>
                    <a:lnTo>
                      <a:pt x="1212" y="112"/>
                    </a:lnTo>
                    <a:lnTo>
                      <a:pt x="1299" y="203"/>
                    </a:lnTo>
                    <a:lnTo>
                      <a:pt x="1374" y="293"/>
                    </a:lnTo>
                    <a:lnTo>
                      <a:pt x="1486" y="425"/>
                    </a:lnTo>
                    <a:lnTo>
                      <a:pt x="1555" y="535"/>
                    </a:lnTo>
                    <a:lnTo>
                      <a:pt x="1645" y="695"/>
                    </a:lnTo>
                    <a:lnTo>
                      <a:pt x="689" y="930"/>
                    </a:lnTo>
                    <a:lnTo>
                      <a:pt x="287" y="1315"/>
                    </a:lnTo>
                    <a:lnTo>
                      <a:pt x="0" y="1025"/>
                    </a:lnTo>
                    <a:lnTo>
                      <a:pt x="1104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202" name="Freeform 100"/>
              <p:cNvSpPr>
                <a:spLocks/>
              </p:cNvSpPr>
              <p:nvPr/>
            </p:nvSpPr>
            <p:spPr bwMode="auto">
              <a:xfrm>
                <a:off x="615" y="3219"/>
                <a:ext cx="1880" cy="1524"/>
              </a:xfrm>
              <a:custGeom>
                <a:avLst/>
                <a:gdLst>
                  <a:gd name="T0" fmla="*/ 8862 w 9403"/>
                  <a:gd name="T1" fmla="*/ 973 h 7618"/>
                  <a:gd name="T2" fmla="*/ 9393 w 9403"/>
                  <a:gd name="T3" fmla="*/ 1565 h 7618"/>
                  <a:gd name="T4" fmla="*/ 9391 w 9403"/>
                  <a:gd name="T5" fmla="*/ 1745 h 7618"/>
                  <a:gd name="T6" fmla="*/ 9358 w 9403"/>
                  <a:gd name="T7" fmla="*/ 1886 h 7618"/>
                  <a:gd name="T8" fmla="*/ 9283 w 9403"/>
                  <a:gd name="T9" fmla="*/ 2042 h 7618"/>
                  <a:gd name="T10" fmla="*/ 9188 w 9403"/>
                  <a:gd name="T11" fmla="*/ 2220 h 7618"/>
                  <a:gd name="T12" fmla="*/ 9101 w 9403"/>
                  <a:gd name="T13" fmla="*/ 2363 h 7618"/>
                  <a:gd name="T14" fmla="*/ 8953 w 9403"/>
                  <a:gd name="T15" fmla="*/ 2581 h 7618"/>
                  <a:gd name="T16" fmla="*/ 8820 w 9403"/>
                  <a:gd name="T17" fmla="*/ 2710 h 7618"/>
                  <a:gd name="T18" fmla="*/ 8692 w 9403"/>
                  <a:gd name="T19" fmla="*/ 2820 h 7618"/>
                  <a:gd name="T20" fmla="*/ 8565 w 9403"/>
                  <a:gd name="T21" fmla="*/ 2936 h 7618"/>
                  <a:gd name="T22" fmla="*/ 8167 w 9403"/>
                  <a:gd name="T23" fmla="*/ 3218 h 7618"/>
                  <a:gd name="T24" fmla="*/ 7930 w 9403"/>
                  <a:gd name="T25" fmla="*/ 3330 h 7618"/>
                  <a:gd name="T26" fmla="*/ 7720 w 9403"/>
                  <a:gd name="T27" fmla="*/ 3423 h 7618"/>
                  <a:gd name="T28" fmla="*/ 7569 w 9403"/>
                  <a:gd name="T29" fmla="*/ 3448 h 7618"/>
                  <a:gd name="T30" fmla="*/ 7303 w 9403"/>
                  <a:gd name="T31" fmla="*/ 3596 h 7618"/>
                  <a:gd name="T32" fmla="*/ 7062 w 9403"/>
                  <a:gd name="T33" fmla="*/ 3723 h 7618"/>
                  <a:gd name="T34" fmla="*/ 6880 w 9403"/>
                  <a:gd name="T35" fmla="*/ 3843 h 7618"/>
                  <a:gd name="T36" fmla="*/ 6174 w 9403"/>
                  <a:gd name="T37" fmla="*/ 4420 h 7618"/>
                  <a:gd name="T38" fmla="*/ 6031 w 9403"/>
                  <a:gd name="T39" fmla="*/ 4501 h 7618"/>
                  <a:gd name="T40" fmla="*/ 5394 w 9403"/>
                  <a:gd name="T41" fmla="*/ 4748 h 7618"/>
                  <a:gd name="T42" fmla="*/ 4612 w 9403"/>
                  <a:gd name="T43" fmla="*/ 4928 h 7618"/>
                  <a:gd name="T44" fmla="*/ 4456 w 9403"/>
                  <a:gd name="T45" fmla="*/ 4976 h 7618"/>
                  <a:gd name="T46" fmla="*/ 3654 w 9403"/>
                  <a:gd name="T47" fmla="*/ 5348 h 7618"/>
                  <a:gd name="T48" fmla="*/ 2886 w 9403"/>
                  <a:gd name="T49" fmla="*/ 6048 h 7618"/>
                  <a:gd name="T50" fmla="*/ 2541 w 9403"/>
                  <a:gd name="T51" fmla="*/ 6316 h 7618"/>
                  <a:gd name="T52" fmla="*/ 2119 w 9403"/>
                  <a:gd name="T53" fmla="*/ 6420 h 7618"/>
                  <a:gd name="T54" fmla="*/ 1764 w 9403"/>
                  <a:gd name="T55" fmla="*/ 6540 h 7618"/>
                  <a:gd name="T56" fmla="*/ 1579 w 9403"/>
                  <a:gd name="T57" fmla="*/ 6698 h 7618"/>
                  <a:gd name="T58" fmla="*/ 1473 w 9403"/>
                  <a:gd name="T59" fmla="*/ 6918 h 7618"/>
                  <a:gd name="T60" fmla="*/ 1446 w 9403"/>
                  <a:gd name="T61" fmla="*/ 7248 h 7618"/>
                  <a:gd name="T62" fmla="*/ 1444 w 9403"/>
                  <a:gd name="T63" fmla="*/ 7416 h 7618"/>
                  <a:gd name="T64" fmla="*/ 1363 w 9403"/>
                  <a:gd name="T65" fmla="*/ 7618 h 7618"/>
                  <a:gd name="T66" fmla="*/ 135 w 9403"/>
                  <a:gd name="T67" fmla="*/ 6713 h 7618"/>
                  <a:gd name="T68" fmla="*/ 361 w 9403"/>
                  <a:gd name="T69" fmla="*/ 6466 h 7618"/>
                  <a:gd name="T70" fmla="*/ 673 w 9403"/>
                  <a:gd name="T71" fmla="*/ 6218 h 7618"/>
                  <a:gd name="T72" fmla="*/ 915 w 9403"/>
                  <a:gd name="T73" fmla="*/ 5746 h 7618"/>
                  <a:gd name="T74" fmla="*/ 1415 w 9403"/>
                  <a:gd name="T75" fmla="*/ 4596 h 7618"/>
                  <a:gd name="T76" fmla="*/ 3138 w 9403"/>
                  <a:gd name="T77" fmla="*/ 2276 h 7618"/>
                  <a:gd name="T78" fmla="*/ 4812 w 9403"/>
                  <a:gd name="T79" fmla="*/ 521 h 7618"/>
                  <a:gd name="T80" fmla="*/ 4900 w 9403"/>
                  <a:gd name="T81" fmla="*/ 421 h 7618"/>
                  <a:gd name="T82" fmla="*/ 4937 w 9403"/>
                  <a:gd name="T83" fmla="*/ 280 h 7618"/>
                  <a:gd name="T84" fmla="*/ 4942 w 9403"/>
                  <a:gd name="T85" fmla="*/ 83 h 7618"/>
                  <a:gd name="T86" fmla="*/ 4922 w 9403"/>
                  <a:gd name="T87" fmla="*/ 0 h 7618"/>
                  <a:gd name="T88" fmla="*/ 5082 w 9403"/>
                  <a:gd name="T89" fmla="*/ 93 h 7618"/>
                  <a:gd name="T90" fmla="*/ 5377 w 9403"/>
                  <a:gd name="T91" fmla="*/ 258 h 7618"/>
                  <a:gd name="T92" fmla="*/ 5607 w 9403"/>
                  <a:gd name="T93" fmla="*/ 341 h 7618"/>
                  <a:gd name="T94" fmla="*/ 6060 w 9403"/>
                  <a:gd name="T95" fmla="*/ 401 h 7618"/>
                  <a:gd name="T96" fmla="*/ 6639 w 9403"/>
                  <a:gd name="T97" fmla="*/ 480 h 7618"/>
                  <a:gd name="T98" fmla="*/ 6992 w 9403"/>
                  <a:gd name="T99" fmla="*/ 540 h 7618"/>
                  <a:gd name="T100" fmla="*/ 7187 w 9403"/>
                  <a:gd name="T101" fmla="*/ 553 h 7618"/>
                  <a:gd name="T102" fmla="*/ 7330 w 9403"/>
                  <a:gd name="T103" fmla="*/ 511 h 7618"/>
                  <a:gd name="T104" fmla="*/ 7523 w 9403"/>
                  <a:gd name="T105" fmla="*/ 500 h 7618"/>
                  <a:gd name="T106" fmla="*/ 7693 w 9403"/>
                  <a:gd name="T107" fmla="*/ 468 h 7618"/>
                  <a:gd name="T108" fmla="*/ 7862 w 9403"/>
                  <a:gd name="T109" fmla="*/ 370 h 7618"/>
                  <a:gd name="T110" fmla="*/ 8040 w 9403"/>
                  <a:gd name="T111" fmla="*/ 266 h 7618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9403"/>
                  <a:gd name="T169" fmla="*/ 0 h 7618"/>
                  <a:gd name="T170" fmla="*/ 9403 w 9403"/>
                  <a:gd name="T171" fmla="*/ 7618 h 7618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9403" h="7618">
                    <a:moveTo>
                      <a:pt x="8167" y="168"/>
                    </a:moveTo>
                    <a:lnTo>
                      <a:pt x="8862" y="973"/>
                    </a:lnTo>
                    <a:lnTo>
                      <a:pt x="9356" y="1523"/>
                    </a:lnTo>
                    <a:lnTo>
                      <a:pt x="9393" y="1565"/>
                    </a:lnTo>
                    <a:lnTo>
                      <a:pt x="9403" y="1671"/>
                    </a:lnTo>
                    <a:lnTo>
                      <a:pt x="9391" y="1745"/>
                    </a:lnTo>
                    <a:lnTo>
                      <a:pt x="9373" y="1805"/>
                    </a:lnTo>
                    <a:lnTo>
                      <a:pt x="9358" y="1886"/>
                    </a:lnTo>
                    <a:lnTo>
                      <a:pt x="9315" y="1971"/>
                    </a:lnTo>
                    <a:lnTo>
                      <a:pt x="9283" y="2042"/>
                    </a:lnTo>
                    <a:lnTo>
                      <a:pt x="9235" y="2127"/>
                    </a:lnTo>
                    <a:lnTo>
                      <a:pt x="9188" y="2220"/>
                    </a:lnTo>
                    <a:lnTo>
                      <a:pt x="9136" y="2293"/>
                    </a:lnTo>
                    <a:lnTo>
                      <a:pt x="9101" y="2363"/>
                    </a:lnTo>
                    <a:lnTo>
                      <a:pt x="9040" y="2451"/>
                    </a:lnTo>
                    <a:lnTo>
                      <a:pt x="8953" y="2581"/>
                    </a:lnTo>
                    <a:lnTo>
                      <a:pt x="8868" y="2668"/>
                    </a:lnTo>
                    <a:lnTo>
                      <a:pt x="8820" y="2710"/>
                    </a:lnTo>
                    <a:lnTo>
                      <a:pt x="8765" y="2768"/>
                    </a:lnTo>
                    <a:lnTo>
                      <a:pt x="8692" y="2820"/>
                    </a:lnTo>
                    <a:lnTo>
                      <a:pt x="8623" y="2883"/>
                    </a:lnTo>
                    <a:lnTo>
                      <a:pt x="8565" y="2936"/>
                    </a:lnTo>
                    <a:lnTo>
                      <a:pt x="8325" y="3111"/>
                    </a:lnTo>
                    <a:lnTo>
                      <a:pt x="8167" y="3218"/>
                    </a:lnTo>
                    <a:lnTo>
                      <a:pt x="8025" y="3283"/>
                    </a:lnTo>
                    <a:lnTo>
                      <a:pt x="7930" y="3330"/>
                    </a:lnTo>
                    <a:lnTo>
                      <a:pt x="7820" y="3376"/>
                    </a:lnTo>
                    <a:lnTo>
                      <a:pt x="7720" y="3423"/>
                    </a:lnTo>
                    <a:lnTo>
                      <a:pt x="7648" y="3420"/>
                    </a:lnTo>
                    <a:lnTo>
                      <a:pt x="7569" y="3448"/>
                    </a:lnTo>
                    <a:lnTo>
                      <a:pt x="7523" y="3468"/>
                    </a:lnTo>
                    <a:lnTo>
                      <a:pt x="7303" y="3596"/>
                    </a:lnTo>
                    <a:lnTo>
                      <a:pt x="7165" y="3658"/>
                    </a:lnTo>
                    <a:lnTo>
                      <a:pt x="7062" y="3723"/>
                    </a:lnTo>
                    <a:lnTo>
                      <a:pt x="6959" y="3785"/>
                    </a:lnTo>
                    <a:lnTo>
                      <a:pt x="6880" y="3843"/>
                    </a:lnTo>
                    <a:lnTo>
                      <a:pt x="6820" y="3895"/>
                    </a:lnTo>
                    <a:lnTo>
                      <a:pt x="6174" y="4420"/>
                    </a:lnTo>
                    <a:lnTo>
                      <a:pt x="6100" y="4470"/>
                    </a:lnTo>
                    <a:lnTo>
                      <a:pt x="6031" y="4501"/>
                    </a:lnTo>
                    <a:lnTo>
                      <a:pt x="5689" y="4638"/>
                    </a:lnTo>
                    <a:lnTo>
                      <a:pt x="5394" y="4748"/>
                    </a:lnTo>
                    <a:lnTo>
                      <a:pt x="4949" y="4870"/>
                    </a:lnTo>
                    <a:lnTo>
                      <a:pt x="4612" y="4928"/>
                    </a:lnTo>
                    <a:lnTo>
                      <a:pt x="4605" y="4930"/>
                    </a:lnTo>
                    <a:lnTo>
                      <a:pt x="4456" y="4976"/>
                    </a:lnTo>
                    <a:lnTo>
                      <a:pt x="3991" y="5183"/>
                    </a:lnTo>
                    <a:lnTo>
                      <a:pt x="3654" y="5348"/>
                    </a:lnTo>
                    <a:lnTo>
                      <a:pt x="3344" y="5571"/>
                    </a:lnTo>
                    <a:lnTo>
                      <a:pt x="2886" y="6048"/>
                    </a:lnTo>
                    <a:lnTo>
                      <a:pt x="2716" y="6221"/>
                    </a:lnTo>
                    <a:lnTo>
                      <a:pt x="2541" y="6316"/>
                    </a:lnTo>
                    <a:lnTo>
                      <a:pt x="2299" y="6368"/>
                    </a:lnTo>
                    <a:lnTo>
                      <a:pt x="2119" y="6420"/>
                    </a:lnTo>
                    <a:lnTo>
                      <a:pt x="1938" y="6478"/>
                    </a:lnTo>
                    <a:lnTo>
                      <a:pt x="1764" y="6540"/>
                    </a:lnTo>
                    <a:lnTo>
                      <a:pt x="1679" y="6598"/>
                    </a:lnTo>
                    <a:lnTo>
                      <a:pt x="1579" y="6698"/>
                    </a:lnTo>
                    <a:lnTo>
                      <a:pt x="1513" y="6803"/>
                    </a:lnTo>
                    <a:lnTo>
                      <a:pt x="1473" y="6918"/>
                    </a:lnTo>
                    <a:lnTo>
                      <a:pt x="1453" y="7068"/>
                    </a:lnTo>
                    <a:lnTo>
                      <a:pt x="1446" y="7248"/>
                    </a:lnTo>
                    <a:lnTo>
                      <a:pt x="1444" y="7358"/>
                    </a:lnTo>
                    <a:lnTo>
                      <a:pt x="1444" y="7416"/>
                    </a:lnTo>
                    <a:lnTo>
                      <a:pt x="1426" y="7499"/>
                    </a:lnTo>
                    <a:lnTo>
                      <a:pt x="1363" y="7618"/>
                    </a:lnTo>
                    <a:lnTo>
                      <a:pt x="766" y="7181"/>
                    </a:lnTo>
                    <a:lnTo>
                      <a:pt x="135" y="6713"/>
                    </a:lnTo>
                    <a:lnTo>
                      <a:pt x="0" y="6598"/>
                    </a:lnTo>
                    <a:lnTo>
                      <a:pt x="361" y="6466"/>
                    </a:lnTo>
                    <a:lnTo>
                      <a:pt x="493" y="6391"/>
                    </a:lnTo>
                    <a:lnTo>
                      <a:pt x="673" y="6218"/>
                    </a:lnTo>
                    <a:lnTo>
                      <a:pt x="680" y="6193"/>
                    </a:lnTo>
                    <a:lnTo>
                      <a:pt x="915" y="5746"/>
                    </a:lnTo>
                    <a:lnTo>
                      <a:pt x="1249" y="5023"/>
                    </a:lnTo>
                    <a:lnTo>
                      <a:pt x="1415" y="4596"/>
                    </a:lnTo>
                    <a:lnTo>
                      <a:pt x="1959" y="3723"/>
                    </a:lnTo>
                    <a:lnTo>
                      <a:pt x="3138" y="2276"/>
                    </a:lnTo>
                    <a:lnTo>
                      <a:pt x="4667" y="643"/>
                    </a:lnTo>
                    <a:lnTo>
                      <a:pt x="4812" y="521"/>
                    </a:lnTo>
                    <a:lnTo>
                      <a:pt x="4856" y="478"/>
                    </a:lnTo>
                    <a:lnTo>
                      <a:pt x="4900" y="421"/>
                    </a:lnTo>
                    <a:lnTo>
                      <a:pt x="4922" y="355"/>
                    </a:lnTo>
                    <a:lnTo>
                      <a:pt x="4937" y="280"/>
                    </a:lnTo>
                    <a:lnTo>
                      <a:pt x="4952" y="150"/>
                    </a:lnTo>
                    <a:lnTo>
                      <a:pt x="4942" y="83"/>
                    </a:lnTo>
                    <a:lnTo>
                      <a:pt x="4939" y="36"/>
                    </a:lnTo>
                    <a:lnTo>
                      <a:pt x="4922" y="0"/>
                    </a:lnTo>
                    <a:lnTo>
                      <a:pt x="5002" y="38"/>
                    </a:lnTo>
                    <a:lnTo>
                      <a:pt x="5082" y="93"/>
                    </a:lnTo>
                    <a:lnTo>
                      <a:pt x="5227" y="170"/>
                    </a:lnTo>
                    <a:lnTo>
                      <a:pt x="5377" y="258"/>
                    </a:lnTo>
                    <a:lnTo>
                      <a:pt x="5487" y="330"/>
                    </a:lnTo>
                    <a:lnTo>
                      <a:pt x="5607" y="341"/>
                    </a:lnTo>
                    <a:lnTo>
                      <a:pt x="5757" y="361"/>
                    </a:lnTo>
                    <a:lnTo>
                      <a:pt x="6060" y="401"/>
                    </a:lnTo>
                    <a:lnTo>
                      <a:pt x="6535" y="468"/>
                    </a:lnTo>
                    <a:lnTo>
                      <a:pt x="6639" y="480"/>
                    </a:lnTo>
                    <a:lnTo>
                      <a:pt x="6735" y="490"/>
                    </a:lnTo>
                    <a:lnTo>
                      <a:pt x="6992" y="540"/>
                    </a:lnTo>
                    <a:lnTo>
                      <a:pt x="7120" y="558"/>
                    </a:lnTo>
                    <a:lnTo>
                      <a:pt x="7187" y="553"/>
                    </a:lnTo>
                    <a:lnTo>
                      <a:pt x="7258" y="533"/>
                    </a:lnTo>
                    <a:lnTo>
                      <a:pt x="7330" y="511"/>
                    </a:lnTo>
                    <a:lnTo>
                      <a:pt x="7422" y="519"/>
                    </a:lnTo>
                    <a:lnTo>
                      <a:pt x="7523" y="500"/>
                    </a:lnTo>
                    <a:lnTo>
                      <a:pt x="7625" y="480"/>
                    </a:lnTo>
                    <a:lnTo>
                      <a:pt x="7693" y="468"/>
                    </a:lnTo>
                    <a:lnTo>
                      <a:pt x="7770" y="423"/>
                    </a:lnTo>
                    <a:lnTo>
                      <a:pt x="7862" y="370"/>
                    </a:lnTo>
                    <a:lnTo>
                      <a:pt x="7953" y="324"/>
                    </a:lnTo>
                    <a:lnTo>
                      <a:pt x="8040" y="266"/>
                    </a:lnTo>
                    <a:lnTo>
                      <a:pt x="8167" y="16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203" name="Freeform 101"/>
              <p:cNvSpPr>
                <a:spLocks/>
              </p:cNvSpPr>
              <p:nvPr/>
            </p:nvSpPr>
            <p:spPr bwMode="auto">
              <a:xfrm>
                <a:off x="1026" y="913"/>
                <a:ext cx="778" cy="685"/>
              </a:xfrm>
              <a:custGeom>
                <a:avLst/>
                <a:gdLst>
                  <a:gd name="T0" fmla="*/ 2458 w 3886"/>
                  <a:gd name="T1" fmla="*/ 0 h 3425"/>
                  <a:gd name="T2" fmla="*/ 1373 w 3886"/>
                  <a:gd name="T3" fmla="*/ 1583 h 3425"/>
                  <a:gd name="T4" fmla="*/ 1279 w 3886"/>
                  <a:gd name="T5" fmla="*/ 1712 h 3425"/>
                  <a:gd name="T6" fmla="*/ 1268 w 3886"/>
                  <a:gd name="T7" fmla="*/ 1717 h 3425"/>
                  <a:gd name="T8" fmla="*/ 1256 w 3886"/>
                  <a:gd name="T9" fmla="*/ 1730 h 3425"/>
                  <a:gd name="T10" fmla="*/ 1250 w 3886"/>
                  <a:gd name="T11" fmla="*/ 1751 h 3425"/>
                  <a:gd name="T12" fmla="*/ 1256 w 3886"/>
                  <a:gd name="T13" fmla="*/ 1774 h 3425"/>
                  <a:gd name="T14" fmla="*/ 1275 w 3886"/>
                  <a:gd name="T15" fmla="*/ 1792 h 3425"/>
                  <a:gd name="T16" fmla="*/ 1588 w 3886"/>
                  <a:gd name="T17" fmla="*/ 2010 h 3425"/>
                  <a:gd name="T18" fmla="*/ 1601 w 3886"/>
                  <a:gd name="T19" fmla="*/ 2017 h 3425"/>
                  <a:gd name="T20" fmla="*/ 1616 w 3886"/>
                  <a:gd name="T21" fmla="*/ 2025 h 3425"/>
                  <a:gd name="T22" fmla="*/ 1659 w 3886"/>
                  <a:gd name="T23" fmla="*/ 2019 h 3425"/>
                  <a:gd name="T24" fmla="*/ 1684 w 3886"/>
                  <a:gd name="T25" fmla="*/ 2002 h 3425"/>
                  <a:gd name="T26" fmla="*/ 1706 w 3886"/>
                  <a:gd name="T27" fmla="*/ 1985 h 3425"/>
                  <a:gd name="T28" fmla="*/ 1736 w 3886"/>
                  <a:gd name="T29" fmla="*/ 1962 h 3425"/>
                  <a:gd name="T30" fmla="*/ 1986 w 3886"/>
                  <a:gd name="T31" fmla="*/ 1587 h 3425"/>
                  <a:gd name="T32" fmla="*/ 2426 w 3886"/>
                  <a:gd name="T33" fmla="*/ 840 h 3425"/>
                  <a:gd name="T34" fmla="*/ 2852 w 3886"/>
                  <a:gd name="T35" fmla="*/ 152 h 3425"/>
                  <a:gd name="T36" fmla="*/ 2487 w 3886"/>
                  <a:gd name="T37" fmla="*/ 77 h 3425"/>
                  <a:gd name="T38" fmla="*/ 1373 w 3886"/>
                  <a:gd name="T39" fmla="*/ 1583 h 3425"/>
                  <a:gd name="T40" fmla="*/ 2458 w 3886"/>
                  <a:gd name="T41" fmla="*/ 0 h 3425"/>
                  <a:gd name="T42" fmla="*/ 3624 w 3886"/>
                  <a:gd name="T43" fmla="*/ 172 h 3425"/>
                  <a:gd name="T44" fmla="*/ 3859 w 3886"/>
                  <a:gd name="T45" fmla="*/ 812 h 3425"/>
                  <a:gd name="T46" fmla="*/ 3876 w 3886"/>
                  <a:gd name="T47" fmla="*/ 890 h 3425"/>
                  <a:gd name="T48" fmla="*/ 3886 w 3886"/>
                  <a:gd name="T49" fmla="*/ 960 h 3425"/>
                  <a:gd name="T50" fmla="*/ 3886 w 3886"/>
                  <a:gd name="T51" fmla="*/ 1019 h 3425"/>
                  <a:gd name="T52" fmla="*/ 3874 w 3886"/>
                  <a:gd name="T53" fmla="*/ 1087 h 3425"/>
                  <a:gd name="T54" fmla="*/ 3854 w 3886"/>
                  <a:gd name="T55" fmla="*/ 1199 h 3425"/>
                  <a:gd name="T56" fmla="*/ 3726 w 3886"/>
                  <a:gd name="T57" fmla="*/ 1612 h 3425"/>
                  <a:gd name="T58" fmla="*/ 3699 w 3886"/>
                  <a:gd name="T59" fmla="*/ 1680 h 3425"/>
                  <a:gd name="T60" fmla="*/ 3842 w 3886"/>
                  <a:gd name="T61" fmla="*/ 1917 h 3425"/>
                  <a:gd name="T62" fmla="*/ 3839 w 3886"/>
                  <a:gd name="T63" fmla="*/ 1917 h 3425"/>
                  <a:gd name="T64" fmla="*/ 3606 w 3886"/>
                  <a:gd name="T65" fmla="*/ 2056 h 3425"/>
                  <a:gd name="T66" fmla="*/ 1339 w 3886"/>
                  <a:gd name="T67" fmla="*/ 3425 h 3425"/>
                  <a:gd name="T68" fmla="*/ 0 w 3886"/>
                  <a:gd name="T69" fmla="*/ 2512 h 3425"/>
                  <a:gd name="T70" fmla="*/ 941 w 3886"/>
                  <a:gd name="T71" fmla="*/ 1979 h 3425"/>
                  <a:gd name="T72" fmla="*/ 988 w 3886"/>
                  <a:gd name="T73" fmla="*/ 1957 h 3425"/>
                  <a:gd name="T74" fmla="*/ 1036 w 3886"/>
                  <a:gd name="T75" fmla="*/ 1917 h 3425"/>
                  <a:gd name="T76" fmla="*/ 1073 w 3886"/>
                  <a:gd name="T77" fmla="*/ 1877 h 3425"/>
                  <a:gd name="T78" fmla="*/ 1128 w 3886"/>
                  <a:gd name="T79" fmla="*/ 1822 h 3425"/>
                  <a:gd name="T80" fmla="*/ 1200 w 3886"/>
                  <a:gd name="T81" fmla="*/ 1734 h 3425"/>
                  <a:gd name="T82" fmla="*/ 1288 w 3886"/>
                  <a:gd name="T83" fmla="*/ 1579 h 3425"/>
                  <a:gd name="T84" fmla="*/ 2458 w 3886"/>
                  <a:gd name="T85" fmla="*/ 0 h 3425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3886"/>
                  <a:gd name="T130" fmla="*/ 0 h 3425"/>
                  <a:gd name="T131" fmla="*/ 3886 w 3886"/>
                  <a:gd name="T132" fmla="*/ 3425 h 3425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3886" h="3425">
                    <a:moveTo>
                      <a:pt x="2458" y="0"/>
                    </a:moveTo>
                    <a:lnTo>
                      <a:pt x="1373" y="1583"/>
                    </a:lnTo>
                    <a:lnTo>
                      <a:pt x="1279" y="1712"/>
                    </a:lnTo>
                    <a:lnTo>
                      <a:pt x="1268" y="1717"/>
                    </a:lnTo>
                    <a:lnTo>
                      <a:pt x="1256" y="1730"/>
                    </a:lnTo>
                    <a:lnTo>
                      <a:pt x="1250" y="1751"/>
                    </a:lnTo>
                    <a:lnTo>
                      <a:pt x="1256" y="1774"/>
                    </a:lnTo>
                    <a:lnTo>
                      <a:pt x="1275" y="1792"/>
                    </a:lnTo>
                    <a:lnTo>
                      <a:pt x="1588" y="2010"/>
                    </a:lnTo>
                    <a:lnTo>
                      <a:pt x="1601" y="2017"/>
                    </a:lnTo>
                    <a:lnTo>
                      <a:pt x="1616" y="2025"/>
                    </a:lnTo>
                    <a:lnTo>
                      <a:pt x="1659" y="2019"/>
                    </a:lnTo>
                    <a:lnTo>
                      <a:pt x="1684" y="2002"/>
                    </a:lnTo>
                    <a:lnTo>
                      <a:pt x="1706" y="1985"/>
                    </a:lnTo>
                    <a:lnTo>
                      <a:pt x="1736" y="1962"/>
                    </a:lnTo>
                    <a:lnTo>
                      <a:pt x="1986" y="1587"/>
                    </a:lnTo>
                    <a:lnTo>
                      <a:pt x="2426" y="840"/>
                    </a:lnTo>
                    <a:lnTo>
                      <a:pt x="2852" y="152"/>
                    </a:lnTo>
                    <a:lnTo>
                      <a:pt x="2487" y="77"/>
                    </a:lnTo>
                    <a:lnTo>
                      <a:pt x="1373" y="1583"/>
                    </a:lnTo>
                    <a:lnTo>
                      <a:pt x="2458" y="0"/>
                    </a:lnTo>
                    <a:lnTo>
                      <a:pt x="3624" y="172"/>
                    </a:lnTo>
                    <a:lnTo>
                      <a:pt x="3859" y="812"/>
                    </a:lnTo>
                    <a:lnTo>
                      <a:pt x="3876" y="890"/>
                    </a:lnTo>
                    <a:lnTo>
                      <a:pt x="3886" y="960"/>
                    </a:lnTo>
                    <a:lnTo>
                      <a:pt x="3886" y="1019"/>
                    </a:lnTo>
                    <a:lnTo>
                      <a:pt x="3874" y="1087"/>
                    </a:lnTo>
                    <a:lnTo>
                      <a:pt x="3854" y="1199"/>
                    </a:lnTo>
                    <a:lnTo>
                      <a:pt x="3726" y="1612"/>
                    </a:lnTo>
                    <a:lnTo>
                      <a:pt x="3699" y="1680"/>
                    </a:lnTo>
                    <a:lnTo>
                      <a:pt x="3842" y="1917"/>
                    </a:lnTo>
                    <a:lnTo>
                      <a:pt x="3839" y="1917"/>
                    </a:lnTo>
                    <a:lnTo>
                      <a:pt x="3606" y="2056"/>
                    </a:lnTo>
                    <a:lnTo>
                      <a:pt x="1339" y="3425"/>
                    </a:lnTo>
                    <a:lnTo>
                      <a:pt x="0" y="2512"/>
                    </a:lnTo>
                    <a:lnTo>
                      <a:pt x="941" y="1979"/>
                    </a:lnTo>
                    <a:lnTo>
                      <a:pt x="988" y="1957"/>
                    </a:lnTo>
                    <a:lnTo>
                      <a:pt x="1036" y="1917"/>
                    </a:lnTo>
                    <a:lnTo>
                      <a:pt x="1073" y="1877"/>
                    </a:lnTo>
                    <a:lnTo>
                      <a:pt x="1128" y="1822"/>
                    </a:lnTo>
                    <a:lnTo>
                      <a:pt x="1200" y="1734"/>
                    </a:lnTo>
                    <a:lnTo>
                      <a:pt x="1288" y="1579"/>
                    </a:lnTo>
                    <a:lnTo>
                      <a:pt x="2458" y="0"/>
                    </a:lnTo>
                    <a:close/>
                  </a:path>
                </a:pathLst>
              </a:custGeom>
              <a:solidFill>
                <a:srgbClr val="FFF4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204" name="Freeform 102"/>
              <p:cNvSpPr>
                <a:spLocks/>
              </p:cNvSpPr>
              <p:nvPr/>
            </p:nvSpPr>
            <p:spPr bwMode="auto">
              <a:xfrm>
                <a:off x="1026" y="913"/>
                <a:ext cx="778" cy="685"/>
              </a:xfrm>
              <a:custGeom>
                <a:avLst/>
                <a:gdLst>
                  <a:gd name="T0" fmla="*/ 2458 w 3886"/>
                  <a:gd name="T1" fmla="*/ 0 h 3425"/>
                  <a:gd name="T2" fmla="*/ 3624 w 3886"/>
                  <a:gd name="T3" fmla="*/ 172 h 3425"/>
                  <a:gd name="T4" fmla="*/ 3859 w 3886"/>
                  <a:gd name="T5" fmla="*/ 812 h 3425"/>
                  <a:gd name="T6" fmla="*/ 3876 w 3886"/>
                  <a:gd name="T7" fmla="*/ 890 h 3425"/>
                  <a:gd name="T8" fmla="*/ 3886 w 3886"/>
                  <a:gd name="T9" fmla="*/ 960 h 3425"/>
                  <a:gd name="T10" fmla="*/ 3886 w 3886"/>
                  <a:gd name="T11" fmla="*/ 1019 h 3425"/>
                  <a:gd name="T12" fmla="*/ 3874 w 3886"/>
                  <a:gd name="T13" fmla="*/ 1087 h 3425"/>
                  <a:gd name="T14" fmla="*/ 3854 w 3886"/>
                  <a:gd name="T15" fmla="*/ 1199 h 3425"/>
                  <a:gd name="T16" fmla="*/ 3726 w 3886"/>
                  <a:gd name="T17" fmla="*/ 1612 h 3425"/>
                  <a:gd name="T18" fmla="*/ 3699 w 3886"/>
                  <a:gd name="T19" fmla="*/ 1680 h 3425"/>
                  <a:gd name="T20" fmla="*/ 3842 w 3886"/>
                  <a:gd name="T21" fmla="*/ 1917 h 3425"/>
                  <a:gd name="T22" fmla="*/ 3839 w 3886"/>
                  <a:gd name="T23" fmla="*/ 1917 h 3425"/>
                  <a:gd name="T24" fmla="*/ 3606 w 3886"/>
                  <a:gd name="T25" fmla="*/ 2056 h 3425"/>
                  <a:gd name="T26" fmla="*/ 1339 w 3886"/>
                  <a:gd name="T27" fmla="*/ 3425 h 3425"/>
                  <a:gd name="T28" fmla="*/ 0 w 3886"/>
                  <a:gd name="T29" fmla="*/ 2512 h 3425"/>
                  <a:gd name="T30" fmla="*/ 941 w 3886"/>
                  <a:gd name="T31" fmla="*/ 1979 h 3425"/>
                  <a:gd name="T32" fmla="*/ 988 w 3886"/>
                  <a:gd name="T33" fmla="*/ 1957 h 3425"/>
                  <a:gd name="T34" fmla="*/ 1036 w 3886"/>
                  <a:gd name="T35" fmla="*/ 1917 h 3425"/>
                  <a:gd name="T36" fmla="*/ 1073 w 3886"/>
                  <a:gd name="T37" fmla="*/ 1877 h 3425"/>
                  <a:gd name="T38" fmla="*/ 1128 w 3886"/>
                  <a:gd name="T39" fmla="*/ 1822 h 3425"/>
                  <a:gd name="T40" fmla="*/ 1200 w 3886"/>
                  <a:gd name="T41" fmla="*/ 1734 h 3425"/>
                  <a:gd name="T42" fmla="*/ 1288 w 3886"/>
                  <a:gd name="T43" fmla="*/ 1579 h 3425"/>
                  <a:gd name="T44" fmla="*/ 2458 w 3886"/>
                  <a:gd name="T45" fmla="*/ 0 h 3425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3886"/>
                  <a:gd name="T70" fmla="*/ 0 h 3425"/>
                  <a:gd name="T71" fmla="*/ 3886 w 3886"/>
                  <a:gd name="T72" fmla="*/ 3425 h 3425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3886" h="3425">
                    <a:moveTo>
                      <a:pt x="2458" y="0"/>
                    </a:moveTo>
                    <a:lnTo>
                      <a:pt x="3624" y="172"/>
                    </a:lnTo>
                    <a:lnTo>
                      <a:pt x="3859" y="812"/>
                    </a:lnTo>
                    <a:lnTo>
                      <a:pt x="3876" y="890"/>
                    </a:lnTo>
                    <a:lnTo>
                      <a:pt x="3886" y="960"/>
                    </a:lnTo>
                    <a:lnTo>
                      <a:pt x="3886" y="1019"/>
                    </a:lnTo>
                    <a:lnTo>
                      <a:pt x="3874" y="1087"/>
                    </a:lnTo>
                    <a:lnTo>
                      <a:pt x="3854" y="1199"/>
                    </a:lnTo>
                    <a:lnTo>
                      <a:pt x="3726" y="1612"/>
                    </a:lnTo>
                    <a:lnTo>
                      <a:pt x="3699" y="1680"/>
                    </a:lnTo>
                    <a:lnTo>
                      <a:pt x="3842" y="1917"/>
                    </a:lnTo>
                    <a:lnTo>
                      <a:pt x="3839" y="1917"/>
                    </a:lnTo>
                    <a:lnTo>
                      <a:pt x="3606" y="2056"/>
                    </a:lnTo>
                    <a:lnTo>
                      <a:pt x="1339" y="3425"/>
                    </a:lnTo>
                    <a:lnTo>
                      <a:pt x="0" y="2512"/>
                    </a:lnTo>
                    <a:lnTo>
                      <a:pt x="941" y="1979"/>
                    </a:lnTo>
                    <a:lnTo>
                      <a:pt x="988" y="1957"/>
                    </a:lnTo>
                    <a:lnTo>
                      <a:pt x="1036" y="1917"/>
                    </a:lnTo>
                    <a:lnTo>
                      <a:pt x="1073" y="1877"/>
                    </a:lnTo>
                    <a:lnTo>
                      <a:pt x="1128" y="1822"/>
                    </a:lnTo>
                    <a:lnTo>
                      <a:pt x="1200" y="1734"/>
                    </a:lnTo>
                    <a:lnTo>
                      <a:pt x="1288" y="1579"/>
                    </a:lnTo>
                    <a:lnTo>
                      <a:pt x="2458" y="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205" name="Freeform 103"/>
              <p:cNvSpPr>
                <a:spLocks/>
              </p:cNvSpPr>
              <p:nvPr/>
            </p:nvSpPr>
            <p:spPr bwMode="auto">
              <a:xfrm>
                <a:off x="1276" y="928"/>
                <a:ext cx="321" cy="390"/>
              </a:xfrm>
              <a:custGeom>
                <a:avLst/>
                <a:gdLst>
                  <a:gd name="T0" fmla="*/ 123 w 1602"/>
                  <a:gd name="T1" fmla="*/ 1506 h 1948"/>
                  <a:gd name="T2" fmla="*/ 29 w 1602"/>
                  <a:gd name="T3" fmla="*/ 1635 h 1948"/>
                  <a:gd name="T4" fmla="*/ 18 w 1602"/>
                  <a:gd name="T5" fmla="*/ 1640 h 1948"/>
                  <a:gd name="T6" fmla="*/ 6 w 1602"/>
                  <a:gd name="T7" fmla="*/ 1653 h 1948"/>
                  <a:gd name="T8" fmla="*/ 0 w 1602"/>
                  <a:gd name="T9" fmla="*/ 1674 h 1948"/>
                  <a:gd name="T10" fmla="*/ 6 w 1602"/>
                  <a:gd name="T11" fmla="*/ 1697 h 1948"/>
                  <a:gd name="T12" fmla="*/ 25 w 1602"/>
                  <a:gd name="T13" fmla="*/ 1715 h 1948"/>
                  <a:gd name="T14" fmla="*/ 338 w 1602"/>
                  <a:gd name="T15" fmla="*/ 1933 h 1948"/>
                  <a:gd name="T16" fmla="*/ 351 w 1602"/>
                  <a:gd name="T17" fmla="*/ 1940 h 1948"/>
                  <a:gd name="T18" fmla="*/ 366 w 1602"/>
                  <a:gd name="T19" fmla="*/ 1948 h 1948"/>
                  <a:gd name="T20" fmla="*/ 409 w 1602"/>
                  <a:gd name="T21" fmla="*/ 1942 h 1948"/>
                  <a:gd name="T22" fmla="*/ 434 w 1602"/>
                  <a:gd name="T23" fmla="*/ 1925 h 1948"/>
                  <a:gd name="T24" fmla="*/ 456 w 1602"/>
                  <a:gd name="T25" fmla="*/ 1908 h 1948"/>
                  <a:gd name="T26" fmla="*/ 486 w 1602"/>
                  <a:gd name="T27" fmla="*/ 1885 h 1948"/>
                  <a:gd name="T28" fmla="*/ 736 w 1602"/>
                  <a:gd name="T29" fmla="*/ 1510 h 1948"/>
                  <a:gd name="T30" fmla="*/ 1176 w 1602"/>
                  <a:gd name="T31" fmla="*/ 763 h 1948"/>
                  <a:gd name="T32" fmla="*/ 1602 w 1602"/>
                  <a:gd name="T33" fmla="*/ 75 h 1948"/>
                  <a:gd name="T34" fmla="*/ 1237 w 1602"/>
                  <a:gd name="T35" fmla="*/ 0 h 1948"/>
                  <a:gd name="T36" fmla="*/ 123 w 1602"/>
                  <a:gd name="T37" fmla="*/ 1506 h 1948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602"/>
                  <a:gd name="T58" fmla="*/ 0 h 1948"/>
                  <a:gd name="T59" fmla="*/ 1602 w 1602"/>
                  <a:gd name="T60" fmla="*/ 1948 h 1948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602" h="1948">
                    <a:moveTo>
                      <a:pt x="123" y="1506"/>
                    </a:moveTo>
                    <a:lnTo>
                      <a:pt x="29" y="1635"/>
                    </a:lnTo>
                    <a:lnTo>
                      <a:pt x="18" y="1640"/>
                    </a:lnTo>
                    <a:lnTo>
                      <a:pt x="6" y="1653"/>
                    </a:lnTo>
                    <a:lnTo>
                      <a:pt x="0" y="1674"/>
                    </a:lnTo>
                    <a:lnTo>
                      <a:pt x="6" y="1697"/>
                    </a:lnTo>
                    <a:lnTo>
                      <a:pt x="25" y="1715"/>
                    </a:lnTo>
                    <a:lnTo>
                      <a:pt x="338" y="1933"/>
                    </a:lnTo>
                    <a:lnTo>
                      <a:pt x="351" y="1940"/>
                    </a:lnTo>
                    <a:lnTo>
                      <a:pt x="366" y="1948"/>
                    </a:lnTo>
                    <a:lnTo>
                      <a:pt x="409" y="1942"/>
                    </a:lnTo>
                    <a:lnTo>
                      <a:pt x="434" y="1925"/>
                    </a:lnTo>
                    <a:lnTo>
                      <a:pt x="456" y="1908"/>
                    </a:lnTo>
                    <a:lnTo>
                      <a:pt x="486" y="1885"/>
                    </a:lnTo>
                    <a:lnTo>
                      <a:pt x="736" y="1510"/>
                    </a:lnTo>
                    <a:lnTo>
                      <a:pt x="1176" y="763"/>
                    </a:lnTo>
                    <a:lnTo>
                      <a:pt x="1602" y="75"/>
                    </a:lnTo>
                    <a:lnTo>
                      <a:pt x="1237" y="0"/>
                    </a:lnTo>
                    <a:lnTo>
                      <a:pt x="123" y="1506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206" name="Freeform 104"/>
              <p:cNvSpPr>
                <a:spLocks/>
              </p:cNvSpPr>
              <p:nvPr/>
            </p:nvSpPr>
            <p:spPr bwMode="auto">
              <a:xfrm>
                <a:off x="1586" y="420"/>
                <a:ext cx="455" cy="426"/>
              </a:xfrm>
              <a:custGeom>
                <a:avLst/>
                <a:gdLst>
                  <a:gd name="T0" fmla="*/ 731 w 2279"/>
                  <a:gd name="T1" fmla="*/ 0 h 2130"/>
                  <a:gd name="T2" fmla="*/ 1331 w 2279"/>
                  <a:gd name="T3" fmla="*/ 325 h 2130"/>
                  <a:gd name="T4" fmla="*/ 1455 w 2279"/>
                  <a:gd name="T5" fmla="*/ 402 h 2130"/>
                  <a:gd name="T6" fmla="*/ 1665 w 2279"/>
                  <a:gd name="T7" fmla="*/ 550 h 2130"/>
                  <a:gd name="T8" fmla="*/ 2279 w 2279"/>
                  <a:gd name="T9" fmla="*/ 988 h 2130"/>
                  <a:gd name="T10" fmla="*/ 2038 w 2279"/>
                  <a:gd name="T11" fmla="*/ 1380 h 2130"/>
                  <a:gd name="T12" fmla="*/ 1773 w 2279"/>
                  <a:gd name="T13" fmla="*/ 1270 h 2130"/>
                  <a:gd name="T14" fmla="*/ 1428 w 2279"/>
                  <a:gd name="T15" fmla="*/ 2130 h 2130"/>
                  <a:gd name="T16" fmla="*/ 0 w 2279"/>
                  <a:gd name="T17" fmla="*/ 1639 h 2130"/>
                  <a:gd name="T18" fmla="*/ 250 w 2279"/>
                  <a:gd name="T19" fmla="*/ 1025 h 2130"/>
                  <a:gd name="T20" fmla="*/ 322 w 2279"/>
                  <a:gd name="T21" fmla="*/ 817 h 2130"/>
                  <a:gd name="T22" fmla="*/ 443 w 2279"/>
                  <a:gd name="T23" fmla="*/ 540 h 2130"/>
                  <a:gd name="T24" fmla="*/ 565 w 2279"/>
                  <a:gd name="T25" fmla="*/ 307 h 2130"/>
                  <a:gd name="T26" fmla="*/ 728 w 2279"/>
                  <a:gd name="T27" fmla="*/ 2 h 2130"/>
                  <a:gd name="T28" fmla="*/ 731 w 2279"/>
                  <a:gd name="T29" fmla="*/ 0 h 213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2279"/>
                  <a:gd name="T46" fmla="*/ 0 h 2130"/>
                  <a:gd name="T47" fmla="*/ 2279 w 2279"/>
                  <a:gd name="T48" fmla="*/ 2130 h 213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2279" h="2130">
                    <a:moveTo>
                      <a:pt x="731" y="0"/>
                    </a:moveTo>
                    <a:lnTo>
                      <a:pt x="1331" y="325"/>
                    </a:lnTo>
                    <a:lnTo>
                      <a:pt x="1455" y="402"/>
                    </a:lnTo>
                    <a:lnTo>
                      <a:pt x="1665" y="550"/>
                    </a:lnTo>
                    <a:lnTo>
                      <a:pt x="2279" y="988"/>
                    </a:lnTo>
                    <a:lnTo>
                      <a:pt x="2038" y="1380"/>
                    </a:lnTo>
                    <a:lnTo>
                      <a:pt x="1773" y="1270"/>
                    </a:lnTo>
                    <a:lnTo>
                      <a:pt x="1428" y="2130"/>
                    </a:lnTo>
                    <a:lnTo>
                      <a:pt x="0" y="1639"/>
                    </a:lnTo>
                    <a:lnTo>
                      <a:pt x="250" y="1025"/>
                    </a:lnTo>
                    <a:lnTo>
                      <a:pt x="322" y="817"/>
                    </a:lnTo>
                    <a:lnTo>
                      <a:pt x="443" y="540"/>
                    </a:lnTo>
                    <a:lnTo>
                      <a:pt x="565" y="307"/>
                    </a:lnTo>
                    <a:lnTo>
                      <a:pt x="728" y="2"/>
                    </a:lnTo>
                    <a:lnTo>
                      <a:pt x="731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207" name="Freeform 105"/>
              <p:cNvSpPr>
                <a:spLocks/>
              </p:cNvSpPr>
              <p:nvPr/>
            </p:nvSpPr>
            <p:spPr bwMode="auto">
              <a:xfrm>
                <a:off x="1518" y="748"/>
                <a:ext cx="453" cy="207"/>
              </a:xfrm>
              <a:custGeom>
                <a:avLst/>
                <a:gdLst>
                  <a:gd name="T0" fmla="*/ 338 w 2266"/>
                  <a:gd name="T1" fmla="*/ 0 h 1036"/>
                  <a:gd name="T2" fmla="*/ 1766 w 2266"/>
                  <a:gd name="T3" fmla="*/ 491 h 1036"/>
                  <a:gd name="T4" fmla="*/ 2111 w 2266"/>
                  <a:gd name="T5" fmla="*/ 608 h 1036"/>
                  <a:gd name="T6" fmla="*/ 2186 w 2266"/>
                  <a:gd name="T7" fmla="*/ 643 h 1036"/>
                  <a:gd name="T8" fmla="*/ 2266 w 2266"/>
                  <a:gd name="T9" fmla="*/ 706 h 1036"/>
                  <a:gd name="T10" fmla="*/ 1648 w 2266"/>
                  <a:gd name="T11" fmla="*/ 1036 h 1036"/>
                  <a:gd name="T12" fmla="*/ 1179 w 2266"/>
                  <a:gd name="T13" fmla="*/ 998 h 1036"/>
                  <a:gd name="T14" fmla="*/ 1166 w 2266"/>
                  <a:gd name="T15" fmla="*/ 996 h 1036"/>
                  <a:gd name="T16" fmla="*/ 0 w 2266"/>
                  <a:gd name="T17" fmla="*/ 824 h 1036"/>
                  <a:gd name="T18" fmla="*/ 4 w 2266"/>
                  <a:gd name="T19" fmla="*/ 821 h 1036"/>
                  <a:gd name="T20" fmla="*/ 338 w 2266"/>
                  <a:gd name="T21" fmla="*/ 0 h 10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266"/>
                  <a:gd name="T34" fmla="*/ 0 h 1036"/>
                  <a:gd name="T35" fmla="*/ 2266 w 2266"/>
                  <a:gd name="T36" fmla="*/ 1036 h 10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266" h="1036">
                    <a:moveTo>
                      <a:pt x="338" y="0"/>
                    </a:moveTo>
                    <a:lnTo>
                      <a:pt x="1766" y="491"/>
                    </a:lnTo>
                    <a:lnTo>
                      <a:pt x="2111" y="608"/>
                    </a:lnTo>
                    <a:lnTo>
                      <a:pt x="2186" y="643"/>
                    </a:lnTo>
                    <a:lnTo>
                      <a:pt x="2266" y="706"/>
                    </a:lnTo>
                    <a:lnTo>
                      <a:pt x="1648" y="1036"/>
                    </a:lnTo>
                    <a:lnTo>
                      <a:pt x="1179" y="998"/>
                    </a:lnTo>
                    <a:lnTo>
                      <a:pt x="1166" y="996"/>
                    </a:lnTo>
                    <a:lnTo>
                      <a:pt x="0" y="824"/>
                    </a:lnTo>
                    <a:lnTo>
                      <a:pt x="4" y="821"/>
                    </a:lnTo>
                    <a:lnTo>
                      <a:pt x="338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208" name="Freeform 106"/>
              <p:cNvSpPr>
                <a:spLocks/>
              </p:cNvSpPr>
              <p:nvPr/>
            </p:nvSpPr>
            <p:spPr bwMode="auto">
              <a:xfrm>
                <a:off x="1276" y="928"/>
                <a:ext cx="321" cy="390"/>
              </a:xfrm>
              <a:custGeom>
                <a:avLst/>
                <a:gdLst>
                  <a:gd name="T0" fmla="*/ 123 w 1602"/>
                  <a:gd name="T1" fmla="*/ 1506 h 1948"/>
                  <a:gd name="T2" fmla="*/ 1237 w 1602"/>
                  <a:gd name="T3" fmla="*/ 0 h 1948"/>
                  <a:gd name="T4" fmla="*/ 1602 w 1602"/>
                  <a:gd name="T5" fmla="*/ 75 h 1948"/>
                  <a:gd name="T6" fmla="*/ 1176 w 1602"/>
                  <a:gd name="T7" fmla="*/ 763 h 1948"/>
                  <a:gd name="T8" fmla="*/ 736 w 1602"/>
                  <a:gd name="T9" fmla="*/ 1510 h 1948"/>
                  <a:gd name="T10" fmla="*/ 486 w 1602"/>
                  <a:gd name="T11" fmla="*/ 1885 h 1948"/>
                  <a:gd name="T12" fmla="*/ 456 w 1602"/>
                  <a:gd name="T13" fmla="*/ 1908 h 1948"/>
                  <a:gd name="T14" fmla="*/ 434 w 1602"/>
                  <a:gd name="T15" fmla="*/ 1925 h 1948"/>
                  <a:gd name="T16" fmla="*/ 409 w 1602"/>
                  <a:gd name="T17" fmla="*/ 1942 h 1948"/>
                  <a:gd name="T18" fmla="*/ 366 w 1602"/>
                  <a:gd name="T19" fmla="*/ 1948 h 1948"/>
                  <a:gd name="T20" fmla="*/ 351 w 1602"/>
                  <a:gd name="T21" fmla="*/ 1940 h 1948"/>
                  <a:gd name="T22" fmla="*/ 338 w 1602"/>
                  <a:gd name="T23" fmla="*/ 1933 h 1948"/>
                  <a:gd name="T24" fmla="*/ 25 w 1602"/>
                  <a:gd name="T25" fmla="*/ 1715 h 1948"/>
                  <a:gd name="T26" fmla="*/ 6 w 1602"/>
                  <a:gd name="T27" fmla="*/ 1697 h 1948"/>
                  <a:gd name="T28" fmla="*/ 0 w 1602"/>
                  <a:gd name="T29" fmla="*/ 1674 h 1948"/>
                  <a:gd name="T30" fmla="*/ 6 w 1602"/>
                  <a:gd name="T31" fmla="*/ 1653 h 1948"/>
                  <a:gd name="T32" fmla="*/ 18 w 1602"/>
                  <a:gd name="T33" fmla="*/ 1640 h 1948"/>
                  <a:gd name="T34" fmla="*/ 29 w 1602"/>
                  <a:gd name="T35" fmla="*/ 1635 h 1948"/>
                  <a:gd name="T36" fmla="*/ 123 w 1602"/>
                  <a:gd name="T37" fmla="*/ 1506 h 1948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602"/>
                  <a:gd name="T58" fmla="*/ 0 h 1948"/>
                  <a:gd name="T59" fmla="*/ 1602 w 1602"/>
                  <a:gd name="T60" fmla="*/ 1948 h 1948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602" h="1948">
                    <a:moveTo>
                      <a:pt x="123" y="1506"/>
                    </a:moveTo>
                    <a:lnTo>
                      <a:pt x="1237" y="0"/>
                    </a:lnTo>
                    <a:lnTo>
                      <a:pt x="1602" y="75"/>
                    </a:lnTo>
                    <a:lnTo>
                      <a:pt x="1176" y="763"/>
                    </a:lnTo>
                    <a:lnTo>
                      <a:pt x="736" y="1510"/>
                    </a:lnTo>
                    <a:lnTo>
                      <a:pt x="486" y="1885"/>
                    </a:lnTo>
                    <a:lnTo>
                      <a:pt x="456" y="1908"/>
                    </a:lnTo>
                    <a:lnTo>
                      <a:pt x="434" y="1925"/>
                    </a:lnTo>
                    <a:lnTo>
                      <a:pt x="409" y="1942"/>
                    </a:lnTo>
                    <a:lnTo>
                      <a:pt x="366" y="1948"/>
                    </a:lnTo>
                    <a:lnTo>
                      <a:pt x="351" y="1940"/>
                    </a:lnTo>
                    <a:lnTo>
                      <a:pt x="338" y="1933"/>
                    </a:lnTo>
                    <a:lnTo>
                      <a:pt x="25" y="1715"/>
                    </a:lnTo>
                    <a:lnTo>
                      <a:pt x="6" y="1697"/>
                    </a:lnTo>
                    <a:lnTo>
                      <a:pt x="0" y="1674"/>
                    </a:lnTo>
                    <a:lnTo>
                      <a:pt x="6" y="1653"/>
                    </a:lnTo>
                    <a:lnTo>
                      <a:pt x="18" y="1640"/>
                    </a:lnTo>
                    <a:lnTo>
                      <a:pt x="29" y="1635"/>
                    </a:lnTo>
                    <a:lnTo>
                      <a:pt x="123" y="1506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209" name="Freeform 107"/>
              <p:cNvSpPr>
                <a:spLocks/>
              </p:cNvSpPr>
              <p:nvPr/>
            </p:nvSpPr>
            <p:spPr bwMode="auto">
              <a:xfrm>
                <a:off x="1294" y="1324"/>
                <a:ext cx="663" cy="411"/>
              </a:xfrm>
              <a:custGeom>
                <a:avLst/>
                <a:gdLst>
                  <a:gd name="T0" fmla="*/ 2267 w 3315"/>
                  <a:gd name="T1" fmla="*/ 0 h 2056"/>
                  <a:gd name="T2" fmla="*/ 3315 w 3315"/>
                  <a:gd name="T3" fmla="*/ 558 h 2056"/>
                  <a:gd name="T4" fmla="*/ 3313 w 3315"/>
                  <a:gd name="T5" fmla="*/ 558 h 2056"/>
                  <a:gd name="T6" fmla="*/ 2865 w 3315"/>
                  <a:gd name="T7" fmla="*/ 813 h 2056"/>
                  <a:gd name="T8" fmla="*/ 2856 w 3315"/>
                  <a:gd name="T9" fmla="*/ 821 h 2056"/>
                  <a:gd name="T10" fmla="*/ 2607 w 3315"/>
                  <a:gd name="T11" fmla="*/ 896 h 2056"/>
                  <a:gd name="T12" fmla="*/ 2445 w 3315"/>
                  <a:gd name="T13" fmla="*/ 956 h 2056"/>
                  <a:gd name="T14" fmla="*/ 2304 w 3315"/>
                  <a:gd name="T15" fmla="*/ 1004 h 2056"/>
                  <a:gd name="T16" fmla="*/ 2207 w 3315"/>
                  <a:gd name="T17" fmla="*/ 1041 h 2056"/>
                  <a:gd name="T18" fmla="*/ 2140 w 3315"/>
                  <a:gd name="T19" fmla="*/ 1089 h 2056"/>
                  <a:gd name="T20" fmla="*/ 2050 w 3315"/>
                  <a:gd name="T21" fmla="*/ 1164 h 2056"/>
                  <a:gd name="T22" fmla="*/ 1980 w 3315"/>
                  <a:gd name="T23" fmla="*/ 1256 h 2056"/>
                  <a:gd name="T24" fmla="*/ 1914 w 3315"/>
                  <a:gd name="T25" fmla="*/ 1384 h 2056"/>
                  <a:gd name="T26" fmla="*/ 1870 w 3315"/>
                  <a:gd name="T27" fmla="*/ 1484 h 2056"/>
                  <a:gd name="T28" fmla="*/ 1837 w 3315"/>
                  <a:gd name="T29" fmla="*/ 1573 h 2056"/>
                  <a:gd name="T30" fmla="*/ 1808 w 3315"/>
                  <a:gd name="T31" fmla="*/ 1666 h 2056"/>
                  <a:gd name="T32" fmla="*/ 1082 w 3315"/>
                  <a:gd name="T33" fmla="*/ 1693 h 2056"/>
                  <a:gd name="T34" fmla="*/ 970 w 3315"/>
                  <a:gd name="T35" fmla="*/ 2056 h 2056"/>
                  <a:gd name="T36" fmla="*/ 40 w 3315"/>
                  <a:gd name="T37" fmla="*/ 1419 h 2056"/>
                  <a:gd name="T38" fmla="*/ 0 w 3315"/>
                  <a:gd name="T39" fmla="*/ 1369 h 2056"/>
                  <a:gd name="T40" fmla="*/ 2267 w 3315"/>
                  <a:gd name="T41" fmla="*/ 0 h 205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3315"/>
                  <a:gd name="T64" fmla="*/ 0 h 2056"/>
                  <a:gd name="T65" fmla="*/ 3315 w 3315"/>
                  <a:gd name="T66" fmla="*/ 2056 h 205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3315" h="2056">
                    <a:moveTo>
                      <a:pt x="2267" y="0"/>
                    </a:moveTo>
                    <a:lnTo>
                      <a:pt x="3315" y="558"/>
                    </a:lnTo>
                    <a:lnTo>
                      <a:pt x="3313" y="558"/>
                    </a:lnTo>
                    <a:lnTo>
                      <a:pt x="2865" y="813"/>
                    </a:lnTo>
                    <a:lnTo>
                      <a:pt x="2856" y="821"/>
                    </a:lnTo>
                    <a:lnTo>
                      <a:pt x="2607" y="896"/>
                    </a:lnTo>
                    <a:lnTo>
                      <a:pt x="2445" y="956"/>
                    </a:lnTo>
                    <a:lnTo>
                      <a:pt x="2304" y="1004"/>
                    </a:lnTo>
                    <a:lnTo>
                      <a:pt x="2207" y="1041"/>
                    </a:lnTo>
                    <a:lnTo>
                      <a:pt x="2140" y="1089"/>
                    </a:lnTo>
                    <a:lnTo>
                      <a:pt x="2050" y="1164"/>
                    </a:lnTo>
                    <a:lnTo>
                      <a:pt x="1980" y="1256"/>
                    </a:lnTo>
                    <a:lnTo>
                      <a:pt x="1914" y="1384"/>
                    </a:lnTo>
                    <a:lnTo>
                      <a:pt x="1870" y="1484"/>
                    </a:lnTo>
                    <a:lnTo>
                      <a:pt x="1837" y="1573"/>
                    </a:lnTo>
                    <a:lnTo>
                      <a:pt x="1808" y="1666"/>
                    </a:lnTo>
                    <a:lnTo>
                      <a:pt x="1082" y="1693"/>
                    </a:lnTo>
                    <a:lnTo>
                      <a:pt x="970" y="2056"/>
                    </a:lnTo>
                    <a:lnTo>
                      <a:pt x="40" y="1419"/>
                    </a:lnTo>
                    <a:lnTo>
                      <a:pt x="0" y="1369"/>
                    </a:lnTo>
                    <a:lnTo>
                      <a:pt x="2267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210" name="Freeform 108"/>
              <p:cNvSpPr>
                <a:spLocks/>
              </p:cNvSpPr>
              <p:nvPr/>
            </p:nvSpPr>
            <p:spPr bwMode="auto">
              <a:xfrm>
                <a:off x="1811" y="1404"/>
                <a:ext cx="263" cy="461"/>
              </a:xfrm>
              <a:custGeom>
                <a:avLst/>
                <a:gdLst>
                  <a:gd name="T0" fmla="*/ 730 w 1315"/>
                  <a:gd name="T1" fmla="*/ 157 h 2305"/>
                  <a:gd name="T2" fmla="*/ 998 w 1315"/>
                  <a:gd name="T3" fmla="*/ 0 h 2305"/>
                  <a:gd name="T4" fmla="*/ 663 w 1315"/>
                  <a:gd name="T5" fmla="*/ 848 h 2305"/>
                  <a:gd name="T6" fmla="*/ 842 w 1315"/>
                  <a:gd name="T7" fmla="*/ 742 h 2305"/>
                  <a:gd name="T8" fmla="*/ 1050 w 1315"/>
                  <a:gd name="T9" fmla="*/ 1085 h 2305"/>
                  <a:gd name="T10" fmla="*/ 725 w 1315"/>
                  <a:gd name="T11" fmla="*/ 1259 h 2305"/>
                  <a:gd name="T12" fmla="*/ 1315 w 1315"/>
                  <a:gd name="T13" fmla="*/ 2018 h 2305"/>
                  <a:gd name="T14" fmla="*/ 893 w 1315"/>
                  <a:gd name="T15" fmla="*/ 2260 h 2305"/>
                  <a:gd name="T16" fmla="*/ 858 w 1315"/>
                  <a:gd name="T17" fmla="*/ 2270 h 2305"/>
                  <a:gd name="T18" fmla="*/ 808 w 1315"/>
                  <a:gd name="T19" fmla="*/ 2288 h 2305"/>
                  <a:gd name="T20" fmla="*/ 757 w 1315"/>
                  <a:gd name="T21" fmla="*/ 2295 h 2305"/>
                  <a:gd name="T22" fmla="*/ 688 w 1315"/>
                  <a:gd name="T23" fmla="*/ 2298 h 2305"/>
                  <a:gd name="T24" fmla="*/ 345 w 1315"/>
                  <a:gd name="T25" fmla="*/ 2305 h 2305"/>
                  <a:gd name="T26" fmla="*/ 345 w 1315"/>
                  <a:gd name="T27" fmla="*/ 2300 h 2305"/>
                  <a:gd name="T28" fmla="*/ 285 w 1315"/>
                  <a:gd name="T29" fmla="*/ 1193 h 2305"/>
                  <a:gd name="T30" fmla="*/ 101 w 1315"/>
                  <a:gd name="T31" fmla="*/ 1210 h 2305"/>
                  <a:gd name="T32" fmla="*/ 72 w 1315"/>
                  <a:gd name="T33" fmla="*/ 1200 h 2305"/>
                  <a:gd name="T34" fmla="*/ 53 w 1315"/>
                  <a:gd name="T35" fmla="*/ 1188 h 2305"/>
                  <a:gd name="T36" fmla="*/ 35 w 1315"/>
                  <a:gd name="T37" fmla="*/ 1165 h 2305"/>
                  <a:gd name="T38" fmla="*/ 12 w 1315"/>
                  <a:gd name="T39" fmla="*/ 1095 h 2305"/>
                  <a:gd name="T40" fmla="*/ 0 w 1315"/>
                  <a:gd name="T41" fmla="*/ 993 h 2305"/>
                  <a:gd name="T42" fmla="*/ 0 w 1315"/>
                  <a:gd name="T43" fmla="*/ 898 h 2305"/>
                  <a:gd name="T44" fmla="*/ 12 w 1315"/>
                  <a:gd name="T45" fmla="*/ 810 h 2305"/>
                  <a:gd name="T46" fmla="*/ 35 w 1315"/>
                  <a:gd name="T47" fmla="*/ 720 h 2305"/>
                  <a:gd name="T48" fmla="*/ 76 w 1315"/>
                  <a:gd name="T49" fmla="*/ 635 h 2305"/>
                  <a:gd name="T50" fmla="*/ 118 w 1315"/>
                  <a:gd name="T51" fmla="*/ 560 h 2305"/>
                  <a:gd name="T52" fmla="*/ 180 w 1315"/>
                  <a:gd name="T53" fmla="*/ 495 h 2305"/>
                  <a:gd name="T54" fmla="*/ 280 w 1315"/>
                  <a:gd name="T55" fmla="*/ 412 h 2305"/>
                  <a:gd name="T56" fmla="*/ 728 w 1315"/>
                  <a:gd name="T57" fmla="*/ 157 h 2305"/>
                  <a:gd name="T58" fmla="*/ 730 w 1315"/>
                  <a:gd name="T59" fmla="*/ 157 h 2305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1315"/>
                  <a:gd name="T91" fmla="*/ 0 h 2305"/>
                  <a:gd name="T92" fmla="*/ 1315 w 1315"/>
                  <a:gd name="T93" fmla="*/ 2305 h 2305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1315" h="2305">
                    <a:moveTo>
                      <a:pt x="730" y="157"/>
                    </a:moveTo>
                    <a:lnTo>
                      <a:pt x="998" y="0"/>
                    </a:lnTo>
                    <a:lnTo>
                      <a:pt x="663" y="848"/>
                    </a:lnTo>
                    <a:lnTo>
                      <a:pt x="842" y="742"/>
                    </a:lnTo>
                    <a:lnTo>
                      <a:pt x="1050" y="1085"/>
                    </a:lnTo>
                    <a:lnTo>
                      <a:pt x="725" y="1259"/>
                    </a:lnTo>
                    <a:lnTo>
                      <a:pt x="1315" y="2018"/>
                    </a:lnTo>
                    <a:lnTo>
                      <a:pt x="893" y="2260"/>
                    </a:lnTo>
                    <a:lnTo>
                      <a:pt x="858" y="2270"/>
                    </a:lnTo>
                    <a:lnTo>
                      <a:pt x="808" y="2288"/>
                    </a:lnTo>
                    <a:lnTo>
                      <a:pt x="757" y="2295"/>
                    </a:lnTo>
                    <a:lnTo>
                      <a:pt x="688" y="2298"/>
                    </a:lnTo>
                    <a:lnTo>
                      <a:pt x="345" y="2305"/>
                    </a:lnTo>
                    <a:lnTo>
                      <a:pt x="345" y="2300"/>
                    </a:lnTo>
                    <a:lnTo>
                      <a:pt x="285" y="1193"/>
                    </a:lnTo>
                    <a:lnTo>
                      <a:pt x="101" y="1210"/>
                    </a:lnTo>
                    <a:lnTo>
                      <a:pt x="72" y="1200"/>
                    </a:lnTo>
                    <a:lnTo>
                      <a:pt x="53" y="1188"/>
                    </a:lnTo>
                    <a:lnTo>
                      <a:pt x="35" y="1165"/>
                    </a:lnTo>
                    <a:lnTo>
                      <a:pt x="12" y="1095"/>
                    </a:lnTo>
                    <a:lnTo>
                      <a:pt x="0" y="993"/>
                    </a:lnTo>
                    <a:lnTo>
                      <a:pt x="0" y="898"/>
                    </a:lnTo>
                    <a:lnTo>
                      <a:pt x="12" y="810"/>
                    </a:lnTo>
                    <a:lnTo>
                      <a:pt x="35" y="720"/>
                    </a:lnTo>
                    <a:lnTo>
                      <a:pt x="76" y="635"/>
                    </a:lnTo>
                    <a:lnTo>
                      <a:pt x="118" y="560"/>
                    </a:lnTo>
                    <a:lnTo>
                      <a:pt x="180" y="495"/>
                    </a:lnTo>
                    <a:lnTo>
                      <a:pt x="280" y="412"/>
                    </a:lnTo>
                    <a:lnTo>
                      <a:pt x="728" y="157"/>
                    </a:lnTo>
                    <a:lnTo>
                      <a:pt x="730" y="157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211" name="Freeform 109"/>
              <p:cNvSpPr>
                <a:spLocks/>
              </p:cNvSpPr>
              <p:nvPr/>
            </p:nvSpPr>
            <p:spPr bwMode="auto">
              <a:xfrm>
                <a:off x="1454" y="1961"/>
                <a:ext cx="534" cy="302"/>
              </a:xfrm>
              <a:custGeom>
                <a:avLst/>
                <a:gdLst>
                  <a:gd name="T0" fmla="*/ 2163 w 2669"/>
                  <a:gd name="T1" fmla="*/ 0 h 1509"/>
                  <a:gd name="T2" fmla="*/ 2379 w 2669"/>
                  <a:gd name="T3" fmla="*/ 469 h 1509"/>
                  <a:gd name="T4" fmla="*/ 2381 w 2669"/>
                  <a:gd name="T5" fmla="*/ 473 h 1509"/>
                  <a:gd name="T6" fmla="*/ 2657 w 2669"/>
                  <a:gd name="T7" fmla="*/ 956 h 1509"/>
                  <a:gd name="T8" fmla="*/ 2669 w 2669"/>
                  <a:gd name="T9" fmla="*/ 1013 h 1509"/>
                  <a:gd name="T10" fmla="*/ 2667 w 2669"/>
                  <a:gd name="T11" fmla="*/ 1096 h 1509"/>
                  <a:gd name="T12" fmla="*/ 2644 w 2669"/>
                  <a:gd name="T13" fmla="*/ 1166 h 1509"/>
                  <a:gd name="T14" fmla="*/ 2611 w 2669"/>
                  <a:gd name="T15" fmla="*/ 1228 h 1509"/>
                  <a:gd name="T16" fmla="*/ 2582 w 2669"/>
                  <a:gd name="T17" fmla="*/ 1303 h 1509"/>
                  <a:gd name="T18" fmla="*/ 2514 w 2669"/>
                  <a:gd name="T19" fmla="*/ 1391 h 1509"/>
                  <a:gd name="T20" fmla="*/ 2381 w 2669"/>
                  <a:gd name="T21" fmla="*/ 1509 h 1509"/>
                  <a:gd name="T22" fmla="*/ 886 w 2669"/>
                  <a:gd name="T23" fmla="*/ 726 h 1509"/>
                  <a:gd name="T24" fmla="*/ 828 w 2669"/>
                  <a:gd name="T25" fmla="*/ 764 h 1509"/>
                  <a:gd name="T26" fmla="*/ 326 w 2669"/>
                  <a:gd name="T27" fmla="*/ 633 h 1509"/>
                  <a:gd name="T28" fmla="*/ 188 w 2669"/>
                  <a:gd name="T29" fmla="*/ 589 h 1509"/>
                  <a:gd name="T30" fmla="*/ 106 w 2669"/>
                  <a:gd name="T31" fmla="*/ 569 h 1509"/>
                  <a:gd name="T32" fmla="*/ 0 w 2669"/>
                  <a:gd name="T33" fmla="*/ 544 h 1509"/>
                  <a:gd name="T34" fmla="*/ 226 w 2669"/>
                  <a:gd name="T35" fmla="*/ 133 h 1509"/>
                  <a:gd name="T36" fmla="*/ 239 w 2669"/>
                  <a:gd name="T37" fmla="*/ 98 h 1509"/>
                  <a:gd name="T38" fmla="*/ 260 w 2669"/>
                  <a:gd name="T39" fmla="*/ 76 h 1509"/>
                  <a:gd name="T40" fmla="*/ 295 w 2669"/>
                  <a:gd name="T41" fmla="*/ 56 h 1509"/>
                  <a:gd name="T42" fmla="*/ 326 w 2669"/>
                  <a:gd name="T43" fmla="*/ 46 h 1509"/>
                  <a:gd name="T44" fmla="*/ 378 w 2669"/>
                  <a:gd name="T45" fmla="*/ 54 h 1509"/>
                  <a:gd name="T46" fmla="*/ 421 w 2669"/>
                  <a:gd name="T47" fmla="*/ 69 h 1509"/>
                  <a:gd name="T48" fmla="*/ 455 w 2669"/>
                  <a:gd name="T49" fmla="*/ 81 h 1509"/>
                  <a:gd name="T50" fmla="*/ 501 w 2669"/>
                  <a:gd name="T51" fmla="*/ 104 h 1509"/>
                  <a:gd name="T52" fmla="*/ 583 w 2669"/>
                  <a:gd name="T53" fmla="*/ 124 h 1509"/>
                  <a:gd name="T54" fmla="*/ 663 w 2669"/>
                  <a:gd name="T55" fmla="*/ 143 h 1509"/>
                  <a:gd name="T56" fmla="*/ 729 w 2669"/>
                  <a:gd name="T57" fmla="*/ 137 h 1509"/>
                  <a:gd name="T58" fmla="*/ 770 w 2669"/>
                  <a:gd name="T59" fmla="*/ 118 h 1509"/>
                  <a:gd name="T60" fmla="*/ 818 w 2669"/>
                  <a:gd name="T61" fmla="*/ 104 h 1509"/>
                  <a:gd name="T62" fmla="*/ 861 w 2669"/>
                  <a:gd name="T63" fmla="*/ 71 h 1509"/>
                  <a:gd name="T64" fmla="*/ 2163 w 2669"/>
                  <a:gd name="T65" fmla="*/ 0 h 150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2669"/>
                  <a:gd name="T100" fmla="*/ 0 h 1509"/>
                  <a:gd name="T101" fmla="*/ 2669 w 2669"/>
                  <a:gd name="T102" fmla="*/ 1509 h 1509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2669" h="1509">
                    <a:moveTo>
                      <a:pt x="2163" y="0"/>
                    </a:moveTo>
                    <a:lnTo>
                      <a:pt x="2379" y="469"/>
                    </a:lnTo>
                    <a:lnTo>
                      <a:pt x="2381" y="473"/>
                    </a:lnTo>
                    <a:lnTo>
                      <a:pt x="2657" y="956"/>
                    </a:lnTo>
                    <a:lnTo>
                      <a:pt x="2669" y="1013"/>
                    </a:lnTo>
                    <a:lnTo>
                      <a:pt x="2667" y="1096"/>
                    </a:lnTo>
                    <a:lnTo>
                      <a:pt x="2644" y="1166"/>
                    </a:lnTo>
                    <a:lnTo>
                      <a:pt x="2611" y="1228"/>
                    </a:lnTo>
                    <a:lnTo>
                      <a:pt x="2582" y="1303"/>
                    </a:lnTo>
                    <a:lnTo>
                      <a:pt x="2514" y="1391"/>
                    </a:lnTo>
                    <a:lnTo>
                      <a:pt x="2381" y="1509"/>
                    </a:lnTo>
                    <a:lnTo>
                      <a:pt x="886" y="726"/>
                    </a:lnTo>
                    <a:lnTo>
                      <a:pt x="828" y="764"/>
                    </a:lnTo>
                    <a:lnTo>
                      <a:pt x="326" y="633"/>
                    </a:lnTo>
                    <a:lnTo>
                      <a:pt x="188" y="589"/>
                    </a:lnTo>
                    <a:lnTo>
                      <a:pt x="106" y="569"/>
                    </a:lnTo>
                    <a:lnTo>
                      <a:pt x="0" y="544"/>
                    </a:lnTo>
                    <a:lnTo>
                      <a:pt x="226" y="133"/>
                    </a:lnTo>
                    <a:lnTo>
                      <a:pt x="239" y="98"/>
                    </a:lnTo>
                    <a:lnTo>
                      <a:pt x="260" y="76"/>
                    </a:lnTo>
                    <a:lnTo>
                      <a:pt x="295" y="56"/>
                    </a:lnTo>
                    <a:lnTo>
                      <a:pt x="326" y="46"/>
                    </a:lnTo>
                    <a:lnTo>
                      <a:pt x="378" y="54"/>
                    </a:lnTo>
                    <a:lnTo>
                      <a:pt x="421" y="69"/>
                    </a:lnTo>
                    <a:lnTo>
                      <a:pt x="455" y="81"/>
                    </a:lnTo>
                    <a:lnTo>
                      <a:pt x="501" y="104"/>
                    </a:lnTo>
                    <a:lnTo>
                      <a:pt x="583" y="124"/>
                    </a:lnTo>
                    <a:lnTo>
                      <a:pt x="663" y="143"/>
                    </a:lnTo>
                    <a:lnTo>
                      <a:pt x="729" y="137"/>
                    </a:lnTo>
                    <a:lnTo>
                      <a:pt x="770" y="118"/>
                    </a:lnTo>
                    <a:lnTo>
                      <a:pt x="818" y="104"/>
                    </a:lnTo>
                    <a:lnTo>
                      <a:pt x="861" y="71"/>
                    </a:lnTo>
                    <a:lnTo>
                      <a:pt x="2163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212" name="Freeform 110"/>
              <p:cNvSpPr>
                <a:spLocks/>
              </p:cNvSpPr>
              <p:nvPr/>
            </p:nvSpPr>
            <p:spPr bwMode="auto">
              <a:xfrm>
                <a:off x="1880" y="1770"/>
                <a:ext cx="361" cy="295"/>
              </a:xfrm>
              <a:custGeom>
                <a:avLst/>
                <a:gdLst>
                  <a:gd name="T0" fmla="*/ 970 w 1803"/>
                  <a:gd name="T1" fmla="*/ 186 h 1471"/>
                  <a:gd name="T2" fmla="*/ 1086 w 1803"/>
                  <a:gd name="T3" fmla="*/ 122 h 1471"/>
                  <a:gd name="T4" fmla="*/ 1263 w 1803"/>
                  <a:gd name="T5" fmla="*/ 0 h 1471"/>
                  <a:gd name="T6" fmla="*/ 1513 w 1803"/>
                  <a:gd name="T7" fmla="*/ 373 h 1471"/>
                  <a:gd name="T8" fmla="*/ 1516 w 1803"/>
                  <a:gd name="T9" fmla="*/ 373 h 1471"/>
                  <a:gd name="T10" fmla="*/ 1803 w 1803"/>
                  <a:gd name="T11" fmla="*/ 663 h 1471"/>
                  <a:gd name="T12" fmla="*/ 1070 w 1803"/>
                  <a:gd name="T13" fmla="*/ 1371 h 1471"/>
                  <a:gd name="T14" fmla="*/ 951 w 1803"/>
                  <a:gd name="T15" fmla="*/ 1471 h 1471"/>
                  <a:gd name="T16" fmla="*/ 895 w 1803"/>
                  <a:gd name="T17" fmla="*/ 1433 h 1471"/>
                  <a:gd name="T18" fmla="*/ 853 w 1803"/>
                  <a:gd name="T19" fmla="*/ 1394 h 1471"/>
                  <a:gd name="T20" fmla="*/ 793 w 1803"/>
                  <a:gd name="T21" fmla="*/ 1373 h 1471"/>
                  <a:gd name="T22" fmla="*/ 715 w 1803"/>
                  <a:gd name="T23" fmla="*/ 1355 h 1471"/>
                  <a:gd name="T24" fmla="*/ 648 w 1803"/>
                  <a:gd name="T25" fmla="*/ 1350 h 1471"/>
                  <a:gd name="T26" fmla="*/ 248 w 1803"/>
                  <a:gd name="T27" fmla="*/ 1421 h 1471"/>
                  <a:gd name="T28" fmla="*/ 32 w 1803"/>
                  <a:gd name="T29" fmla="*/ 952 h 1471"/>
                  <a:gd name="T30" fmla="*/ 0 w 1803"/>
                  <a:gd name="T31" fmla="*/ 473 h 1471"/>
                  <a:gd name="T32" fmla="*/ 343 w 1803"/>
                  <a:gd name="T33" fmla="*/ 466 h 1471"/>
                  <a:gd name="T34" fmla="*/ 412 w 1803"/>
                  <a:gd name="T35" fmla="*/ 463 h 1471"/>
                  <a:gd name="T36" fmla="*/ 463 w 1803"/>
                  <a:gd name="T37" fmla="*/ 456 h 1471"/>
                  <a:gd name="T38" fmla="*/ 513 w 1803"/>
                  <a:gd name="T39" fmla="*/ 438 h 1471"/>
                  <a:gd name="T40" fmla="*/ 548 w 1803"/>
                  <a:gd name="T41" fmla="*/ 428 h 1471"/>
                  <a:gd name="T42" fmla="*/ 970 w 1803"/>
                  <a:gd name="T43" fmla="*/ 186 h 1471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803"/>
                  <a:gd name="T67" fmla="*/ 0 h 1471"/>
                  <a:gd name="T68" fmla="*/ 1803 w 1803"/>
                  <a:gd name="T69" fmla="*/ 1471 h 1471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803" h="1471">
                    <a:moveTo>
                      <a:pt x="970" y="186"/>
                    </a:moveTo>
                    <a:lnTo>
                      <a:pt x="1086" y="122"/>
                    </a:lnTo>
                    <a:lnTo>
                      <a:pt x="1263" y="0"/>
                    </a:lnTo>
                    <a:lnTo>
                      <a:pt x="1513" y="373"/>
                    </a:lnTo>
                    <a:lnTo>
                      <a:pt x="1516" y="373"/>
                    </a:lnTo>
                    <a:lnTo>
                      <a:pt x="1803" y="663"/>
                    </a:lnTo>
                    <a:lnTo>
                      <a:pt x="1070" y="1371"/>
                    </a:lnTo>
                    <a:lnTo>
                      <a:pt x="951" y="1471"/>
                    </a:lnTo>
                    <a:lnTo>
                      <a:pt x="895" y="1433"/>
                    </a:lnTo>
                    <a:lnTo>
                      <a:pt x="853" y="1394"/>
                    </a:lnTo>
                    <a:lnTo>
                      <a:pt x="793" y="1373"/>
                    </a:lnTo>
                    <a:lnTo>
                      <a:pt x="715" y="1355"/>
                    </a:lnTo>
                    <a:lnTo>
                      <a:pt x="648" y="1350"/>
                    </a:lnTo>
                    <a:lnTo>
                      <a:pt x="248" y="1421"/>
                    </a:lnTo>
                    <a:lnTo>
                      <a:pt x="32" y="952"/>
                    </a:lnTo>
                    <a:lnTo>
                      <a:pt x="0" y="473"/>
                    </a:lnTo>
                    <a:lnTo>
                      <a:pt x="343" y="466"/>
                    </a:lnTo>
                    <a:lnTo>
                      <a:pt x="412" y="463"/>
                    </a:lnTo>
                    <a:lnTo>
                      <a:pt x="463" y="456"/>
                    </a:lnTo>
                    <a:lnTo>
                      <a:pt x="513" y="438"/>
                    </a:lnTo>
                    <a:lnTo>
                      <a:pt x="548" y="428"/>
                    </a:lnTo>
                    <a:lnTo>
                      <a:pt x="970" y="186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213" name="Freeform 111"/>
              <p:cNvSpPr>
                <a:spLocks/>
              </p:cNvSpPr>
              <p:nvPr/>
            </p:nvSpPr>
            <p:spPr bwMode="auto">
              <a:xfrm>
                <a:off x="1294" y="1486"/>
                <a:ext cx="593" cy="584"/>
              </a:xfrm>
              <a:custGeom>
                <a:avLst/>
                <a:gdLst>
                  <a:gd name="T0" fmla="*/ 0 w 2962"/>
                  <a:gd name="T1" fmla="*/ 556 h 2916"/>
                  <a:gd name="T2" fmla="*/ 40 w 2962"/>
                  <a:gd name="T3" fmla="*/ 606 h 2916"/>
                  <a:gd name="T4" fmla="*/ 970 w 2962"/>
                  <a:gd name="T5" fmla="*/ 1243 h 2916"/>
                  <a:gd name="T6" fmla="*/ 1082 w 2962"/>
                  <a:gd name="T7" fmla="*/ 880 h 2916"/>
                  <a:gd name="T8" fmla="*/ 1808 w 2962"/>
                  <a:gd name="T9" fmla="*/ 853 h 2916"/>
                  <a:gd name="T10" fmla="*/ 1837 w 2962"/>
                  <a:gd name="T11" fmla="*/ 760 h 2916"/>
                  <a:gd name="T12" fmla="*/ 1870 w 2962"/>
                  <a:gd name="T13" fmla="*/ 671 h 2916"/>
                  <a:gd name="T14" fmla="*/ 1914 w 2962"/>
                  <a:gd name="T15" fmla="*/ 571 h 2916"/>
                  <a:gd name="T16" fmla="*/ 1980 w 2962"/>
                  <a:gd name="T17" fmla="*/ 443 h 2916"/>
                  <a:gd name="T18" fmla="*/ 2050 w 2962"/>
                  <a:gd name="T19" fmla="*/ 351 h 2916"/>
                  <a:gd name="T20" fmla="*/ 2140 w 2962"/>
                  <a:gd name="T21" fmla="*/ 276 h 2916"/>
                  <a:gd name="T22" fmla="*/ 2207 w 2962"/>
                  <a:gd name="T23" fmla="*/ 228 h 2916"/>
                  <a:gd name="T24" fmla="*/ 2304 w 2962"/>
                  <a:gd name="T25" fmla="*/ 191 h 2916"/>
                  <a:gd name="T26" fmla="*/ 2445 w 2962"/>
                  <a:gd name="T27" fmla="*/ 143 h 2916"/>
                  <a:gd name="T28" fmla="*/ 2607 w 2962"/>
                  <a:gd name="T29" fmla="*/ 83 h 2916"/>
                  <a:gd name="T30" fmla="*/ 2856 w 2962"/>
                  <a:gd name="T31" fmla="*/ 8 h 2916"/>
                  <a:gd name="T32" fmla="*/ 2865 w 2962"/>
                  <a:gd name="T33" fmla="*/ 0 h 2916"/>
                  <a:gd name="T34" fmla="*/ 2765 w 2962"/>
                  <a:gd name="T35" fmla="*/ 83 h 2916"/>
                  <a:gd name="T36" fmla="*/ 2703 w 2962"/>
                  <a:gd name="T37" fmla="*/ 148 h 2916"/>
                  <a:gd name="T38" fmla="*/ 2661 w 2962"/>
                  <a:gd name="T39" fmla="*/ 223 h 2916"/>
                  <a:gd name="T40" fmla="*/ 2620 w 2962"/>
                  <a:gd name="T41" fmla="*/ 308 h 2916"/>
                  <a:gd name="T42" fmla="*/ 2597 w 2962"/>
                  <a:gd name="T43" fmla="*/ 398 h 2916"/>
                  <a:gd name="T44" fmla="*/ 2585 w 2962"/>
                  <a:gd name="T45" fmla="*/ 486 h 2916"/>
                  <a:gd name="T46" fmla="*/ 2585 w 2962"/>
                  <a:gd name="T47" fmla="*/ 581 h 2916"/>
                  <a:gd name="T48" fmla="*/ 2597 w 2962"/>
                  <a:gd name="T49" fmla="*/ 683 h 2916"/>
                  <a:gd name="T50" fmla="*/ 2620 w 2962"/>
                  <a:gd name="T51" fmla="*/ 753 h 2916"/>
                  <a:gd name="T52" fmla="*/ 2638 w 2962"/>
                  <a:gd name="T53" fmla="*/ 776 h 2916"/>
                  <a:gd name="T54" fmla="*/ 2657 w 2962"/>
                  <a:gd name="T55" fmla="*/ 788 h 2916"/>
                  <a:gd name="T56" fmla="*/ 2686 w 2962"/>
                  <a:gd name="T57" fmla="*/ 798 h 2916"/>
                  <a:gd name="T58" fmla="*/ 2870 w 2962"/>
                  <a:gd name="T59" fmla="*/ 781 h 2916"/>
                  <a:gd name="T60" fmla="*/ 2930 w 2962"/>
                  <a:gd name="T61" fmla="*/ 1888 h 2916"/>
                  <a:gd name="T62" fmla="*/ 2930 w 2962"/>
                  <a:gd name="T63" fmla="*/ 1893 h 2916"/>
                  <a:gd name="T64" fmla="*/ 2962 w 2962"/>
                  <a:gd name="T65" fmla="*/ 2372 h 2916"/>
                  <a:gd name="T66" fmla="*/ 1660 w 2962"/>
                  <a:gd name="T67" fmla="*/ 2443 h 2916"/>
                  <a:gd name="T68" fmla="*/ 1617 w 2962"/>
                  <a:gd name="T69" fmla="*/ 2476 h 2916"/>
                  <a:gd name="T70" fmla="*/ 1569 w 2962"/>
                  <a:gd name="T71" fmla="*/ 2490 h 2916"/>
                  <a:gd name="T72" fmla="*/ 1528 w 2962"/>
                  <a:gd name="T73" fmla="*/ 2509 h 2916"/>
                  <a:gd name="T74" fmla="*/ 1462 w 2962"/>
                  <a:gd name="T75" fmla="*/ 2515 h 2916"/>
                  <a:gd name="T76" fmla="*/ 1382 w 2962"/>
                  <a:gd name="T77" fmla="*/ 2496 h 2916"/>
                  <a:gd name="T78" fmla="*/ 1300 w 2962"/>
                  <a:gd name="T79" fmla="*/ 2476 h 2916"/>
                  <a:gd name="T80" fmla="*/ 1254 w 2962"/>
                  <a:gd name="T81" fmla="*/ 2453 h 2916"/>
                  <a:gd name="T82" fmla="*/ 1220 w 2962"/>
                  <a:gd name="T83" fmla="*/ 2441 h 2916"/>
                  <a:gd name="T84" fmla="*/ 1177 w 2962"/>
                  <a:gd name="T85" fmla="*/ 2426 h 2916"/>
                  <a:gd name="T86" fmla="*/ 1125 w 2962"/>
                  <a:gd name="T87" fmla="*/ 2418 h 2916"/>
                  <a:gd name="T88" fmla="*/ 1094 w 2962"/>
                  <a:gd name="T89" fmla="*/ 2428 h 2916"/>
                  <a:gd name="T90" fmla="*/ 1059 w 2962"/>
                  <a:gd name="T91" fmla="*/ 2448 h 2916"/>
                  <a:gd name="T92" fmla="*/ 1038 w 2962"/>
                  <a:gd name="T93" fmla="*/ 2470 h 2916"/>
                  <a:gd name="T94" fmla="*/ 1025 w 2962"/>
                  <a:gd name="T95" fmla="*/ 2505 h 2916"/>
                  <a:gd name="T96" fmla="*/ 799 w 2962"/>
                  <a:gd name="T97" fmla="*/ 2916 h 2916"/>
                  <a:gd name="T98" fmla="*/ 12 w 2962"/>
                  <a:gd name="T99" fmla="*/ 631 h 2916"/>
                  <a:gd name="T100" fmla="*/ 0 w 2962"/>
                  <a:gd name="T101" fmla="*/ 556 h 291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2962"/>
                  <a:gd name="T154" fmla="*/ 0 h 2916"/>
                  <a:gd name="T155" fmla="*/ 2962 w 2962"/>
                  <a:gd name="T156" fmla="*/ 2916 h 2916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2962" h="2916">
                    <a:moveTo>
                      <a:pt x="0" y="556"/>
                    </a:moveTo>
                    <a:lnTo>
                      <a:pt x="40" y="606"/>
                    </a:lnTo>
                    <a:lnTo>
                      <a:pt x="970" y="1243"/>
                    </a:lnTo>
                    <a:lnTo>
                      <a:pt x="1082" y="880"/>
                    </a:lnTo>
                    <a:lnTo>
                      <a:pt x="1808" y="853"/>
                    </a:lnTo>
                    <a:lnTo>
                      <a:pt x="1837" y="760"/>
                    </a:lnTo>
                    <a:lnTo>
                      <a:pt x="1870" y="671"/>
                    </a:lnTo>
                    <a:lnTo>
                      <a:pt x="1914" y="571"/>
                    </a:lnTo>
                    <a:lnTo>
                      <a:pt x="1980" y="443"/>
                    </a:lnTo>
                    <a:lnTo>
                      <a:pt x="2050" y="351"/>
                    </a:lnTo>
                    <a:lnTo>
                      <a:pt x="2140" y="276"/>
                    </a:lnTo>
                    <a:lnTo>
                      <a:pt x="2207" y="228"/>
                    </a:lnTo>
                    <a:lnTo>
                      <a:pt x="2304" y="191"/>
                    </a:lnTo>
                    <a:lnTo>
                      <a:pt x="2445" y="143"/>
                    </a:lnTo>
                    <a:lnTo>
                      <a:pt x="2607" y="83"/>
                    </a:lnTo>
                    <a:lnTo>
                      <a:pt x="2856" y="8"/>
                    </a:lnTo>
                    <a:lnTo>
                      <a:pt x="2865" y="0"/>
                    </a:lnTo>
                    <a:lnTo>
                      <a:pt x="2765" y="83"/>
                    </a:lnTo>
                    <a:lnTo>
                      <a:pt x="2703" y="148"/>
                    </a:lnTo>
                    <a:lnTo>
                      <a:pt x="2661" y="223"/>
                    </a:lnTo>
                    <a:lnTo>
                      <a:pt x="2620" y="308"/>
                    </a:lnTo>
                    <a:lnTo>
                      <a:pt x="2597" y="398"/>
                    </a:lnTo>
                    <a:lnTo>
                      <a:pt x="2585" y="486"/>
                    </a:lnTo>
                    <a:lnTo>
                      <a:pt x="2585" y="581"/>
                    </a:lnTo>
                    <a:lnTo>
                      <a:pt x="2597" y="683"/>
                    </a:lnTo>
                    <a:lnTo>
                      <a:pt x="2620" y="753"/>
                    </a:lnTo>
                    <a:lnTo>
                      <a:pt x="2638" y="776"/>
                    </a:lnTo>
                    <a:lnTo>
                      <a:pt x="2657" y="788"/>
                    </a:lnTo>
                    <a:lnTo>
                      <a:pt x="2686" y="798"/>
                    </a:lnTo>
                    <a:lnTo>
                      <a:pt x="2870" y="781"/>
                    </a:lnTo>
                    <a:lnTo>
                      <a:pt x="2930" y="1888"/>
                    </a:lnTo>
                    <a:lnTo>
                      <a:pt x="2930" y="1893"/>
                    </a:lnTo>
                    <a:lnTo>
                      <a:pt x="2962" y="2372"/>
                    </a:lnTo>
                    <a:lnTo>
                      <a:pt x="1660" y="2443"/>
                    </a:lnTo>
                    <a:lnTo>
                      <a:pt x="1617" y="2476"/>
                    </a:lnTo>
                    <a:lnTo>
                      <a:pt x="1569" y="2490"/>
                    </a:lnTo>
                    <a:lnTo>
                      <a:pt x="1528" y="2509"/>
                    </a:lnTo>
                    <a:lnTo>
                      <a:pt x="1462" y="2515"/>
                    </a:lnTo>
                    <a:lnTo>
                      <a:pt x="1382" y="2496"/>
                    </a:lnTo>
                    <a:lnTo>
                      <a:pt x="1300" y="2476"/>
                    </a:lnTo>
                    <a:lnTo>
                      <a:pt x="1254" y="2453"/>
                    </a:lnTo>
                    <a:lnTo>
                      <a:pt x="1220" y="2441"/>
                    </a:lnTo>
                    <a:lnTo>
                      <a:pt x="1177" y="2426"/>
                    </a:lnTo>
                    <a:lnTo>
                      <a:pt x="1125" y="2418"/>
                    </a:lnTo>
                    <a:lnTo>
                      <a:pt x="1094" y="2428"/>
                    </a:lnTo>
                    <a:lnTo>
                      <a:pt x="1059" y="2448"/>
                    </a:lnTo>
                    <a:lnTo>
                      <a:pt x="1038" y="2470"/>
                    </a:lnTo>
                    <a:lnTo>
                      <a:pt x="1025" y="2505"/>
                    </a:lnTo>
                    <a:lnTo>
                      <a:pt x="799" y="2916"/>
                    </a:lnTo>
                    <a:lnTo>
                      <a:pt x="12" y="631"/>
                    </a:lnTo>
                    <a:lnTo>
                      <a:pt x="0" y="556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214" name="Freeform 112"/>
              <p:cNvSpPr>
                <a:spLocks/>
              </p:cNvSpPr>
              <p:nvPr/>
            </p:nvSpPr>
            <p:spPr bwMode="auto">
              <a:xfrm>
                <a:off x="-927" y="1415"/>
                <a:ext cx="3183" cy="3259"/>
              </a:xfrm>
              <a:custGeom>
                <a:avLst/>
                <a:gdLst>
                  <a:gd name="T0" fmla="*/ 8174 w 15919"/>
                  <a:gd name="T1" fmla="*/ 1740 h 16295"/>
                  <a:gd name="T2" fmla="*/ 7714 w 15919"/>
                  <a:gd name="T3" fmla="*/ 1868 h 16295"/>
                  <a:gd name="T4" fmla="*/ 7349 w 15919"/>
                  <a:gd name="T5" fmla="*/ 2167 h 16295"/>
                  <a:gd name="T6" fmla="*/ 7131 w 15919"/>
                  <a:gd name="T7" fmla="*/ 2470 h 16295"/>
                  <a:gd name="T8" fmla="*/ 5131 w 15919"/>
                  <a:gd name="T9" fmla="*/ 6290 h 16295"/>
                  <a:gd name="T10" fmla="*/ 6046 w 15919"/>
                  <a:gd name="T11" fmla="*/ 6300 h 16295"/>
                  <a:gd name="T12" fmla="*/ 8419 w 15919"/>
                  <a:gd name="T13" fmla="*/ 3815 h 16295"/>
                  <a:gd name="T14" fmla="*/ 8591 w 15919"/>
                  <a:gd name="T15" fmla="*/ 3630 h 16295"/>
                  <a:gd name="T16" fmla="*/ 10272 w 15919"/>
                  <a:gd name="T17" fmla="*/ 1335 h 16295"/>
                  <a:gd name="T18" fmla="*/ 9967 w 15919"/>
                  <a:gd name="T19" fmla="*/ 1430 h 16295"/>
                  <a:gd name="T20" fmla="*/ 9769 w 15919"/>
                  <a:gd name="T21" fmla="*/ 0 h 16295"/>
                  <a:gd name="T22" fmla="*/ 11907 w 15919"/>
                  <a:gd name="T23" fmla="*/ 3273 h 16295"/>
                  <a:gd name="T24" fmla="*/ 11585 w 15919"/>
                  <a:gd name="T25" fmla="*/ 3275 h 16295"/>
                  <a:gd name="T26" fmla="*/ 11434 w 15919"/>
                  <a:gd name="T27" fmla="*/ 3327 h 16295"/>
                  <a:gd name="T28" fmla="*/ 10897 w 15919"/>
                  <a:gd name="T29" fmla="*/ 5007 h 16295"/>
                  <a:gd name="T30" fmla="*/ 11087 w 15919"/>
                  <a:gd name="T31" fmla="*/ 6466 h 16295"/>
                  <a:gd name="T32" fmla="*/ 11233 w 15919"/>
                  <a:gd name="T33" fmla="*/ 6605 h 16295"/>
                  <a:gd name="T34" fmla="*/ 12841 w 15919"/>
                  <a:gd name="T35" fmla="*/ 6688 h 16295"/>
                  <a:gd name="T36" fmla="*/ 13333 w 15919"/>
                  <a:gd name="T37" fmla="*/ 6752 h 16295"/>
                  <a:gd name="T38" fmla="*/ 14881 w 15919"/>
                  <a:gd name="T39" fmla="*/ 7103 h 16295"/>
                  <a:gd name="T40" fmla="*/ 14956 w 15919"/>
                  <a:gd name="T41" fmla="*/ 7207 h 16295"/>
                  <a:gd name="T42" fmla="*/ 15568 w 15919"/>
                  <a:gd name="T43" fmla="*/ 8723 h 16295"/>
                  <a:gd name="T44" fmla="*/ 15747 w 15919"/>
                  <a:gd name="T45" fmla="*/ 8948 h 16295"/>
                  <a:gd name="T46" fmla="*/ 15751 w 15919"/>
                  <a:gd name="T47" fmla="*/ 9288 h 16295"/>
                  <a:gd name="T48" fmla="*/ 15481 w 15919"/>
                  <a:gd name="T49" fmla="*/ 9445 h 16295"/>
                  <a:gd name="T50" fmla="*/ 15234 w 15919"/>
                  <a:gd name="T51" fmla="*/ 9522 h 16295"/>
                  <a:gd name="T52" fmla="*/ 14969 w 15919"/>
                  <a:gd name="T53" fmla="*/ 9555 h 16295"/>
                  <a:gd name="T54" fmla="*/ 14703 w 15919"/>
                  <a:gd name="T55" fmla="*/ 9562 h 16295"/>
                  <a:gd name="T56" fmla="*/ 14246 w 15919"/>
                  <a:gd name="T57" fmla="*/ 9490 h 16295"/>
                  <a:gd name="T58" fmla="*/ 13318 w 15919"/>
                  <a:gd name="T59" fmla="*/ 9363 h 16295"/>
                  <a:gd name="T60" fmla="*/ 12938 w 15919"/>
                  <a:gd name="T61" fmla="*/ 9192 h 16295"/>
                  <a:gd name="T62" fmla="*/ 12633 w 15919"/>
                  <a:gd name="T63" fmla="*/ 9022 h 16295"/>
                  <a:gd name="T64" fmla="*/ 12663 w 15919"/>
                  <a:gd name="T65" fmla="*/ 9172 h 16295"/>
                  <a:gd name="T66" fmla="*/ 12611 w 15919"/>
                  <a:gd name="T67" fmla="*/ 9443 h 16295"/>
                  <a:gd name="T68" fmla="*/ 12378 w 15919"/>
                  <a:gd name="T69" fmla="*/ 9665 h 16295"/>
                  <a:gd name="T70" fmla="*/ 9126 w 15919"/>
                  <a:gd name="T71" fmla="*/ 13618 h 16295"/>
                  <a:gd name="T72" fmla="*/ 8391 w 15919"/>
                  <a:gd name="T73" fmla="*/ 15215 h 16295"/>
                  <a:gd name="T74" fmla="*/ 8072 w 15919"/>
                  <a:gd name="T75" fmla="*/ 15488 h 16295"/>
                  <a:gd name="T76" fmla="*/ 7184 w 15919"/>
                  <a:gd name="T77" fmla="*/ 15782 h 16295"/>
                  <a:gd name="T78" fmla="*/ 6289 w 15919"/>
                  <a:gd name="T79" fmla="*/ 16055 h 16295"/>
                  <a:gd name="T80" fmla="*/ 5214 w 15919"/>
                  <a:gd name="T81" fmla="*/ 16197 h 16295"/>
                  <a:gd name="T82" fmla="*/ 4918 w 15919"/>
                  <a:gd name="T83" fmla="*/ 16175 h 16295"/>
                  <a:gd name="T84" fmla="*/ 4626 w 15919"/>
                  <a:gd name="T85" fmla="*/ 15737 h 16295"/>
                  <a:gd name="T86" fmla="*/ 3512 w 15919"/>
                  <a:gd name="T87" fmla="*/ 14317 h 16295"/>
                  <a:gd name="T88" fmla="*/ 2943 w 15919"/>
                  <a:gd name="T89" fmla="*/ 13552 h 16295"/>
                  <a:gd name="T90" fmla="*/ 0 w 15919"/>
                  <a:gd name="T91" fmla="*/ 11255 h 16295"/>
                  <a:gd name="T92" fmla="*/ 4973 w 15919"/>
                  <a:gd name="T93" fmla="*/ 2733 h 16295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15919"/>
                  <a:gd name="T142" fmla="*/ 0 h 16295"/>
                  <a:gd name="T143" fmla="*/ 15919 w 15919"/>
                  <a:gd name="T144" fmla="*/ 16295 h 16295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15919" h="16295">
                    <a:moveTo>
                      <a:pt x="9769" y="0"/>
                    </a:moveTo>
                    <a:lnTo>
                      <a:pt x="8807" y="1630"/>
                    </a:lnTo>
                    <a:lnTo>
                      <a:pt x="8174" y="1740"/>
                    </a:lnTo>
                    <a:lnTo>
                      <a:pt x="7976" y="1785"/>
                    </a:lnTo>
                    <a:lnTo>
                      <a:pt x="7839" y="1818"/>
                    </a:lnTo>
                    <a:lnTo>
                      <a:pt x="7714" y="1868"/>
                    </a:lnTo>
                    <a:lnTo>
                      <a:pt x="7561" y="1972"/>
                    </a:lnTo>
                    <a:lnTo>
                      <a:pt x="7449" y="2067"/>
                    </a:lnTo>
                    <a:lnTo>
                      <a:pt x="7349" y="2167"/>
                    </a:lnTo>
                    <a:lnTo>
                      <a:pt x="7271" y="2260"/>
                    </a:lnTo>
                    <a:lnTo>
                      <a:pt x="7198" y="2366"/>
                    </a:lnTo>
                    <a:lnTo>
                      <a:pt x="7131" y="2470"/>
                    </a:lnTo>
                    <a:lnTo>
                      <a:pt x="7041" y="2540"/>
                    </a:lnTo>
                    <a:lnTo>
                      <a:pt x="6949" y="2760"/>
                    </a:lnTo>
                    <a:lnTo>
                      <a:pt x="5131" y="6290"/>
                    </a:lnTo>
                    <a:lnTo>
                      <a:pt x="5025" y="6480"/>
                    </a:lnTo>
                    <a:lnTo>
                      <a:pt x="5721" y="6665"/>
                    </a:lnTo>
                    <a:lnTo>
                      <a:pt x="6046" y="6300"/>
                    </a:lnTo>
                    <a:lnTo>
                      <a:pt x="8252" y="3955"/>
                    </a:lnTo>
                    <a:lnTo>
                      <a:pt x="8354" y="3864"/>
                    </a:lnTo>
                    <a:lnTo>
                      <a:pt x="8419" y="3815"/>
                    </a:lnTo>
                    <a:lnTo>
                      <a:pt x="8487" y="3748"/>
                    </a:lnTo>
                    <a:lnTo>
                      <a:pt x="8554" y="3669"/>
                    </a:lnTo>
                    <a:lnTo>
                      <a:pt x="8591" y="3630"/>
                    </a:lnTo>
                    <a:lnTo>
                      <a:pt x="8636" y="3567"/>
                    </a:lnTo>
                    <a:lnTo>
                      <a:pt x="10359" y="1308"/>
                    </a:lnTo>
                    <a:lnTo>
                      <a:pt x="10272" y="1335"/>
                    </a:lnTo>
                    <a:lnTo>
                      <a:pt x="10139" y="1380"/>
                    </a:lnTo>
                    <a:lnTo>
                      <a:pt x="10050" y="1403"/>
                    </a:lnTo>
                    <a:lnTo>
                      <a:pt x="9967" y="1430"/>
                    </a:lnTo>
                    <a:lnTo>
                      <a:pt x="9882" y="1443"/>
                    </a:lnTo>
                    <a:lnTo>
                      <a:pt x="8807" y="1630"/>
                    </a:lnTo>
                    <a:lnTo>
                      <a:pt x="9769" y="0"/>
                    </a:lnTo>
                    <a:lnTo>
                      <a:pt x="11108" y="913"/>
                    </a:lnTo>
                    <a:lnTo>
                      <a:pt x="11120" y="988"/>
                    </a:lnTo>
                    <a:lnTo>
                      <a:pt x="11907" y="3273"/>
                    </a:lnTo>
                    <a:lnTo>
                      <a:pt x="11762" y="3273"/>
                    </a:lnTo>
                    <a:lnTo>
                      <a:pt x="11648" y="3273"/>
                    </a:lnTo>
                    <a:lnTo>
                      <a:pt x="11585" y="3275"/>
                    </a:lnTo>
                    <a:lnTo>
                      <a:pt x="11523" y="3281"/>
                    </a:lnTo>
                    <a:lnTo>
                      <a:pt x="11475" y="3293"/>
                    </a:lnTo>
                    <a:lnTo>
                      <a:pt x="11434" y="3327"/>
                    </a:lnTo>
                    <a:lnTo>
                      <a:pt x="11415" y="3364"/>
                    </a:lnTo>
                    <a:lnTo>
                      <a:pt x="11395" y="3403"/>
                    </a:lnTo>
                    <a:lnTo>
                      <a:pt x="10897" y="5007"/>
                    </a:lnTo>
                    <a:lnTo>
                      <a:pt x="11077" y="6350"/>
                    </a:lnTo>
                    <a:lnTo>
                      <a:pt x="11073" y="6405"/>
                    </a:lnTo>
                    <a:lnTo>
                      <a:pt x="11087" y="6466"/>
                    </a:lnTo>
                    <a:lnTo>
                      <a:pt x="11127" y="6540"/>
                    </a:lnTo>
                    <a:lnTo>
                      <a:pt x="11170" y="6578"/>
                    </a:lnTo>
                    <a:lnTo>
                      <a:pt x="11233" y="6605"/>
                    </a:lnTo>
                    <a:lnTo>
                      <a:pt x="11299" y="6620"/>
                    </a:lnTo>
                    <a:lnTo>
                      <a:pt x="11390" y="6622"/>
                    </a:lnTo>
                    <a:lnTo>
                      <a:pt x="12841" y="6688"/>
                    </a:lnTo>
                    <a:lnTo>
                      <a:pt x="13158" y="6717"/>
                    </a:lnTo>
                    <a:lnTo>
                      <a:pt x="13246" y="6727"/>
                    </a:lnTo>
                    <a:lnTo>
                      <a:pt x="13333" y="6752"/>
                    </a:lnTo>
                    <a:lnTo>
                      <a:pt x="14063" y="6927"/>
                    </a:lnTo>
                    <a:lnTo>
                      <a:pt x="14826" y="7100"/>
                    </a:lnTo>
                    <a:lnTo>
                      <a:pt x="14881" y="7103"/>
                    </a:lnTo>
                    <a:lnTo>
                      <a:pt x="14911" y="7100"/>
                    </a:lnTo>
                    <a:lnTo>
                      <a:pt x="14941" y="7153"/>
                    </a:lnTo>
                    <a:lnTo>
                      <a:pt x="14956" y="7207"/>
                    </a:lnTo>
                    <a:lnTo>
                      <a:pt x="15058" y="7732"/>
                    </a:lnTo>
                    <a:lnTo>
                      <a:pt x="15514" y="8643"/>
                    </a:lnTo>
                    <a:lnTo>
                      <a:pt x="15568" y="8723"/>
                    </a:lnTo>
                    <a:lnTo>
                      <a:pt x="15614" y="8794"/>
                    </a:lnTo>
                    <a:lnTo>
                      <a:pt x="15681" y="8870"/>
                    </a:lnTo>
                    <a:lnTo>
                      <a:pt x="15747" y="8948"/>
                    </a:lnTo>
                    <a:lnTo>
                      <a:pt x="15919" y="9150"/>
                    </a:lnTo>
                    <a:lnTo>
                      <a:pt x="15878" y="9190"/>
                    </a:lnTo>
                    <a:lnTo>
                      <a:pt x="15751" y="9288"/>
                    </a:lnTo>
                    <a:lnTo>
                      <a:pt x="15664" y="9346"/>
                    </a:lnTo>
                    <a:lnTo>
                      <a:pt x="15573" y="9392"/>
                    </a:lnTo>
                    <a:lnTo>
                      <a:pt x="15481" y="9445"/>
                    </a:lnTo>
                    <a:lnTo>
                      <a:pt x="15404" y="9490"/>
                    </a:lnTo>
                    <a:lnTo>
                      <a:pt x="15336" y="9502"/>
                    </a:lnTo>
                    <a:lnTo>
                      <a:pt x="15234" y="9522"/>
                    </a:lnTo>
                    <a:lnTo>
                      <a:pt x="15133" y="9541"/>
                    </a:lnTo>
                    <a:lnTo>
                      <a:pt x="15041" y="9533"/>
                    </a:lnTo>
                    <a:lnTo>
                      <a:pt x="14969" y="9555"/>
                    </a:lnTo>
                    <a:lnTo>
                      <a:pt x="14898" y="9575"/>
                    </a:lnTo>
                    <a:lnTo>
                      <a:pt x="14831" y="9580"/>
                    </a:lnTo>
                    <a:lnTo>
                      <a:pt x="14703" y="9562"/>
                    </a:lnTo>
                    <a:lnTo>
                      <a:pt x="14446" y="9512"/>
                    </a:lnTo>
                    <a:lnTo>
                      <a:pt x="14350" y="9502"/>
                    </a:lnTo>
                    <a:lnTo>
                      <a:pt x="14246" y="9490"/>
                    </a:lnTo>
                    <a:lnTo>
                      <a:pt x="13771" y="9423"/>
                    </a:lnTo>
                    <a:lnTo>
                      <a:pt x="13468" y="9383"/>
                    </a:lnTo>
                    <a:lnTo>
                      <a:pt x="13318" y="9363"/>
                    </a:lnTo>
                    <a:lnTo>
                      <a:pt x="13198" y="9352"/>
                    </a:lnTo>
                    <a:lnTo>
                      <a:pt x="13088" y="9280"/>
                    </a:lnTo>
                    <a:lnTo>
                      <a:pt x="12938" y="9192"/>
                    </a:lnTo>
                    <a:lnTo>
                      <a:pt x="12793" y="9115"/>
                    </a:lnTo>
                    <a:lnTo>
                      <a:pt x="12713" y="9060"/>
                    </a:lnTo>
                    <a:lnTo>
                      <a:pt x="12633" y="9022"/>
                    </a:lnTo>
                    <a:lnTo>
                      <a:pt x="12650" y="9058"/>
                    </a:lnTo>
                    <a:lnTo>
                      <a:pt x="12653" y="9105"/>
                    </a:lnTo>
                    <a:lnTo>
                      <a:pt x="12663" y="9172"/>
                    </a:lnTo>
                    <a:lnTo>
                      <a:pt x="12648" y="9302"/>
                    </a:lnTo>
                    <a:lnTo>
                      <a:pt x="12633" y="9377"/>
                    </a:lnTo>
                    <a:lnTo>
                      <a:pt x="12611" y="9443"/>
                    </a:lnTo>
                    <a:lnTo>
                      <a:pt x="12567" y="9500"/>
                    </a:lnTo>
                    <a:lnTo>
                      <a:pt x="12523" y="9543"/>
                    </a:lnTo>
                    <a:lnTo>
                      <a:pt x="12378" y="9665"/>
                    </a:lnTo>
                    <a:lnTo>
                      <a:pt x="10849" y="11298"/>
                    </a:lnTo>
                    <a:lnTo>
                      <a:pt x="9670" y="12745"/>
                    </a:lnTo>
                    <a:lnTo>
                      <a:pt x="9126" y="13618"/>
                    </a:lnTo>
                    <a:lnTo>
                      <a:pt x="8960" y="14045"/>
                    </a:lnTo>
                    <a:lnTo>
                      <a:pt x="8626" y="14768"/>
                    </a:lnTo>
                    <a:lnTo>
                      <a:pt x="8391" y="15215"/>
                    </a:lnTo>
                    <a:lnTo>
                      <a:pt x="8384" y="15240"/>
                    </a:lnTo>
                    <a:lnTo>
                      <a:pt x="8204" y="15413"/>
                    </a:lnTo>
                    <a:lnTo>
                      <a:pt x="8072" y="15488"/>
                    </a:lnTo>
                    <a:lnTo>
                      <a:pt x="7711" y="15620"/>
                    </a:lnTo>
                    <a:lnTo>
                      <a:pt x="7654" y="15643"/>
                    </a:lnTo>
                    <a:lnTo>
                      <a:pt x="7184" y="15782"/>
                    </a:lnTo>
                    <a:lnTo>
                      <a:pt x="6818" y="15907"/>
                    </a:lnTo>
                    <a:lnTo>
                      <a:pt x="6463" y="16025"/>
                    </a:lnTo>
                    <a:lnTo>
                      <a:pt x="6289" y="16055"/>
                    </a:lnTo>
                    <a:lnTo>
                      <a:pt x="5768" y="16110"/>
                    </a:lnTo>
                    <a:lnTo>
                      <a:pt x="5393" y="16133"/>
                    </a:lnTo>
                    <a:lnTo>
                      <a:pt x="5214" y="16197"/>
                    </a:lnTo>
                    <a:lnTo>
                      <a:pt x="5003" y="16295"/>
                    </a:lnTo>
                    <a:lnTo>
                      <a:pt x="5000" y="16293"/>
                    </a:lnTo>
                    <a:lnTo>
                      <a:pt x="4918" y="16175"/>
                    </a:lnTo>
                    <a:lnTo>
                      <a:pt x="4848" y="16098"/>
                    </a:lnTo>
                    <a:lnTo>
                      <a:pt x="4791" y="16023"/>
                    </a:lnTo>
                    <a:lnTo>
                      <a:pt x="4626" y="15737"/>
                    </a:lnTo>
                    <a:lnTo>
                      <a:pt x="4276" y="15235"/>
                    </a:lnTo>
                    <a:lnTo>
                      <a:pt x="3898" y="14805"/>
                    </a:lnTo>
                    <a:lnTo>
                      <a:pt x="3512" y="14317"/>
                    </a:lnTo>
                    <a:lnTo>
                      <a:pt x="3220" y="13995"/>
                    </a:lnTo>
                    <a:lnTo>
                      <a:pt x="3113" y="13792"/>
                    </a:lnTo>
                    <a:lnTo>
                      <a:pt x="2943" y="13552"/>
                    </a:lnTo>
                    <a:lnTo>
                      <a:pt x="1742" y="12548"/>
                    </a:lnTo>
                    <a:lnTo>
                      <a:pt x="9" y="11259"/>
                    </a:lnTo>
                    <a:lnTo>
                      <a:pt x="0" y="11255"/>
                    </a:lnTo>
                    <a:lnTo>
                      <a:pt x="0" y="5613"/>
                    </a:lnTo>
                    <a:lnTo>
                      <a:pt x="1484" y="4740"/>
                    </a:lnTo>
                    <a:lnTo>
                      <a:pt x="4973" y="2733"/>
                    </a:lnTo>
                    <a:lnTo>
                      <a:pt x="8454" y="743"/>
                    </a:lnTo>
                    <a:lnTo>
                      <a:pt x="9769" y="0"/>
                    </a:lnTo>
                    <a:close/>
                  </a:path>
                </a:pathLst>
              </a:custGeom>
              <a:solidFill>
                <a:srgbClr val="FFF4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215" name="Freeform 113"/>
              <p:cNvSpPr>
                <a:spLocks/>
              </p:cNvSpPr>
              <p:nvPr/>
            </p:nvSpPr>
            <p:spPr bwMode="auto">
              <a:xfrm>
                <a:off x="-927" y="1415"/>
                <a:ext cx="3183" cy="3259"/>
              </a:xfrm>
              <a:custGeom>
                <a:avLst/>
                <a:gdLst>
                  <a:gd name="T0" fmla="*/ 11108 w 15919"/>
                  <a:gd name="T1" fmla="*/ 913 h 16295"/>
                  <a:gd name="T2" fmla="*/ 11907 w 15919"/>
                  <a:gd name="T3" fmla="*/ 3273 h 16295"/>
                  <a:gd name="T4" fmla="*/ 11648 w 15919"/>
                  <a:gd name="T5" fmla="*/ 3273 h 16295"/>
                  <a:gd name="T6" fmla="*/ 11523 w 15919"/>
                  <a:gd name="T7" fmla="*/ 3281 h 16295"/>
                  <a:gd name="T8" fmla="*/ 11434 w 15919"/>
                  <a:gd name="T9" fmla="*/ 3327 h 16295"/>
                  <a:gd name="T10" fmla="*/ 11395 w 15919"/>
                  <a:gd name="T11" fmla="*/ 3403 h 16295"/>
                  <a:gd name="T12" fmla="*/ 11077 w 15919"/>
                  <a:gd name="T13" fmla="*/ 6350 h 16295"/>
                  <a:gd name="T14" fmla="*/ 11087 w 15919"/>
                  <a:gd name="T15" fmla="*/ 6466 h 16295"/>
                  <a:gd name="T16" fmla="*/ 11170 w 15919"/>
                  <a:gd name="T17" fmla="*/ 6578 h 16295"/>
                  <a:gd name="T18" fmla="*/ 11299 w 15919"/>
                  <a:gd name="T19" fmla="*/ 6620 h 16295"/>
                  <a:gd name="T20" fmla="*/ 12841 w 15919"/>
                  <a:gd name="T21" fmla="*/ 6688 h 16295"/>
                  <a:gd name="T22" fmla="*/ 13246 w 15919"/>
                  <a:gd name="T23" fmla="*/ 6727 h 16295"/>
                  <a:gd name="T24" fmla="*/ 14063 w 15919"/>
                  <a:gd name="T25" fmla="*/ 6927 h 16295"/>
                  <a:gd name="T26" fmla="*/ 14881 w 15919"/>
                  <a:gd name="T27" fmla="*/ 7103 h 16295"/>
                  <a:gd name="T28" fmla="*/ 14941 w 15919"/>
                  <a:gd name="T29" fmla="*/ 7153 h 16295"/>
                  <a:gd name="T30" fmla="*/ 15058 w 15919"/>
                  <a:gd name="T31" fmla="*/ 7732 h 16295"/>
                  <a:gd name="T32" fmla="*/ 15568 w 15919"/>
                  <a:gd name="T33" fmla="*/ 8723 h 16295"/>
                  <a:gd name="T34" fmla="*/ 15681 w 15919"/>
                  <a:gd name="T35" fmla="*/ 8870 h 16295"/>
                  <a:gd name="T36" fmla="*/ 15919 w 15919"/>
                  <a:gd name="T37" fmla="*/ 9150 h 16295"/>
                  <a:gd name="T38" fmla="*/ 15751 w 15919"/>
                  <a:gd name="T39" fmla="*/ 9288 h 16295"/>
                  <a:gd name="T40" fmla="*/ 15573 w 15919"/>
                  <a:gd name="T41" fmla="*/ 9392 h 16295"/>
                  <a:gd name="T42" fmla="*/ 15404 w 15919"/>
                  <a:gd name="T43" fmla="*/ 9490 h 16295"/>
                  <a:gd name="T44" fmla="*/ 15234 w 15919"/>
                  <a:gd name="T45" fmla="*/ 9522 h 16295"/>
                  <a:gd name="T46" fmla="*/ 15041 w 15919"/>
                  <a:gd name="T47" fmla="*/ 9533 h 16295"/>
                  <a:gd name="T48" fmla="*/ 14898 w 15919"/>
                  <a:gd name="T49" fmla="*/ 9575 h 16295"/>
                  <a:gd name="T50" fmla="*/ 14703 w 15919"/>
                  <a:gd name="T51" fmla="*/ 9562 h 16295"/>
                  <a:gd name="T52" fmla="*/ 14350 w 15919"/>
                  <a:gd name="T53" fmla="*/ 9502 h 16295"/>
                  <a:gd name="T54" fmla="*/ 13771 w 15919"/>
                  <a:gd name="T55" fmla="*/ 9423 h 16295"/>
                  <a:gd name="T56" fmla="*/ 13318 w 15919"/>
                  <a:gd name="T57" fmla="*/ 9363 h 16295"/>
                  <a:gd name="T58" fmla="*/ 13088 w 15919"/>
                  <a:gd name="T59" fmla="*/ 9280 h 16295"/>
                  <a:gd name="T60" fmla="*/ 12793 w 15919"/>
                  <a:gd name="T61" fmla="*/ 9115 h 16295"/>
                  <a:gd name="T62" fmla="*/ 12633 w 15919"/>
                  <a:gd name="T63" fmla="*/ 9022 h 16295"/>
                  <a:gd name="T64" fmla="*/ 12653 w 15919"/>
                  <a:gd name="T65" fmla="*/ 9105 h 16295"/>
                  <a:gd name="T66" fmla="*/ 12648 w 15919"/>
                  <a:gd name="T67" fmla="*/ 9302 h 16295"/>
                  <a:gd name="T68" fmla="*/ 12611 w 15919"/>
                  <a:gd name="T69" fmla="*/ 9443 h 16295"/>
                  <a:gd name="T70" fmla="*/ 12523 w 15919"/>
                  <a:gd name="T71" fmla="*/ 9543 h 16295"/>
                  <a:gd name="T72" fmla="*/ 10849 w 15919"/>
                  <a:gd name="T73" fmla="*/ 11298 h 16295"/>
                  <a:gd name="T74" fmla="*/ 9126 w 15919"/>
                  <a:gd name="T75" fmla="*/ 13618 h 16295"/>
                  <a:gd name="T76" fmla="*/ 8626 w 15919"/>
                  <a:gd name="T77" fmla="*/ 14768 h 16295"/>
                  <a:gd name="T78" fmla="*/ 8384 w 15919"/>
                  <a:gd name="T79" fmla="*/ 15240 h 16295"/>
                  <a:gd name="T80" fmla="*/ 8072 w 15919"/>
                  <a:gd name="T81" fmla="*/ 15488 h 16295"/>
                  <a:gd name="T82" fmla="*/ 7654 w 15919"/>
                  <a:gd name="T83" fmla="*/ 15643 h 16295"/>
                  <a:gd name="T84" fmla="*/ 6818 w 15919"/>
                  <a:gd name="T85" fmla="*/ 15907 h 16295"/>
                  <a:gd name="T86" fmla="*/ 6289 w 15919"/>
                  <a:gd name="T87" fmla="*/ 16055 h 16295"/>
                  <a:gd name="T88" fmla="*/ 5393 w 15919"/>
                  <a:gd name="T89" fmla="*/ 16133 h 16295"/>
                  <a:gd name="T90" fmla="*/ 5003 w 15919"/>
                  <a:gd name="T91" fmla="*/ 16295 h 16295"/>
                  <a:gd name="T92" fmla="*/ 4918 w 15919"/>
                  <a:gd name="T93" fmla="*/ 16175 h 16295"/>
                  <a:gd name="T94" fmla="*/ 4791 w 15919"/>
                  <a:gd name="T95" fmla="*/ 16023 h 16295"/>
                  <a:gd name="T96" fmla="*/ 4276 w 15919"/>
                  <a:gd name="T97" fmla="*/ 15235 h 16295"/>
                  <a:gd name="T98" fmla="*/ 3512 w 15919"/>
                  <a:gd name="T99" fmla="*/ 14317 h 16295"/>
                  <a:gd name="T100" fmla="*/ 3113 w 15919"/>
                  <a:gd name="T101" fmla="*/ 13792 h 16295"/>
                  <a:gd name="T102" fmla="*/ 1742 w 15919"/>
                  <a:gd name="T103" fmla="*/ 12548 h 16295"/>
                  <a:gd name="T104" fmla="*/ 0 w 15919"/>
                  <a:gd name="T105" fmla="*/ 11255 h 16295"/>
                  <a:gd name="T106" fmla="*/ 1484 w 15919"/>
                  <a:gd name="T107" fmla="*/ 4740 h 16295"/>
                  <a:gd name="T108" fmla="*/ 8454 w 15919"/>
                  <a:gd name="T109" fmla="*/ 743 h 16295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15919"/>
                  <a:gd name="T166" fmla="*/ 0 h 16295"/>
                  <a:gd name="T167" fmla="*/ 15919 w 15919"/>
                  <a:gd name="T168" fmla="*/ 16295 h 16295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15919" h="16295">
                    <a:moveTo>
                      <a:pt x="9769" y="0"/>
                    </a:moveTo>
                    <a:lnTo>
                      <a:pt x="11108" y="913"/>
                    </a:lnTo>
                    <a:lnTo>
                      <a:pt x="11120" y="988"/>
                    </a:lnTo>
                    <a:lnTo>
                      <a:pt x="11907" y="3273"/>
                    </a:lnTo>
                    <a:lnTo>
                      <a:pt x="11762" y="3273"/>
                    </a:lnTo>
                    <a:lnTo>
                      <a:pt x="11648" y="3273"/>
                    </a:lnTo>
                    <a:lnTo>
                      <a:pt x="11585" y="3275"/>
                    </a:lnTo>
                    <a:lnTo>
                      <a:pt x="11523" y="3281"/>
                    </a:lnTo>
                    <a:lnTo>
                      <a:pt x="11475" y="3293"/>
                    </a:lnTo>
                    <a:lnTo>
                      <a:pt x="11434" y="3327"/>
                    </a:lnTo>
                    <a:lnTo>
                      <a:pt x="11415" y="3364"/>
                    </a:lnTo>
                    <a:lnTo>
                      <a:pt x="11395" y="3403"/>
                    </a:lnTo>
                    <a:lnTo>
                      <a:pt x="10897" y="5007"/>
                    </a:lnTo>
                    <a:lnTo>
                      <a:pt x="11077" y="6350"/>
                    </a:lnTo>
                    <a:lnTo>
                      <a:pt x="11073" y="6405"/>
                    </a:lnTo>
                    <a:lnTo>
                      <a:pt x="11087" y="6466"/>
                    </a:lnTo>
                    <a:lnTo>
                      <a:pt x="11127" y="6540"/>
                    </a:lnTo>
                    <a:lnTo>
                      <a:pt x="11170" y="6578"/>
                    </a:lnTo>
                    <a:lnTo>
                      <a:pt x="11233" y="6605"/>
                    </a:lnTo>
                    <a:lnTo>
                      <a:pt x="11299" y="6620"/>
                    </a:lnTo>
                    <a:lnTo>
                      <a:pt x="11390" y="6622"/>
                    </a:lnTo>
                    <a:lnTo>
                      <a:pt x="12841" y="6688"/>
                    </a:lnTo>
                    <a:lnTo>
                      <a:pt x="13158" y="6717"/>
                    </a:lnTo>
                    <a:lnTo>
                      <a:pt x="13246" y="6727"/>
                    </a:lnTo>
                    <a:lnTo>
                      <a:pt x="13333" y="6752"/>
                    </a:lnTo>
                    <a:lnTo>
                      <a:pt x="14063" y="6927"/>
                    </a:lnTo>
                    <a:lnTo>
                      <a:pt x="14826" y="7100"/>
                    </a:lnTo>
                    <a:lnTo>
                      <a:pt x="14881" y="7103"/>
                    </a:lnTo>
                    <a:lnTo>
                      <a:pt x="14911" y="7100"/>
                    </a:lnTo>
                    <a:lnTo>
                      <a:pt x="14941" y="7153"/>
                    </a:lnTo>
                    <a:lnTo>
                      <a:pt x="14956" y="7207"/>
                    </a:lnTo>
                    <a:lnTo>
                      <a:pt x="15058" y="7732"/>
                    </a:lnTo>
                    <a:lnTo>
                      <a:pt x="15514" y="8643"/>
                    </a:lnTo>
                    <a:lnTo>
                      <a:pt x="15568" y="8723"/>
                    </a:lnTo>
                    <a:lnTo>
                      <a:pt x="15614" y="8794"/>
                    </a:lnTo>
                    <a:lnTo>
                      <a:pt x="15681" y="8870"/>
                    </a:lnTo>
                    <a:lnTo>
                      <a:pt x="15747" y="8948"/>
                    </a:lnTo>
                    <a:lnTo>
                      <a:pt x="15919" y="9150"/>
                    </a:lnTo>
                    <a:lnTo>
                      <a:pt x="15878" y="9190"/>
                    </a:lnTo>
                    <a:lnTo>
                      <a:pt x="15751" y="9288"/>
                    </a:lnTo>
                    <a:lnTo>
                      <a:pt x="15664" y="9346"/>
                    </a:lnTo>
                    <a:lnTo>
                      <a:pt x="15573" y="9392"/>
                    </a:lnTo>
                    <a:lnTo>
                      <a:pt x="15481" y="9445"/>
                    </a:lnTo>
                    <a:lnTo>
                      <a:pt x="15404" y="9490"/>
                    </a:lnTo>
                    <a:lnTo>
                      <a:pt x="15336" y="9502"/>
                    </a:lnTo>
                    <a:lnTo>
                      <a:pt x="15234" y="9522"/>
                    </a:lnTo>
                    <a:lnTo>
                      <a:pt x="15133" y="9541"/>
                    </a:lnTo>
                    <a:lnTo>
                      <a:pt x="15041" y="9533"/>
                    </a:lnTo>
                    <a:lnTo>
                      <a:pt x="14969" y="9555"/>
                    </a:lnTo>
                    <a:lnTo>
                      <a:pt x="14898" y="9575"/>
                    </a:lnTo>
                    <a:lnTo>
                      <a:pt x="14831" y="9580"/>
                    </a:lnTo>
                    <a:lnTo>
                      <a:pt x="14703" y="9562"/>
                    </a:lnTo>
                    <a:lnTo>
                      <a:pt x="14446" y="9512"/>
                    </a:lnTo>
                    <a:lnTo>
                      <a:pt x="14350" y="9502"/>
                    </a:lnTo>
                    <a:lnTo>
                      <a:pt x="14246" y="9490"/>
                    </a:lnTo>
                    <a:lnTo>
                      <a:pt x="13771" y="9423"/>
                    </a:lnTo>
                    <a:lnTo>
                      <a:pt x="13468" y="9383"/>
                    </a:lnTo>
                    <a:lnTo>
                      <a:pt x="13318" y="9363"/>
                    </a:lnTo>
                    <a:lnTo>
                      <a:pt x="13198" y="9352"/>
                    </a:lnTo>
                    <a:lnTo>
                      <a:pt x="13088" y="9280"/>
                    </a:lnTo>
                    <a:lnTo>
                      <a:pt x="12938" y="9192"/>
                    </a:lnTo>
                    <a:lnTo>
                      <a:pt x="12793" y="9115"/>
                    </a:lnTo>
                    <a:lnTo>
                      <a:pt x="12713" y="9060"/>
                    </a:lnTo>
                    <a:lnTo>
                      <a:pt x="12633" y="9022"/>
                    </a:lnTo>
                    <a:lnTo>
                      <a:pt x="12650" y="9058"/>
                    </a:lnTo>
                    <a:lnTo>
                      <a:pt x="12653" y="9105"/>
                    </a:lnTo>
                    <a:lnTo>
                      <a:pt x="12663" y="9172"/>
                    </a:lnTo>
                    <a:lnTo>
                      <a:pt x="12648" y="9302"/>
                    </a:lnTo>
                    <a:lnTo>
                      <a:pt x="12633" y="9377"/>
                    </a:lnTo>
                    <a:lnTo>
                      <a:pt x="12611" y="9443"/>
                    </a:lnTo>
                    <a:lnTo>
                      <a:pt x="12567" y="9500"/>
                    </a:lnTo>
                    <a:lnTo>
                      <a:pt x="12523" y="9543"/>
                    </a:lnTo>
                    <a:lnTo>
                      <a:pt x="12378" y="9665"/>
                    </a:lnTo>
                    <a:lnTo>
                      <a:pt x="10849" y="11298"/>
                    </a:lnTo>
                    <a:lnTo>
                      <a:pt x="9670" y="12745"/>
                    </a:lnTo>
                    <a:lnTo>
                      <a:pt x="9126" y="13618"/>
                    </a:lnTo>
                    <a:lnTo>
                      <a:pt x="8960" y="14045"/>
                    </a:lnTo>
                    <a:lnTo>
                      <a:pt x="8626" y="14768"/>
                    </a:lnTo>
                    <a:lnTo>
                      <a:pt x="8391" y="15215"/>
                    </a:lnTo>
                    <a:lnTo>
                      <a:pt x="8384" y="15240"/>
                    </a:lnTo>
                    <a:lnTo>
                      <a:pt x="8204" y="15413"/>
                    </a:lnTo>
                    <a:lnTo>
                      <a:pt x="8072" y="15488"/>
                    </a:lnTo>
                    <a:lnTo>
                      <a:pt x="7711" y="15620"/>
                    </a:lnTo>
                    <a:lnTo>
                      <a:pt x="7654" y="15643"/>
                    </a:lnTo>
                    <a:lnTo>
                      <a:pt x="7184" y="15782"/>
                    </a:lnTo>
                    <a:lnTo>
                      <a:pt x="6818" y="15907"/>
                    </a:lnTo>
                    <a:lnTo>
                      <a:pt x="6463" y="16025"/>
                    </a:lnTo>
                    <a:lnTo>
                      <a:pt x="6289" y="16055"/>
                    </a:lnTo>
                    <a:lnTo>
                      <a:pt x="5768" y="16110"/>
                    </a:lnTo>
                    <a:lnTo>
                      <a:pt x="5393" y="16133"/>
                    </a:lnTo>
                    <a:lnTo>
                      <a:pt x="5214" y="16197"/>
                    </a:lnTo>
                    <a:lnTo>
                      <a:pt x="5003" y="16295"/>
                    </a:lnTo>
                    <a:lnTo>
                      <a:pt x="5000" y="16293"/>
                    </a:lnTo>
                    <a:lnTo>
                      <a:pt x="4918" y="16175"/>
                    </a:lnTo>
                    <a:lnTo>
                      <a:pt x="4848" y="16098"/>
                    </a:lnTo>
                    <a:lnTo>
                      <a:pt x="4791" y="16023"/>
                    </a:lnTo>
                    <a:lnTo>
                      <a:pt x="4626" y="15737"/>
                    </a:lnTo>
                    <a:lnTo>
                      <a:pt x="4276" y="15235"/>
                    </a:lnTo>
                    <a:lnTo>
                      <a:pt x="3898" y="14805"/>
                    </a:lnTo>
                    <a:lnTo>
                      <a:pt x="3512" y="14317"/>
                    </a:lnTo>
                    <a:lnTo>
                      <a:pt x="3220" y="13995"/>
                    </a:lnTo>
                    <a:lnTo>
                      <a:pt x="3113" y="13792"/>
                    </a:lnTo>
                    <a:lnTo>
                      <a:pt x="2943" y="13552"/>
                    </a:lnTo>
                    <a:lnTo>
                      <a:pt x="1742" y="12548"/>
                    </a:lnTo>
                    <a:lnTo>
                      <a:pt x="9" y="11259"/>
                    </a:lnTo>
                    <a:lnTo>
                      <a:pt x="0" y="11255"/>
                    </a:lnTo>
                    <a:lnTo>
                      <a:pt x="0" y="5613"/>
                    </a:lnTo>
                    <a:lnTo>
                      <a:pt x="1484" y="4740"/>
                    </a:lnTo>
                    <a:lnTo>
                      <a:pt x="4973" y="2733"/>
                    </a:lnTo>
                    <a:lnTo>
                      <a:pt x="8454" y="743"/>
                    </a:lnTo>
                    <a:lnTo>
                      <a:pt x="9769" y="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216" name="Freeform 114"/>
              <p:cNvSpPr>
                <a:spLocks/>
              </p:cNvSpPr>
              <p:nvPr/>
            </p:nvSpPr>
            <p:spPr bwMode="auto">
              <a:xfrm>
                <a:off x="78" y="1677"/>
                <a:ext cx="1066" cy="1071"/>
              </a:xfrm>
              <a:custGeom>
                <a:avLst/>
                <a:gdLst>
                  <a:gd name="T0" fmla="*/ 1021 w 5334"/>
                  <a:gd name="T1" fmla="*/ 4992 h 5357"/>
                  <a:gd name="T2" fmla="*/ 3227 w 5334"/>
                  <a:gd name="T3" fmla="*/ 2647 h 5357"/>
                  <a:gd name="T4" fmla="*/ 3329 w 5334"/>
                  <a:gd name="T5" fmla="*/ 2556 h 5357"/>
                  <a:gd name="T6" fmla="*/ 3394 w 5334"/>
                  <a:gd name="T7" fmla="*/ 2507 h 5357"/>
                  <a:gd name="T8" fmla="*/ 3462 w 5334"/>
                  <a:gd name="T9" fmla="*/ 2440 h 5357"/>
                  <a:gd name="T10" fmla="*/ 3529 w 5334"/>
                  <a:gd name="T11" fmla="*/ 2361 h 5357"/>
                  <a:gd name="T12" fmla="*/ 3566 w 5334"/>
                  <a:gd name="T13" fmla="*/ 2322 h 5357"/>
                  <a:gd name="T14" fmla="*/ 3611 w 5334"/>
                  <a:gd name="T15" fmla="*/ 2259 h 5357"/>
                  <a:gd name="T16" fmla="*/ 5334 w 5334"/>
                  <a:gd name="T17" fmla="*/ 0 h 5357"/>
                  <a:gd name="T18" fmla="*/ 5247 w 5334"/>
                  <a:gd name="T19" fmla="*/ 27 h 5357"/>
                  <a:gd name="T20" fmla="*/ 5114 w 5334"/>
                  <a:gd name="T21" fmla="*/ 72 h 5357"/>
                  <a:gd name="T22" fmla="*/ 5025 w 5334"/>
                  <a:gd name="T23" fmla="*/ 95 h 5357"/>
                  <a:gd name="T24" fmla="*/ 4942 w 5334"/>
                  <a:gd name="T25" fmla="*/ 122 h 5357"/>
                  <a:gd name="T26" fmla="*/ 4857 w 5334"/>
                  <a:gd name="T27" fmla="*/ 135 h 5357"/>
                  <a:gd name="T28" fmla="*/ 3149 w 5334"/>
                  <a:gd name="T29" fmla="*/ 432 h 5357"/>
                  <a:gd name="T30" fmla="*/ 2951 w 5334"/>
                  <a:gd name="T31" fmla="*/ 477 h 5357"/>
                  <a:gd name="T32" fmla="*/ 2814 w 5334"/>
                  <a:gd name="T33" fmla="*/ 510 h 5357"/>
                  <a:gd name="T34" fmla="*/ 2689 w 5334"/>
                  <a:gd name="T35" fmla="*/ 560 h 5357"/>
                  <a:gd name="T36" fmla="*/ 2536 w 5334"/>
                  <a:gd name="T37" fmla="*/ 664 h 5357"/>
                  <a:gd name="T38" fmla="*/ 2424 w 5334"/>
                  <a:gd name="T39" fmla="*/ 759 h 5357"/>
                  <a:gd name="T40" fmla="*/ 2324 w 5334"/>
                  <a:gd name="T41" fmla="*/ 859 h 5357"/>
                  <a:gd name="T42" fmla="*/ 2246 w 5334"/>
                  <a:gd name="T43" fmla="*/ 952 h 5357"/>
                  <a:gd name="T44" fmla="*/ 2173 w 5334"/>
                  <a:gd name="T45" fmla="*/ 1058 h 5357"/>
                  <a:gd name="T46" fmla="*/ 2106 w 5334"/>
                  <a:gd name="T47" fmla="*/ 1162 h 5357"/>
                  <a:gd name="T48" fmla="*/ 2016 w 5334"/>
                  <a:gd name="T49" fmla="*/ 1232 h 5357"/>
                  <a:gd name="T50" fmla="*/ 1924 w 5334"/>
                  <a:gd name="T51" fmla="*/ 1452 h 5357"/>
                  <a:gd name="T52" fmla="*/ 106 w 5334"/>
                  <a:gd name="T53" fmla="*/ 4982 h 5357"/>
                  <a:gd name="T54" fmla="*/ 0 w 5334"/>
                  <a:gd name="T55" fmla="*/ 5172 h 5357"/>
                  <a:gd name="T56" fmla="*/ 696 w 5334"/>
                  <a:gd name="T57" fmla="*/ 5357 h 5357"/>
                  <a:gd name="T58" fmla="*/ 1021 w 5334"/>
                  <a:gd name="T59" fmla="*/ 4992 h 5357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5334"/>
                  <a:gd name="T91" fmla="*/ 0 h 5357"/>
                  <a:gd name="T92" fmla="*/ 5334 w 5334"/>
                  <a:gd name="T93" fmla="*/ 5357 h 5357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5334" h="5357">
                    <a:moveTo>
                      <a:pt x="1021" y="4992"/>
                    </a:moveTo>
                    <a:lnTo>
                      <a:pt x="3227" y="2647"/>
                    </a:lnTo>
                    <a:lnTo>
                      <a:pt x="3329" y="2556"/>
                    </a:lnTo>
                    <a:lnTo>
                      <a:pt x="3394" y="2507"/>
                    </a:lnTo>
                    <a:lnTo>
                      <a:pt x="3462" y="2440"/>
                    </a:lnTo>
                    <a:lnTo>
                      <a:pt x="3529" y="2361"/>
                    </a:lnTo>
                    <a:lnTo>
                      <a:pt x="3566" y="2322"/>
                    </a:lnTo>
                    <a:lnTo>
                      <a:pt x="3611" y="2259"/>
                    </a:lnTo>
                    <a:lnTo>
                      <a:pt x="5334" y="0"/>
                    </a:lnTo>
                    <a:lnTo>
                      <a:pt x="5247" y="27"/>
                    </a:lnTo>
                    <a:lnTo>
                      <a:pt x="5114" y="72"/>
                    </a:lnTo>
                    <a:lnTo>
                      <a:pt x="5025" y="95"/>
                    </a:lnTo>
                    <a:lnTo>
                      <a:pt x="4942" y="122"/>
                    </a:lnTo>
                    <a:lnTo>
                      <a:pt x="4857" y="135"/>
                    </a:lnTo>
                    <a:lnTo>
                      <a:pt x="3149" y="432"/>
                    </a:lnTo>
                    <a:lnTo>
                      <a:pt x="2951" y="477"/>
                    </a:lnTo>
                    <a:lnTo>
                      <a:pt x="2814" y="510"/>
                    </a:lnTo>
                    <a:lnTo>
                      <a:pt x="2689" y="560"/>
                    </a:lnTo>
                    <a:lnTo>
                      <a:pt x="2536" y="664"/>
                    </a:lnTo>
                    <a:lnTo>
                      <a:pt x="2424" y="759"/>
                    </a:lnTo>
                    <a:lnTo>
                      <a:pt x="2324" y="859"/>
                    </a:lnTo>
                    <a:lnTo>
                      <a:pt x="2246" y="952"/>
                    </a:lnTo>
                    <a:lnTo>
                      <a:pt x="2173" y="1058"/>
                    </a:lnTo>
                    <a:lnTo>
                      <a:pt x="2106" y="1162"/>
                    </a:lnTo>
                    <a:lnTo>
                      <a:pt x="2016" y="1232"/>
                    </a:lnTo>
                    <a:lnTo>
                      <a:pt x="1924" y="1452"/>
                    </a:lnTo>
                    <a:lnTo>
                      <a:pt x="106" y="4982"/>
                    </a:lnTo>
                    <a:lnTo>
                      <a:pt x="0" y="5172"/>
                    </a:lnTo>
                    <a:lnTo>
                      <a:pt x="696" y="5357"/>
                    </a:lnTo>
                    <a:lnTo>
                      <a:pt x="1021" y="4992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217" name="Freeform 115"/>
              <p:cNvSpPr>
                <a:spLocks/>
              </p:cNvSpPr>
              <p:nvPr/>
            </p:nvSpPr>
            <p:spPr bwMode="auto">
              <a:xfrm>
                <a:off x="1902" y="2040"/>
                <a:ext cx="375" cy="493"/>
              </a:xfrm>
              <a:custGeom>
                <a:avLst/>
                <a:gdLst>
                  <a:gd name="T0" fmla="*/ 137 w 1874"/>
                  <a:gd name="T1" fmla="*/ 71 h 2461"/>
                  <a:gd name="T2" fmla="*/ 537 w 1874"/>
                  <a:gd name="T3" fmla="*/ 0 h 2461"/>
                  <a:gd name="T4" fmla="*/ 604 w 1874"/>
                  <a:gd name="T5" fmla="*/ 5 h 2461"/>
                  <a:gd name="T6" fmla="*/ 682 w 1874"/>
                  <a:gd name="T7" fmla="*/ 23 h 2461"/>
                  <a:gd name="T8" fmla="*/ 742 w 1874"/>
                  <a:gd name="T9" fmla="*/ 44 h 2461"/>
                  <a:gd name="T10" fmla="*/ 784 w 1874"/>
                  <a:gd name="T11" fmla="*/ 83 h 2461"/>
                  <a:gd name="T12" fmla="*/ 840 w 1874"/>
                  <a:gd name="T13" fmla="*/ 121 h 2461"/>
                  <a:gd name="T14" fmla="*/ 957 w 1874"/>
                  <a:gd name="T15" fmla="*/ 253 h 2461"/>
                  <a:gd name="T16" fmla="*/ 1012 w 1874"/>
                  <a:gd name="T17" fmla="*/ 330 h 2461"/>
                  <a:gd name="T18" fmla="*/ 1054 w 1874"/>
                  <a:gd name="T19" fmla="*/ 438 h 2461"/>
                  <a:gd name="T20" fmla="*/ 1089 w 1874"/>
                  <a:gd name="T21" fmla="*/ 558 h 2461"/>
                  <a:gd name="T22" fmla="*/ 1164 w 1874"/>
                  <a:gd name="T23" fmla="*/ 828 h 2461"/>
                  <a:gd name="T24" fmla="*/ 1229 w 1874"/>
                  <a:gd name="T25" fmla="*/ 893 h 2461"/>
                  <a:gd name="T26" fmla="*/ 1295 w 1874"/>
                  <a:gd name="T27" fmla="*/ 951 h 2461"/>
                  <a:gd name="T28" fmla="*/ 1353 w 1874"/>
                  <a:gd name="T29" fmla="*/ 990 h 2461"/>
                  <a:gd name="T30" fmla="*/ 1419 w 1874"/>
                  <a:gd name="T31" fmla="*/ 1023 h 2461"/>
                  <a:gd name="T32" fmla="*/ 1490 w 1874"/>
                  <a:gd name="T33" fmla="*/ 1048 h 2461"/>
                  <a:gd name="T34" fmla="*/ 1554 w 1874"/>
                  <a:gd name="T35" fmla="*/ 1063 h 2461"/>
                  <a:gd name="T36" fmla="*/ 1637 w 1874"/>
                  <a:gd name="T37" fmla="*/ 1069 h 2461"/>
                  <a:gd name="T38" fmla="*/ 1717 w 1874"/>
                  <a:gd name="T39" fmla="*/ 1069 h 2461"/>
                  <a:gd name="T40" fmla="*/ 1810 w 1874"/>
                  <a:gd name="T41" fmla="*/ 1058 h 2461"/>
                  <a:gd name="T42" fmla="*/ 1874 w 1874"/>
                  <a:gd name="T43" fmla="*/ 1042 h 2461"/>
                  <a:gd name="T44" fmla="*/ 1465 w 1874"/>
                  <a:gd name="T45" fmla="*/ 1581 h 2461"/>
                  <a:gd name="T46" fmla="*/ 940 w 1874"/>
                  <a:gd name="T47" fmla="*/ 1955 h 2461"/>
                  <a:gd name="T48" fmla="*/ 641 w 1874"/>
                  <a:gd name="T49" fmla="*/ 2148 h 2461"/>
                  <a:gd name="T50" fmla="*/ 657 w 1874"/>
                  <a:gd name="T51" fmla="*/ 2461 h 2461"/>
                  <a:gd name="T52" fmla="*/ 635 w 1874"/>
                  <a:gd name="T53" fmla="*/ 2426 h 2461"/>
                  <a:gd name="T54" fmla="*/ 49 w 1874"/>
                  <a:gd name="T55" fmla="*/ 1518 h 2461"/>
                  <a:gd name="T56" fmla="*/ 12 w 1874"/>
                  <a:gd name="T57" fmla="*/ 1455 h 2461"/>
                  <a:gd name="T58" fmla="*/ 0 w 1874"/>
                  <a:gd name="T59" fmla="*/ 1413 h 2461"/>
                  <a:gd name="T60" fmla="*/ 0 w 1874"/>
                  <a:gd name="T61" fmla="*/ 1353 h 2461"/>
                  <a:gd name="T62" fmla="*/ 6 w 1874"/>
                  <a:gd name="T63" fmla="*/ 1285 h 2461"/>
                  <a:gd name="T64" fmla="*/ 24 w 1874"/>
                  <a:gd name="T65" fmla="*/ 1233 h 2461"/>
                  <a:gd name="T66" fmla="*/ 66 w 1874"/>
                  <a:gd name="T67" fmla="*/ 1179 h 2461"/>
                  <a:gd name="T68" fmla="*/ 97 w 1874"/>
                  <a:gd name="T69" fmla="*/ 1138 h 2461"/>
                  <a:gd name="T70" fmla="*/ 139 w 1874"/>
                  <a:gd name="T71" fmla="*/ 1111 h 2461"/>
                  <a:gd name="T72" fmla="*/ 272 w 1874"/>
                  <a:gd name="T73" fmla="*/ 993 h 2461"/>
                  <a:gd name="T74" fmla="*/ 340 w 1874"/>
                  <a:gd name="T75" fmla="*/ 905 h 2461"/>
                  <a:gd name="T76" fmla="*/ 369 w 1874"/>
                  <a:gd name="T77" fmla="*/ 830 h 2461"/>
                  <a:gd name="T78" fmla="*/ 402 w 1874"/>
                  <a:gd name="T79" fmla="*/ 768 h 2461"/>
                  <a:gd name="T80" fmla="*/ 425 w 1874"/>
                  <a:gd name="T81" fmla="*/ 698 h 2461"/>
                  <a:gd name="T82" fmla="*/ 427 w 1874"/>
                  <a:gd name="T83" fmla="*/ 615 h 2461"/>
                  <a:gd name="T84" fmla="*/ 415 w 1874"/>
                  <a:gd name="T85" fmla="*/ 558 h 2461"/>
                  <a:gd name="T86" fmla="*/ 139 w 1874"/>
                  <a:gd name="T87" fmla="*/ 75 h 2461"/>
                  <a:gd name="T88" fmla="*/ 137 w 1874"/>
                  <a:gd name="T89" fmla="*/ 71 h 2461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1874"/>
                  <a:gd name="T136" fmla="*/ 0 h 2461"/>
                  <a:gd name="T137" fmla="*/ 1874 w 1874"/>
                  <a:gd name="T138" fmla="*/ 2461 h 2461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1874" h="2461">
                    <a:moveTo>
                      <a:pt x="137" y="71"/>
                    </a:moveTo>
                    <a:lnTo>
                      <a:pt x="537" y="0"/>
                    </a:lnTo>
                    <a:lnTo>
                      <a:pt x="604" y="5"/>
                    </a:lnTo>
                    <a:lnTo>
                      <a:pt x="682" y="23"/>
                    </a:lnTo>
                    <a:lnTo>
                      <a:pt x="742" y="44"/>
                    </a:lnTo>
                    <a:lnTo>
                      <a:pt x="784" y="83"/>
                    </a:lnTo>
                    <a:lnTo>
                      <a:pt x="840" y="121"/>
                    </a:lnTo>
                    <a:lnTo>
                      <a:pt x="957" y="253"/>
                    </a:lnTo>
                    <a:lnTo>
                      <a:pt x="1012" y="330"/>
                    </a:lnTo>
                    <a:lnTo>
                      <a:pt x="1054" y="438"/>
                    </a:lnTo>
                    <a:lnTo>
                      <a:pt x="1089" y="558"/>
                    </a:lnTo>
                    <a:lnTo>
                      <a:pt x="1164" y="828"/>
                    </a:lnTo>
                    <a:lnTo>
                      <a:pt x="1229" y="893"/>
                    </a:lnTo>
                    <a:lnTo>
                      <a:pt x="1295" y="951"/>
                    </a:lnTo>
                    <a:lnTo>
                      <a:pt x="1353" y="990"/>
                    </a:lnTo>
                    <a:lnTo>
                      <a:pt x="1419" y="1023"/>
                    </a:lnTo>
                    <a:lnTo>
                      <a:pt x="1490" y="1048"/>
                    </a:lnTo>
                    <a:lnTo>
                      <a:pt x="1554" y="1063"/>
                    </a:lnTo>
                    <a:lnTo>
                      <a:pt x="1637" y="1069"/>
                    </a:lnTo>
                    <a:lnTo>
                      <a:pt x="1717" y="1069"/>
                    </a:lnTo>
                    <a:lnTo>
                      <a:pt x="1810" y="1058"/>
                    </a:lnTo>
                    <a:lnTo>
                      <a:pt x="1874" y="1042"/>
                    </a:lnTo>
                    <a:lnTo>
                      <a:pt x="1465" y="1581"/>
                    </a:lnTo>
                    <a:lnTo>
                      <a:pt x="940" y="1955"/>
                    </a:lnTo>
                    <a:lnTo>
                      <a:pt x="641" y="2148"/>
                    </a:lnTo>
                    <a:lnTo>
                      <a:pt x="657" y="2461"/>
                    </a:lnTo>
                    <a:lnTo>
                      <a:pt x="635" y="2426"/>
                    </a:lnTo>
                    <a:lnTo>
                      <a:pt x="49" y="1518"/>
                    </a:lnTo>
                    <a:lnTo>
                      <a:pt x="12" y="1455"/>
                    </a:lnTo>
                    <a:lnTo>
                      <a:pt x="0" y="1413"/>
                    </a:lnTo>
                    <a:lnTo>
                      <a:pt x="0" y="1353"/>
                    </a:lnTo>
                    <a:lnTo>
                      <a:pt x="6" y="1285"/>
                    </a:lnTo>
                    <a:lnTo>
                      <a:pt x="24" y="1233"/>
                    </a:lnTo>
                    <a:lnTo>
                      <a:pt x="66" y="1179"/>
                    </a:lnTo>
                    <a:lnTo>
                      <a:pt x="97" y="1138"/>
                    </a:lnTo>
                    <a:lnTo>
                      <a:pt x="139" y="1111"/>
                    </a:lnTo>
                    <a:lnTo>
                      <a:pt x="272" y="993"/>
                    </a:lnTo>
                    <a:lnTo>
                      <a:pt x="340" y="905"/>
                    </a:lnTo>
                    <a:lnTo>
                      <a:pt x="369" y="830"/>
                    </a:lnTo>
                    <a:lnTo>
                      <a:pt x="402" y="768"/>
                    </a:lnTo>
                    <a:lnTo>
                      <a:pt x="425" y="698"/>
                    </a:lnTo>
                    <a:lnTo>
                      <a:pt x="427" y="615"/>
                    </a:lnTo>
                    <a:lnTo>
                      <a:pt x="415" y="558"/>
                    </a:lnTo>
                    <a:lnTo>
                      <a:pt x="139" y="75"/>
                    </a:lnTo>
                    <a:lnTo>
                      <a:pt x="137" y="71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218" name="Freeform 116"/>
              <p:cNvSpPr>
                <a:spLocks/>
              </p:cNvSpPr>
              <p:nvPr/>
            </p:nvSpPr>
            <p:spPr bwMode="auto">
              <a:xfrm>
                <a:off x="1252" y="2070"/>
                <a:ext cx="552" cy="695"/>
              </a:xfrm>
              <a:custGeom>
                <a:avLst/>
                <a:gdLst>
                  <a:gd name="T0" fmla="*/ 1010 w 2758"/>
                  <a:gd name="T1" fmla="*/ 0 h 3479"/>
                  <a:gd name="T2" fmla="*/ 1116 w 2758"/>
                  <a:gd name="T3" fmla="*/ 25 h 3479"/>
                  <a:gd name="T4" fmla="*/ 1198 w 2758"/>
                  <a:gd name="T5" fmla="*/ 45 h 3479"/>
                  <a:gd name="T6" fmla="*/ 1336 w 2758"/>
                  <a:gd name="T7" fmla="*/ 89 h 3479"/>
                  <a:gd name="T8" fmla="*/ 1838 w 2758"/>
                  <a:gd name="T9" fmla="*/ 220 h 3479"/>
                  <a:gd name="T10" fmla="*/ 1579 w 2758"/>
                  <a:gd name="T11" fmla="*/ 542 h 3479"/>
                  <a:gd name="T12" fmla="*/ 1568 w 2758"/>
                  <a:gd name="T13" fmla="*/ 564 h 3479"/>
                  <a:gd name="T14" fmla="*/ 1571 w 2758"/>
                  <a:gd name="T15" fmla="*/ 582 h 3479"/>
                  <a:gd name="T16" fmla="*/ 1593 w 2758"/>
                  <a:gd name="T17" fmla="*/ 595 h 3479"/>
                  <a:gd name="T18" fmla="*/ 1641 w 2758"/>
                  <a:gd name="T19" fmla="*/ 591 h 3479"/>
                  <a:gd name="T20" fmla="*/ 1838 w 2758"/>
                  <a:gd name="T21" fmla="*/ 604 h 3479"/>
                  <a:gd name="T22" fmla="*/ 1909 w 2758"/>
                  <a:gd name="T23" fmla="*/ 647 h 3479"/>
                  <a:gd name="T24" fmla="*/ 1940 w 2758"/>
                  <a:gd name="T25" fmla="*/ 664 h 3479"/>
                  <a:gd name="T26" fmla="*/ 1998 w 2758"/>
                  <a:gd name="T27" fmla="*/ 707 h 3479"/>
                  <a:gd name="T28" fmla="*/ 2031 w 2758"/>
                  <a:gd name="T29" fmla="*/ 755 h 3479"/>
                  <a:gd name="T30" fmla="*/ 2038 w 2758"/>
                  <a:gd name="T31" fmla="*/ 819 h 3479"/>
                  <a:gd name="T32" fmla="*/ 2058 w 2758"/>
                  <a:gd name="T33" fmla="*/ 882 h 3479"/>
                  <a:gd name="T34" fmla="*/ 2071 w 2758"/>
                  <a:gd name="T35" fmla="*/ 923 h 3479"/>
                  <a:gd name="T36" fmla="*/ 2104 w 2758"/>
                  <a:gd name="T37" fmla="*/ 967 h 3479"/>
                  <a:gd name="T38" fmla="*/ 2141 w 2758"/>
                  <a:gd name="T39" fmla="*/ 989 h 3479"/>
                  <a:gd name="T40" fmla="*/ 2179 w 2758"/>
                  <a:gd name="T41" fmla="*/ 1033 h 3479"/>
                  <a:gd name="T42" fmla="*/ 2183 w 2758"/>
                  <a:gd name="T43" fmla="*/ 1097 h 3479"/>
                  <a:gd name="T44" fmla="*/ 2189 w 2758"/>
                  <a:gd name="T45" fmla="*/ 1152 h 3479"/>
                  <a:gd name="T46" fmla="*/ 2143 w 2758"/>
                  <a:gd name="T47" fmla="*/ 1429 h 3479"/>
                  <a:gd name="T48" fmla="*/ 2328 w 2758"/>
                  <a:gd name="T49" fmla="*/ 1645 h 3479"/>
                  <a:gd name="T50" fmla="*/ 2356 w 2758"/>
                  <a:gd name="T51" fmla="*/ 1695 h 3479"/>
                  <a:gd name="T52" fmla="*/ 2380 w 2758"/>
                  <a:gd name="T53" fmla="*/ 1759 h 3479"/>
                  <a:gd name="T54" fmla="*/ 2411 w 2758"/>
                  <a:gd name="T55" fmla="*/ 1850 h 3479"/>
                  <a:gd name="T56" fmla="*/ 2548 w 2758"/>
                  <a:gd name="T57" fmla="*/ 2242 h 3479"/>
                  <a:gd name="T58" fmla="*/ 2758 w 2758"/>
                  <a:gd name="T59" fmla="*/ 2699 h 3479"/>
                  <a:gd name="T60" fmla="*/ 2405 w 2758"/>
                  <a:gd name="T61" fmla="*/ 2787 h 3479"/>
                  <a:gd name="T62" fmla="*/ 2418 w 2758"/>
                  <a:gd name="T63" fmla="*/ 3102 h 3479"/>
                  <a:gd name="T64" fmla="*/ 2436 w 2758"/>
                  <a:gd name="T65" fmla="*/ 3479 h 3479"/>
                  <a:gd name="T66" fmla="*/ 2349 w 2758"/>
                  <a:gd name="T67" fmla="*/ 3454 h 3479"/>
                  <a:gd name="T68" fmla="*/ 2261 w 2758"/>
                  <a:gd name="T69" fmla="*/ 3444 h 3479"/>
                  <a:gd name="T70" fmla="*/ 1944 w 2758"/>
                  <a:gd name="T71" fmla="*/ 3415 h 3479"/>
                  <a:gd name="T72" fmla="*/ 493 w 2758"/>
                  <a:gd name="T73" fmla="*/ 3349 h 3479"/>
                  <a:gd name="T74" fmla="*/ 402 w 2758"/>
                  <a:gd name="T75" fmla="*/ 3347 h 3479"/>
                  <a:gd name="T76" fmla="*/ 336 w 2758"/>
                  <a:gd name="T77" fmla="*/ 3332 h 3479"/>
                  <a:gd name="T78" fmla="*/ 273 w 2758"/>
                  <a:gd name="T79" fmla="*/ 3305 h 3479"/>
                  <a:gd name="T80" fmla="*/ 230 w 2758"/>
                  <a:gd name="T81" fmla="*/ 3267 h 3479"/>
                  <a:gd name="T82" fmla="*/ 190 w 2758"/>
                  <a:gd name="T83" fmla="*/ 3193 h 3479"/>
                  <a:gd name="T84" fmla="*/ 176 w 2758"/>
                  <a:gd name="T85" fmla="*/ 3132 h 3479"/>
                  <a:gd name="T86" fmla="*/ 180 w 2758"/>
                  <a:gd name="T87" fmla="*/ 3077 h 3479"/>
                  <a:gd name="T88" fmla="*/ 0 w 2758"/>
                  <a:gd name="T89" fmla="*/ 1734 h 3479"/>
                  <a:gd name="T90" fmla="*/ 498 w 2758"/>
                  <a:gd name="T91" fmla="*/ 130 h 3479"/>
                  <a:gd name="T92" fmla="*/ 518 w 2758"/>
                  <a:gd name="T93" fmla="*/ 91 h 3479"/>
                  <a:gd name="T94" fmla="*/ 537 w 2758"/>
                  <a:gd name="T95" fmla="*/ 54 h 3479"/>
                  <a:gd name="T96" fmla="*/ 578 w 2758"/>
                  <a:gd name="T97" fmla="*/ 20 h 3479"/>
                  <a:gd name="T98" fmla="*/ 626 w 2758"/>
                  <a:gd name="T99" fmla="*/ 8 h 3479"/>
                  <a:gd name="T100" fmla="*/ 688 w 2758"/>
                  <a:gd name="T101" fmla="*/ 2 h 3479"/>
                  <a:gd name="T102" fmla="*/ 751 w 2758"/>
                  <a:gd name="T103" fmla="*/ 0 h 3479"/>
                  <a:gd name="T104" fmla="*/ 865 w 2758"/>
                  <a:gd name="T105" fmla="*/ 0 h 3479"/>
                  <a:gd name="T106" fmla="*/ 1010 w 2758"/>
                  <a:gd name="T107" fmla="*/ 0 h 3479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2758"/>
                  <a:gd name="T163" fmla="*/ 0 h 3479"/>
                  <a:gd name="T164" fmla="*/ 2758 w 2758"/>
                  <a:gd name="T165" fmla="*/ 3479 h 3479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2758" h="3479">
                    <a:moveTo>
                      <a:pt x="1010" y="0"/>
                    </a:moveTo>
                    <a:lnTo>
                      <a:pt x="1116" y="25"/>
                    </a:lnTo>
                    <a:lnTo>
                      <a:pt x="1198" y="45"/>
                    </a:lnTo>
                    <a:lnTo>
                      <a:pt x="1336" y="89"/>
                    </a:lnTo>
                    <a:lnTo>
                      <a:pt x="1838" y="220"/>
                    </a:lnTo>
                    <a:lnTo>
                      <a:pt x="1579" y="542"/>
                    </a:lnTo>
                    <a:lnTo>
                      <a:pt x="1568" y="564"/>
                    </a:lnTo>
                    <a:lnTo>
                      <a:pt x="1571" y="582"/>
                    </a:lnTo>
                    <a:lnTo>
                      <a:pt x="1593" y="595"/>
                    </a:lnTo>
                    <a:lnTo>
                      <a:pt x="1641" y="591"/>
                    </a:lnTo>
                    <a:lnTo>
                      <a:pt x="1838" y="604"/>
                    </a:lnTo>
                    <a:lnTo>
                      <a:pt x="1909" y="647"/>
                    </a:lnTo>
                    <a:lnTo>
                      <a:pt x="1940" y="664"/>
                    </a:lnTo>
                    <a:lnTo>
                      <a:pt x="1998" y="707"/>
                    </a:lnTo>
                    <a:lnTo>
                      <a:pt x="2031" y="755"/>
                    </a:lnTo>
                    <a:lnTo>
                      <a:pt x="2038" y="819"/>
                    </a:lnTo>
                    <a:lnTo>
                      <a:pt x="2058" y="882"/>
                    </a:lnTo>
                    <a:lnTo>
                      <a:pt x="2071" y="923"/>
                    </a:lnTo>
                    <a:lnTo>
                      <a:pt x="2104" y="967"/>
                    </a:lnTo>
                    <a:lnTo>
                      <a:pt x="2141" y="989"/>
                    </a:lnTo>
                    <a:lnTo>
                      <a:pt x="2179" y="1033"/>
                    </a:lnTo>
                    <a:lnTo>
                      <a:pt x="2183" y="1097"/>
                    </a:lnTo>
                    <a:lnTo>
                      <a:pt x="2189" y="1152"/>
                    </a:lnTo>
                    <a:lnTo>
                      <a:pt x="2143" y="1429"/>
                    </a:lnTo>
                    <a:lnTo>
                      <a:pt x="2328" y="1645"/>
                    </a:lnTo>
                    <a:lnTo>
                      <a:pt x="2356" y="1695"/>
                    </a:lnTo>
                    <a:lnTo>
                      <a:pt x="2380" y="1759"/>
                    </a:lnTo>
                    <a:lnTo>
                      <a:pt x="2411" y="1850"/>
                    </a:lnTo>
                    <a:lnTo>
                      <a:pt x="2548" y="2242"/>
                    </a:lnTo>
                    <a:lnTo>
                      <a:pt x="2758" y="2699"/>
                    </a:lnTo>
                    <a:lnTo>
                      <a:pt x="2405" y="2787"/>
                    </a:lnTo>
                    <a:lnTo>
                      <a:pt x="2418" y="3102"/>
                    </a:lnTo>
                    <a:lnTo>
                      <a:pt x="2436" y="3479"/>
                    </a:lnTo>
                    <a:lnTo>
                      <a:pt x="2349" y="3454"/>
                    </a:lnTo>
                    <a:lnTo>
                      <a:pt x="2261" y="3444"/>
                    </a:lnTo>
                    <a:lnTo>
                      <a:pt x="1944" y="3415"/>
                    </a:lnTo>
                    <a:lnTo>
                      <a:pt x="493" y="3349"/>
                    </a:lnTo>
                    <a:lnTo>
                      <a:pt x="402" y="3347"/>
                    </a:lnTo>
                    <a:lnTo>
                      <a:pt x="336" y="3332"/>
                    </a:lnTo>
                    <a:lnTo>
                      <a:pt x="273" y="3305"/>
                    </a:lnTo>
                    <a:lnTo>
                      <a:pt x="230" y="3267"/>
                    </a:lnTo>
                    <a:lnTo>
                      <a:pt x="190" y="3193"/>
                    </a:lnTo>
                    <a:lnTo>
                      <a:pt x="176" y="3132"/>
                    </a:lnTo>
                    <a:lnTo>
                      <a:pt x="180" y="3077"/>
                    </a:lnTo>
                    <a:lnTo>
                      <a:pt x="0" y="1734"/>
                    </a:lnTo>
                    <a:lnTo>
                      <a:pt x="498" y="130"/>
                    </a:lnTo>
                    <a:lnTo>
                      <a:pt x="518" y="91"/>
                    </a:lnTo>
                    <a:lnTo>
                      <a:pt x="537" y="54"/>
                    </a:lnTo>
                    <a:lnTo>
                      <a:pt x="578" y="20"/>
                    </a:lnTo>
                    <a:lnTo>
                      <a:pt x="626" y="8"/>
                    </a:lnTo>
                    <a:lnTo>
                      <a:pt x="688" y="2"/>
                    </a:lnTo>
                    <a:lnTo>
                      <a:pt x="751" y="0"/>
                    </a:lnTo>
                    <a:lnTo>
                      <a:pt x="865" y="0"/>
                    </a:lnTo>
                    <a:lnTo>
                      <a:pt x="101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219" name="Freeform 117"/>
              <p:cNvSpPr>
                <a:spLocks/>
              </p:cNvSpPr>
              <p:nvPr/>
            </p:nvSpPr>
            <p:spPr bwMode="auto">
              <a:xfrm>
                <a:off x="1566" y="2106"/>
                <a:ext cx="463" cy="503"/>
              </a:xfrm>
              <a:custGeom>
                <a:avLst/>
                <a:gdLst>
                  <a:gd name="T0" fmla="*/ 270 w 2319"/>
                  <a:gd name="T1" fmla="*/ 38 h 2517"/>
                  <a:gd name="T2" fmla="*/ 328 w 2319"/>
                  <a:gd name="T3" fmla="*/ 0 h 2517"/>
                  <a:gd name="T4" fmla="*/ 1823 w 2319"/>
                  <a:gd name="T5" fmla="*/ 783 h 2517"/>
                  <a:gd name="T6" fmla="*/ 1781 w 2319"/>
                  <a:gd name="T7" fmla="*/ 810 h 2517"/>
                  <a:gd name="T8" fmla="*/ 1750 w 2319"/>
                  <a:gd name="T9" fmla="*/ 851 h 2517"/>
                  <a:gd name="T10" fmla="*/ 1708 w 2319"/>
                  <a:gd name="T11" fmla="*/ 905 h 2517"/>
                  <a:gd name="T12" fmla="*/ 1690 w 2319"/>
                  <a:gd name="T13" fmla="*/ 957 h 2517"/>
                  <a:gd name="T14" fmla="*/ 1684 w 2319"/>
                  <a:gd name="T15" fmla="*/ 1025 h 2517"/>
                  <a:gd name="T16" fmla="*/ 1684 w 2319"/>
                  <a:gd name="T17" fmla="*/ 1085 h 2517"/>
                  <a:gd name="T18" fmla="*/ 1696 w 2319"/>
                  <a:gd name="T19" fmla="*/ 1127 h 2517"/>
                  <a:gd name="T20" fmla="*/ 1733 w 2319"/>
                  <a:gd name="T21" fmla="*/ 1190 h 2517"/>
                  <a:gd name="T22" fmla="*/ 2319 w 2319"/>
                  <a:gd name="T23" fmla="*/ 2098 h 2517"/>
                  <a:gd name="T24" fmla="*/ 1190 w 2319"/>
                  <a:gd name="T25" fmla="*/ 2517 h 2517"/>
                  <a:gd name="T26" fmla="*/ 980 w 2319"/>
                  <a:gd name="T27" fmla="*/ 2060 h 2517"/>
                  <a:gd name="T28" fmla="*/ 843 w 2319"/>
                  <a:gd name="T29" fmla="*/ 1668 h 2517"/>
                  <a:gd name="T30" fmla="*/ 812 w 2319"/>
                  <a:gd name="T31" fmla="*/ 1577 h 2517"/>
                  <a:gd name="T32" fmla="*/ 788 w 2319"/>
                  <a:gd name="T33" fmla="*/ 1513 h 2517"/>
                  <a:gd name="T34" fmla="*/ 760 w 2319"/>
                  <a:gd name="T35" fmla="*/ 1463 h 2517"/>
                  <a:gd name="T36" fmla="*/ 575 w 2319"/>
                  <a:gd name="T37" fmla="*/ 1247 h 2517"/>
                  <a:gd name="T38" fmla="*/ 621 w 2319"/>
                  <a:gd name="T39" fmla="*/ 970 h 2517"/>
                  <a:gd name="T40" fmla="*/ 615 w 2319"/>
                  <a:gd name="T41" fmla="*/ 915 h 2517"/>
                  <a:gd name="T42" fmla="*/ 611 w 2319"/>
                  <a:gd name="T43" fmla="*/ 851 h 2517"/>
                  <a:gd name="T44" fmla="*/ 573 w 2319"/>
                  <a:gd name="T45" fmla="*/ 807 h 2517"/>
                  <a:gd name="T46" fmla="*/ 536 w 2319"/>
                  <a:gd name="T47" fmla="*/ 785 h 2517"/>
                  <a:gd name="T48" fmla="*/ 503 w 2319"/>
                  <a:gd name="T49" fmla="*/ 741 h 2517"/>
                  <a:gd name="T50" fmla="*/ 490 w 2319"/>
                  <a:gd name="T51" fmla="*/ 700 h 2517"/>
                  <a:gd name="T52" fmla="*/ 470 w 2319"/>
                  <a:gd name="T53" fmla="*/ 637 h 2517"/>
                  <a:gd name="T54" fmla="*/ 463 w 2319"/>
                  <a:gd name="T55" fmla="*/ 573 h 2517"/>
                  <a:gd name="T56" fmla="*/ 430 w 2319"/>
                  <a:gd name="T57" fmla="*/ 525 h 2517"/>
                  <a:gd name="T58" fmla="*/ 372 w 2319"/>
                  <a:gd name="T59" fmla="*/ 482 h 2517"/>
                  <a:gd name="T60" fmla="*/ 341 w 2319"/>
                  <a:gd name="T61" fmla="*/ 465 h 2517"/>
                  <a:gd name="T62" fmla="*/ 270 w 2319"/>
                  <a:gd name="T63" fmla="*/ 422 h 2517"/>
                  <a:gd name="T64" fmla="*/ 73 w 2319"/>
                  <a:gd name="T65" fmla="*/ 409 h 2517"/>
                  <a:gd name="T66" fmla="*/ 25 w 2319"/>
                  <a:gd name="T67" fmla="*/ 413 h 2517"/>
                  <a:gd name="T68" fmla="*/ 3 w 2319"/>
                  <a:gd name="T69" fmla="*/ 400 h 2517"/>
                  <a:gd name="T70" fmla="*/ 0 w 2319"/>
                  <a:gd name="T71" fmla="*/ 382 h 2517"/>
                  <a:gd name="T72" fmla="*/ 11 w 2319"/>
                  <a:gd name="T73" fmla="*/ 360 h 2517"/>
                  <a:gd name="T74" fmla="*/ 270 w 2319"/>
                  <a:gd name="T75" fmla="*/ 38 h 2517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2319"/>
                  <a:gd name="T115" fmla="*/ 0 h 2517"/>
                  <a:gd name="T116" fmla="*/ 2319 w 2319"/>
                  <a:gd name="T117" fmla="*/ 2517 h 2517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2319" h="2517">
                    <a:moveTo>
                      <a:pt x="270" y="38"/>
                    </a:moveTo>
                    <a:lnTo>
                      <a:pt x="328" y="0"/>
                    </a:lnTo>
                    <a:lnTo>
                      <a:pt x="1823" y="783"/>
                    </a:lnTo>
                    <a:lnTo>
                      <a:pt x="1781" y="810"/>
                    </a:lnTo>
                    <a:lnTo>
                      <a:pt x="1750" y="851"/>
                    </a:lnTo>
                    <a:lnTo>
                      <a:pt x="1708" y="905"/>
                    </a:lnTo>
                    <a:lnTo>
                      <a:pt x="1690" y="957"/>
                    </a:lnTo>
                    <a:lnTo>
                      <a:pt x="1684" y="1025"/>
                    </a:lnTo>
                    <a:lnTo>
                      <a:pt x="1684" y="1085"/>
                    </a:lnTo>
                    <a:lnTo>
                      <a:pt x="1696" y="1127"/>
                    </a:lnTo>
                    <a:lnTo>
                      <a:pt x="1733" y="1190"/>
                    </a:lnTo>
                    <a:lnTo>
                      <a:pt x="2319" y="2098"/>
                    </a:lnTo>
                    <a:lnTo>
                      <a:pt x="1190" y="2517"/>
                    </a:lnTo>
                    <a:lnTo>
                      <a:pt x="980" y="2060"/>
                    </a:lnTo>
                    <a:lnTo>
                      <a:pt x="843" y="1668"/>
                    </a:lnTo>
                    <a:lnTo>
                      <a:pt x="812" y="1577"/>
                    </a:lnTo>
                    <a:lnTo>
                      <a:pt x="788" y="1513"/>
                    </a:lnTo>
                    <a:lnTo>
                      <a:pt x="760" y="1463"/>
                    </a:lnTo>
                    <a:lnTo>
                      <a:pt x="575" y="1247"/>
                    </a:lnTo>
                    <a:lnTo>
                      <a:pt x="621" y="970"/>
                    </a:lnTo>
                    <a:lnTo>
                      <a:pt x="615" y="915"/>
                    </a:lnTo>
                    <a:lnTo>
                      <a:pt x="611" y="851"/>
                    </a:lnTo>
                    <a:lnTo>
                      <a:pt x="573" y="807"/>
                    </a:lnTo>
                    <a:lnTo>
                      <a:pt x="536" y="785"/>
                    </a:lnTo>
                    <a:lnTo>
                      <a:pt x="503" y="741"/>
                    </a:lnTo>
                    <a:lnTo>
                      <a:pt x="490" y="700"/>
                    </a:lnTo>
                    <a:lnTo>
                      <a:pt x="470" y="637"/>
                    </a:lnTo>
                    <a:lnTo>
                      <a:pt x="463" y="573"/>
                    </a:lnTo>
                    <a:lnTo>
                      <a:pt x="430" y="525"/>
                    </a:lnTo>
                    <a:lnTo>
                      <a:pt x="372" y="482"/>
                    </a:lnTo>
                    <a:lnTo>
                      <a:pt x="341" y="465"/>
                    </a:lnTo>
                    <a:lnTo>
                      <a:pt x="270" y="422"/>
                    </a:lnTo>
                    <a:lnTo>
                      <a:pt x="73" y="409"/>
                    </a:lnTo>
                    <a:lnTo>
                      <a:pt x="25" y="413"/>
                    </a:lnTo>
                    <a:lnTo>
                      <a:pt x="3" y="400"/>
                    </a:lnTo>
                    <a:lnTo>
                      <a:pt x="0" y="382"/>
                    </a:lnTo>
                    <a:lnTo>
                      <a:pt x="11" y="360"/>
                    </a:lnTo>
                    <a:lnTo>
                      <a:pt x="270" y="3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220" name="Freeform 118"/>
              <p:cNvSpPr>
                <a:spLocks/>
              </p:cNvSpPr>
              <p:nvPr/>
            </p:nvSpPr>
            <p:spPr bwMode="auto">
              <a:xfrm>
                <a:off x="-911" y="-169"/>
                <a:ext cx="2513" cy="2707"/>
              </a:xfrm>
              <a:custGeom>
                <a:avLst/>
                <a:gdLst>
                  <a:gd name="T0" fmla="*/ 0 w 12566"/>
                  <a:gd name="T1" fmla="*/ 0 h 13533"/>
                  <a:gd name="T2" fmla="*/ 5059 w 12566"/>
                  <a:gd name="T3" fmla="*/ 3270 h 13533"/>
                  <a:gd name="T4" fmla="*/ 5539 w 12566"/>
                  <a:gd name="T5" fmla="*/ 4095 h 13533"/>
                  <a:gd name="T6" fmla="*/ 6592 w 12566"/>
                  <a:gd name="T7" fmla="*/ 3550 h 13533"/>
                  <a:gd name="T8" fmla="*/ 6221 w 12566"/>
                  <a:gd name="T9" fmla="*/ 2775 h 13533"/>
                  <a:gd name="T10" fmla="*/ 6051 w 12566"/>
                  <a:gd name="T11" fmla="*/ 2866 h 13533"/>
                  <a:gd name="T12" fmla="*/ 5856 w 12566"/>
                  <a:gd name="T13" fmla="*/ 2410 h 13533"/>
                  <a:gd name="T14" fmla="*/ 5063 w 12566"/>
                  <a:gd name="T15" fmla="*/ 2868 h 13533"/>
                  <a:gd name="T16" fmla="*/ 4893 w 12566"/>
                  <a:gd name="T17" fmla="*/ 3005 h 13533"/>
                  <a:gd name="T18" fmla="*/ 5059 w 12566"/>
                  <a:gd name="T19" fmla="*/ 3270 h 13533"/>
                  <a:gd name="T20" fmla="*/ 0 w 12566"/>
                  <a:gd name="T21" fmla="*/ 0 h 13533"/>
                  <a:gd name="T22" fmla="*/ 2488 w 12566"/>
                  <a:gd name="T23" fmla="*/ 1000 h 13533"/>
                  <a:gd name="T24" fmla="*/ 5076 w 12566"/>
                  <a:gd name="T25" fmla="*/ 2020 h 13533"/>
                  <a:gd name="T26" fmla="*/ 6362 w 12566"/>
                  <a:gd name="T27" fmla="*/ 2525 h 13533"/>
                  <a:gd name="T28" fmla="*/ 6576 w 12566"/>
                  <a:gd name="T29" fmla="*/ 2605 h 13533"/>
                  <a:gd name="T30" fmla="*/ 6937 w 12566"/>
                  <a:gd name="T31" fmla="*/ 2715 h 13533"/>
                  <a:gd name="T32" fmla="*/ 7867 w 12566"/>
                  <a:gd name="T33" fmla="*/ 3028 h 13533"/>
                  <a:gd name="T34" fmla="*/ 7869 w 12566"/>
                  <a:gd name="T35" fmla="*/ 3028 h 13533"/>
                  <a:gd name="T36" fmla="*/ 12178 w 12566"/>
                  <a:gd name="T37" fmla="*/ 4453 h 13533"/>
                  <a:gd name="T38" fmla="*/ 12566 w 12566"/>
                  <a:gd name="T39" fmla="*/ 4584 h 13533"/>
                  <a:gd name="T40" fmla="*/ 12231 w 12566"/>
                  <a:gd name="T41" fmla="*/ 5405 h 13533"/>
                  <a:gd name="T42" fmla="*/ 12228 w 12566"/>
                  <a:gd name="T43" fmla="*/ 5408 h 13533"/>
                  <a:gd name="T44" fmla="*/ 11057 w 12566"/>
                  <a:gd name="T45" fmla="*/ 6987 h 13533"/>
                  <a:gd name="T46" fmla="*/ 10970 w 12566"/>
                  <a:gd name="T47" fmla="*/ 7142 h 13533"/>
                  <a:gd name="T48" fmla="*/ 10898 w 12566"/>
                  <a:gd name="T49" fmla="*/ 7230 h 13533"/>
                  <a:gd name="T50" fmla="*/ 10843 w 12566"/>
                  <a:gd name="T51" fmla="*/ 7285 h 13533"/>
                  <a:gd name="T52" fmla="*/ 10806 w 12566"/>
                  <a:gd name="T53" fmla="*/ 7325 h 13533"/>
                  <a:gd name="T54" fmla="*/ 10758 w 12566"/>
                  <a:gd name="T55" fmla="*/ 7365 h 13533"/>
                  <a:gd name="T56" fmla="*/ 10710 w 12566"/>
                  <a:gd name="T57" fmla="*/ 7387 h 13533"/>
                  <a:gd name="T58" fmla="*/ 9770 w 12566"/>
                  <a:gd name="T59" fmla="*/ 7920 h 13533"/>
                  <a:gd name="T60" fmla="*/ 8455 w 12566"/>
                  <a:gd name="T61" fmla="*/ 8663 h 13533"/>
                  <a:gd name="T62" fmla="*/ 4974 w 12566"/>
                  <a:gd name="T63" fmla="*/ 10653 h 13533"/>
                  <a:gd name="T64" fmla="*/ 1485 w 12566"/>
                  <a:gd name="T65" fmla="*/ 12660 h 13533"/>
                  <a:gd name="T66" fmla="*/ 0 w 12566"/>
                  <a:gd name="T67" fmla="*/ 13533 h 13533"/>
                  <a:gd name="T68" fmla="*/ 0 w 12566"/>
                  <a:gd name="T69" fmla="*/ 0 h 13533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2566"/>
                  <a:gd name="T106" fmla="*/ 0 h 13533"/>
                  <a:gd name="T107" fmla="*/ 12566 w 12566"/>
                  <a:gd name="T108" fmla="*/ 13533 h 13533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2566" h="13533">
                    <a:moveTo>
                      <a:pt x="0" y="0"/>
                    </a:moveTo>
                    <a:lnTo>
                      <a:pt x="5059" y="3270"/>
                    </a:lnTo>
                    <a:lnTo>
                      <a:pt x="5539" y="4095"/>
                    </a:lnTo>
                    <a:lnTo>
                      <a:pt x="6592" y="3550"/>
                    </a:lnTo>
                    <a:lnTo>
                      <a:pt x="6221" y="2775"/>
                    </a:lnTo>
                    <a:lnTo>
                      <a:pt x="6051" y="2866"/>
                    </a:lnTo>
                    <a:lnTo>
                      <a:pt x="5856" y="2410"/>
                    </a:lnTo>
                    <a:lnTo>
                      <a:pt x="5063" y="2868"/>
                    </a:lnTo>
                    <a:lnTo>
                      <a:pt x="4893" y="3005"/>
                    </a:lnTo>
                    <a:lnTo>
                      <a:pt x="5059" y="3270"/>
                    </a:lnTo>
                    <a:lnTo>
                      <a:pt x="0" y="0"/>
                    </a:lnTo>
                    <a:lnTo>
                      <a:pt x="2488" y="1000"/>
                    </a:lnTo>
                    <a:lnTo>
                      <a:pt x="5076" y="2020"/>
                    </a:lnTo>
                    <a:lnTo>
                      <a:pt x="6362" y="2525"/>
                    </a:lnTo>
                    <a:lnTo>
                      <a:pt x="6576" y="2605"/>
                    </a:lnTo>
                    <a:lnTo>
                      <a:pt x="6937" y="2715"/>
                    </a:lnTo>
                    <a:lnTo>
                      <a:pt x="7867" y="3028"/>
                    </a:lnTo>
                    <a:lnTo>
                      <a:pt x="7869" y="3028"/>
                    </a:lnTo>
                    <a:lnTo>
                      <a:pt x="12178" y="4453"/>
                    </a:lnTo>
                    <a:lnTo>
                      <a:pt x="12566" y="4584"/>
                    </a:lnTo>
                    <a:lnTo>
                      <a:pt x="12231" y="5405"/>
                    </a:lnTo>
                    <a:lnTo>
                      <a:pt x="12228" y="5408"/>
                    </a:lnTo>
                    <a:lnTo>
                      <a:pt x="11057" y="6987"/>
                    </a:lnTo>
                    <a:lnTo>
                      <a:pt x="10970" y="7142"/>
                    </a:lnTo>
                    <a:lnTo>
                      <a:pt x="10898" y="7230"/>
                    </a:lnTo>
                    <a:lnTo>
                      <a:pt x="10843" y="7285"/>
                    </a:lnTo>
                    <a:lnTo>
                      <a:pt x="10806" y="7325"/>
                    </a:lnTo>
                    <a:lnTo>
                      <a:pt x="10758" y="7365"/>
                    </a:lnTo>
                    <a:lnTo>
                      <a:pt x="10710" y="7387"/>
                    </a:lnTo>
                    <a:lnTo>
                      <a:pt x="9770" y="7920"/>
                    </a:lnTo>
                    <a:lnTo>
                      <a:pt x="8455" y="8663"/>
                    </a:lnTo>
                    <a:lnTo>
                      <a:pt x="4974" y="10653"/>
                    </a:lnTo>
                    <a:lnTo>
                      <a:pt x="1485" y="12660"/>
                    </a:lnTo>
                    <a:lnTo>
                      <a:pt x="0" y="1353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221" name="Freeform 119"/>
              <p:cNvSpPr>
                <a:spLocks/>
              </p:cNvSpPr>
              <p:nvPr/>
            </p:nvSpPr>
            <p:spPr bwMode="auto">
              <a:xfrm>
                <a:off x="-927" y="-169"/>
                <a:ext cx="2513" cy="2707"/>
              </a:xfrm>
              <a:custGeom>
                <a:avLst/>
                <a:gdLst>
                  <a:gd name="T0" fmla="*/ 0 w 12565"/>
                  <a:gd name="T1" fmla="*/ 0 h 13533"/>
                  <a:gd name="T2" fmla="*/ 2487 w 12565"/>
                  <a:gd name="T3" fmla="*/ 1000 h 13533"/>
                  <a:gd name="T4" fmla="*/ 5075 w 12565"/>
                  <a:gd name="T5" fmla="*/ 2020 h 13533"/>
                  <a:gd name="T6" fmla="*/ 6361 w 12565"/>
                  <a:gd name="T7" fmla="*/ 2525 h 13533"/>
                  <a:gd name="T8" fmla="*/ 6576 w 12565"/>
                  <a:gd name="T9" fmla="*/ 2605 h 13533"/>
                  <a:gd name="T10" fmla="*/ 6936 w 12565"/>
                  <a:gd name="T11" fmla="*/ 2715 h 13533"/>
                  <a:gd name="T12" fmla="*/ 7866 w 12565"/>
                  <a:gd name="T13" fmla="*/ 3028 h 13533"/>
                  <a:gd name="T14" fmla="*/ 7869 w 12565"/>
                  <a:gd name="T15" fmla="*/ 3028 h 13533"/>
                  <a:gd name="T16" fmla="*/ 12177 w 12565"/>
                  <a:gd name="T17" fmla="*/ 4453 h 13533"/>
                  <a:gd name="T18" fmla="*/ 12565 w 12565"/>
                  <a:gd name="T19" fmla="*/ 4584 h 13533"/>
                  <a:gd name="T20" fmla="*/ 12231 w 12565"/>
                  <a:gd name="T21" fmla="*/ 5405 h 13533"/>
                  <a:gd name="T22" fmla="*/ 12227 w 12565"/>
                  <a:gd name="T23" fmla="*/ 5408 h 13533"/>
                  <a:gd name="T24" fmla="*/ 11057 w 12565"/>
                  <a:gd name="T25" fmla="*/ 6987 h 13533"/>
                  <a:gd name="T26" fmla="*/ 10969 w 12565"/>
                  <a:gd name="T27" fmla="*/ 7142 h 13533"/>
                  <a:gd name="T28" fmla="*/ 10897 w 12565"/>
                  <a:gd name="T29" fmla="*/ 7230 h 13533"/>
                  <a:gd name="T30" fmla="*/ 10842 w 12565"/>
                  <a:gd name="T31" fmla="*/ 7285 h 13533"/>
                  <a:gd name="T32" fmla="*/ 10805 w 12565"/>
                  <a:gd name="T33" fmla="*/ 7325 h 13533"/>
                  <a:gd name="T34" fmla="*/ 10757 w 12565"/>
                  <a:gd name="T35" fmla="*/ 7365 h 13533"/>
                  <a:gd name="T36" fmla="*/ 10710 w 12565"/>
                  <a:gd name="T37" fmla="*/ 7387 h 13533"/>
                  <a:gd name="T38" fmla="*/ 9769 w 12565"/>
                  <a:gd name="T39" fmla="*/ 7920 h 13533"/>
                  <a:gd name="T40" fmla="*/ 8454 w 12565"/>
                  <a:gd name="T41" fmla="*/ 8663 h 13533"/>
                  <a:gd name="T42" fmla="*/ 4973 w 12565"/>
                  <a:gd name="T43" fmla="*/ 10653 h 13533"/>
                  <a:gd name="T44" fmla="*/ 1484 w 12565"/>
                  <a:gd name="T45" fmla="*/ 12660 h 13533"/>
                  <a:gd name="T46" fmla="*/ 0 w 12565"/>
                  <a:gd name="T47" fmla="*/ 13533 h 13533"/>
                  <a:gd name="T48" fmla="*/ 0 w 12565"/>
                  <a:gd name="T49" fmla="*/ 0 h 13533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2565"/>
                  <a:gd name="T76" fmla="*/ 0 h 13533"/>
                  <a:gd name="T77" fmla="*/ 12565 w 12565"/>
                  <a:gd name="T78" fmla="*/ 13533 h 13533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2565" h="13533">
                    <a:moveTo>
                      <a:pt x="0" y="0"/>
                    </a:moveTo>
                    <a:lnTo>
                      <a:pt x="2487" y="1000"/>
                    </a:lnTo>
                    <a:lnTo>
                      <a:pt x="5075" y="2020"/>
                    </a:lnTo>
                    <a:lnTo>
                      <a:pt x="6361" y="2525"/>
                    </a:lnTo>
                    <a:lnTo>
                      <a:pt x="6576" y="2605"/>
                    </a:lnTo>
                    <a:lnTo>
                      <a:pt x="6936" y="2715"/>
                    </a:lnTo>
                    <a:lnTo>
                      <a:pt x="7866" y="3028"/>
                    </a:lnTo>
                    <a:lnTo>
                      <a:pt x="7869" y="3028"/>
                    </a:lnTo>
                    <a:lnTo>
                      <a:pt x="12177" y="4453"/>
                    </a:lnTo>
                    <a:lnTo>
                      <a:pt x="12565" y="4584"/>
                    </a:lnTo>
                    <a:lnTo>
                      <a:pt x="12231" y="5405"/>
                    </a:lnTo>
                    <a:lnTo>
                      <a:pt x="12227" y="5408"/>
                    </a:lnTo>
                    <a:lnTo>
                      <a:pt x="11057" y="6987"/>
                    </a:lnTo>
                    <a:lnTo>
                      <a:pt x="10969" y="7142"/>
                    </a:lnTo>
                    <a:lnTo>
                      <a:pt x="10897" y="7230"/>
                    </a:lnTo>
                    <a:lnTo>
                      <a:pt x="10842" y="7285"/>
                    </a:lnTo>
                    <a:lnTo>
                      <a:pt x="10805" y="7325"/>
                    </a:lnTo>
                    <a:lnTo>
                      <a:pt x="10757" y="7365"/>
                    </a:lnTo>
                    <a:lnTo>
                      <a:pt x="10710" y="7387"/>
                    </a:lnTo>
                    <a:lnTo>
                      <a:pt x="9769" y="7920"/>
                    </a:lnTo>
                    <a:lnTo>
                      <a:pt x="8454" y="8663"/>
                    </a:lnTo>
                    <a:lnTo>
                      <a:pt x="4973" y="10653"/>
                    </a:lnTo>
                    <a:lnTo>
                      <a:pt x="1484" y="12660"/>
                    </a:lnTo>
                    <a:lnTo>
                      <a:pt x="0" y="13533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222" name="Freeform 120"/>
              <p:cNvSpPr>
                <a:spLocks/>
              </p:cNvSpPr>
              <p:nvPr/>
            </p:nvSpPr>
            <p:spPr bwMode="auto">
              <a:xfrm>
                <a:off x="51" y="313"/>
                <a:ext cx="340" cy="337"/>
              </a:xfrm>
              <a:custGeom>
                <a:avLst/>
                <a:gdLst>
                  <a:gd name="T0" fmla="*/ 165 w 1699"/>
                  <a:gd name="T1" fmla="*/ 860 h 1685"/>
                  <a:gd name="T2" fmla="*/ 645 w 1699"/>
                  <a:gd name="T3" fmla="*/ 1685 h 1685"/>
                  <a:gd name="T4" fmla="*/ 1699 w 1699"/>
                  <a:gd name="T5" fmla="*/ 1140 h 1685"/>
                  <a:gd name="T6" fmla="*/ 1328 w 1699"/>
                  <a:gd name="T7" fmla="*/ 365 h 1685"/>
                  <a:gd name="T8" fmla="*/ 1158 w 1699"/>
                  <a:gd name="T9" fmla="*/ 456 h 1685"/>
                  <a:gd name="T10" fmla="*/ 962 w 1699"/>
                  <a:gd name="T11" fmla="*/ 0 h 1685"/>
                  <a:gd name="T12" fmla="*/ 170 w 1699"/>
                  <a:gd name="T13" fmla="*/ 458 h 1685"/>
                  <a:gd name="T14" fmla="*/ 0 w 1699"/>
                  <a:gd name="T15" fmla="*/ 595 h 1685"/>
                  <a:gd name="T16" fmla="*/ 165 w 1699"/>
                  <a:gd name="T17" fmla="*/ 860 h 168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99"/>
                  <a:gd name="T28" fmla="*/ 0 h 1685"/>
                  <a:gd name="T29" fmla="*/ 1699 w 1699"/>
                  <a:gd name="T30" fmla="*/ 1685 h 168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99" h="1685">
                    <a:moveTo>
                      <a:pt x="165" y="860"/>
                    </a:moveTo>
                    <a:lnTo>
                      <a:pt x="645" y="1685"/>
                    </a:lnTo>
                    <a:lnTo>
                      <a:pt x="1699" y="1140"/>
                    </a:lnTo>
                    <a:lnTo>
                      <a:pt x="1328" y="365"/>
                    </a:lnTo>
                    <a:lnTo>
                      <a:pt x="1158" y="456"/>
                    </a:lnTo>
                    <a:lnTo>
                      <a:pt x="962" y="0"/>
                    </a:lnTo>
                    <a:lnTo>
                      <a:pt x="170" y="458"/>
                    </a:lnTo>
                    <a:lnTo>
                      <a:pt x="0" y="595"/>
                    </a:lnTo>
                    <a:lnTo>
                      <a:pt x="165" y="86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223" name="Freeform 121"/>
              <p:cNvSpPr>
                <a:spLocks/>
              </p:cNvSpPr>
              <p:nvPr/>
            </p:nvSpPr>
            <p:spPr bwMode="auto">
              <a:xfrm>
                <a:off x="78" y="1677"/>
                <a:ext cx="1066" cy="1071"/>
              </a:xfrm>
              <a:custGeom>
                <a:avLst/>
                <a:gdLst>
                  <a:gd name="T0" fmla="*/ 1021 w 5334"/>
                  <a:gd name="T1" fmla="*/ 4992 h 5357"/>
                  <a:gd name="T2" fmla="*/ 696 w 5334"/>
                  <a:gd name="T3" fmla="*/ 5357 h 5357"/>
                  <a:gd name="T4" fmla="*/ 0 w 5334"/>
                  <a:gd name="T5" fmla="*/ 5172 h 5357"/>
                  <a:gd name="T6" fmla="*/ 106 w 5334"/>
                  <a:gd name="T7" fmla="*/ 4982 h 5357"/>
                  <a:gd name="T8" fmla="*/ 1924 w 5334"/>
                  <a:gd name="T9" fmla="*/ 1452 h 5357"/>
                  <a:gd name="T10" fmla="*/ 2016 w 5334"/>
                  <a:gd name="T11" fmla="*/ 1232 h 5357"/>
                  <a:gd name="T12" fmla="*/ 2106 w 5334"/>
                  <a:gd name="T13" fmla="*/ 1162 h 5357"/>
                  <a:gd name="T14" fmla="*/ 2173 w 5334"/>
                  <a:gd name="T15" fmla="*/ 1058 h 5357"/>
                  <a:gd name="T16" fmla="*/ 2246 w 5334"/>
                  <a:gd name="T17" fmla="*/ 952 h 5357"/>
                  <a:gd name="T18" fmla="*/ 2324 w 5334"/>
                  <a:gd name="T19" fmla="*/ 859 h 5357"/>
                  <a:gd name="T20" fmla="*/ 2424 w 5334"/>
                  <a:gd name="T21" fmla="*/ 759 h 5357"/>
                  <a:gd name="T22" fmla="*/ 2536 w 5334"/>
                  <a:gd name="T23" fmla="*/ 664 h 5357"/>
                  <a:gd name="T24" fmla="*/ 2689 w 5334"/>
                  <a:gd name="T25" fmla="*/ 560 h 5357"/>
                  <a:gd name="T26" fmla="*/ 2814 w 5334"/>
                  <a:gd name="T27" fmla="*/ 510 h 5357"/>
                  <a:gd name="T28" fmla="*/ 2951 w 5334"/>
                  <a:gd name="T29" fmla="*/ 477 h 5357"/>
                  <a:gd name="T30" fmla="*/ 3149 w 5334"/>
                  <a:gd name="T31" fmla="*/ 432 h 5357"/>
                  <a:gd name="T32" fmla="*/ 4857 w 5334"/>
                  <a:gd name="T33" fmla="*/ 135 h 5357"/>
                  <a:gd name="T34" fmla="*/ 4942 w 5334"/>
                  <a:gd name="T35" fmla="*/ 122 h 5357"/>
                  <a:gd name="T36" fmla="*/ 5025 w 5334"/>
                  <a:gd name="T37" fmla="*/ 95 h 5357"/>
                  <a:gd name="T38" fmla="*/ 5114 w 5334"/>
                  <a:gd name="T39" fmla="*/ 72 h 5357"/>
                  <a:gd name="T40" fmla="*/ 5247 w 5334"/>
                  <a:gd name="T41" fmla="*/ 27 h 5357"/>
                  <a:gd name="T42" fmla="*/ 5334 w 5334"/>
                  <a:gd name="T43" fmla="*/ 0 h 5357"/>
                  <a:gd name="T44" fmla="*/ 3611 w 5334"/>
                  <a:gd name="T45" fmla="*/ 2259 h 5357"/>
                  <a:gd name="T46" fmla="*/ 3566 w 5334"/>
                  <a:gd name="T47" fmla="*/ 2322 h 5357"/>
                  <a:gd name="T48" fmla="*/ 3529 w 5334"/>
                  <a:gd name="T49" fmla="*/ 2361 h 5357"/>
                  <a:gd name="T50" fmla="*/ 3462 w 5334"/>
                  <a:gd name="T51" fmla="*/ 2440 h 5357"/>
                  <a:gd name="T52" fmla="*/ 3394 w 5334"/>
                  <a:gd name="T53" fmla="*/ 2507 h 5357"/>
                  <a:gd name="T54" fmla="*/ 3329 w 5334"/>
                  <a:gd name="T55" fmla="*/ 2556 h 5357"/>
                  <a:gd name="T56" fmla="*/ 3227 w 5334"/>
                  <a:gd name="T57" fmla="*/ 2647 h 5357"/>
                  <a:gd name="T58" fmla="*/ 1021 w 5334"/>
                  <a:gd name="T59" fmla="*/ 4992 h 5357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5334"/>
                  <a:gd name="T91" fmla="*/ 0 h 5357"/>
                  <a:gd name="T92" fmla="*/ 5334 w 5334"/>
                  <a:gd name="T93" fmla="*/ 5357 h 5357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5334" h="5357">
                    <a:moveTo>
                      <a:pt x="1021" y="4992"/>
                    </a:moveTo>
                    <a:lnTo>
                      <a:pt x="696" y="5357"/>
                    </a:lnTo>
                    <a:lnTo>
                      <a:pt x="0" y="5172"/>
                    </a:lnTo>
                    <a:lnTo>
                      <a:pt x="106" y="4982"/>
                    </a:lnTo>
                    <a:lnTo>
                      <a:pt x="1924" y="1452"/>
                    </a:lnTo>
                    <a:lnTo>
                      <a:pt x="2016" y="1232"/>
                    </a:lnTo>
                    <a:lnTo>
                      <a:pt x="2106" y="1162"/>
                    </a:lnTo>
                    <a:lnTo>
                      <a:pt x="2173" y="1058"/>
                    </a:lnTo>
                    <a:lnTo>
                      <a:pt x="2246" y="952"/>
                    </a:lnTo>
                    <a:lnTo>
                      <a:pt x="2324" y="859"/>
                    </a:lnTo>
                    <a:lnTo>
                      <a:pt x="2424" y="759"/>
                    </a:lnTo>
                    <a:lnTo>
                      <a:pt x="2536" y="664"/>
                    </a:lnTo>
                    <a:lnTo>
                      <a:pt x="2689" y="560"/>
                    </a:lnTo>
                    <a:lnTo>
                      <a:pt x="2814" y="510"/>
                    </a:lnTo>
                    <a:lnTo>
                      <a:pt x="2951" y="477"/>
                    </a:lnTo>
                    <a:lnTo>
                      <a:pt x="3149" y="432"/>
                    </a:lnTo>
                    <a:lnTo>
                      <a:pt x="4857" y="135"/>
                    </a:lnTo>
                    <a:lnTo>
                      <a:pt x="4942" y="122"/>
                    </a:lnTo>
                    <a:lnTo>
                      <a:pt x="5025" y="95"/>
                    </a:lnTo>
                    <a:lnTo>
                      <a:pt x="5114" y="72"/>
                    </a:lnTo>
                    <a:lnTo>
                      <a:pt x="5247" y="27"/>
                    </a:lnTo>
                    <a:lnTo>
                      <a:pt x="5334" y="0"/>
                    </a:lnTo>
                    <a:lnTo>
                      <a:pt x="3611" y="2259"/>
                    </a:lnTo>
                    <a:lnTo>
                      <a:pt x="3566" y="2322"/>
                    </a:lnTo>
                    <a:lnTo>
                      <a:pt x="3529" y="2361"/>
                    </a:lnTo>
                    <a:lnTo>
                      <a:pt x="3462" y="2440"/>
                    </a:lnTo>
                    <a:lnTo>
                      <a:pt x="3394" y="2507"/>
                    </a:lnTo>
                    <a:lnTo>
                      <a:pt x="3329" y="2556"/>
                    </a:lnTo>
                    <a:lnTo>
                      <a:pt x="3227" y="2647"/>
                    </a:lnTo>
                    <a:lnTo>
                      <a:pt x="1021" y="4992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89095" name="Group 122"/>
            <p:cNvGrpSpPr>
              <a:grpSpLocks/>
            </p:cNvGrpSpPr>
            <p:nvPr/>
          </p:nvGrpSpPr>
          <p:grpSpPr bwMode="auto">
            <a:xfrm>
              <a:off x="2059" y="2112"/>
              <a:ext cx="1586" cy="390"/>
              <a:chOff x="2640" y="2125"/>
              <a:chExt cx="1200" cy="544"/>
            </a:xfrm>
          </p:grpSpPr>
          <p:sp>
            <p:nvSpPr>
              <p:cNvPr id="89097" name="Oval 123"/>
              <p:cNvSpPr>
                <a:spLocks noChangeArrowheads="1"/>
              </p:cNvSpPr>
              <p:nvPr/>
            </p:nvSpPr>
            <p:spPr bwMode="auto">
              <a:xfrm>
                <a:off x="3312" y="2418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9098" name="Oval 124"/>
              <p:cNvSpPr>
                <a:spLocks noChangeArrowheads="1"/>
              </p:cNvSpPr>
              <p:nvPr/>
            </p:nvSpPr>
            <p:spPr bwMode="auto">
              <a:xfrm>
                <a:off x="3408" y="2477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9099" name="Oval 125"/>
              <p:cNvSpPr>
                <a:spLocks noChangeArrowheads="1"/>
              </p:cNvSpPr>
              <p:nvPr/>
            </p:nvSpPr>
            <p:spPr bwMode="auto">
              <a:xfrm>
                <a:off x="3744" y="2448"/>
                <a:ext cx="96" cy="7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9100" name="Oval 126"/>
              <p:cNvSpPr>
                <a:spLocks noChangeArrowheads="1"/>
              </p:cNvSpPr>
              <p:nvPr/>
            </p:nvSpPr>
            <p:spPr bwMode="auto">
              <a:xfrm>
                <a:off x="3504" y="2125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9101" name="Oval 127"/>
              <p:cNvSpPr>
                <a:spLocks noChangeArrowheads="1"/>
              </p:cNvSpPr>
              <p:nvPr/>
            </p:nvSpPr>
            <p:spPr bwMode="auto">
              <a:xfrm>
                <a:off x="3696" y="2184"/>
                <a:ext cx="96" cy="7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9102" name="Oval 128"/>
              <p:cNvSpPr>
                <a:spLocks noChangeArrowheads="1"/>
              </p:cNvSpPr>
              <p:nvPr/>
            </p:nvSpPr>
            <p:spPr bwMode="auto">
              <a:xfrm>
                <a:off x="3120" y="2565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9103" name="Oval 129"/>
              <p:cNvSpPr>
                <a:spLocks noChangeArrowheads="1"/>
              </p:cNvSpPr>
              <p:nvPr/>
            </p:nvSpPr>
            <p:spPr bwMode="auto">
              <a:xfrm>
                <a:off x="3648" y="2506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9104" name="Oval 130"/>
              <p:cNvSpPr>
                <a:spLocks noChangeArrowheads="1"/>
              </p:cNvSpPr>
              <p:nvPr/>
            </p:nvSpPr>
            <p:spPr bwMode="auto">
              <a:xfrm>
                <a:off x="3600" y="2610"/>
                <a:ext cx="96" cy="59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9105" name="Oval 131"/>
              <p:cNvSpPr>
                <a:spLocks noChangeArrowheads="1"/>
              </p:cNvSpPr>
              <p:nvPr/>
            </p:nvSpPr>
            <p:spPr bwMode="auto">
              <a:xfrm>
                <a:off x="3648" y="2272"/>
                <a:ext cx="96" cy="7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9106" name="Oval 132"/>
              <p:cNvSpPr>
                <a:spLocks noChangeArrowheads="1"/>
              </p:cNvSpPr>
              <p:nvPr/>
            </p:nvSpPr>
            <p:spPr bwMode="auto">
              <a:xfrm>
                <a:off x="3456" y="2301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89107" name="Oval 133"/>
              <p:cNvSpPr>
                <a:spLocks noChangeArrowheads="1"/>
              </p:cNvSpPr>
              <p:nvPr/>
            </p:nvSpPr>
            <p:spPr bwMode="auto">
              <a:xfrm>
                <a:off x="2640" y="2154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</p:grpSp>
        <p:sp>
          <p:nvSpPr>
            <p:cNvPr id="89096" name="Line 134"/>
            <p:cNvSpPr>
              <a:spLocks noChangeShapeType="1"/>
            </p:cNvSpPr>
            <p:nvPr/>
          </p:nvSpPr>
          <p:spPr bwMode="auto">
            <a:xfrm>
              <a:off x="2947" y="2453"/>
              <a:ext cx="0" cy="545"/>
            </a:xfrm>
            <a:prstGeom prst="line">
              <a:avLst/>
            </a:prstGeom>
            <a:noFill/>
            <a:ln w="28575">
              <a:solidFill>
                <a:srgbClr val="FF0066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</p:grpSp>
      <p:sp>
        <p:nvSpPr>
          <p:cNvPr id="534663" name="Rectangle 135"/>
          <p:cNvSpPr>
            <a:spLocks noChangeArrowheads="1"/>
          </p:cNvSpPr>
          <p:nvPr/>
        </p:nvSpPr>
        <p:spPr bwMode="auto">
          <a:xfrm>
            <a:off x="7162800" y="152400"/>
            <a:ext cx="3352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0" hangingPunct="0">
              <a:defRPr/>
            </a:pPr>
            <a:r>
              <a:rPr lang="pt-BR" sz="12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Slides: Christovam Barcellos, CICT/Fiocruz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533400" y="2667001"/>
            <a:ext cx="11049000" cy="9233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54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´</a:t>
            </a:r>
            <a:r>
              <a:rPr lang="en-US" sz="5400" i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Sentidos</a:t>
            </a:r>
            <a:r>
              <a:rPr lang="en-US" sz="54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´ </a:t>
            </a:r>
            <a:r>
              <a:rPr lang="en-US" sz="54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Territoriais</a:t>
            </a:r>
            <a:r>
              <a:rPr lang="en-US" sz="54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e </a:t>
            </a:r>
            <a:r>
              <a:rPr lang="en-US" sz="54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Identidades</a:t>
            </a:r>
            <a:endParaRPr lang="en-US" sz="5400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981200" y="838200"/>
            <a:ext cx="8229600" cy="2133600"/>
          </a:xfrm>
          <a:solidFill>
            <a:srgbClr val="FFFFFF"/>
          </a:solidFill>
          <a:ln algn="ctr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pt-BR" sz="3200" b="1">
                <a:latin typeface="Garamond" pitchFamily="18" charset="0"/>
              </a:rPr>
              <a:t>Estratégias de Integração</a:t>
            </a:r>
            <a:br>
              <a:rPr lang="pt-BR" sz="3200" b="1">
                <a:latin typeface="Garamond" pitchFamily="18" charset="0"/>
              </a:rPr>
            </a:br>
            <a:r>
              <a:rPr lang="pt-BR" sz="2400">
                <a:latin typeface="Garamond" pitchFamily="18" charset="0"/>
              </a:rPr>
              <a:t>Interpolação de dados (de uma superfície para o polígono)</a:t>
            </a:r>
            <a:br>
              <a:rPr lang="pt-BR" sz="2400">
                <a:latin typeface="Garamond" pitchFamily="18" charset="0"/>
              </a:rPr>
            </a:br>
            <a:r>
              <a:rPr lang="pt-BR" sz="2400">
                <a:latin typeface="Garamond" pitchFamily="18" charset="0"/>
              </a:rPr>
              <a:t>	1- Cálculo da densidade de pontos (casos) </a:t>
            </a:r>
            <a:br>
              <a:rPr lang="pt-BR" sz="2400">
                <a:latin typeface="Garamond" pitchFamily="18" charset="0"/>
              </a:rPr>
            </a:br>
            <a:r>
              <a:rPr lang="pt-BR" sz="2400">
                <a:latin typeface="Garamond" pitchFamily="18" charset="0"/>
              </a:rPr>
              <a:t>	2- Transposição da densidade de casos para os polígonos</a:t>
            </a:r>
            <a:br>
              <a:rPr lang="pt-BR" sz="2400">
                <a:latin typeface="Garamond" pitchFamily="18" charset="0"/>
              </a:rPr>
            </a:br>
            <a:r>
              <a:rPr lang="pt-BR" sz="2400">
                <a:latin typeface="Garamond" pitchFamily="18" charset="0"/>
              </a:rPr>
              <a:t>	3- Correlação entre indicadores</a:t>
            </a:r>
          </a:p>
        </p:txBody>
      </p:sp>
      <p:grpSp>
        <p:nvGrpSpPr>
          <p:cNvPr id="90115" name="Group 3"/>
          <p:cNvGrpSpPr>
            <a:grpSpLocks/>
          </p:cNvGrpSpPr>
          <p:nvPr/>
        </p:nvGrpSpPr>
        <p:grpSpPr bwMode="auto">
          <a:xfrm>
            <a:off x="2057400" y="3124200"/>
            <a:ext cx="8153400" cy="3124200"/>
            <a:chOff x="576" y="1968"/>
            <a:chExt cx="6048" cy="2016"/>
          </a:xfrm>
        </p:grpSpPr>
        <p:pic>
          <p:nvPicPr>
            <p:cNvPr id="90117" name="Picture 4"/>
            <p:cNvPicPr>
              <a:picLocks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576" y="2304"/>
              <a:ext cx="6048" cy="81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  <p:grpSp>
          <p:nvGrpSpPr>
            <p:cNvPr id="90118" name="Group 5"/>
            <p:cNvGrpSpPr>
              <a:grpSpLocks/>
            </p:cNvGrpSpPr>
            <p:nvPr/>
          </p:nvGrpSpPr>
          <p:grpSpPr bwMode="auto">
            <a:xfrm>
              <a:off x="1536" y="3281"/>
              <a:ext cx="3552" cy="703"/>
              <a:chOff x="-927" y="-1042"/>
              <a:chExt cx="7832" cy="6017"/>
            </a:xfrm>
          </p:grpSpPr>
          <p:sp>
            <p:nvSpPr>
              <p:cNvPr id="90136" name="Freeform 6"/>
              <p:cNvSpPr>
                <a:spLocks/>
              </p:cNvSpPr>
              <p:nvPr/>
            </p:nvSpPr>
            <p:spPr bwMode="auto">
              <a:xfrm>
                <a:off x="4453" y="2448"/>
                <a:ext cx="118" cy="198"/>
              </a:xfrm>
              <a:custGeom>
                <a:avLst/>
                <a:gdLst>
                  <a:gd name="T0" fmla="*/ 281 w 590"/>
                  <a:gd name="T1" fmla="*/ 0 h 990"/>
                  <a:gd name="T2" fmla="*/ 526 w 590"/>
                  <a:gd name="T3" fmla="*/ 152 h 990"/>
                  <a:gd name="T4" fmla="*/ 277 w 590"/>
                  <a:gd name="T5" fmla="*/ 585 h 990"/>
                  <a:gd name="T6" fmla="*/ 590 w 590"/>
                  <a:gd name="T7" fmla="*/ 770 h 990"/>
                  <a:gd name="T8" fmla="*/ 588 w 590"/>
                  <a:gd name="T9" fmla="*/ 774 h 990"/>
                  <a:gd name="T10" fmla="*/ 532 w 590"/>
                  <a:gd name="T11" fmla="*/ 888 h 990"/>
                  <a:gd name="T12" fmla="*/ 455 w 590"/>
                  <a:gd name="T13" fmla="*/ 946 h 990"/>
                  <a:gd name="T14" fmla="*/ 353 w 590"/>
                  <a:gd name="T15" fmla="*/ 979 h 990"/>
                  <a:gd name="T16" fmla="*/ 240 w 590"/>
                  <a:gd name="T17" fmla="*/ 990 h 990"/>
                  <a:gd name="T18" fmla="*/ 158 w 590"/>
                  <a:gd name="T19" fmla="*/ 979 h 990"/>
                  <a:gd name="T20" fmla="*/ 73 w 590"/>
                  <a:gd name="T21" fmla="*/ 954 h 990"/>
                  <a:gd name="T22" fmla="*/ 40 w 590"/>
                  <a:gd name="T23" fmla="*/ 932 h 990"/>
                  <a:gd name="T24" fmla="*/ 15 w 590"/>
                  <a:gd name="T25" fmla="*/ 900 h 990"/>
                  <a:gd name="T26" fmla="*/ 11 w 590"/>
                  <a:gd name="T27" fmla="*/ 894 h 990"/>
                  <a:gd name="T28" fmla="*/ 3 w 590"/>
                  <a:gd name="T29" fmla="*/ 855 h 990"/>
                  <a:gd name="T30" fmla="*/ 0 w 590"/>
                  <a:gd name="T31" fmla="*/ 799 h 990"/>
                  <a:gd name="T32" fmla="*/ 23 w 590"/>
                  <a:gd name="T33" fmla="*/ 490 h 990"/>
                  <a:gd name="T34" fmla="*/ 45 w 590"/>
                  <a:gd name="T35" fmla="*/ 475 h 990"/>
                  <a:gd name="T36" fmla="*/ 98 w 590"/>
                  <a:gd name="T37" fmla="*/ 427 h 990"/>
                  <a:gd name="T38" fmla="*/ 158 w 590"/>
                  <a:gd name="T39" fmla="*/ 382 h 990"/>
                  <a:gd name="T40" fmla="*/ 208 w 590"/>
                  <a:gd name="T41" fmla="*/ 315 h 990"/>
                  <a:gd name="T42" fmla="*/ 240 w 590"/>
                  <a:gd name="T43" fmla="*/ 245 h 990"/>
                  <a:gd name="T44" fmla="*/ 270 w 590"/>
                  <a:gd name="T45" fmla="*/ 170 h 990"/>
                  <a:gd name="T46" fmla="*/ 285 w 590"/>
                  <a:gd name="T47" fmla="*/ 92 h 990"/>
                  <a:gd name="T48" fmla="*/ 283 w 590"/>
                  <a:gd name="T49" fmla="*/ 25 h 990"/>
                  <a:gd name="T50" fmla="*/ 281 w 590"/>
                  <a:gd name="T51" fmla="*/ 0 h 99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590"/>
                  <a:gd name="T79" fmla="*/ 0 h 990"/>
                  <a:gd name="T80" fmla="*/ 590 w 590"/>
                  <a:gd name="T81" fmla="*/ 990 h 990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590" h="990">
                    <a:moveTo>
                      <a:pt x="281" y="0"/>
                    </a:moveTo>
                    <a:lnTo>
                      <a:pt x="526" y="152"/>
                    </a:lnTo>
                    <a:lnTo>
                      <a:pt x="277" y="585"/>
                    </a:lnTo>
                    <a:lnTo>
                      <a:pt x="590" y="770"/>
                    </a:lnTo>
                    <a:lnTo>
                      <a:pt x="588" y="774"/>
                    </a:lnTo>
                    <a:lnTo>
                      <a:pt x="532" y="888"/>
                    </a:lnTo>
                    <a:lnTo>
                      <a:pt x="455" y="946"/>
                    </a:lnTo>
                    <a:lnTo>
                      <a:pt x="353" y="979"/>
                    </a:lnTo>
                    <a:lnTo>
                      <a:pt x="240" y="990"/>
                    </a:lnTo>
                    <a:lnTo>
                      <a:pt x="158" y="979"/>
                    </a:lnTo>
                    <a:lnTo>
                      <a:pt x="73" y="954"/>
                    </a:lnTo>
                    <a:lnTo>
                      <a:pt x="40" y="932"/>
                    </a:lnTo>
                    <a:lnTo>
                      <a:pt x="15" y="900"/>
                    </a:lnTo>
                    <a:lnTo>
                      <a:pt x="11" y="894"/>
                    </a:lnTo>
                    <a:lnTo>
                      <a:pt x="3" y="855"/>
                    </a:lnTo>
                    <a:lnTo>
                      <a:pt x="0" y="799"/>
                    </a:lnTo>
                    <a:lnTo>
                      <a:pt x="23" y="490"/>
                    </a:lnTo>
                    <a:lnTo>
                      <a:pt x="45" y="475"/>
                    </a:lnTo>
                    <a:lnTo>
                      <a:pt x="98" y="427"/>
                    </a:lnTo>
                    <a:lnTo>
                      <a:pt x="158" y="382"/>
                    </a:lnTo>
                    <a:lnTo>
                      <a:pt x="208" y="315"/>
                    </a:lnTo>
                    <a:lnTo>
                      <a:pt x="240" y="245"/>
                    </a:lnTo>
                    <a:lnTo>
                      <a:pt x="270" y="170"/>
                    </a:lnTo>
                    <a:lnTo>
                      <a:pt x="285" y="92"/>
                    </a:lnTo>
                    <a:lnTo>
                      <a:pt x="283" y="25"/>
                    </a:lnTo>
                    <a:lnTo>
                      <a:pt x="281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37" name="Freeform 7"/>
              <p:cNvSpPr>
                <a:spLocks/>
              </p:cNvSpPr>
              <p:nvPr/>
            </p:nvSpPr>
            <p:spPr bwMode="auto">
              <a:xfrm>
                <a:off x="4369" y="2009"/>
                <a:ext cx="1047" cy="1289"/>
              </a:xfrm>
              <a:custGeom>
                <a:avLst/>
                <a:gdLst>
                  <a:gd name="T0" fmla="*/ 4641 w 5237"/>
                  <a:gd name="T1" fmla="*/ 2600 h 6447"/>
                  <a:gd name="T2" fmla="*/ 4817 w 5237"/>
                  <a:gd name="T3" fmla="*/ 2682 h 6447"/>
                  <a:gd name="T4" fmla="*/ 4977 w 5237"/>
                  <a:gd name="T5" fmla="*/ 2652 h 6447"/>
                  <a:gd name="T6" fmla="*/ 5025 w 5237"/>
                  <a:gd name="T7" fmla="*/ 2572 h 6447"/>
                  <a:gd name="T8" fmla="*/ 4317 w 5237"/>
                  <a:gd name="T9" fmla="*/ 1595 h 6447"/>
                  <a:gd name="T10" fmla="*/ 4120 w 5237"/>
                  <a:gd name="T11" fmla="*/ 1662 h 6447"/>
                  <a:gd name="T12" fmla="*/ 4085 w 5237"/>
                  <a:gd name="T13" fmla="*/ 1784 h 6447"/>
                  <a:gd name="T14" fmla="*/ 4637 w 5237"/>
                  <a:gd name="T15" fmla="*/ 2597 h 6447"/>
                  <a:gd name="T16" fmla="*/ 1361 w 5237"/>
                  <a:gd name="T17" fmla="*/ 535 h 6447"/>
                  <a:gd name="T18" fmla="*/ 1468 w 5237"/>
                  <a:gd name="T19" fmla="*/ 442 h 6447"/>
                  <a:gd name="T20" fmla="*/ 2126 w 5237"/>
                  <a:gd name="T21" fmla="*/ 547 h 6447"/>
                  <a:gd name="T22" fmla="*/ 2344 w 5237"/>
                  <a:gd name="T23" fmla="*/ 454 h 6447"/>
                  <a:gd name="T24" fmla="*/ 2489 w 5237"/>
                  <a:gd name="T25" fmla="*/ 187 h 6447"/>
                  <a:gd name="T26" fmla="*/ 3182 w 5237"/>
                  <a:gd name="T27" fmla="*/ 0 h 6447"/>
                  <a:gd name="T28" fmla="*/ 3229 w 5237"/>
                  <a:gd name="T29" fmla="*/ 93 h 6447"/>
                  <a:gd name="T30" fmla="*/ 5150 w 5237"/>
                  <a:gd name="T31" fmla="*/ 2635 h 6447"/>
                  <a:gd name="T32" fmla="*/ 5040 w 5237"/>
                  <a:gd name="T33" fmla="*/ 4617 h 6447"/>
                  <a:gd name="T34" fmla="*/ 4971 w 5237"/>
                  <a:gd name="T35" fmla="*/ 4865 h 6447"/>
                  <a:gd name="T36" fmla="*/ 4482 w 5237"/>
                  <a:gd name="T37" fmla="*/ 5387 h 6447"/>
                  <a:gd name="T38" fmla="*/ 4301 w 5237"/>
                  <a:gd name="T39" fmla="*/ 5652 h 6447"/>
                  <a:gd name="T40" fmla="*/ 3934 w 5237"/>
                  <a:gd name="T41" fmla="*/ 6415 h 6447"/>
                  <a:gd name="T42" fmla="*/ 3417 w 5237"/>
                  <a:gd name="T43" fmla="*/ 6229 h 6447"/>
                  <a:gd name="T44" fmla="*/ 3454 w 5237"/>
                  <a:gd name="T45" fmla="*/ 5757 h 6447"/>
                  <a:gd name="T46" fmla="*/ 3339 w 5237"/>
                  <a:gd name="T47" fmla="*/ 5652 h 6447"/>
                  <a:gd name="T48" fmla="*/ 3099 w 5237"/>
                  <a:gd name="T49" fmla="*/ 5589 h 6447"/>
                  <a:gd name="T50" fmla="*/ 3047 w 5237"/>
                  <a:gd name="T51" fmla="*/ 5670 h 6447"/>
                  <a:gd name="T52" fmla="*/ 2899 w 5237"/>
                  <a:gd name="T53" fmla="*/ 5695 h 6447"/>
                  <a:gd name="T54" fmla="*/ 2809 w 5237"/>
                  <a:gd name="T55" fmla="*/ 6110 h 6447"/>
                  <a:gd name="T56" fmla="*/ 2684 w 5237"/>
                  <a:gd name="T57" fmla="*/ 6117 h 6447"/>
                  <a:gd name="T58" fmla="*/ 1711 w 5237"/>
                  <a:gd name="T59" fmla="*/ 6004 h 6447"/>
                  <a:gd name="T60" fmla="*/ 1169 w 5237"/>
                  <a:gd name="T61" fmla="*/ 6102 h 6447"/>
                  <a:gd name="T62" fmla="*/ 708 w 5237"/>
                  <a:gd name="T63" fmla="*/ 6362 h 6447"/>
                  <a:gd name="T64" fmla="*/ 0 w 5237"/>
                  <a:gd name="T65" fmla="*/ 5282 h 6447"/>
                  <a:gd name="T66" fmla="*/ 366 w 5237"/>
                  <a:gd name="T67" fmla="*/ 5185 h 6447"/>
                  <a:gd name="T68" fmla="*/ 668 w 5237"/>
                  <a:gd name="T69" fmla="*/ 5117 h 6447"/>
                  <a:gd name="T70" fmla="*/ 1048 w 5237"/>
                  <a:gd name="T71" fmla="*/ 4877 h 6447"/>
                  <a:gd name="T72" fmla="*/ 1424 w 5237"/>
                  <a:gd name="T73" fmla="*/ 4657 h 6447"/>
                  <a:gd name="T74" fmla="*/ 1876 w 5237"/>
                  <a:gd name="T75" fmla="*/ 4010 h 6447"/>
                  <a:gd name="T76" fmla="*/ 1978 w 5237"/>
                  <a:gd name="T77" fmla="*/ 3805 h 6447"/>
                  <a:gd name="T78" fmla="*/ 2011 w 5237"/>
                  <a:gd name="T79" fmla="*/ 3567 h 6447"/>
                  <a:gd name="T80" fmla="*/ 1924 w 5237"/>
                  <a:gd name="T81" fmla="*/ 2977 h 6447"/>
                  <a:gd name="T82" fmla="*/ 648 w 5237"/>
                  <a:gd name="T83" fmla="*/ 1811 h 6447"/>
                  <a:gd name="T84" fmla="*/ 943 w 5237"/>
                  <a:gd name="T85" fmla="*/ 1585 h 6447"/>
                  <a:gd name="T86" fmla="*/ 1090 w 5237"/>
                  <a:gd name="T87" fmla="*/ 1155 h 6447"/>
                  <a:gd name="T88" fmla="*/ 963 w 5237"/>
                  <a:gd name="T89" fmla="*/ 994 h 6447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5237"/>
                  <a:gd name="T136" fmla="*/ 0 h 6447"/>
                  <a:gd name="T137" fmla="*/ 5237 w 5237"/>
                  <a:gd name="T138" fmla="*/ 6447 h 6447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5237" h="6447">
                    <a:moveTo>
                      <a:pt x="938" y="819"/>
                    </a:moveTo>
                    <a:lnTo>
                      <a:pt x="4637" y="2597"/>
                    </a:lnTo>
                    <a:lnTo>
                      <a:pt x="4641" y="2600"/>
                    </a:lnTo>
                    <a:lnTo>
                      <a:pt x="4695" y="2647"/>
                    </a:lnTo>
                    <a:lnTo>
                      <a:pt x="4745" y="2662"/>
                    </a:lnTo>
                    <a:lnTo>
                      <a:pt x="4817" y="2682"/>
                    </a:lnTo>
                    <a:lnTo>
                      <a:pt x="4859" y="2680"/>
                    </a:lnTo>
                    <a:lnTo>
                      <a:pt x="4930" y="2680"/>
                    </a:lnTo>
                    <a:lnTo>
                      <a:pt x="4977" y="2652"/>
                    </a:lnTo>
                    <a:lnTo>
                      <a:pt x="4987" y="2637"/>
                    </a:lnTo>
                    <a:lnTo>
                      <a:pt x="5015" y="2600"/>
                    </a:lnTo>
                    <a:lnTo>
                      <a:pt x="5025" y="2572"/>
                    </a:lnTo>
                    <a:lnTo>
                      <a:pt x="5012" y="2519"/>
                    </a:lnTo>
                    <a:lnTo>
                      <a:pt x="4357" y="1624"/>
                    </a:lnTo>
                    <a:lnTo>
                      <a:pt x="4317" y="1595"/>
                    </a:lnTo>
                    <a:lnTo>
                      <a:pt x="4284" y="1579"/>
                    </a:lnTo>
                    <a:lnTo>
                      <a:pt x="4234" y="1589"/>
                    </a:lnTo>
                    <a:lnTo>
                      <a:pt x="4120" y="1662"/>
                    </a:lnTo>
                    <a:lnTo>
                      <a:pt x="4091" y="1699"/>
                    </a:lnTo>
                    <a:lnTo>
                      <a:pt x="4081" y="1742"/>
                    </a:lnTo>
                    <a:lnTo>
                      <a:pt x="4085" y="1784"/>
                    </a:lnTo>
                    <a:lnTo>
                      <a:pt x="4099" y="1815"/>
                    </a:lnTo>
                    <a:lnTo>
                      <a:pt x="4602" y="2564"/>
                    </a:lnTo>
                    <a:lnTo>
                      <a:pt x="4637" y="2597"/>
                    </a:lnTo>
                    <a:lnTo>
                      <a:pt x="938" y="819"/>
                    </a:lnTo>
                    <a:lnTo>
                      <a:pt x="1219" y="887"/>
                    </a:lnTo>
                    <a:lnTo>
                      <a:pt x="1361" y="535"/>
                    </a:lnTo>
                    <a:lnTo>
                      <a:pt x="1383" y="487"/>
                    </a:lnTo>
                    <a:lnTo>
                      <a:pt x="1411" y="457"/>
                    </a:lnTo>
                    <a:lnTo>
                      <a:pt x="1468" y="442"/>
                    </a:lnTo>
                    <a:lnTo>
                      <a:pt x="1528" y="444"/>
                    </a:lnTo>
                    <a:lnTo>
                      <a:pt x="2059" y="545"/>
                    </a:lnTo>
                    <a:lnTo>
                      <a:pt x="2126" y="547"/>
                    </a:lnTo>
                    <a:lnTo>
                      <a:pt x="2221" y="550"/>
                    </a:lnTo>
                    <a:lnTo>
                      <a:pt x="2291" y="512"/>
                    </a:lnTo>
                    <a:lnTo>
                      <a:pt x="2344" y="454"/>
                    </a:lnTo>
                    <a:lnTo>
                      <a:pt x="2379" y="392"/>
                    </a:lnTo>
                    <a:lnTo>
                      <a:pt x="2437" y="234"/>
                    </a:lnTo>
                    <a:lnTo>
                      <a:pt x="2489" y="187"/>
                    </a:lnTo>
                    <a:lnTo>
                      <a:pt x="2524" y="162"/>
                    </a:lnTo>
                    <a:lnTo>
                      <a:pt x="2601" y="137"/>
                    </a:lnTo>
                    <a:lnTo>
                      <a:pt x="3182" y="0"/>
                    </a:lnTo>
                    <a:lnTo>
                      <a:pt x="3180" y="4"/>
                    </a:lnTo>
                    <a:lnTo>
                      <a:pt x="3199" y="49"/>
                    </a:lnTo>
                    <a:lnTo>
                      <a:pt x="3229" y="93"/>
                    </a:lnTo>
                    <a:lnTo>
                      <a:pt x="4209" y="1375"/>
                    </a:lnTo>
                    <a:lnTo>
                      <a:pt x="5079" y="2514"/>
                    </a:lnTo>
                    <a:lnTo>
                      <a:pt x="5150" y="2635"/>
                    </a:lnTo>
                    <a:lnTo>
                      <a:pt x="5237" y="2720"/>
                    </a:lnTo>
                    <a:lnTo>
                      <a:pt x="5154" y="3597"/>
                    </a:lnTo>
                    <a:lnTo>
                      <a:pt x="5040" y="4617"/>
                    </a:lnTo>
                    <a:lnTo>
                      <a:pt x="5015" y="4724"/>
                    </a:lnTo>
                    <a:lnTo>
                      <a:pt x="5000" y="4799"/>
                    </a:lnTo>
                    <a:lnTo>
                      <a:pt x="4971" y="4865"/>
                    </a:lnTo>
                    <a:lnTo>
                      <a:pt x="4919" y="4950"/>
                    </a:lnTo>
                    <a:lnTo>
                      <a:pt x="4547" y="5330"/>
                    </a:lnTo>
                    <a:lnTo>
                      <a:pt x="4482" y="5387"/>
                    </a:lnTo>
                    <a:lnTo>
                      <a:pt x="4427" y="5462"/>
                    </a:lnTo>
                    <a:lnTo>
                      <a:pt x="4359" y="5550"/>
                    </a:lnTo>
                    <a:lnTo>
                      <a:pt x="4301" y="5652"/>
                    </a:lnTo>
                    <a:lnTo>
                      <a:pt x="4249" y="5762"/>
                    </a:lnTo>
                    <a:lnTo>
                      <a:pt x="4017" y="6447"/>
                    </a:lnTo>
                    <a:lnTo>
                      <a:pt x="3934" y="6415"/>
                    </a:lnTo>
                    <a:lnTo>
                      <a:pt x="3749" y="6320"/>
                    </a:lnTo>
                    <a:lnTo>
                      <a:pt x="3694" y="6295"/>
                    </a:lnTo>
                    <a:lnTo>
                      <a:pt x="3417" y="6229"/>
                    </a:lnTo>
                    <a:lnTo>
                      <a:pt x="3469" y="5826"/>
                    </a:lnTo>
                    <a:lnTo>
                      <a:pt x="3471" y="5780"/>
                    </a:lnTo>
                    <a:lnTo>
                      <a:pt x="3454" y="5757"/>
                    </a:lnTo>
                    <a:lnTo>
                      <a:pt x="3412" y="5732"/>
                    </a:lnTo>
                    <a:lnTo>
                      <a:pt x="3346" y="5712"/>
                    </a:lnTo>
                    <a:lnTo>
                      <a:pt x="3339" y="5652"/>
                    </a:lnTo>
                    <a:lnTo>
                      <a:pt x="3336" y="5627"/>
                    </a:lnTo>
                    <a:lnTo>
                      <a:pt x="3307" y="5617"/>
                    </a:lnTo>
                    <a:lnTo>
                      <a:pt x="3099" y="5589"/>
                    </a:lnTo>
                    <a:lnTo>
                      <a:pt x="3074" y="5589"/>
                    </a:lnTo>
                    <a:lnTo>
                      <a:pt x="3054" y="5614"/>
                    </a:lnTo>
                    <a:lnTo>
                      <a:pt x="3047" y="5670"/>
                    </a:lnTo>
                    <a:lnTo>
                      <a:pt x="2976" y="5677"/>
                    </a:lnTo>
                    <a:lnTo>
                      <a:pt x="2941" y="5677"/>
                    </a:lnTo>
                    <a:lnTo>
                      <a:pt x="2899" y="5695"/>
                    </a:lnTo>
                    <a:lnTo>
                      <a:pt x="2879" y="5745"/>
                    </a:lnTo>
                    <a:lnTo>
                      <a:pt x="2814" y="6077"/>
                    </a:lnTo>
                    <a:lnTo>
                      <a:pt x="2809" y="6110"/>
                    </a:lnTo>
                    <a:lnTo>
                      <a:pt x="2786" y="6122"/>
                    </a:lnTo>
                    <a:lnTo>
                      <a:pt x="2749" y="6127"/>
                    </a:lnTo>
                    <a:lnTo>
                      <a:pt x="2684" y="6117"/>
                    </a:lnTo>
                    <a:lnTo>
                      <a:pt x="1997" y="6004"/>
                    </a:lnTo>
                    <a:lnTo>
                      <a:pt x="1874" y="6000"/>
                    </a:lnTo>
                    <a:lnTo>
                      <a:pt x="1711" y="6004"/>
                    </a:lnTo>
                    <a:lnTo>
                      <a:pt x="1563" y="6034"/>
                    </a:lnTo>
                    <a:lnTo>
                      <a:pt x="1378" y="6060"/>
                    </a:lnTo>
                    <a:lnTo>
                      <a:pt x="1169" y="6102"/>
                    </a:lnTo>
                    <a:lnTo>
                      <a:pt x="1001" y="6182"/>
                    </a:lnTo>
                    <a:lnTo>
                      <a:pt x="820" y="6277"/>
                    </a:lnTo>
                    <a:lnTo>
                      <a:pt x="708" y="6362"/>
                    </a:lnTo>
                    <a:lnTo>
                      <a:pt x="631" y="6432"/>
                    </a:lnTo>
                    <a:lnTo>
                      <a:pt x="631" y="6434"/>
                    </a:lnTo>
                    <a:lnTo>
                      <a:pt x="0" y="5282"/>
                    </a:lnTo>
                    <a:lnTo>
                      <a:pt x="56" y="5252"/>
                    </a:lnTo>
                    <a:lnTo>
                      <a:pt x="198" y="5214"/>
                    </a:lnTo>
                    <a:lnTo>
                      <a:pt x="366" y="5185"/>
                    </a:lnTo>
                    <a:lnTo>
                      <a:pt x="498" y="5167"/>
                    </a:lnTo>
                    <a:lnTo>
                      <a:pt x="606" y="5147"/>
                    </a:lnTo>
                    <a:lnTo>
                      <a:pt x="668" y="5117"/>
                    </a:lnTo>
                    <a:lnTo>
                      <a:pt x="771" y="5057"/>
                    </a:lnTo>
                    <a:lnTo>
                      <a:pt x="918" y="4955"/>
                    </a:lnTo>
                    <a:lnTo>
                      <a:pt x="1048" y="4877"/>
                    </a:lnTo>
                    <a:lnTo>
                      <a:pt x="1171" y="4837"/>
                    </a:lnTo>
                    <a:lnTo>
                      <a:pt x="1296" y="4774"/>
                    </a:lnTo>
                    <a:lnTo>
                      <a:pt x="1424" y="4657"/>
                    </a:lnTo>
                    <a:lnTo>
                      <a:pt x="1791" y="4199"/>
                    </a:lnTo>
                    <a:lnTo>
                      <a:pt x="1846" y="4122"/>
                    </a:lnTo>
                    <a:lnTo>
                      <a:pt x="1876" y="4010"/>
                    </a:lnTo>
                    <a:lnTo>
                      <a:pt x="1912" y="3954"/>
                    </a:lnTo>
                    <a:lnTo>
                      <a:pt x="1959" y="3877"/>
                    </a:lnTo>
                    <a:lnTo>
                      <a:pt x="1978" y="3805"/>
                    </a:lnTo>
                    <a:lnTo>
                      <a:pt x="2003" y="3727"/>
                    </a:lnTo>
                    <a:lnTo>
                      <a:pt x="2009" y="3642"/>
                    </a:lnTo>
                    <a:lnTo>
                      <a:pt x="2011" y="3567"/>
                    </a:lnTo>
                    <a:lnTo>
                      <a:pt x="1947" y="3070"/>
                    </a:lnTo>
                    <a:lnTo>
                      <a:pt x="1939" y="3017"/>
                    </a:lnTo>
                    <a:lnTo>
                      <a:pt x="1924" y="2977"/>
                    </a:lnTo>
                    <a:lnTo>
                      <a:pt x="1434" y="2419"/>
                    </a:lnTo>
                    <a:lnTo>
                      <a:pt x="1106" y="2164"/>
                    </a:lnTo>
                    <a:lnTo>
                      <a:pt x="648" y="1811"/>
                    </a:lnTo>
                    <a:lnTo>
                      <a:pt x="619" y="1637"/>
                    </a:lnTo>
                    <a:lnTo>
                      <a:pt x="616" y="1635"/>
                    </a:lnTo>
                    <a:lnTo>
                      <a:pt x="943" y="1585"/>
                    </a:lnTo>
                    <a:lnTo>
                      <a:pt x="916" y="1377"/>
                    </a:lnTo>
                    <a:lnTo>
                      <a:pt x="1090" y="1340"/>
                    </a:lnTo>
                    <a:lnTo>
                      <a:pt x="1090" y="1155"/>
                    </a:lnTo>
                    <a:lnTo>
                      <a:pt x="1166" y="1155"/>
                    </a:lnTo>
                    <a:lnTo>
                      <a:pt x="1148" y="1002"/>
                    </a:lnTo>
                    <a:lnTo>
                      <a:pt x="963" y="994"/>
                    </a:lnTo>
                    <a:lnTo>
                      <a:pt x="938" y="819"/>
                    </a:lnTo>
                    <a:close/>
                  </a:path>
                </a:pathLst>
              </a:custGeom>
              <a:solidFill>
                <a:srgbClr val="FFF4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38" name="Freeform 8"/>
              <p:cNvSpPr>
                <a:spLocks/>
              </p:cNvSpPr>
              <p:nvPr/>
            </p:nvSpPr>
            <p:spPr bwMode="auto">
              <a:xfrm>
                <a:off x="4369" y="2009"/>
                <a:ext cx="1047" cy="1289"/>
              </a:xfrm>
              <a:custGeom>
                <a:avLst/>
                <a:gdLst>
                  <a:gd name="T0" fmla="*/ 1219 w 5237"/>
                  <a:gd name="T1" fmla="*/ 887 h 6447"/>
                  <a:gd name="T2" fmla="*/ 1383 w 5237"/>
                  <a:gd name="T3" fmla="*/ 487 h 6447"/>
                  <a:gd name="T4" fmla="*/ 1468 w 5237"/>
                  <a:gd name="T5" fmla="*/ 442 h 6447"/>
                  <a:gd name="T6" fmla="*/ 2059 w 5237"/>
                  <a:gd name="T7" fmla="*/ 545 h 6447"/>
                  <a:gd name="T8" fmla="*/ 2221 w 5237"/>
                  <a:gd name="T9" fmla="*/ 550 h 6447"/>
                  <a:gd name="T10" fmla="*/ 2344 w 5237"/>
                  <a:gd name="T11" fmla="*/ 454 h 6447"/>
                  <a:gd name="T12" fmla="*/ 2437 w 5237"/>
                  <a:gd name="T13" fmla="*/ 234 h 6447"/>
                  <a:gd name="T14" fmla="*/ 2524 w 5237"/>
                  <a:gd name="T15" fmla="*/ 162 h 6447"/>
                  <a:gd name="T16" fmla="*/ 3182 w 5237"/>
                  <a:gd name="T17" fmla="*/ 0 h 6447"/>
                  <a:gd name="T18" fmla="*/ 3199 w 5237"/>
                  <a:gd name="T19" fmla="*/ 49 h 6447"/>
                  <a:gd name="T20" fmla="*/ 4209 w 5237"/>
                  <a:gd name="T21" fmla="*/ 1375 h 6447"/>
                  <a:gd name="T22" fmla="*/ 5150 w 5237"/>
                  <a:gd name="T23" fmla="*/ 2635 h 6447"/>
                  <a:gd name="T24" fmla="*/ 5154 w 5237"/>
                  <a:gd name="T25" fmla="*/ 3597 h 6447"/>
                  <a:gd name="T26" fmla="*/ 5015 w 5237"/>
                  <a:gd name="T27" fmla="*/ 4724 h 6447"/>
                  <a:gd name="T28" fmla="*/ 4971 w 5237"/>
                  <a:gd name="T29" fmla="*/ 4865 h 6447"/>
                  <a:gd name="T30" fmla="*/ 4547 w 5237"/>
                  <a:gd name="T31" fmla="*/ 5330 h 6447"/>
                  <a:gd name="T32" fmla="*/ 4427 w 5237"/>
                  <a:gd name="T33" fmla="*/ 5462 h 6447"/>
                  <a:gd name="T34" fmla="*/ 4301 w 5237"/>
                  <a:gd name="T35" fmla="*/ 5652 h 6447"/>
                  <a:gd name="T36" fmla="*/ 4017 w 5237"/>
                  <a:gd name="T37" fmla="*/ 6447 h 6447"/>
                  <a:gd name="T38" fmla="*/ 3749 w 5237"/>
                  <a:gd name="T39" fmla="*/ 6320 h 6447"/>
                  <a:gd name="T40" fmla="*/ 3417 w 5237"/>
                  <a:gd name="T41" fmla="*/ 6229 h 6447"/>
                  <a:gd name="T42" fmla="*/ 3471 w 5237"/>
                  <a:gd name="T43" fmla="*/ 5780 h 6447"/>
                  <a:gd name="T44" fmla="*/ 3412 w 5237"/>
                  <a:gd name="T45" fmla="*/ 5732 h 6447"/>
                  <a:gd name="T46" fmla="*/ 3339 w 5237"/>
                  <a:gd name="T47" fmla="*/ 5652 h 6447"/>
                  <a:gd name="T48" fmla="*/ 3307 w 5237"/>
                  <a:gd name="T49" fmla="*/ 5617 h 6447"/>
                  <a:gd name="T50" fmla="*/ 3074 w 5237"/>
                  <a:gd name="T51" fmla="*/ 5589 h 6447"/>
                  <a:gd name="T52" fmla="*/ 3047 w 5237"/>
                  <a:gd name="T53" fmla="*/ 5670 h 6447"/>
                  <a:gd name="T54" fmla="*/ 2941 w 5237"/>
                  <a:gd name="T55" fmla="*/ 5677 h 6447"/>
                  <a:gd name="T56" fmla="*/ 2879 w 5237"/>
                  <a:gd name="T57" fmla="*/ 5745 h 6447"/>
                  <a:gd name="T58" fmla="*/ 2809 w 5237"/>
                  <a:gd name="T59" fmla="*/ 6110 h 6447"/>
                  <a:gd name="T60" fmla="*/ 2749 w 5237"/>
                  <a:gd name="T61" fmla="*/ 6127 h 6447"/>
                  <a:gd name="T62" fmla="*/ 1997 w 5237"/>
                  <a:gd name="T63" fmla="*/ 6004 h 6447"/>
                  <a:gd name="T64" fmla="*/ 1711 w 5237"/>
                  <a:gd name="T65" fmla="*/ 6004 h 6447"/>
                  <a:gd name="T66" fmla="*/ 1378 w 5237"/>
                  <a:gd name="T67" fmla="*/ 6060 h 6447"/>
                  <a:gd name="T68" fmla="*/ 1001 w 5237"/>
                  <a:gd name="T69" fmla="*/ 6182 h 6447"/>
                  <a:gd name="T70" fmla="*/ 708 w 5237"/>
                  <a:gd name="T71" fmla="*/ 6362 h 6447"/>
                  <a:gd name="T72" fmla="*/ 631 w 5237"/>
                  <a:gd name="T73" fmla="*/ 6434 h 6447"/>
                  <a:gd name="T74" fmla="*/ 56 w 5237"/>
                  <a:gd name="T75" fmla="*/ 5252 h 6447"/>
                  <a:gd name="T76" fmla="*/ 366 w 5237"/>
                  <a:gd name="T77" fmla="*/ 5185 h 6447"/>
                  <a:gd name="T78" fmla="*/ 606 w 5237"/>
                  <a:gd name="T79" fmla="*/ 5147 h 6447"/>
                  <a:gd name="T80" fmla="*/ 771 w 5237"/>
                  <a:gd name="T81" fmla="*/ 5057 h 6447"/>
                  <a:gd name="T82" fmla="*/ 1048 w 5237"/>
                  <a:gd name="T83" fmla="*/ 4877 h 6447"/>
                  <a:gd name="T84" fmla="*/ 1296 w 5237"/>
                  <a:gd name="T85" fmla="*/ 4774 h 6447"/>
                  <a:gd name="T86" fmla="*/ 1791 w 5237"/>
                  <a:gd name="T87" fmla="*/ 4199 h 6447"/>
                  <a:gd name="T88" fmla="*/ 1876 w 5237"/>
                  <a:gd name="T89" fmla="*/ 4010 h 6447"/>
                  <a:gd name="T90" fmla="*/ 1959 w 5237"/>
                  <a:gd name="T91" fmla="*/ 3877 h 6447"/>
                  <a:gd name="T92" fmla="*/ 2003 w 5237"/>
                  <a:gd name="T93" fmla="*/ 3727 h 6447"/>
                  <a:gd name="T94" fmla="*/ 2011 w 5237"/>
                  <a:gd name="T95" fmla="*/ 3567 h 6447"/>
                  <a:gd name="T96" fmla="*/ 1939 w 5237"/>
                  <a:gd name="T97" fmla="*/ 3017 h 6447"/>
                  <a:gd name="T98" fmla="*/ 1434 w 5237"/>
                  <a:gd name="T99" fmla="*/ 2419 h 6447"/>
                  <a:gd name="T100" fmla="*/ 648 w 5237"/>
                  <a:gd name="T101" fmla="*/ 1811 h 6447"/>
                  <a:gd name="T102" fmla="*/ 616 w 5237"/>
                  <a:gd name="T103" fmla="*/ 1635 h 6447"/>
                  <a:gd name="T104" fmla="*/ 916 w 5237"/>
                  <a:gd name="T105" fmla="*/ 1377 h 6447"/>
                  <a:gd name="T106" fmla="*/ 1090 w 5237"/>
                  <a:gd name="T107" fmla="*/ 1155 h 6447"/>
                  <a:gd name="T108" fmla="*/ 1148 w 5237"/>
                  <a:gd name="T109" fmla="*/ 1002 h 6447"/>
                  <a:gd name="T110" fmla="*/ 938 w 5237"/>
                  <a:gd name="T111" fmla="*/ 819 h 6447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5237"/>
                  <a:gd name="T169" fmla="*/ 0 h 6447"/>
                  <a:gd name="T170" fmla="*/ 5237 w 5237"/>
                  <a:gd name="T171" fmla="*/ 6447 h 6447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5237" h="6447">
                    <a:moveTo>
                      <a:pt x="938" y="819"/>
                    </a:moveTo>
                    <a:lnTo>
                      <a:pt x="1219" y="887"/>
                    </a:lnTo>
                    <a:lnTo>
                      <a:pt x="1361" y="535"/>
                    </a:lnTo>
                    <a:lnTo>
                      <a:pt x="1383" y="487"/>
                    </a:lnTo>
                    <a:lnTo>
                      <a:pt x="1411" y="457"/>
                    </a:lnTo>
                    <a:lnTo>
                      <a:pt x="1468" y="442"/>
                    </a:lnTo>
                    <a:lnTo>
                      <a:pt x="1528" y="444"/>
                    </a:lnTo>
                    <a:lnTo>
                      <a:pt x="2059" y="545"/>
                    </a:lnTo>
                    <a:lnTo>
                      <a:pt x="2126" y="547"/>
                    </a:lnTo>
                    <a:lnTo>
                      <a:pt x="2221" y="550"/>
                    </a:lnTo>
                    <a:lnTo>
                      <a:pt x="2291" y="512"/>
                    </a:lnTo>
                    <a:lnTo>
                      <a:pt x="2344" y="454"/>
                    </a:lnTo>
                    <a:lnTo>
                      <a:pt x="2379" y="392"/>
                    </a:lnTo>
                    <a:lnTo>
                      <a:pt x="2437" y="234"/>
                    </a:lnTo>
                    <a:lnTo>
                      <a:pt x="2489" y="187"/>
                    </a:lnTo>
                    <a:lnTo>
                      <a:pt x="2524" y="162"/>
                    </a:lnTo>
                    <a:lnTo>
                      <a:pt x="2601" y="137"/>
                    </a:lnTo>
                    <a:lnTo>
                      <a:pt x="3182" y="0"/>
                    </a:lnTo>
                    <a:lnTo>
                      <a:pt x="3180" y="4"/>
                    </a:lnTo>
                    <a:lnTo>
                      <a:pt x="3199" y="49"/>
                    </a:lnTo>
                    <a:lnTo>
                      <a:pt x="3229" y="93"/>
                    </a:lnTo>
                    <a:lnTo>
                      <a:pt x="4209" y="1375"/>
                    </a:lnTo>
                    <a:lnTo>
                      <a:pt x="5079" y="2514"/>
                    </a:lnTo>
                    <a:lnTo>
                      <a:pt x="5150" y="2635"/>
                    </a:lnTo>
                    <a:lnTo>
                      <a:pt x="5237" y="2720"/>
                    </a:lnTo>
                    <a:lnTo>
                      <a:pt x="5154" y="3597"/>
                    </a:lnTo>
                    <a:lnTo>
                      <a:pt x="5040" y="4617"/>
                    </a:lnTo>
                    <a:lnTo>
                      <a:pt x="5015" y="4724"/>
                    </a:lnTo>
                    <a:lnTo>
                      <a:pt x="5000" y="4799"/>
                    </a:lnTo>
                    <a:lnTo>
                      <a:pt x="4971" y="4865"/>
                    </a:lnTo>
                    <a:lnTo>
                      <a:pt x="4919" y="4950"/>
                    </a:lnTo>
                    <a:lnTo>
                      <a:pt x="4547" y="5330"/>
                    </a:lnTo>
                    <a:lnTo>
                      <a:pt x="4482" y="5387"/>
                    </a:lnTo>
                    <a:lnTo>
                      <a:pt x="4427" y="5462"/>
                    </a:lnTo>
                    <a:lnTo>
                      <a:pt x="4359" y="5550"/>
                    </a:lnTo>
                    <a:lnTo>
                      <a:pt x="4301" y="5652"/>
                    </a:lnTo>
                    <a:lnTo>
                      <a:pt x="4249" y="5762"/>
                    </a:lnTo>
                    <a:lnTo>
                      <a:pt x="4017" y="6447"/>
                    </a:lnTo>
                    <a:lnTo>
                      <a:pt x="3934" y="6415"/>
                    </a:lnTo>
                    <a:lnTo>
                      <a:pt x="3749" y="6320"/>
                    </a:lnTo>
                    <a:lnTo>
                      <a:pt x="3694" y="6295"/>
                    </a:lnTo>
                    <a:lnTo>
                      <a:pt x="3417" y="6229"/>
                    </a:lnTo>
                    <a:lnTo>
                      <a:pt x="3469" y="5826"/>
                    </a:lnTo>
                    <a:lnTo>
                      <a:pt x="3471" y="5780"/>
                    </a:lnTo>
                    <a:lnTo>
                      <a:pt x="3454" y="5757"/>
                    </a:lnTo>
                    <a:lnTo>
                      <a:pt x="3412" y="5732"/>
                    </a:lnTo>
                    <a:lnTo>
                      <a:pt x="3346" y="5712"/>
                    </a:lnTo>
                    <a:lnTo>
                      <a:pt x="3339" y="5652"/>
                    </a:lnTo>
                    <a:lnTo>
                      <a:pt x="3336" y="5627"/>
                    </a:lnTo>
                    <a:lnTo>
                      <a:pt x="3307" y="5617"/>
                    </a:lnTo>
                    <a:lnTo>
                      <a:pt x="3099" y="5589"/>
                    </a:lnTo>
                    <a:lnTo>
                      <a:pt x="3074" y="5589"/>
                    </a:lnTo>
                    <a:lnTo>
                      <a:pt x="3054" y="5614"/>
                    </a:lnTo>
                    <a:lnTo>
                      <a:pt x="3047" y="5670"/>
                    </a:lnTo>
                    <a:lnTo>
                      <a:pt x="2976" y="5677"/>
                    </a:lnTo>
                    <a:lnTo>
                      <a:pt x="2941" y="5677"/>
                    </a:lnTo>
                    <a:lnTo>
                      <a:pt x="2899" y="5695"/>
                    </a:lnTo>
                    <a:lnTo>
                      <a:pt x="2879" y="5745"/>
                    </a:lnTo>
                    <a:lnTo>
                      <a:pt x="2814" y="6077"/>
                    </a:lnTo>
                    <a:lnTo>
                      <a:pt x="2809" y="6110"/>
                    </a:lnTo>
                    <a:lnTo>
                      <a:pt x="2786" y="6122"/>
                    </a:lnTo>
                    <a:lnTo>
                      <a:pt x="2749" y="6127"/>
                    </a:lnTo>
                    <a:lnTo>
                      <a:pt x="2684" y="6117"/>
                    </a:lnTo>
                    <a:lnTo>
                      <a:pt x="1997" y="6004"/>
                    </a:lnTo>
                    <a:lnTo>
                      <a:pt x="1874" y="6000"/>
                    </a:lnTo>
                    <a:lnTo>
                      <a:pt x="1711" y="6004"/>
                    </a:lnTo>
                    <a:lnTo>
                      <a:pt x="1563" y="6034"/>
                    </a:lnTo>
                    <a:lnTo>
                      <a:pt x="1378" y="6060"/>
                    </a:lnTo>
                    <a:lnTo>
                      <a:pt x="1169" y="6102"/>
                    </a:lnTo>
                    <a:lnTo>
                      <a:pt x="1001" y="6182"/>
                    </a:lnTo>
                    <a:lnTo>
                      <a:pt x="820" y="6277"/>
                    </a:lnTo>
                    <a:lnTo>
                      <a:pt x="708" y="6362"/>
                    </a:lnTo>
                    <a:lnTo>
                      <a:pt x="631" y="6432"/>
                    </a:lnTo>
                    <a:lnTo>
                      <a:pt x="631" y="6434"/>
                    </a:lnTo>
                    <a:lnTo>
                      <a:pt x="0" y="5282"/>
                    </a:lnTo>
                    <a:lnTo>
                      <a:pt x="56" y="5252"/>
                    </a:lnTo>
                    <a:lnTo>
                      <a:pt x="198" y="5214"/>
                    </a:lnTo>
                    <a:lnTo>
                      <a:pt x="366" y="5185"/>
                    </a:lnTo>
                    <a:lnTo>
                      <a:pt x="498" y="5167"/>
                    </a:lnTo>
                    <a:lnTo>
                      <a:pt x="606" y="5147"/>
                    </a:lnTo>
                    <a:lnTo>
                      <a:pt x="668" y="5117"/>
                    </a:lnTo>
                    <a:lnTo>
                      <a:pt x="771" y="5057"/>
                    </a:lnTo>
                    <a:lnTo>
                      <a:pt x="918" y="4955"/>
                    </a:lnTo>
                    <a:lnTo>
                      <a:pt x="1048" y="4877"/>
                    </a:lnTo>
                    <a:lnTo>
                      <a:pt x="1171" y="4837"/>
                    </a:lnTo>
                    <a:lnTo>
                      <a:pt x="1296" y="4774"/>
                    </a:lnTo>
                    <a:lnTo>
                      <a:pt x="1424" y="4657"/>
                    </a:lnTo>
                    <a:lnTo>
                      <a:pt x="1791" y="4199"/>
                    </a:lnTo>
                    <a:lnTo>
                      <a:pt x="1846" y="4122"/>
                    </a:lnTo>
                    <a:lnTo>
                      <a:pt x="1876" y="4010"/>
                    </a:lnTo>
                    <a:lnTo>
                      <a:pt x="1912" y="3954"/>
                    </a:lnTo>
                    <a:lnTo>
                      <a:pt x="1959" y="3877"/>
                    </a:lnTo>
                    <a:lnTo>
                      <a:pt x="1978" y="3805"/>
                    </a:lnTo>
                    <a:lnTo>
                      <a:pt x="2003" y="3727"/>
                    </a:lnTo>
                    <a:lnTo>
                      <a:pt x="2009" y="3642"/>
                    </a:lnTo>
                    <a:lnTo>
                      <a:pt x="2011" y="3567"/>
                    </a:lnTo>
                    <a:lnTo>
                      <a:pt x="1947" y="3070"/>
                    </a:lnTo>
                    <a:lnTo>
                      <a:pt x="1939" y="3017"/>
                    </a:lnTo>
                    <a:lnTo>
                      <a:pt x="1924" y="2977"/>
                    </a:lnTo>
                    <a:lnTo>
                      <a:pt x="1434" y="2419"/>
                    </a:lnTo>
                    <a:lnTo>
                      <a:pt x="1106" y="2164"/>
                    </a:lnTo>
                    <a:lnTo>
                      <a:pt x="648" y="1811"/>
                    </a:lnTo>
                    <a:lnTo>
                      <a:pt x="619" y="1637"/>
                    </a:lnTo>
                    <a:lnTo>
                      <a:pt x="616" y="1635"/>
                    </a:lnTo>
                    <a:lnTo>
                      <a:pt x="943" y="1585"/>
                    </a:lnTo>
                    <a:lnTo>
                      <a:pt x="916" y="1377"/>
                    </a:lnTo>
                    <a:lnTo>
                      <a:pt x="1090" y="1340"/>
                    </a:lnTo>
                    <a:lnTo>
                      <a:pt x="1090" y="1155"/>
                    </a:lnTo>
                    <a:lnTo>
                      <a:pt x="1166" y="1155"/>
                    </a:lnTo>
                    <a:lnTo>
                      <a:pt x="1148" y="1002"/>
                    </a:lnTo>
                    <a:lnTo>
                      <a:pt x="963" y="994"/>
                    </a:lnTo>
                    <a:lnTo>
                      <a:pt x="938" y="819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39" name="Freeform 9"/>
              <p:cNvSpPr>
                <a:spLocks/>
              </p:cNvSpPr>
              <p:nvPr/>
            </p:nvSpPr>
            <p:spPr bwMode="auto">
              <a:xfrm>
                <a:off x="4498" y="2371"/>
                <a:ext cx="92" cy="107"/>
              </a:xfrm>
              <a:custGeom>
                <a:avLst/>
                <a:gdLst>
                  <a:gd name="T0" fmla="*/ 0 w 458"/>
                  <a:gd name="T1" fmla="*/ 0 h 536"/>
                  <a:gd name="T2" fmla="*/ 458 w 458"/>
                  <a:gd name="T3" fmla="*/ 353 h 536"/>
                  <a:gd name="T4" fmla="*/ 301 w 458"/>
                  <a:gd name="T5" fmla="*/ 536 h 536"/>
                  <a:gd name="T6" fmla="*/ 56 w 458"/>
                  <a:gd name="T7" fmla="*/ 384 h 536"/>
                  <a:gd name="T8" fmla="*/ 52 w 458"/>
                  <a:gd name="T9" fmla="*/ 338 h 536"/>
                  <a:gd name="T10" fmla="*/ 2 w 458"/>
                  <a:gd name="T11" fmla="*/ 11 h 536"/>
                  <a:gd name="T12" fmla="*/ 0 w 458"/>
                  <a:gd name="T13" fmla="*/ 0 h 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58"/>
                  <a:gd name="T22" fmla="*/ 0 h 536"/>
                  <a:gd name="T23" fmla="*/ 458 w 458"/>
                  <a:gd name="T24" fmla="*/ 536 h 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58" h="536">
                    <a:moveTo>
                      <a:pt x="0" y="0"/>
                    </a:moveTo>
                    <a:lnTo>
                      <a:pt x="458" y="353"/>
                    </a:lnTo>
                    <a:lnTo>
                      <a:pt x="301" y="536"/>
                    </a:lnTo>
                    <a:lnTo>
                      <a:pt x="56" y="384"/>
                    </a:lnTo>
                    <a:lnTo>
                      <a:pt x="52" y="338"/>
                    </a:lnTo>
                    <a:lnTo>
                      <a:pt x="2" y="1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40" name="Freeform 10"/>
              <p:cNvSpPr>
                <a:spLocks/>
              </p:cNvSpPr>
              <p:nvPr/>
            </p:nvSpPr>
            <p:spPr bwMode="auto">
              <a:xfrm>
                <a:off x="4509" y="2441"/>
                <a:ext cx="147" cy="161"/>
              </a:xfrm>
              <a:custGeom>
                <a:avLst/>
                <a:gdLst>
                  <a:gd name="T0" fmla="*/ 249 w 734"/>
                  <a:gd name="T1" fmla="*/ 183 h 801"/>
                  <a:gd name="T2" fmla="*/ 406 w 734"/>
                  <a:gd name="T3" fmla="*/ 0 h 801"/>
                  <a:gd name="T4" fmla="*/ 734 w 734"/>
                  <a:gd name="T5" fmla="*/ 255 h 801"/>
                  <a:gd name="T6" fmla="*/ 313 w 734"/>
                  <a:gd name="T7" fmla="*/ 801 h 801"/>
                  <a:gd name="T8" fmla="*/ 0 w 734"/>
                  <a:gd name="T9" fmla="*/ 616 h 801"/>
                  <a:gd name="T10" fmla="*/ 249 w 734"/>
                  <a:gd name="T11" fmla="*/ 183 h 80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34"/>
                  <a:gd name="T19" fmla="*/ 0 h 801"/>
                  <a:gd name="T20" fmla="*/ 734 w 734"/>
                  <a:gd name="T21" fmla="*/ 801 h 80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34" h="801">
                    <a:moveTo>
                      <a:pt x="249" y="183"/>
                    </a:moveTo>
                    <a:lnTo>
                      <a:pt x="406" y="0"/>
                    </a:lnTo>
                    <a:lnTo>
                      <a:pt x="734" y="255"/>
                    </a:lnTo>
                    <a:lnTo>
                      <a:pt x="313" y="801"/>
                    </a:lnTo>
                    <a:lnTo>
                      <a:pt x="0" y="616"/>
                    </a:lnTo>
                    <a:lnTo>
                      <a:pt x="249" y="183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41" name="Freeform 11"/>
              <p:cNvSpPr>
                <a:spLocks/>
              </p:cNvSpPr>
              <p:nvPr/>
            </p:nvSpPr>
            <p:spPr bwMode="auto">
              <a:xfrm>
                <a:off x="4542" y="2501"/>
                <a:ext cx="2363" cy="1565"/>
              </a:xfrm>
              <a:custGeom>
                <a:avLst/>
                <a:gdLst>
                  <a:gd name="T0" fmla="*/ 10004 w 11818"/>
                  <a:gd name="T1" fmla="*/ 367 h 7829"/>
                  <a:gd name="T2" fmla="*/ 10382 w 11818"/>
                  <a:gd name="T3" fmla="*/ 277 h 7829"/>
                  <a:gd name="T4" fmla="*/ 11015 w 11818"/>
                  <a:gd name="T5" fmla="*/ 104 h 7829"/>
                  <a:gd name="T6" fmla="*/ 11427 w 11818"/>
                  <a:gd name="T7" fmla="*/ 2 h 7829"/>
                  <a:gd name="T8" fmla="*/ 11550 w 11818"/>
                  <a:gd name="T9" fmla="*/ 277 h 7829"/>
                  <a:gd name="T10" fmla="*/ 11691 w 11818"/>
                  <a:gd name="T11" fmla="*/ 807 h 7829"/>
                  <a:gd name="T12" fmla="*/ 11818 w 11818"/>
                  <a:gd name="T13" fmla="*/ 1839 h 7829"/>
                  <a:gd name="T14" fmla="*/ 11687 w 11818"/>
                  <a:gd name="T15" fmla="*/ 2499 h 7829"/>
                  <a:gd name="T16" fmla="*/ 11415 w 11818"/>
                  <a:gd name="T17" fmla="*/ 2619 h 7829"/>
                  <a:gd name="T18" fmla="*/ 11210 w 11818"/>
                  <a:gd name="T19" fmla="*/ 2767 h 7829"/>
                  <a:gd name="T20" fmla="*/ 10784 w 11818"/>
                  <a:gd name="T21" fmla="*/ 3314 h 7829"/>
                  <a:gd name="T22" fmla="*/ 10705 w 11818"/>
                  <a:gd name="T23" fmla="*/ 3942 h 7829"/>
                  <a:gd name="T24" fmla="*/ 10599 w 11818"/>
                  <a:gd name="T25" fmla="*/ 4179 h 7829"/>
                  <a:gd name="T26" fmla="*/ 10205 w 11818"/>
                  <a:gd name="T27" fmla="*/ 4445 h 7829"/>
                  <a:gd name="T28" fmla="*/ 9952 w 11818"/>
                  <a:gd name="T29" fmla="*/ 4617 h 7829"/>
                  <a:gd name="T30" fmla="*/ 9530 w 11818"/>
                  <a:gd name="T31" fmla="*/ 4785 h 7829"/>
                  <a:gd name="T32" fmla="*/ 9265 w 11818"/>
                  <a:gd name="T33" fmla="*/ 5042 h 7829"/>
                  <a:gd name="T34" fmla="*/ 7924 w 11818"/>
                  <a:gd name="T35" fmla="*/ 5545 h 7829"/>
                  <a:gd name="T36" fmla="*/ 3756 w 11818"/>
                  <a:gd name="T37" fmla="*/ 7487 h 7829"/>
                  <a:gd name="T38" fmla="*/ 2440 w 11818"/>
                  <a:gd name="T39" fmla="*/ 7439 h 7829"/>
                  <a:gd name="T40" fmla="*/ 1855 w 11818"/>
                  <a:gd name="T41" fmla="*/ 7777 h 7829"/>
                  <a:gd name="T42" fmla="*/ 1430 w 11818"/>
                  <a:gd name="T43" fmla="*/ 7790 h 7829"/>
                  <a:gd name="T44" fmla="*/ 967 w 11818"/>
                  <a:gd name="T45" fmla="*/ 7457 h 7829"/>
                  <a:gd name="T46" fmla="*/ 31 w 11818"/>
                  <a:gd name="T47" fmla="*/ 7084 h 7829"/>
                  <a:gd name="T48" fmla="*/ 162 w 11818"/>
                  <a:gd name="T49" fmla="*/ 6717 h 7829"/>
                  <a:gd name="T50" fmla="*/ 394 w 11818"/>
                  <a:gd name="T51" fmla="*/ 6364 h 7829"/>
                  <a:gd name="T52" fmla="*/ 685 w 11818"/>
                  <a:gd name="T53" fmla="*/ 6180 h 7829"/>
                  <a:gd name="T54" fmla="*/ 1087 w 11818"/>
                  <a:gd name="T55" fmla="*/ 6020 h 7829"/>
                  <a:gd name="T56" fmla="*/ 1395 w 11818"/>
                  <a:gd name="T57" fmla="*/ 5987 h 7829"/>
                  <a:gd name="T58" fmla="*/ 2035 w 11818"/>
                  <a:gd name="T59" fmla="*/ 5957 h 7829"/>
                  <a:gd name="T60" fmla="*/ 2258 w 11818"/>
                  <a:gd name="T61" fmla="*/ 5862 h 7829"/>
                  <a:gd name="T62" fmla="*/ 2920 w 11818"/>
                  <a:gd name="T63" fmla="*/ 4694 h 7829"/>
                  <a:gd name="T64" fmla="*/ 3385 w 11818"/>
                  <a:gd name="T65" fmla="*/ 3302 h 7829"/>
                  <a:gd name="T66" fmla="*/ 3563 w 11818"/>
                  <a:gd name="T67" fmla="*/ 3002 h 7829"/>
                  <a:gd name="T68" fmla="*/ 4055 w 11818"/>
                  <a:gd name="T69" fmla="*/ 2490 h 7829"/>
                  <a:gd name="T70" fmla="*/ 4151 w 11818"/>
                  <a:gd name="T71" fmla="*/ 2264 h 7829"/>
                  <a:gd name="T72" fmla="*/ 4373 w 11818"/>
                  <a:gd name="T73" fmla="*/ 260 h 7829"/>
                  <a:gd name="T74" fmla="*/ 4715 w 11818"/>
                  <a:gd name="T75" fmla="*/ 497 h 7829"/>
                  <a:gd name="T76" fmla="*/ 6523 w 11818"/>
                  <a:gd name="T77" fmla="*/ 1747 h 7829"/>
                  <a:gd name="T78" fmla="*/ 6806 w 11818"/>
                  <a:gd name="T79" fmla="*/ 1731 h 7829"/>
                  <a:gd name="T80" fmla="*/ 7341 w 11818"/>
                  <a:gd name="T81" fmla="*/ 1597 h 7829"/>
                  <a:gd name="T82" fmla="*/ 7967 w 11818"/>
                  <a:gd name="T83" fmla="*/ 1372 h 7829"/>
                  <a:gd name="T84" fmla="*/ 8785 w 11818"/>
                  <a:gd name="T85" fmla="*/ 1017 h 7829"/>
                  <a:gd name="T86" fmla="*/ 8979 w 11818"/>
                  <a:gd name="T87" fmla="*/ 994 h 7829"/>
                  <a:gd name="T88" fmla="*/ 9149 w 11818"/>
                  <a:gd name="T89" fmla="*/ 830 h 7829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11818"/>
                  <a:gd name="T136" fmla="*/ 0 h 7829"/>
                  <a:gd name="T137" fmla="*/ 11818 w 11818"/>
                  <a:gd name="T138" fmla="*/ 7829 h 7829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11818" h="7829">
                    <a:moveTo>
                      <a:pt x="9186" y="754"/>
                    </a:moveTo>
                    <a:lnTo>
                      <a:pt x="9603" y="537"/>
                    </a:lnTo>
                    <a:lnTo>
                      <a:pt x="10004" y="367"/>
                    </a:lnTo>
                    <a:lnTo>
                      <a:pt x="10207" y="312"/>
                    </a:lnTo>
                    <a:lnTo>
                      <a:pt x="10300" y="302"/>
                    </a:lnTo>
                    <a:lnTo>
                      <a:pt x="10382" y="277"/>
                    </a:lnTo>
                    <a:lnTo>
                      <a:pt x="10564" y="210"/>
                    </a:lnTo>
                    <a:lnTo>
                      <a:pt x="10738" y="181"/>
                    </a:lnTo>
                    <a:lnTo>
                      <a:pt x="11015" y="104"/>
                    </a:lnTo>
                    <a:lnTo>
                      <a:pt x="11143" y="84"/>
                    </a:lnTo>
                    <a:lnTo>
                      <a:pt x="11292" y="50"/>
                    </a:lnTo>
                    <a:lnTo>
                      <a:pt x="11427" y="2"/>
                    </a:lnTo>
                    <a:lnTo>
                      <a:pt x="11427" y="0"/>
                    </a:lnTo>
                    <a:lnTo>
                      <a:pt x="11480" y="117"/>
                    </a:lnTo>
                    <a:lnTo>
                      <a:pt x="11550" y="277"/>
                    </a:lnTo>
                    <a:lnTo>
                      <a:pt x="11612" y="434"/>
                    </a:lnTo>
                    <a:lnTo>
                      <a:pt x="11660" y="610"/>
                    </a:lnTo>
                    <a:lnTo>
                      <a:pt x="11691" y="807"/>
                    </a:lnTo>
                    <a:lnTo>
                      <a:pt x="11745" y="1206"/>
                    </a:lnTo>
                    <a:lnTo>
                      <a:pt x="11782" y="1457"/>
                    </a:lnTo>
                    <a:lnTo>
                      <a:pt x="11818" y="1839"/>
                    </a:lnTo>
                    <a:lnTo>
                      <a:pt x="11778" y="2258"/>
                    </a:lnTo>
                    <a:lnTo>
                      <a:pt x="11749" y="2389"/>
                    </a:lnTo>
                    <a:lnTo>
                      <a:pt x="11687" y="2499"/>
                    </a:lnTo>
                    <a:lnTo>
                      <a:pt x="11600" y="2559"/>
                    </a:lnTo>
                    <a:lnTo>
                      <a:pt x="11525" y="2597"/>
                    </a:lnTo>
                    <a:lnTo>
                      <a:pt x="11415" y="2619"/>
                    </a:lnTo>
                    <a:lnTo>
                      <a:pt x="11334" y="2654"/>
                    </a:lnTo>
                    <a:lnTo>
                      <a:pt x="11263" y="2707"/>
                    </a:lnTo>
                    <a:lnTo>
                      <a:pt x="11210" y="2767"/>
                    </a:lnTo>
                    <a:lnTo>
                      <a:pt x="11050" y="2974"/>
                    </a:lnTo>
                    <a:lnTo>
                      <a:pt x="10880" y="3190"/>
                    </a:lnTo>
                    <a:lnTo>
                      <a:pt x="10784" y="3314"/>
                    </a:lnTo>
                    <a:lnTo>
                      <a:pt x="10759" y="3402"/>
                    </a:lnTo>
                    <a:lnTo>
                      <a:pt x="10738" y="3499"/>
                    </a:lnTo>
                    <a:lnTo>
                      <a:pt x="10705" y="3942"/>
                    </a:lnTo>
                    <a:lnTo>
                      <a:pt x="10697" y="4042"/>
                    </a:lnTo>
                    <a:lnTo>
                      <a:pt x="10660" y="4115"/>
                    </a:lnTo>
                    <a:lnTo>
                      <a:pt x="10599" y="4179"/>
                    </a:lnTo>
                    <a:lnTo>
                      <a:pt x="10373" y="4320"/>
                    </a:lnTo>
                    <a:lnTo>
                      <a:pt x="10282" y="4382"/>
                    </a:lnTo>
                    <a:lnTo>
                      <a:pt x="10205" y="4445"/>
                    </a:lnTo>
                    <a:lnTo>
                      <a:pt x="10145" y="4520"/>
                    </a:lnTo>
                    <a:lnTo>
                      <a:pt x="10060" y="4584"/>
                    </a:lnTo>
                    <a:lnTo>
                      <a:pt x="9952" y="4617"/>
                    </a:lnTo>
                    <a:lnTo>
                      <a:pt x="9867" y="4625"/>
                    </a:lnTo>
                    <a:lnTo>
                      <a:pt x="9599" y="4744"/>
                    </a:lnTo>
                    <a:lnTo>
                      <a:pt x="9530" y="4785"/>
                    </a:lnTo>
                    <a:lnTo>
                      <a:pt x="9449" y="4837"/>
                    </a:lnTo>
                    <a:lnTo>
                      <a:pt x="9356" y="4932"/>
                    </a:lnTo>
                    <a:lnTo>
                      <a:pt x="9265" y="5042"/>
                    </a:lnTo>
                    <a:lnTo>
                      <a:pt x="9215" y="5094"/>
                    </a:lnTo>
                    <a:lnTo>
                      <a:pt x="9111" y="5152"/>
                    </a:lnTo>
                    <a:lnTo>
                      <a:pt x="7924" y="5545"/>
                    </a:lnTo>
                    <a:lnTo>
                      <a:pt x="4250" y="7312"/>
                    </a:lnTo>
                    <a:lnTo>
                      <a:pt x="3941" y="7447"/>
                    </a:lnTo>
                    <a:lnTo>
                      <a:pt x="3756" y="7487"/>
                    </a:lnTo>
                    <a:lnTo>
                      <a:pt x="3443" y="7522"/>
                    </a:lnTo>
                    <a:lnTo>
                      <a:pt x="2590" y="7439"/>
                    </a:lnTo>
                    <a:lnTo>
                      <a:pt x="2440" y="7439"/>
                    </a:lnTo>
                    <a:lnTo>
                      <a:pt x="2343" y="7454"/>
                    </a:lnTo>
                    <a:lnTo>
                      <a:pt x="1995" y="7730"/>
                    </a:lnTo>
                    <a:lnTo>
                      <a:pt x="1855" y="7777"/>
                    </a:lnTo>
                    <a:lnTo>
                      <a:pt x="1615" y="7819"/>
                    </a:lnTo>
                    <a:lnTo>
                      <a:pt x="1507" y="7829"/>
                    </a:lnTo>
                    <a:lnTo>
                      <a:pt x="1430" y="7790"/>
                    </a:lnTo>
                    <a:lnTo>
                      <a:pt x="1268" y="7642"/>
                    </a:lnTo>
                    <a:lnTo>
                      <a:pt x="1120" y="7518"/>
                    </a:lnTo>
                    <a:lnTo>
                      <a:pt x="967" y="7457"/>
                    </a:lnTo>
                    <a:lnTo>
                      <a:pt x="207" y="7339"/>
                    </a:lnTo>
                    <a:lnTo>
                      <a:pt x="0" y="7298"/>
                    </a:lnTo>
                    <a:lnTo>
                      <a:pt x="31" y="7084"/>
                    </a:lnTo>
                    <a:lnTo>
                      <a:pt x="54" y="6957"/>
                    </a:lnTo>
                    <a:lnTo>
                      <a:pt x="97" y="6832"/>
                    </a:lnTo>
                    <a:lnTo>
                      <a:pt x="162" y="6717"/>
                    </a:lnTo>
                    <a:lnTo>
                      <a:pt x="220" y="6622"/>
                    </a:lnTo>
                    <a:lnTo>
                      <a:pt x="332" y="6422"/>
                    </a:lnTo>
                    <a:lnTo>
                      <a:pt x="394" y="6364"/>
                    </a:lnTo>
                    <a:lnTo>
                      <a:pt x="450" y="6339"/>
                    </a:lnTo>
                    <a:lnTo>
                      <a:pt x="647" y="6217"/>
                    </a:lnTo>
                    <a:lnTo>
                      <a:pt x="685" y="6180"/>
                    </a:lnTo>
                    <a:lnTo>
                      <a:pt x="727" y="6127"/>
                    </a:lnTo>
                    <a:lnTo>
                      <a:pt x="795" y="6099"/>
                    </a:lnTo>
                    <a:lnTo>
                      <a:pt x="1087" y="6020"/>
                    </a:lnTo>
                    <a:lnTo>
                      <a:pt x="1195" y="6007"/>
                    </a:lnTo>
                    <a:lnTo>
                      <a:pt x="1297" y="5992"/>
                    </a:lnTo>
                    <a:lnTo>
                      <a:pt x="1395" y="5987"/>
                    </a:lnTo>
                    <a:lnTo>
                      <a:pt x="1832" y="5980"/>
                    </a:lnTo>
                    <a:lnTo>
                      <a:pt x="1932" y="5964"/>
                    </a:lnTo>
                    <a:lnTo>
                      <a:pt x="2035" y="5957"/>
                    </a:lnTo>
                    <a:lnTo>
                      <a:pt x="2130" y="5929"/>
                    </a:lnTo>
                    <a:lnTo>
                      <a:pt x="2200" y="5904"/>
                    </a:lnTo>
                    <a:lnTo>
                      <a:pt x="2258" y="5862"/>
                    </a:lnTo>
                    <a:lnTo>
                      <a:pt x="2302" y="5785"/>
                    </a:lnTo>
                    <a:lnTo>
                      <a:pt x="2868" y="4787"/>
                    </a:lnTo>
                    <a:lnTo>
                      <a:pt x="2920" y="4694"/>
                    </a:lnTo>
                    <a:lnTo>
                      <a:pt x="2957" y="4559"/>
                    </a:lnTo>
                    <a:lnTo>
                      <a:pt x="3153" y="3987"/>
                    </a:lnTo>
                    <a:lnTo>
                      <a:pt x="3385" y="3302"/>
                    </a:lnTo>
                    <a:lnTo>
                      <a:pt x="3437" y="3192"/>
                    </a:lnTo>
                    <a:lnTo>
                      <a:pt x="3495" y="3090"/>
                    </a:lnTo>
                    <a:lnTo>
                      <a:pt x="3563" y="3002"/>
                    </a:lnTo>
                    <a:lnTo>
                      <a:pt x="3618" y="2927"/>
                    </a:lnTo>
                    <a:lnTo>
                      <a:pt x="3683" y="2870"/>
                    </a:lnTo>
                    <a:lnTo>
                      <a:pt x="4055" y="2490"/>
                    </a:lnTo>
                    <a:lnTo>
                      <a:pt x="4107" y="2405"/>
                    </a:lnTo>
                    <a:lnTo>
                      <a:pt x="4136" y="2339"/>
                    </a:lnTo>
                    <a:lnTo>
                      <a:pt x="4151" y="2264"/>
                    </a:lnTo>
                    <a:lnTo>
                      <a:pt x="4176" y="2157"/>
                    </a:lnTo>
                    <a:lnTo>
                      <a:pt x="4290" y="1137"/>
                    </a:lnTo>
                    <a:lnTo>
                      <a:pt x="4373" y="260"/>
                    </a:lnTo>
                    <a:lnTo>
                      <a:pt x="4373" y="262"/>
                    </a:lnTo>
                    <a:lnTo>
                      <a:pt x="4462" y="318"/>
                    </a:lnTo>
                    <a:lnTo>
                      <a:pt x="4715" y="497"/>
                    </a:lnTo>
                    <a:lnTo>
                      <a:pt x="5636" y="1152"/>
                    </a:lnTo>
                    <a:lnTo>
                      <a:pt x="6419" y="1694"/>
                    </a:lnTo>
                    <a:lnTo>
                      <a:pt x="6523" y="1747"/>
                    </a:lnTo>
                    <a:lnTo>
                      <a:pt x="6629" y="1760"/>
                    </a:lnTo>
                    <a:lnTo>
                      <a:pt x="6731" y="1752"/>
                    </a:lnTo>
                    <a:lnTo>
                      <a:pt x="6806" y="1731"/>
                    </a:lnTo>
                    <a:lnTo>
                      <a:pt x="6976" y="1685"/>
                    </a:lnTo>
                    <a:lnTo>
                      <a:pt x="7141" y="1640"/>
                    </a:lnTo>
                    <a:lnTo>
                      <a:pt x="7341" y="1597"/>
                    </a:lnTo>
                    <a:lnTo>
                      <a:pt x="7611" y="1552"/>
                    </a:lnTo>
                    <a:lnTo>
                      <a:pt x="7822" y="1462"/>
                    </a:lnTo>
                    <a:lnTo>
                      <a:pt x="7967" y="1372"/>
                    </a:lnTo>
                    <a:lnTo>
                      <a:pt x="8364" y="1175"/>
                    </a:lnTo>
                    <a:lnTo>
                      <a:pt x="8721" y="1034"/>
                    </a:lnTo>
                    <a:lnTo>
                      <a:pt x="8785" y="1017"/>
                    </a:lnTo>
                    <a:lnTo>
                      <a:pt x="8862" y="1011"/>
                    </a:lnTo>
                    <a:lnTo>
                      <a:pt x="8920" y="1011"/>
                    </a:lnTo>
                    <a:lnTo>
                      <a:pt x="8979" y="994"/>
                    </a:lnTo>
                    <a:lnTo>
                      <a:pt x="9042" y="955"/>
                    </a:lnTo>
                    <a:lnTo>
                      <a:pt x="9107" y="882"/>
                    </a:lnTo>
                    <a:lnTo>
                      <a:pt x="9149" y="830"/>
                    </a:lnTo>
                    <a:lnTo>
                      <a:pt x="9186" y="754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42" name="Freeform 12"/>
              <p:cNvSpPr>
                <a:spLocks/>
              </p:cNvSpPr>
              <p:nvPr/>
            </p:nvSpPr>
            <p:spPr bwMode="auto">
              <a:xfrm>
                <a:off x="3998" y="-1042"/>
                <a:ext cx="2456" cy="1885"/>
              </a:xfrm>
              <a:custGeom>
                <a:avLst/>
                <a:gdLst>
                  <a:gd name="T0" fmla="*/ 4703 w 12283"/>
                  <a:gd name="T1" fmla="*/ 118 h 9423"/>
                  <a:gd name="T2" fmla="*/ 4496 w 12283"/>
                  <a:gd name="T3" fmla="*/ 2923 h 9423"/>
                  <a:gd name="T4" fmla="*/ 5967 w 12283"/>
                  <a:gd name="T5" fmla="*/ 2660 h 9423"/>
                  <a:gd name="T6" fmla="*/ 6544 w 12283"/>
                  <a:gd name="T7" fmla="*/ 2409 h 9423"/>
                  <a:gd name="T8" fmla="*/ 7245 w 12283"/>
                  <a:gd name="T9" fmla="*/ 2098 h 9423"/>
                  <a:gd name="T10" fmla="*/ 9352 w 12283"/>
                  <a:gd name="T11" fmla="*/ 1467 h 9423"/>
                  <a:gd name="T12" fmla="*/ 8105 w 12283"/>
                  <a:gd name="T13" fmla="*/ 3123 h 9423"/>
                  <a:gd name="T14" fmla="*/ 9381 w 12283"/>
                  <a:gd name="T15" fmla="*/ 2801 h 9423"/>
                  <a:gd name="T16" fmla="*/ 9593 w 12283"/>
                  <a:gd name="T17" fmla="*/ 2870 h 9423"/>
                  <a:gd name="T18" fmla="*/ 9688 w 12283"/>
                  <a:gd name="T19" fmla="*/ 2895 h 9423"/>
                  <a:gd name="T20" fmla="*/ 9881 w 12283"/>
                  <a:gd name="T21" fmla="*/ 2895 h 9423"/>
                  <a:gd name="T22" fmla="*/ 10375 w 12283"/>
                  <a:gd name="T23" fmla="*/ 3245 h 9423"/>
                  <a:gd name="T24" fmla="*/ 10418 w 12283"/>
                  <a:gd name="T25" fmla="*/ 3355 h 9423"/>
                  <a:gd name="T26" fmla="*/ 10550 w 12283"/>
                  <a:gd name="T27" fmla="*/ 3420 h 9423"/>
                  <a:gd name="T28" fmla="*/ 10851 w 12283"/>
                  <a:gd name="T29" fmla="*/ 3380 h 9423"/>
                  <a:gd name="T30" fmla="*/ 11818 w 12283"/>
                  <a:gd name="T31" fmla="*/ 3500 h 9423"/>
                  <a:gd name="T32" fmla="*/ 12216 w 12283"/>
                  <a:gd name="T33" fmla="*/ 3530 h 9423"/>
                  <a:gd name="T34" fmla="*/ 12083 w 12283"/>
                  <a:gd name="T35" fmla="*/ 3758 h 9423"/>
                  <a:gd name="T36" fmla="*/ 11931 w 12283"/>
                  <a:gd name="T37" fmla="*/ 3932 h 9423"/>
                  <a:gd name="T38" fmla="*/ 11648 w 12283"/>
                  <a:gd name="T39" fmla="*/ 4188 h 9423"/>
                  <a:gd name="T40" fmla="*/ 10848 w 12283"/>
                  <a:gd name="T41" fmla="*/ 4770 h 9423"/>
                  <a:gd name="T42" fmla="*/ 8553 w 12283"/>
                  <a:gd name="T43" fmla="*/ 5718 h 9423"/>
                  <a:gd name="T44" fmla="*/ 6072 w 12283"/>
                  <a:gd name="T45" fmla="*/ 7113 h 9423"/>
                  <a:gd name="T46" fmla="*/ 5716 w 12283"/>
                  <a:gd name="T47" fmla="*/ 7285 h 9423"/>
                  <a:gd name="T48" fmla="*/ 5427 w 12283"/>
                  <a:gd name="T49" fmla="*/ 7441 h 9423"/>
                  <a:gd name="T50" fmla="*/ 5232 w 12283"/>
                  <a:gd name="T51" fmla="*/ 7571 h 9423"/>
                  <a:gd name="T52" fmla="*/ 5037 w 12283"/>
                  <a:gd name="T53" fmla="*/ 7675 h 9423"/>
                  <a:gd name="T54" fmla="*/ 4644 w 12283"/>
                  <a:gd name="T55" fmla="*/ 7898 h 9423"/>
                  <a:gd name="T56" fmla="*/ 4298 w 12283"/>
                  <a:gd name="T57" fmla="*/ 8128 h 9423"/>
                  <a:gd name="T58" fmla="*/ 3931 w 12283"/>
                  <a:gd name="T59" fmla="*/ 8395 h 9423"/>
                  <a:gd name="T60" fmla="*/ 3791 w 12283"/>
                  <a:gd name="T61" fmla="*/ 8553 h 9423"/>
                  <a:gd name="T62" fmla="*/ 3696 w 12283"/>
                  <a:gd name="T63" fmla="*/ 8813 h 9423"/>
                  <a:gd name="T64" fmla="*/ 3674 w 12283"/>
                  <a:gd name="T65" fmla="*/ 8918 h 9423"/>
                  <a:gd name="T66" fmla="*/ 3518 w 12283"/>
                  <a:gd name="T67" fmla="*/ 9005 h 9423"/>
                  <a:gd name="T68" fmla="*/ 3391 w 12283"/>
                  <a:gd name="T69" fmla="*/ 9098 h 9423"/>
                  <a:gd name="T70" fmla="*/ 3266 w 12283"/>
                  <a:gd name="T71" fmla="*/ 9258 h 9423"/>
                  <a:gd name="T72" fmla="*/ 2981 w 12283"/>
                  <a:gd name="T73" fmla="*/ 9362 h 9423"/>
                  <a:gd name="T74" fmla="*/ 2839 w 12283"/>
                  <a:gd name="T75" fmla="*/ 9385 h 9423"/>
                  <a:gd name="T76" fmla="*/ 2806 w 12283"/>
                  <a:gd name="T77" fmla="*/ 8763 h 9423"/>
                  <a:gd name="T78" fmla="*/ 2781 w 12283"/>
                  <a:gd name="T79" fmla="*/ 8178 h 9423"/>
                  <a:gd name="T80" fmla="*/ 2829 w 12283"/>
                  <a:gd name="T81" fmla="*/ 7963 h 9423"/>
                  <a:gd name="T82" fmla="*/ 2873 w 12283"/>
                  <a:gd name="T83" fmla="*/ 7851 h 9423"/>
                  <a:gd name="T84" fmla="*/ 2926 w 12283"/>
                  <a:gd name="T85" fmla="*/ 7785 h 9423"/>
                  <a:gd name="T86" fmla="*/ 693 w 12283"/>
                  <a:gd name="T87" fmla="*/ 7818 h 9423"/>
                  <a:gd name="T88" fmla="*/ 471 w 12283"/>
                  <a:gd name="T89" fmla="*/ 7878 h 9423"/>
                  <a:gd name="T90" fmla="*/ 0 w 12283"/>
                  <a:gd name="T91" fmla="*/ 8080 h 9423"/>
                  <a:gd name="T92" fmla="*/ 390 w 12283"/>
                  <a:gd name="T93" fmla="*/ 7596 h 9423"/>
                  <a:gd name="T94" fmla="*/ 700 w 12283"/>
                  <a:gd name="T95" fmla="*/ 7096 h 9423"/>
                  <a:gd name="T96" fmla="*/ 1065 w 12283"/>
                  <a:gd name="T97" fmla="*/ 6458 h 9423"/>
                  <a:gd name="T98" fmla="*/ 1728 w 12283"/>
                  <a:gd name="T99" fmla="*/ 2135 h 9423"/>
                  <a:gd name="T100" fmla="*/ 1733 w 12283"/>
                  <a:gd name="T101" fmla="*/ 1953 h 9423"/>
                  <a:gd name="T102" fmla="*/ 1063 w 12283"/>
                  <a:gd name="T103" fmla="*/ 1145 h 9423"/>
                  <a:gd name="T104" fmla="*/ 4701 w 12283"/>
                  <a:gd name="T105" fmla="*/ 0 h 9423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2283"/>
                  <a:gd name="T160" fmla="*/ 0 h 9423"/>
                  <a:gd name="T161" fmla="*/ 12283 w 12283"/>
                  <a:gd name="T162" fmla="*/ 9423 h 9423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2283" h="9423">
                    <a:moveTo>
                      <a:pt x="4701" y="0"/>
                    </a:moveTo>
                    <a:lnTo>
                      <a:pt x="4703" y="118"/>
                    </a:lnTo>
                    <a:lnTo>
                      <a:pt x="4481" y="2903"/>
                    </a:lnTo>
                    <a:lnTo>
                      <a:pt x="4496" y="2923"/>
                    </a:lnTo>
                    <a:lnTo>
                      <a:pt x="5707" y="2720"/>
                    </a:lnTo>
                    <a:lnTo>
                      <a:pt x="5967" y="2660"/>
                    </a:lnTo>
                    <a:lnTo>
                      <a:pt x="6542" y="2411"/>
                    </a:lnTo>
                    <a:lnTo>
                      <a:pt x="6544" y="2409"/>
                    </a:lnTo>
                    <a:lnTo>
                      <a:pt x="7242" y="2100"/>
                    </a:lnTo>
                    <a:lnTo>
                      <a:pt x="7245" y="2098"/>
                    </a:lnTo>
                    <a:lnTo>
                      <a:pt x="8635" y="1463"/>
                    </a:lnTo>
                    <a:lnTo>
                      <a:pt x="9352" y="1467"/>
                    </a:lnTo>
                    <a:lnTo>
                      <a:pt x="9360" y="2231"/>
                    </a:lnTo>
                    <a:lnTo>
                      <a:pt x="8105" y="3123"/>
                    </a:lnTo>
                    <a:lnTo>
                      <a:pt x="8318" y="3430"/>
                    </a:lnTo>
                    <a:lnTo>
                      <a:pt x="9381" y="2801"/>
                    </a:lnTo>
                    <a:lnTo>
                      <a:pt x="9431" y="2763"/>
                    </a:lnTo>
                    <a:lnTo>
                      <a:pt x="9593" y="2870"/>
                    </a:lnTo>
                    <a:lnTo>
                      <a:pt x="9618" y="2886"/>
                    </a:lnTo>
                    <a:lnTo>
                      <a:pt x="9688" y="2895"/>
                    </a:lnTo>
                    <a:lnTo>
                      <a:pt x="9765" y="2901"/>
                    </a:lnTo>
                    <a:lnTo>
                      <a:pt x="9881" y="2895"/>
                    </a:lnTo>
                    <a:lnTo>
                      <a:pt x="10251" y="2828"/>
                    </a:lnTo>
                    <a:lnTo>
                      <a:pt x="10375" y="3245"/>
                    </a:lnTo>
                    <a:lnTo>
                      <a:pt x="10385" y="3308"/>
                    </a:lnTo>
                    <a:lnTo>
                      <a:pt x="10418" y="3355"/>
                    </a:lnTo>
                    <a:lnTo>
                      <a:pt x="10471" y="3390"/>
                    </a:lnTo>
                    <a:lnTo>
                      <a:pt x="10550" y="3420"/>
                    </a:lnTo>
                    <a:lnTo>
                      <a:pt x="10626" y="3420"/>
                    </a:lnTo>
                    <a:lnTo>
                      <a:pt x="10851" y="3380"/>
                    </a:lnTo>
                    <a:lnTo>
                      <a:pt x="11305" y="3301"/>
                    </a:lnTo>
                    <a:lnTo>
                      <a:pt x="11818" y="3500"/>
                    </a:lnTo>
                    <a:lnTo>
                      <a:pt x="12283" y="3386"/>
                    </a:lnTo>
                    <a:lnTo>
                      <a:pt x="12216" y="3530"/>
                    </a:lnTo>
                    <a:lnTo>
                      <a:pt x="12156" y="3643"/>
                    </a:lnTo>
                    <a:lnTo>
                      <a:pt x="12083" y="3758"/>
                    </a:lnTo>
                    <a:lnTo>
                      <a:pt x="11996" y="3870"/>
                    </a:lnTo>
                    <a:lnTo>
                      <a:pt x="11931" y="3932"/>
                    </a:lnTo>
                    <a:lnTo>
                      <a:pt x="11838" y="4017"/>
                    </a:lnTo>
                    <a:lnTo>
                      <a:pt x="11648" y="4188"/>
                    </a:lnTo>
                    <a:lnTo>
                      <a:pt x="11488" y="4320"/>
                    </a:lnTo>
                    <a:lnTo>
                      <a:pt x="10848" y="4770"/>
                    </a:lnTo>
                    <a:lnTo>
                      <a:pt x="10471" y="4886"/>
                    </a:lnTo>
                    <a:lnTo>
                      <a:pt x="8553" y="5718"/>
                    </a:lnTo>
                    <a:lnTo>
                      <a:pt x="7320" y="6443"/>
                    </a:lnTo>
                    <a:lnTo>
                      <a:pt x="6072" y="7113"/>
                    </a:lnTo>
                    <a:lnTo>
                      <a:pt x="5882" y="7202"/>
                    </a:lnTo>
                    <a:lnTo>
                      <a:pt x="5716" y="7285"/>
                    </a:lnTo>
                    <a:lnTo>
                      <a:pt x="5569" y="7358"/>
                    </a:lnTo>
                    <a:lnTo>
                      <a:pt x="5427" y="7441"/>
                    </a:lnTo>
                    <a:lnTo>
                      <a:pt x="5324" y="7513"/>
                    </a:lnTo>
                    <a:lnTo>
                      <a:pt x="5232" y="7571"/>
                    </a:lnTo>
                    <a:lnTo>
                      <a:pt x="5149" y="7611"/>
                    </a:lnTo>
                    <a:lnTo>
                      <a:pt x="5037" y="7675"/>
                    </a:lnTo>
                    <a:lnTo>
                      <a:pt x="5031" y="7678"/>
                    </a:lnTo>
                    <a:lnTo>
                      <a:pt x="4644" y="7898"/>
                    </a:lnTo>
                    <a:lnTo>
                      <a:pt x="4526" y="7978"/>
                    </a:lnTo>
                    <a:lnTo>
                      <a:pt x="4298" y="8128"/>
                    </a:lnTo>
                    <a:lnTo>
                      <a:pt x="4076" y="8283"/>
                    </a:lnTo>
                    <a:lnTo>
                      <a:pt x="3931" y="8395"/>
                    </a:lnTo>
                    <a:lnTo>
                      <a:pt x="3841" y="8474"/>
                    </a:lnTo>
                    <a:lnTo>
                      <a:pt x="3791" y="8553"/>
                    </a:lnTo>
                    <a:lnTo>
                      <a:pt x="3688" y="8779"/>
                    </a:lnTo>
                    <a:lnTo>
                      <a:pt x="3696" y="8813"/>
                    </a:lnTo>
                    <a:lnTo>
                      <a:pt x="3696" y="8873"/>
                    </a:lnTo>
                    <a:lnTo>
                      <a:pt x="3674" y="8918"/>
                    </a:lnTo>
                    <a:lnTo>
                      <a:pt x="3563" y="8988"/>
                    </a:lnTo>
                    <a:lnTo>
                      <a:pt x="3518" y="9005"/>
                    </a:lnTo>
                    <a:lnTo>
                      <a:pt x="3436" y="9061"/>
                    </a:lnTo>
                    <a:lnTo>
                      <a:pt x="3391" y="9098"/>
                    </a:lnTo>
                    <a:lnTo>
                      <a:pt x="3319" y="9208"/>
                    </a:lnTo>
                    <a:lnTo>
                      <a:pt x="3266" y="9258"/>
                    </a:lnTo>
                    <a:lnTo>
                      <a:pt x="3061" y="9328"/>
                    </a:lnTo>
                    <a:lnTo>
                      <a:pt x="2981" y="9362"/>
                    </a:lnTo>
                    <a:lnTo>
                      <a:pt x="2908" y="9373"/>
                    </a:lnTo>
                    <a:lnTo>
                      <a:pt x="2839" y="9385"/>
                    </a:lnTo>
                    <a:lnTo>
                      <a:pt x="2733" y="9423"/>
                    </a:lnTo>
                    <a:lnTo>
                      <a:pt x="2806" y="8763"/>
                    </a:lnTo>
                    <a:lnTo>
                      <a:pt x="2868" y="8252"/>
                    </a:lnTo>
                    <a:lnTo>
                      <a:pt x="2781" y="8178"/>
                    </a:lnTo>
                    <a:lnTo>
                      <a:pt x="2818" y="8053"/>
                    </a:lnTo>
                    <a:lnTo>
                      <a:pt x="2829" y="7963"/>
                    </a:lnTo>
                    <a:lnTo>
                      <a:pt x="2846" y="7910"/>
                    </a:lnTo>
                    <a:lnTo>
                      <a:pt x="2873" y="7851"/>
                    </a:lnTo>
                    <a:lnTo>
                      <a:pt x="2893" y="7816"/>
                    </a:lnTo>
                    <a:lnTo>
                      <a:pt x="2926" y="7785"/>
                    </a:lnTo>
                    <a:lnTo>
                      <a:pt x="2953" y="7468"/>
                    </a:lnTo>
                    <a:lnTo>
                      <a:pt x="693" y="7818"/>
                    </a:lnTo>
                    <a:lnTo>
                      <a:pt x="691" y="7808"/>
                    </a:lnTo>
                    <a:lnTo>
                      <a:pt x="471" y="7878"/>
                    </a:lnTo>
                    <a:lnTo>
                      <a:pt x="297" y="7949"/>
                    </a:lnTo>
                    <a:lnTo>
                      <a:pt x="0" y="8080"/>
                    </a:lnTo>
                    <a:lnTo>
                      <a:pt x="235" y="7803"/>
                    </a:lnTo>
                    <a:lnTo>
                      <a:pt x="390" y="7596"/>
                    </a:lnTo>
                    <a:lnTo>
                      <a:pt x="608" y="7263"/>
                    </a:lnTo>
                    <a:lnTo>
                      <a:pt x="700" y="7096"/>
                    </a:lnTo>
                    <a:lnTo>
                      <a:pt x="1038" y="6501"/>
                    </a:lnTo>
                    <a:lnTo>
                      <a:pt x="1065" y="6458"/>
                    </a:lnTo>
                    <a:lnTo>
                      <a:pt x="1465" y="4216"/>
                    </a:lnTo>
                    <a:lnTo>
                      <a:pt x="1728" y="2135"/>
                    </a:lnTo>
                    <a:lnTo>
                      <a:pt x="1733" y="2046"/>
                    </a:lnTo>
                    <a:lnTo>
                      <a:pt x="1733" y="1953"/>
                    </a:lnTo>
                    <a:lnTo>
                      <a:pt x="1465" y="1610"/>
                    </a:lnTo>
                    <a:lnTo>
                      <a:pt x="1063" y="1145"/>
                    </a:lnTo>
                    <a:lnTo>
                      <a:pt x="4074" y="188"/>
                    </a:lnTo>
                    <a:lnTo>
                      <a:pt x="4701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43" name="Freeform 13"/>
              <p:cNvSpPr>
                <a:spLocks/>
              </p:cNvSpPr>
              <p:nvPr/>
            </p:nvSpPr>
            <p:spPr bwMode="auto">
              <a:xfrm>
                <a:off x="4417" y="1570"/>
                <a:ext cx="628" cy="616"/>
              </a:xfrm>
              <a:custGeom>
                <a:avLst/>
                <a:gdLst>
                  <a:gd name="T0" fmla="*/ 953 w 3136"/>
                  <a:gd name="T1" fmla="*/ 97 h 3080"/>
                  <a:gd name="T2" fmla="*/ 1216 w 3136"/>
                  <a:gd name="T3" fmla="*/ 203 h 3080"/>
                  <a:gd name="T4" fmla="*/ 1405 w 3136"/>
                  <a:gd name="T5" fmla="*/ 404 h 3080"/>
                  <a:gd name="T6" fmla="*/ 1123 w 3136"/>
                  <a:gd name="T7" fmla="*/ 697 h 3080"/>
                  <a:gd name="T8" fmla="*/ 818 w 3136"/>
                  <a:gd name="T9" fmla="*/ 1078 h 3080"/>
                  <a:gd name="T10" fmla="*/ 627 w 3136"/>
                  <a:gd name="T11" fmla="*/ 1448 h 3080"/>
                  <a:gd name="T12" fmla="*/ 555 w 3136"/>
                  <a:gd name="T13" fmla="*/ 1848 h 3080"/>
                  <a:gd name="T14" fmla="*/ 640 w 3136"/>
                  <a:gd name="T15" fmla="*/ 1927 h 3080"/>
                  <a:gd name="T16" fmla="*/ 695 w 3136"/>
                  <a:gd name="T17" fmla="*/ 2052 h 3080"/>
                  <a:gd name="T18" fmla="*/ 758 w 3136"/>
                  <a:gd name="T19" fmla="*/ 2153 h 3080"/>
                  <a:gd name="T20" fmla="*/ 851 w 3136"/>
                  <a:gd name="T21" fmla="*/ 2165 h 3080"/>
                  <a:gd name="T22" fmla="*/ 990 w 3136"/>
                  <a:gd name="T23" fmla="*/ 2153 h 3080"/>
                  <a:gd name="T24" fmla="*/ 1103 w 3136"/>
                  <a:gd name="T25" fmla="*/ 2172 h 3080"/>
                  <a:gd name="T26" fmla="*/ 1800 w 3136"/>
                  <a:gd name="T27" fmla="*/ 2475 h 3080"/>
                  <a:gd name="T28" fmla="*/ 1941 w 3136"/>
                  <a:gd name="T29" fmla="*/ 2518 h 3080"/>
                  <a:gd name="T30" fmla="*/ 2036 w 3136"/>
                  <a:gd name="T31" fmla="*/ 2433 h 3080"/>
                  <a:gd name="T32" fmla="*/ 2634 w 3136"/>
                  <a:gd name="T33" fmla="*/ 1500 h 3080"/>
                  <a:gd name="T34" fmla="*/ 2908 w 3136"/>
                  <a:gd name="T35" fmla="*/ 1637 h 3080"/>
                  <a:gd name="T36" fmla="*/ 3078 w 3136"/>
                  <a:gd name="T37" fmla="*/ 1902 h 3080"/>
                  <a:gd name="T38" fmla="*/ 3134 w 3136"/>
                  <a:gd name="T39" fmla="*/ 2058 h 3080"/>
                  <a:gd name="T40" fmla="*/ 3084 w 3136"/>
                  <a:gd name="T41" fmla="*/ 2110 h 3080"/>
                  <a:gd name="T42" fmla="*/ 2939 w 3136"/>
                  <a:gd name="T43" fmla="*/ 2193 h 3080"/>
                  <a:gd name="T44" fmla="*/ 2281 w 3136"/>
                  <a:gd name="T45" fmla="*/ 2355 h 3080"/>
                  <a:gd name="T46" fmla="*/ 2194 w 3136"/>
                  <a:gd name="T47" fmla="*/ 2427 h 3080"/>
                  <a:gd name="T48" fmla="*/ 2101 w 3136"/>
                  <a:gd name="T49" fmla="*/ 2647 h 3080"/>
                  <a:gd name="T50" fmla="*/ 1978 w 3136"/>
                  <a:gd name="T51" fmla="*/ 2743 h 3080"/>
                  <a:gd name="T52" fmla="*/ 1816 w 3136"/>
                  <a:gd name="T53" fmla="*/ 2738 h 3080"/>
                  <a:gd name="T54" fmla="*/ 1225 w 3136"/>
                  <a:gd name="T55" fmla="*/ 2635 h 3080"/>
                  <a:gd name="T56" fmla="*/ 1140 w 3136"/>
                  <a:gd name="T57" fmla="*/ 2680 h 3080"/>
                  <a:gd name="T58" fmla="*/ 976 w 3136"/>
                  <a:gd name="T59" fmla="*/ 3080 h 3080"/>
                  <a:gd name="T60" fmla="*/ 255 w 3136"/>
                  <a:gd name="T61" fmla="*/ 2915 h 3080"/>
                  <a:gd name="T62" fmla="*/ 110 w 3136"/>
                  <a:gd name="T63" fmla="*/ 2435 h 3080"/>
                  <a:gd name="T64" fmla="*/ 50 w 3136"/>
                  <a:gd name="T65" fmla="*/ 2137 h 3080"/>
                  <a:gd name="T66" fmla="*/ 27 w 3136"/>
                  <a:gd name="T67" fmla="*/ 1600 h 3080"/>
                  <a:gd name="T68" fmla="*/ 143 w 3136"/>
                  <a:gd name="T69" fmla="*/ 622 h 308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3136"/>
                  <a:gd name="T106" fmla="*/ 0 h 3080"/>
                  <a:gd name="T107" fmla="*/ 3136 w 3136"/>
                  <a:gd name="T108" fmla="*/ 3080 h 3080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3136" h="3080">
                    <a:moveTo>
                      <a:pt x="225" y="0"/>
                    </a:moveTo>
                    <a:lnTo>
                      <a:pt x="953" y="97"/>
                    </a:lnTo>
                    <a:lnTo>
                      <a:pt x="1123" y="157"/>
                    </a:lnTo>
                    <a:lnTo>
                      <a:pt x="1216" y="203"/>
                    </a:lnTo>
                    <a:lnTo>
                      <a:pt x="1308" y="292"/>
                    </a:lnTo>
                    <a:lnTo>
                      <a:pt x="1405" y="404"/>
                    </a:lnTo>
                    <a:lnTo>
                      <a:pt x="1256" y="562"/>
                    </a:lnTo>
                    <a:lnTo>
                      <a:pt x="1123" y="697"/>
                    </a:lnTo>
                    <a:lnTo>
                      <a:pt x="945" y="890"/>
                    </a:lnTo>
                    <a:lnTo>
                      <a:pt x="818" y="1078"/>
                    </a:lnTo>
                    <a:lnTo>
                      <a:pt x="708" y="1255"/>
                    </a:lnTo>
                    <a:lnTo>
                      <a:pt x="627" y="1448"/>
                    </a:lnTo>
                    <a:lnTo>
                      <a:pt x="436" y="1753"/>
                    </a:lnTo>
                    <a:lnTo>
                      <a:pt x="555" y="1848"/>
                    </a:lnTo>
                    <a:lnTo>
                      <a:pt x="602" y="1885"/>
                    </a:lnTo>
                    <a:lnTo>
                      <a:pt x="640" y="1927"/>
                    </a:lnTo>
                    <a:lnTo>
                      <a:pt x="670" y="1987"/>
                    </a:lnTo>
                    <a:lnTo>
                      <a:pt x="695" y="2052"/>
                    </a:lnTo>
                    <a:lnTo>
                      <a:pt x="712" y="2103"/>
                    </a:lnTo>
                    <a:lnTo>
                      <a:pt x="758" y="2153"/>
                    </a:lnTo>
                    <a:lnTo>
                      <a:pt x="805" y="2168"/>
                    </a:lnTo>
                    <a:lnTo>
                      <a:pt x="851" y="2165"/>
                    </a:lnTo>
                    <a:lnTo>
                      <a:pt x="930" y="2160"/>
                    </a:lnTo>
                    <a:lnTo>
                      <a:pt x="990" y="2153"/>
                    </a:lnTo>
                    <a:lnTo>
                      <a:pt x="1055" y="2155"/>
                    </a:lnTo>
                    <a:lnTo>
                      <a:pt x="1103" y="2172"/>
                    </a:lnTo>
                    <a:lnTo>
                      <a:pt x="1138" y="2172"/>
                    </a:lnTo>
                    <a:lnTo>
                      <a:pt x="1800" y="2475"/>
                    </a:lnTo>
                    <a:lnTo>
                      <a:pt x="1873" y="2506"/>
                    </a:lnTo>
                    <a:lnTo>
                      <a:pt x="1941" y="2518"/>
                    </a:lnTo>
                    <a:lnTo>
                      <a:pt x="2008" y="2473"/>
                    </a:lnTo>
                    <a:lnTo>
                      <a:pt x="2036" y="2433"/>
                    </a:lnTo>
                    <a:lnTo>
                      <a:pt x="2516" y="1452"/>
                    </a:lnTo>
                    <a:lnTo>
                      <a:pt x="2634" y="1500"/>
                    </a:lnTo>
                    <a:lnTo>
                      <a:pt x="2791" y="1547"/>
                    </a:lnTo>
                    <a:lnTo>
                      <a:pt x="2908" y="1637"/>
                    </a:lnTo>
                    <a:lnTo>
                      <a:pt x="3011" y="1778"/>
                    </a:lnTo>
                    <a:lnTo>
                      <a:pt x="3078" y="1902"/>
                    </a:lnTo>
                    <a:lnTo>
                      <a:pt x="3130" y="2015"/>
                    </a:lnTo>
                    <a:lnTo>
                      <a:pt x="3134" y="2058"/>
                    </a:lnTo>
                    <a:lnTo>
                      <a:pt x="3136" y="2083"/>
                    </a:lnTo>
                    <a:lnTo>
                      <a:pt x="3084" y="2110"/>
                    </a:lnTo>
                    <a:lnTo>
                      <a:pt x="2956" y="2172"/>
                    </a:lnTo>
                    <a:lnTo>
                      <a:pt x="2939" y="2193"/>
                    </a:lnTo>
                    <a:lnTo>
                      <a:pt x="2358" y="2330"/>
                    </a:lnTo>
                    <a:lnTo>
                      <a:pt x="2281" y="2355"/>
                    </a:lnTo>
                    <a:lnTo>
                      <a:pt x="2246" y="2380"/>
                    </a:lnTo>
                    <a:lnTo>
                      <a:pt x="2194" y="2427"/>
                    </a:lnTo>
                    <a:lnTo>
                      <a:pt x="2136" y="2585"/>
                    </a:lnTo>
                    <a:lnTo>
                      <a:pt x="2101" y="2647"/>
                    </a:lnTo>
                    <a:lnTo>
                      <a:pt x="2048" y="2705"/>
                    </a:lnTo>
                    <a:lnTo>
                      <a:pt x="1978" y="2743"/>
                    </a:lnTo>
                    <a:lnTo>
                      <a:pt x="1883" y="2740"/>
                    </a:lnTo>
                    <a:lnTo>
                      <a:pt x="1816" y="2738"/>
                    </a:lnTo>
                    <a:lnTo>
                      <a:pt x="1285" y="2637"/>
                    </a:lnTo>
                    <a:lnTo>
                      <a:pt x="1225" y="2635"/>
                    </a:lnTo>
                    <a:lnTo>
                      <a:pt x="1168" y="2650"/>
                    </a:lnTo>
                    <a:lnTo>
                      <a:pt x="1140" y="2680"/>
                    </a:lnTo>
                    <a:lnTo>
                      <a:pt x="1118" y="2728"/>
                    </a:lnTo>
                    <a:lnTo>
                      <a:pt x="976" y="3080"/>
                    </a:lnTo>
                    <a:lnTo>
                      <a:pt x="695" y="3012"/>
                    </a:lnTo>
                    <a:lnTo>
                      <a:pt x="255" y="2915"/>
                    </a:lnTo>
                    <a:lnTo>
                      <a:pt x="255" y="2910"/>
                    </a:lnTo>
                    <a:lnTo>
                      <a:pt x="110" y="2435"/>
                    </a:lnTo>
                    <a:lnTo>
                      <a:pt x="63" y="2300"/>
                    </a:lnTo>
                    <a:lnTo>
                      <a:pt x="50" y="2137"/>
                    </a:lnTo>
                    <a:lnTo>
                      <a:pt x="0" y="1852"/>
                    </a:lnTo>
                    <a:lnTo>
                      <a:pt x="27" y="1600"/>
                    </a:lnTo>
                    <a:lnTo>
                      <a:pt x="27" y="1597"/>
                    </a:lnTo>
                    <a:lnTo>
                      <a:pt x="143" y="622"/>
                    </a:lnTo>
                    <a:lnTo>
                      <a:pt x="225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44" name="Freeform 14"/>
              <p:cNvSpPr>
                <a:spLocks/>
              </p:cNvSpPr>
              <p:nvPr/>
            </p:nvSpPr>
            <p:spPr bwMode="auto">
              <a:xfrm>
                <a:off x="4645" y="1777"/>
                <a:ext cx="276" cy="297"/>
              </a:xfrm>
              <a:custGeom>
                <a:avLst/>
                <a:gdLst>
                  <a:gd name="T0" fmla="*/ 782 w 1378"/>
                  <a:gd name="T1" fmla="*/ 0 h 1485"/>
                  <a:gd name="T2" fmla="*/ 1015 w 1378"/>
                  <a:gd name="T3" fmla="*/ 197 h 1485"/>
                  <a:gd name="T4" fmla="*/ 1170 w 1378"/>
                  <a:gd name="T5" fmla="*/ 302 h 1485"/>
                  <a:gd name="T6" fmla="*/ 1315 w 1378"/>
                  <a:gd name="T7" fmla="*/ 394 h 1485"/>
                  <a:gd name="T8" fmla="*/ 1378 w 1378"/>
                  <a:gd name="T9" fmla="*/ 419 h 1485"/>
                  <a:gd name="T10" fmla="*/ 898 w 1378"/>
                  <a:gd name="T11" fmla="*/ 1400 h 1485"/>
                  <a:gd name="T12" fmla="*/ 870 w 1378"/>
                  <a:gd name="T13" fmla="*/ 1440 h 1485"/>
                  <a:gd name="T14" fmla="*/ 803 w 1378"/>
                  <a:gd name="T15" fmla="*/ 1485 h 1485"/>
                  <a:gd name="T16" fmla="*/ 735 w 1378"/>
                  <a:gd name="T17" fmla="*/ 1473 h 1485"/>
                  <a:gd name="T18" fmla="*/ 662 w 1378"/>
                  <a:gd name="T19" fmla="*/ 1442 h 1485"/>
                  <a:gd name="T20" fmla="*/ 0 w 1378"/>
                  <a:gd name="T21" fmla="*/ 1139 h 1485"/>
                  <a:gd name="T22" fmla="*/ 5 w 1378"/>
                  <a:gd name="T23" fmla="*/ 1139 h 1485"/>
                  <a:gd name="T24" fmla="*/ 35 w 1378"/>
                  <a:gd name="T25" fmla="*/ 1082 h 1485"/>
                  <a:gd name="T26" fmla="*/ 80 w 1378"/>
                  <a:gd name="T27" fmla="*/ 1019 h 1485"/>
                  <a:gd name="T28" fmla="*/ 120 w 1378"/>
                  <a:gd name="T29" fmla="*/ 969 h 1485"/>
                  <a:gd name="T30" fmla="*/ 433 w 1378"/>
                  <a:gd name="T31" fmla="*/ 612 h 1485"/>
                  <a:gd name="T32" fmla="*/ 330 w 1378"/>
                  <a:gd name="T33" fmla="*/ 502 h 1485"/>
                  <a:gd name="T34" fmla="*/ 782 w 1378"/>
                  <a:gd name="T35" fmla="*/ 0 h 148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378"/>
                  <a:gd name="T55" fmla="*/ 0 h 1485"/>
                  <a:gd name="T56" fmla="*/ 1378 w 1378"/>
                  <a:gd name="T57" fmla="*/ 1485 h 148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378" h="1485">
                    <a:moveTo>
                      <a:pt x="782" y="0"/>
                    </a:moveTo>
                    <a:lnTo>
                      <a:pt x="1015" y="197"/>
                    </a:lnTo>
                    <a:lnTo>
                      <a:pt x="1170" y="302"/>
                    </a:lnTo>
                    <a:lnTo>
                      <a:pt x="1315" y="394"/>
                    </a:lnTo>
                    <a:lnTo>
                      <a:pt x="1378" y="419"/>
                    </a:lnTo>
                    <a:lnTo>
                      <a:pt x="898" y="1400"/>
                    </a:lnTo>
                    <a:lnTo>
                      <a:pt x="870" y="1440"/>
                    </a:lnTo>
                    <a:lnTo>
                      <a:pt x="803" y="1485"/>
                    </a:lnTo>
                    <a:lnTo>
                      <a:pt x="735" y="1473"/>
                    </a:lnTo>
                    <a:lnTo>
                      <a:pt x="662" y="1442"/>
                    </a:lnTo>
                    <a:lnTo>
                      <a:pt x="0" y="1139"/>
                    </a:lnTo>
                    <a:lnTo>
                      <a:pt x="5" y="1139"/>
                    </a:lnTo>
                    <a:lnTo>
                      <a:pt x="35" y="1082"/>
                    </a:lnTo>
                    <a:lnTo>
                      <a:pt x="80" y="1019"/>
                    </a:lnTo>
                    <a:lnTo>
                      <a:pt x="120" y="969"/>
                    </a:lnTo>
                    <a:lnTo>
                      <a:pt x="433" y="612"/>
                    </a:lnTo>
                    <a:lnTo>
                      <a:pt x="330" y="502"/>
                    </a:lnTo>
                    <a:lnTo>
                      <a:pt x="782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45" name="Freeform 15"/>
              <p:cNvSpPr>
                <a:spLocks/>
              </p:cNvSpPr>
              <p:nvPr/>
            </p:nvSpPr>
            <p:spPr bwMode="auto">
              <a:xfrm>
                <a:off x="4322" y="711"/>
                <a:ext cx="237" cy="258"/>
              </a:xfrm>
              <a:custGeom>
                <a:avLst/>
                <a:gdLst>
                  <a:gd name="T0" fmla="*/ 1183 w 1183"/>
                  <a:gd name="T1" fmla="*/ 0 h 1290"/>
                  <a:gd name="T2" fmla="*/ 1110 w 1183"/>
                  <a:gd name="T3" fmla="*/ 660 h 1290"/>
                  <a:gd name="T4" fmla="*/ 1110 w 1183"/>
                  <a:gd name="T5" fmla="*/ 665 h 1290"/>
                  <a:gd name="T6" fmla="*/ 1048 w 1183"/>
                  <a:gd name="T7" fmla="*/ 1275 h 1290"/>
                  <a:gd name="T8" fmla="*/ 1046 w 1183"/>
                  <a:gd name="T9" fmla="*/ 1290 h 1290"/>
                  <a:gd name="T10" fmla="*/ 0 w 1183"/>
                  <a:gd name="T11" fmla="*/ 736 h 1290"/>
                  <a:gd name="T12" fmla="*/ 4 w 1183"/>
                  <a:gd name="T13" fmla="*/ 732 h 1290"/>
                  <a:gd name="T14" fmla="*/ 593 w 1183"/>
                  <a:gd name="T15" fmla="*/ 277 h 1290"/>
                  <a:gd name="T16" fmla="*/ 650 w 1183"/>
                  <a:gd name="T17" fmla="*/ 223 h 1290"/>
                  <a:gd name="T18" fmla="*/ 691 w 1183"/>
                  <a:gd name="T19" fmla="*/ 182 h 1290"/>
                  <a:gd name="T20" fmla="*/ 735 w 1183"/>
                  <a:gd name="T21" fmla="*/ 128 h 1290"/>
                  <a:gd name="T22" fmla="*/ 783 w 1183"/>
                  <a:gd name="T23" fmla="*/ 97 h 1290"/>
                  <a:gd name="T24" fmla="*/ 845 w 1183"/>
                  <a:gd name="T25" fmla="*/ 90 h 1290"/>
                  <a:gd name="T26" fmla="*/ 932 w 1183"/>
                  <a:gd name="T27" fmla="*/ 99 h 1290"/>
                  <a:gd name="T28" fmla="*/ 963 w 1183"/>
                  <a:gd name="T29" fmla="*/ 110 h 1290"/>
                  <a:gd name="T30" fmla="*/ 1183 w 1183"/>
                  <a:gd name="T31" fmla="*/ 0 h 1290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183"/>
                  <a:gd name="T49" fmla="*/ 0 h 1290"/>
                  <a:gd name="T50" fmla="*/ 1183 w 1183"/>
                  <a:gd name="T51" fmla="*/ 1290 h 1290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183" h="1290">
                    <a:moveTo>
                      <a:pt x="1183" y="0"/>
                    </a:moveTo>
                    <a:lnTo>
                      <a:pt x="1110" y="660"/>
                    </a:lnTo>
                    <a:lnTo>
                      <a:pt x="1110" y="665"/>
                    </a:lnTo>
                    <a:lnTo>
                      <a:pt x="1048" y="1275"/>
                    </a:lnTo>
                    <a:lnTo>
                      <a:pt x="1046" y="1290"/>
                    </a:lnTo>
                    <a:lnTo>
                      <a:pt x="0" y="736"/>
                    </a:lnTo>
                    <a:lnTo>
                      <a:pt x="4" y="732"/>
                    </a:lnTo>
                    <a:lnTo>
                      <a:pt x="593" y="277"/>
                    </a:lnTo>
                    <a:lnTo>
                      <a:pt x="650" y="223"/>
                    </a:lnTo>
                    <a:lnTo>
                      <a:pt x="691" y="182"/>
                    </a:lnTo>
                    <a:lnTo>
                      <a:pt x="735" y="128"/>
                    </a:lnTo>
                    <a:lnTo>
                      <a:pt x="783" y="97"/>
                    </a:lnTo>
                    <a:lnTo>
                      <a:pt x="845" y="90"/>
                    </a:lnTo>
                    <a:lnTo>
                      <a:pt x="932" y="99"/>
                    </a:lnTo>
                    <a:lnTo>
                      <a:pt x="963" y="110"/>
                    </a:lnTo>
                    <a:lnTo>
                      <a:pt x="1183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46" name="Freeform 16"/>
              <p:cNvSpPr>
                <a:spLocks/>
              </p:cNvSpPr>
              <p:nvPr/>
            </p:nvSpPr>
            <p:spPr bwMode="auto">
              <a:xfrm>
                <a:off x="4005" y="594"/>
                <a:ext cx="566" cy="402"/>
              </a:xfrm>
              <a:custGeom>
                <a:avLst/>
                <a:gdLst>
                  <a:gd name="T0" fmla="*/ 2744 w 2831"/>
                  <a:gd name="T1" fmla="*/ 0 h 2010"/>
                  <a:gd name="T2" fmla="*/ 2831 w 2831"/>
                  <a:gd name="T3" fmla="*/ 74 h 2010"/>
                  <a:gd name="T4" fmla="*/ 2769 w 2831"/>
                  <a:gd name="T5" fmla="*/ 585 h 2010"/>
                  <a:gd name="T6" fmla="*/ 2549 w 2831"/>
                  <a:gd name="T7" fmla="*/ 695 h 2010"/>
                  <a:gd name="T8" fmla="*/ 2518 w 2831"/>
                  <a:gd name="T9" fmla="*/ 684 h 2010"/>
                  <a:gd name="T10" fmla="*/ 2431 w 2831"/>
                  <a:gd name="T11" fmla="*/ 675 h 2010"/>
                  <a:gd name="T12" fmla="*/ 2369 w 2831"/>
                  <a:gd name="T13" fmla="*/ 682 h 2010"/>
                  <a:gd name="T14" fmla="*/ 2321 w 2831"/>
                  <a:gd name="T15" fmla="*/ 713 h 2010"/>
                  <a:gd name="T16" fmla="*/ 2277 w 2831"/>
                  <a:gd name="T17" fmla="*/ 767 h 2010"/>
                  <a:gd name="T18" fmla="*/ 2236 w 2831"/>
                  <a:gd name="T19" fmla="*/ 808 h 2010"/>
                  <a:gd name="T20" fmla="*/ 2179 w 2831"/>
                  <a:gd name="T21" fmla="*/ 862 h 2010"/>
                  <a:gd name="T22" fmla="*/ 1590 w 2831"/>
                  <a:gd name="T23" fmla="*/ 1317 h 2010"/>
                  <a:gd name="T24" fmla="*/ 1586 w 2831"/>
                  <a:gd name="T25" fmla="*/ 1321 h 2010"/>
                  <a:gd name="T26" fmla="*/ 726 w 2831"/>
                  <a:gd name="T27" fmla="*/ 2010 h 2010"/>
                  <a:gd name="T28" fmla="*/ 633 w 2831"/>
                  <a:gd name="T29" fmla="*/ 1945 h 2010"/>
                  <a:gd name="T30" fmla="*/ 521 w 2831"/>
                  <a:gd name="T31" fmla="*/ 1863 h 2010"/>
                  <a:gd name="T32" fmla="*/ 0 w 2831"/>
                  <a:gd name="T33" fmla="*/ 1480 h 2010"/>
                  <a:gd name="T34" fmla="*/ 494 w 2831"/>
                  <a:gd name="T35" fmla="*/ 1211 h 2010"/>
                  <a:gd name="T36" fmla="*/ 641 w 2831"/>
                  <a:gd name="T37" fmla="*/ 1135 h 2010"/>
                  <a:gd name="T38" fmla="*/ 2744 w 2831"/>
                  <a:gd name="T39" fmla="*/ 0 h 201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2831"/>
                  <a:gd name="T61" fmla="*/ 0 h 2010"/>
                  <a:gd name="T62" fmla="*/ 2831 w 2831"/>
                  <a:gd name="T63" fmla="*/ 2010 h 2010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2831" h="2010">
                    <a:moveTo>
                      <a:pt x="2744" y="0"/>
                    </a:moveTo>
                    <a:lnTo>
                      <a:pt x="2831" y="74"/>
                    </a:lnTo>
                    <a:lnTo>
                      <a:pt x="2769" y="585"/>
                    </a:lnTo>
                    <a:lnTo>
                      <a:pt x="2549" y="695"/>
                    </a:lnTo>
                    <a:lnTo>
                      <a:pt x="2518" y="684"/>
                    </a:lnTo>
                    <a:lnTo>
                      <a:pt x="2431" y="675"/>
                    </a:lnTo>
                    <a:lnTo>
                      <a:pt x="2369" y="682"/>
                    </a:lnTo>
                    <a:lnTo>
                      <a:pt x="2321" y="713"/>
                    </a:lnTo>
                    <a:lnTo>
                      <a:pt x="2277" y="767"/>
                    </a:lnTo>
                    <a:lnTo>
                      <a:pt x="2236" y="808"/>
                    </a:lnTo>
                    <a:lnTo>
                      <a:pt x="2179" y="862"/>
                    </a:lnTo>
                    <a:lnTo>
                      <a:pt x="1590" y="1317"/>
                    </a:lnTo>
                    <a:lnTo>
                      <a:pt x="1586" y="1321"/>
                    </a:lnTo>
                    <a:lnTo>
                      <a:pt x="726" y="2010"/>
                    </a:lnTo>
                    <a:lnTo>
                      <a:pt x="633" y="1945"/>
                    </a:lnTo>
                    <a:lnTo>
                      <a:pt x="521" y="1863"/>
                    </a:lnTo>
                    <a:lnTo>
                      <a:pt x="0" y="1480"/>
                    </a:lnTo>
                    <a:lnTo>
                      <a:pt x="494" y="1211"/>
                    </a:lnTo>
                    <a:lnTo>
                      <a:pt x="641" y="1135"/>
                    </a:lnTo>
                    <a:lnTo>
                      <a:pt x="2744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47" name="Freeform 17"/>
              <p:cNvSpPr>
                <a:spLocks/>
              </p:cNvSpPr>
              <p:nvPr/>
            </p:nvSpPr>
            <p:spPr bwMode="auto">
              <a:xfrm>
                <a:off x="4150" y="858"/>
                <a:ext cx="382" cy="351"/>
              </a:xfrm>
              <a:custGeom>
                <a:avLst/>
                <a:gdLst>
                  <a:gd name="T0" fmla="*/ 860 w 1906"/>
                  <a:gd name="T1" fmla="*/ 0 h 1754"/>
                  <a:gd name="T2" fmla="*/ 1906 w 1906"/>
                  <a:gd name="T3" fmla="*/ 554 h 1754"/>
                  <a:gd name="T4" fmla="*/ 1818 w 1906"/>
                  <a:gd name="T5" fmla="*/ 1269 h 1754"/>
                  <a:gd name="T6" fmla="*/ 1520 w 1906"/>
                  <a:gd name="T7" fmla="*/ 1737 h 1754"/>
                  <a:gd name="T8" fmla="*/ 1455 w 1906"/>
                  <a:gd name="T9" fmla="*/ 1754 h 1754"/>
                  <a:gd name="T10" fmla="*/ 1458 w 1906"/>
                  <a:gd name="T11" fmla="*/ 1734 h 1754"/>
                  <a:gd name="T12" fmla="*/ 0 w 1906"/>
                  <a:gd name="T13" fmla="*/ 689 h 1754"/>
                  <a:gd name="T14" fmla="*/ 860 w 1906"/>
                  <a:gd name="T15" fmla="*/ 0 h 175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906"/>
                  <a:gd name="T25" fmla="*/ 0 h 1754"/>
                  <a:gd name="T26" fmla="*/ 1906 w 1906"/>
                  <a:gd name="T27" fmla="*/ 1754 h 175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906" h="1754">
                    <a:moveTo>
                      <a:pt x="860" y="0"/>
                    </a:moveTo>
                    <a:lnTo>
                      <a:pt x="1906" y="554"/>
                    </a:lnTo>
                    <a:lnTo>
                      <a:pt x="1818" y="1269"/>
                    </a:lnTo>
                    <a:lnTo>
                      <a:pt x="1520" y="1737"/>
                    </a:lnTo>
                    <a:lnTo>
                      <a:pt x="1455" y="1754"/>
                    </a:lnTo>
                    <a:lnTo>
                      <a:pt x="1458" y="1734"/>
                    </a:lnTo>
                    <a:lnTo>
                      <a:pt x="0" y="689"/>
                    </a:lnTo>
                    <a:lnTo>
                      <a:pt x="86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48" name="Freeform 18"/>
              <p:cNvSpPr>
                <a:spLocks/>
              </p:cNvSpPr>
              <p:nvPr/>
            </p:nvSpPr>
            <p:spPr bwMode="auto">
              <a:xfrm>
                <a:off x="3989" y="967"/>
                <a:ext cx="472" cy="412"/>
              </a:xfrm>
              <a:custGeom>
                <a:avLst/>
                <a:gdLst>
                  <a:gd name="T0" fmla="*/ 600 w 2356"/>
                  <a:gd name="T1" fmla="*/ 0 h 2064"/>
                  <a:gd name="T2" fmla="*/ 712 w 2356"/>
                  <a:gd name="T3" fmla="*/ 82 h 2064"/>
                  <a:gd name="T4" fmla="*/ 805 w 2356"/>
                  <a:gd name="T5" fmla="*/ 147 h 2064"/>
                  <a:gd name="T6" fmla="*/ 2263 w 2356"/>
                  <a:gd name="T7" fmla="*/ 1192 h 2064"/>
                  <a:gd name="T8" fmla="*/ 2260 w 2356"/>
                  <a:gd name="T9" fmla="*/ 1212 h 2064"/>
                  <a:gd name="T10" fmla="*/ 2235 w 2356"/>
                  <a:gd name="T11" fmla="*/ 1472 h 2064"/>
                  <a:gd name="T12" fmla="*/ 2186 w 2356"/>
                  <a:gd name="T13" fmla="*/ 1655 h 2064"/>
                  <a:gd name="T14" fmla="*/ 2186 w 2356"/>
                  <a:gd name="T15" fmla="*/ 1717 h 2064"/>
                  <a:gd name="T16" fmla="*/ 2190 w 2356"/>
                  <a:gd name="T17" fmla="*/ 1765 h 2064"/>
                  <a:gd name="T18" fmla="*/ 2208 w 2356"/>
                  <a:gd name="T19" fmla="*/ 1819 h 2064"/>
                  <a:gd name="T20" fmla="*/ 2230 w 2356"/>
                  <a:gd name="T21" fmla="*/ 1857 h 2064"/>
                  <a:gd name="T22" fmla="*/ 2267 w 2356"/>
                  <a:gd name="T23" fmla="*/ 1907 h 2064"/>
                  <a:gd name="T24" fmla="*/ 2310 w 2356"/>
                  <a:gd name="T25" fmla="*/ 1952 h 2064"/>
                  <a:gd name="T26" fmla="*/ 2327 w 2356"/>
                  <a:gd name="T27" fmla="*/ 1997 h 2064"/>
                  <a:gd name="T28" fmla="*/ 2352 w 2356"/>
                  <a:gd name="T29" fmla="*/ 2060 h 2064"/>
                  <a:gd name="T30" fmla="*/ 2356 w 2356"/>
                  <a:gd name="T31" fmla="*/ 2064 h 2064"/>
                  <a:gd name="T32" fmla="*/ 567 w 2356"/>
                  <a:gd name="T33" fmla="*/ 1797 h 2064"/>
                  <a:gd name="T34" fmla="*/ 430 w 2356"/>
                  <a:gd name="T35" fmla="*/ 1450 h 2064"/>
                  <a:gd name="T36" fmla="*/ 422 w 2356"/>
                  <a:gd name="T37" fmla="*/ 1440 h 2064"/>
                  <a:gd name="T38" fmla="*/ 0 w 2356"/>
                  <a:gd name="T39" fmla="*/ 627 h 2064"/>
                  <a:gd name="T40" fmla="*/ 600 w 2356"/>
                  <a:gd name="T41" fmla="*/ 0 h 2064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2356"/>
                  <a:gd name="T64" fmla="*/ 0 h 2064"/>
                  <a:gd name="T65" fmla="*/ 2356 w 2356"/>
                  <a:gd name="T66" fmla="*/ 2064 h 2064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2356" h="2064">
                    <a:moveTo>
                      <a:pt x="600" y="0"/>
                    </a:moveTo>
                    <a:lnTo>
                      <a:pt x="712" y="82"/>
                    </a:lnTo>
                    <a:lnTo>
                      <a:pt x="805" y="147"/>
                    </a:lnTo>
                    <a:lnTo>
                      <a:pt x="2263" y="1192"/>
                    </a:lnTo>
                    <a:lnTo>
                      <a:pt x="2260" y="1212"/>
                    </a:lnTo>
                    <a:lnTo>
                      <a:pt x="2235" y="1472"/>
                    </a:lnTo>
                    <a:lnTo>
                      <a:pt x="2186" y="1655"/>
                    </a:lnTo>
                    <a:lnTo>
                      <a:pt x="2186" y="1717"/>
                    </a:lnTo>
                    <a:lnTo>
                      <a:pt x="2190" y="1765"/>
                    </a:lnTo>
                    <a:lnTo>
                      <a:pt x="2208" y="1819"/>
                    </a:lnTo>
                    <a:lnTo>
                      <a:pt x="2230" y="1857"/>
                    </a:lnTo>
                    <a:lnTo>
                      <a:pt x="2267" y="1907"/>
                    </a:lnTo>
                    <a:lnTo>
                      <a:pt x="2310" y="1952"/>
                    </a:lnTo>
                    <a:lnTo>
                      <a:pt x="2327" y="1997"/>
                    </a:lnTo>
                    <a:lnTo>
                      <a:pt x="2352" y="2060"/>
                    </a:lnTo>
                    <a:lnTo>
                      <a:pt x="2356" y="2064"/>
                    </a:lnTo>
                    <a:lnTo>
                      <a:pt x="567" y="1797"/>
                    </a:lnTo>
                    <a:lnTo>
                      <a:pt x="430" y="1450"/>
                    </a:lnTo>
                    <a:lnTo>
                      <a:pt x="422" y="1440"/>
                    </a:lnTo>
                    <a:lnTo>
                      <a:pt x="0" y="627"/>
                    </a:lnTo>
                    <a:lnTo>
                      <a:pt x="60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49" name="Freeform 19"/>
              <p:cNvSpPr>
                <a:spLocks/>
              </p:cNvSpPr>
              <p:nvPr/>
            </p:nvSpPr>
            <p:spPr bwMode="auto">
              <a:xfrm>
                <a:off x="4180" y="2286"/>
                <a:ext cx="194" cy="173"/>
              </a:xfrm>
              <a:custGeom>
                <a:avLst/>
                <a:gdLst>
                  <a:gd name="T0" fmla="*/ 287 w 967"/>
                  <a:gd name="T1" fmla="*/ 30 h 866"/>
                  <a:gd name="T2" fmla="*/ 967 w 967"/>
                  <a:gd name="T3" fmla="*/ 0 h 866"/>
                  <a:gd name="T4" fmla="*/ 824 w 967"/>
                  <a:gd name="T5" fmla="*/ 866 h 866"/>
                  <a:gd name="T6" fmla="*/ 0 w 967"/>
                  <a:gd name="T7" fmla="*/ 847 h 866"/>
                  <a:gd name="T8" fmla="*/ 0 w 967"/>
                  <a:gd name="T9" fmla="*/ 845 h 866"/>
                  <a:gd name="T10" fmla="*/ 20 w 967"/>
                  <a:gd name="T11" fmla="*/ 617 h 866"/>
                  <a:gd name="T12" fmla="*/ 40 w 967"/>
                  <a:gd name="T13" fmla="*/ 545 h 866"/>
                  <a:gd name="T14" fmla="*/ 70 w 967"/>
                  <a:gd name="T15" fmla="*/ 488 h 866"/>
                  <a:gd name="T16" fmla="*/ 160 w 967"/>
                  <a:gd name="T17" fmla="*/ 385 h 866"/>
                  <a:gd name="T18" fmla="*/ 225 w 967"/>
                  <a:gd name="T19" fmla="*/ 315 h 866"/>
                  <a:gd name="T20" fmla="*/ 268 w 967"/>
                  <a:gd name="T21" fmla="*/ 258 h 866"/>
                  <a:gd name="T22" fmla="*/ 303 w 967"/>
                  <a:gd name="T23" fmla="*/ 173 h 866"/>
                  <a:gd name="T24" fmla="*/ 307 w 967"/>
                  <a:gd name="T25" fmla="*/ 105 h 866"/>
                  <a:gd name="T26" fmla="*/ 290 w 967"/>
                  <a:gd name="T27" fmla="*/ 34 h 866"/>
                  <a:gd name="T28" fmla="*/ 287 w 967"/>
                  <a:gd name="T29" fmla="*/ 30 h 86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967"/>
                  <a:gd name="T46" fmla="*/ 0 h 866"/>
                  <a:gd name="T47" fmla="*/ 967 w 967"/>
                  <a:gd name="T48" fmla="*/ 866 h 86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967" h="866">
                    <a:moveTo>
                      <a:pt x="287" y="30"/>
                    </a:moveTo>
                    <a:lnTo>
                      <a:pt x="967" y="0"/>
                    </a:lnTo>
                    <a:lnTo>
                      <a:pt x="824" y="866"/>
                    </a:lnTo>
                    <a:lnTo>
                      <a:pt x="0" y="847"/>
                    </a:lnTo>
                    <a:lnTo>
                      <a:pt x="0" y="845"/>
                    </a:lnTo>
                    <a:lnTo>
                      <a:pt x="20" y="617"/>
                    </a:lnTo>
                    <a:lnTo>
                      <a:pt x="40" y="545"/>
                    </a:lnTo>
                    <a:lnTo>
                      <a:pt x="70" y="488"/>
                    </a:lnTo>
                    <a:lnTo>
                      <a:pt x="160" y="385"/>
                    </a:lnTo>
                    <a:lnTo>
                      <a:pt x="225" y="315"/>
                    </a:lnTo>
                    <a:lnTo>
                      <a:pt x="268" y="258"/>
                    </a:lnTo>
                    <a:lnTo>
                      <a:pt x="303" y="173"/>
                    </a:lnTo>
                    <a:lnTo>
                      <a:pt x="307" y="105"/>
                    </a:lnTo>
                    <a:lnTo>
                      <a:pt x="290" y="34"/>
                    </a:lnTo>
                    <a:lnTo>
                      <a:pt x="287" y="3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50" name="Freeform 20"/>
              <p:cNvSpPr>
                <a:spLocks/>
              </p:cNvSpPr>
              <p:nvPr/>
            </p:nvSpPr>
            <p:spPr bwMode="auto">
              <a:xfrm>
                <a:off x="4046" y="1502"/>
                <a:ext cx="71" cy="148"/>
              </a:xfrm>
              <a:custGeom>
                <a:avLst/>
                <a:gdLst>
                  <a:gd name="T0" fmla="*/ 72 w 352"/>
                  <a:gd name="T1" fmla="*/ 0 h 740"/>
                  <a:gd name="T2" fmla="*/ 352 w 352"/>
                  <a:gd name="T3" fmla="*/ 35 h 740"/>
                  <a:gd name="T4" fmla="*/ 262 w 352"/>
                  <a:gd name="T5" fmla="*/ 740 h 740"/>
                  <a:gd name="T6" fmla="*/ 0 w 352"/>
                  <a:gd name="T7" fmla="*/ 707 h 740"/>
                  <a:gd name="T8" fmla="*/ 72 w 352"/>
                  <a:gd name="T9" fmla="*/ 0 h 7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2"/>
                  <a:gd name="T16" fmla="*/ 0 h 740"/>
                  <a:gd name="T17" fmla="*/ 352 w 352"/>
                  <a:gd name="T18" fmla="*/ 740 h 7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2" h="740">
                    <a:moveTo>
                      <a:pt x="72" y="0"/>
                    </a:moveTo>
                    <a:lnTo>
                      <a:pt x="352" y="35"/>
                    </a:lnTo>
                    <a:lnTo>
                      <a:pt x="262" y="740"/>
                    </a:lnTo>
                    <a:lnTo>
                      <a:pt x="0" y="707"/>
                    </a:lnTo>
                    <a:lnTo>
                      <a:pt x="72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51" name="Freeform 21"/>
              <p:cNvSpPr>
                <a:spLocks/>
              </p:cNvSpPr>
              <p:nvPr/>
            </p:nvSpPr>
            <p:spPr bwMode="auto">
              <a:xfrm>
                <a:off x="4110" y="1403"/>
                <a:ext cx="352" cy="135"/>
              </a:xfrm>
              <a:custGeom>
                <a:avLst/>
                <a:gdLst>
                  <a:gd name="T0" fmla="*/ 0 w 1761"/>
                  <a:gd name="T1" fmla="*/ 0 h 675"/>
                  <a:gd name="T2" fmla="*/ 88 w 1761"/>
                  <a:gd name="T3" fmla="*/ 11 h 675"/>
                  <a:gd name="T4" fmla="*/ 388 w 1761"/>
                  <a:gd name="T5" fmla="*/ 56 h 675"/>
                  <a:gd name="T6" fmla="*/ 430 w 1761"/>
                  <a:gd name="T7" fmla="*/ 90 h 675"/>
                  <a:gd name="T8" fmla="*/ 663 w 1761"/>
                  <a:gd name="T9" fmla="*/ 125 h 675"/>
                  <a:gd name="T10" fmla="*/ 1761 w 1761"/>
                  <a:gd name="T11" fmla="*/ 248 h 675"/>
                  <a:gd name="T12" fmla="*/ 1711 w 1761"/>
                  <a:gd name="T13" fmla="*/ 675 h 675"/>
                  <a:gd name="T14" fmla="*/ 268 w 1761"/>
                  <a:gd name="T15" fmla="*/ 415 h 675"/>
                  <a:gd name="T16" fmla="*/ 141 w 1761"/>
                  <a:gd name="T17" fmla="*/ 175 h 675"/>
                  <a:gd name="T18" fmla="*/ 88 w 1761"/>
                  <a:gd name="T19" fmla="*/ 193 h 675"/>
                  <a:gd name="T20" fmla="*/ 0 w 1761"/>
                  <a:gd name="T21" fmla="*/ 0 h 67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761"/>
                  <a:gd name="T34" fmla="*/ 0 h 675"/>
                  <a:gd name="T35" fmla="*/ 1761 w 1761"/>
                  <a:gd name="T36" fmla="*/ 675 h 675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761" h="675">
                    <a:moveTo>
                      <a:pt x="0" y="0"/>
                    </a:moveTo>
                    <a:lnTo>
                      <a:pt x="88" y="11"/>
                    </a:lnTo>
                    <a:lnTo>
                      <a:pt x="388" y="56"/>
                    </a:lnTo>
                    <a:lnTo>
                      <a:pt x="430" y="90"/>
                    </a:lnTo>
                    <a:lnTo>
                      <a:pt x="663" y="125"/>
                    </a:lnTo>
                    <a:lnTo>
                      <a:pt x="1761" y="248"/>
                    </a:lnTo>
                    <a:lnTo>
                      <a:pt x="1711" y="675"/>
                    </a:lnTo>
                    <a:lnTo>
                      <a:pt x="268" y="415"/>
                    </a:lnTo>
                    <a:lnTo>
                      <a:pt x="141" y="175"/>
                    </a:lnTo>
                    <a:lnTo>
                      <a:pt x="88" y="19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52" name="Freeform 22"/>
              <p:cNvSpPr>
                <a:spLocks/>
              </p:cNvSpPr>
              <p:nvPr/>
            </p:nvSpPr>
            <p:spPr bwMode="auto">
              <a:xfrm>
                <a:off x="4099" y="1509"/>
                <a:ext cx="363" cy="185"/>
              </a:xfrm>
              <a:custGeom>
                <a:avLst/>
                <a:gdLst>
                  <a:gd name="T0" fmla="*/ 90 w 1818"/>
                  <a:gd name="T1" fmla="*/ 0 h 927"/>
                  <a:gd name="T2" fmla="*/ 140 w 1818"/>
                  <a:gd name="T3" fmla="*/ 8 h 927"/>
                  <a:gd name="T4" fmla="*/ 1761 w 1818"/>
                  <a:gd name="T5" fmla="*/ 298 h 927"/>
                  <a:gd name="T6" fmla="*/ 1818 w 1818"/>
                  <a:gd name="T7" fmla="*/ 305 h 927"/>
                  <a:gd name="T8" fmla="*/ 1736 w 1818"/>
                  <a:gd name="T9" fmla="*/ 927 h 927"/>
                  <a:gd name="T10" fmla="*/ 132 w 1818"/>
                  <a:gd name="T11" fmla="*/ 722 h 927"/>
                  <a:gd name="T12" fmla="*/ 0 w 1818"/>
                  <a:gd name="T13" fmla="*/ 705 h 927"/>
                  <a:gd name="T14" fmla="*/ 90 w 1818"/>
                  <a:gd name="T15" fmla="*/ 0 h 927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818"/>
                  <a:gd name="T25" fmla="*/ 0 h 927"/>
                  <a:gd name="T26" fmla="*/ 1818 w 1818"/>
                  <a:gd name="T27" fmla="*/ 927 h 927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818" h="927">
                    <a:moveTo>
                      <a:pt x="90" y="0"/>
                    </a:moveTo>
                    <a:lnTo>
                      <a:pt x="140" y="8"/>
                    </a:lnTo>
                    <a:lnTo>
                      <a:pt x="1761" y="298"/>
                    </a:lnTo>
                    <a:lnTo>
                      <a:pt x="1818" y="305"/>
                    </a:lnTo>
                    <a:lnTo>
                      <a:pt x="1736" y="927"/>
                    </a:lnTo>
                    <a:lnTo>
                      <a:pt x="132" y="722"/>
                    </a:lnTo>
                    <a:lnTo>
                      <a:pt x="0" y="705"/>
                    </a:lnTo>
                    <a:lnTo>
                      <a:pt x="9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53" name="Freeform 23"/>
              <p:cNvSpPr>
                <a:spLocks/>
              </p:cNvSpPr>
              <p:nvPr/>
            </p:nvSpPr>
            <p:spPr bwMode="auto">
              <a:xfrm>
                <a:off x="3987" y="1637"/>
                <a:ext cx="459" cy="432"/>
              </a:xfrm>
              <a:custGeom>
                <a:avLst/>
                <a:gdLst>
                  <a:gd name="T0" fmla="*/ 0 w 2296"/>
                  <a:gd name="T1" fmla="*/ 0 h 2162"/>
                  <a:gd name="T2" fmla="*/ 298 w 2296"/>
                  <a:gd name="T3" fmla="*/ 34 h 2162"/>
                  <a:gd name="T4" fmla="*/ 560 w 2296"/>
                  <a:gd name="T5" fmla="*/ 67 h 2162"/>
                  <a:gd name="T6" fmla="*/ 692 w 2296"/>
                  <a:gd name="T7" fmla="*/ 84 h 2162"/>
                  <a:gd name="T8" fmla="*/ 2296 w 2296"/>
                  <a:gd name="T9" fmla="*/ 289 h 2162"/>
                  <a:gd name="T10" fmla="*/ 2180 w 2296"/>
                  <a:gd name="T11" fmla="*/ 1264 h 2162"/>
                  <a:gd name="T12" fmla="*/ 991 w 2296"/>
                  <a:gd name="T13" fmla="*/ 2160 h 2162"/>
                  <a:gd name="T14" fmla="*/ 988 w 2296"/>
                  <a:gd name="T15" fmla="*/ 2162 h 2162"/>
                  <a:gd name="T16" fmla="*/ 673 w 2296"/>
                  <a:gd name="T17" fmla="*/ 1652 h 2162"/>
                  <a:gd name="T18" fmla="*/ 570 w 2296"/>
                  <a:gd name="T19" fmla="*/ 1557 h 2162"/>
                  <a:gd name="T20" fmla="*/ 478 w 2296"/>
                  <a:gd name="T21" fmla="*/ 1492 h 2162"/>
                  <a:gd name="T22" fmla="*/ 400 w 2296"/>
                  <a:gd name="T23" fmla="*/ 1407 h 2162"/>
                  <a:gd name="T24" fmla="*/ 337 w 2296"/>
                  <a:gd name="T25" fmla="*/ 1292 h 2162"/>
                  <a:gd name="T26" fmla="*/ 306 w 2296"/>
                  <a:gd name="T27" fmla="*/ 1204 h 2162"/>
                  <a:gd name="T28" fmla="*/ 157 w 2296"/>
                  <a:gd name="T29" fmla="*/ 822 h 2162"/>
                  <a:gd name="T30" fmla="*/ 20 w 2296"/>
                  <a:gd name="T31" fmla="*/ 389 h 2162"/>
                  <a:gd name="T32" fmla="*/ 0 w 2296"/>
                  <a:gd name="T33" fmla="*/ 214 h 2162"/>
                  <a:gd name="T34" fmla="*/ 0 w 2296"/>
                  <a:gd name="T35" fmla="*/ 0 h 2162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2296"/>
                  <a:gd name="T55" fmla="*/ 0 h 2162"/>
                  <a:gd name="T56" fmla="*/ 2296 w 2296"/>
                  <a:gd name="T57" fmla="*/ 2162 h 2162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2296" h="2162">
                    <a:moveTo>
                      <a:pt x="0" y="0"/>
                    </a:moveTo>
                    <a:lnTo>
                      <a:pt x="298" y="34"/>
                    </a:lnTo>
                    <a:lnTo>
                      <a:pt x="560" y="67"/>
                    </a:lnTo>
                    <a:lnTo>
                      <a:pt x="692" y="84"/>
                    </a:lnTo>
                    <a:lnTo>
                      <a:pt x="2296" y="289"/>
                    </a:lnTo>
                    <a:lnTo>
                      <a:pt x="2180" y="1264"/>
                    </a:lnTo>
                    <a:lnTo>
                      <a:pt x="991" y="2160"/>
                    </a:lnTo>
                    <a:lnTo>
                      <a:pt x="988" y="2162"/>
                    </a:lnTo>
                    <a:lnTo>
                      <a:pt x="673" y="1652"/>
                    </a:lnTo>
                    <a:lnTo>
                      <a:pt x="570" y="1557"/>
                    </a:lnTo>
                    <a:lnTo>
                      <a:pt x="478" y="1492"/>
                    </a:lnTo>
                    <a:lnTo>
                      <a:pt x="400" y="1407"/>
                    </a:lnTo>
                    <a:lnTo>
                      <a:pt x="337" y="1292"/>
                    </a:lnTo>
                    <a:lnTo>
                      <a:pt x="306" y="1204"/>
                    </a:lnTo>
                    <a:lnTo>
                      <a:pt x="157" y="822"/>
                    </a:lnTo>
                    <a:lnTo>
                      <a:pt x="20" y="389"/>
                    </a:lnTo>
                    <a:lnTo>
                      <a:pt x="0" y="21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54" name="Freeform 24"/>
              <p:cNvSpPr>
                <a:spLocks/>
              </p:cNvSpPr>
              <p:nvPr/>
            </p:nvSpPr>
            <p:spPr bwMode="auto">
              <a:xfrm>
                <a:off x="4505" y="1651"/>
                <a:ext cx="296" cy="353"/>
              </a:xfrm>
              <a:custGeom>
                <a:avLst/>
                <a:gdLst>
                  <a:gd name="T0" fmla="*/ 969 w 1484"/>
                  <a:gd name="T1" fmla="*/ 0 h 1768"/>
                  <a:gd name="T2" fmla="*/ 1087 w 1484"/>
                  <a:gd name="T3" fmla="*/ 143 h 1768"/>
                  <a:gd name="T4" fmla="*/ 1237 w 1484"/>
                  <a:gd name="T5" fmla="*/ 344 h 1768"/>
                  <a:gd name="T6" fmla="*/ 1364 w 1484"/>
                  <a:gd name="T7" fmla="*/ 494 h 1768"/>
                  <a:gd name="T8" fmla="*/ 1484 w 1484"/>
                  <a:gd name="T9" fmla="*/ 629 h 1768"/>
                  <a:gd name="T10" fmla="*/ 1032 w 1484"/>
                  <a:gd name="T11" fmla="*/ 1131 h 1768"/>
                  <a:gd name="T12" fmla="*/ 1135 w 1484"/>
                  <a:gd name="T13" fmla="*/ 1241 h 1768"/>
                  <a:gd name="T14" fmla="*/ 822 w 1484"/>
                  <a:gd name="T15" fmla="*/ 1598 h 1768"/>
                  <a:gd name="T16" fmla="*/ 782 w 1484"/>
                  <a:gd name="T17" fmla="*/ 1648 h 1768"/>
                  <a:gd name="T18" fmla="*/ 737 w 1484"/>
                  <a:gd name="T19" fmla="*/ 1711 h 1768"/>
                  <a:gd name="T20" fmla="*/ 707 w 1484"/>
                  <a:gd name="T21" fmla="*/ 1768 h 1768"/>
                  <a:gd name="T22" fmla="*/ 702 w 1484"/>
                  <a:gd name="T23" fmla="*/ 1768 h 1768"/>
                  <a:gd name="T24" fmla="*/ 667 w 1484"/>
                  <a:gd name="T25" fmla="*/ 1768 h 1768"/>
                  <a:gd name="T26" fmla="*/ 619 w 1484"/>
                  <a:gd name="T27" fmla="*/ 1751 h 1768"/>
                  <a:gd name="T28" fmla="*/ 554 w 1484"/>
                  <a:gd name="T29" fmla="*/ 1749 h 1768"/>
                  <a:gd name="T30" fmla="*/ 494 w 1484"/>
                  <a:gd name="T31" fmla="*/ 1756 h 1768"/>
                  <a:gd name="T32" fmla="*/ 415 w 1484"/>
                  <a:gd name="T33" fmla="*/ 1761 h 1768"/>
                  <a:gd name="T34" fmla="*/ 369 w 1484"/>
                  <a:gd name="T35" fmla="*/ 1764 h 1768"/>
                  <a:gd name="T36" fmla="*/ 322 w 1484"/>
                  <a:gd name="T37" fmla="*/ 1749 h 1768"/>
                  <a:gd name="T38" fmla="*/ 276 w 1484"/>
                  <a:gd name="T39" fmla="*/ 1699 h 1768"/>
                  <a:gd name="T40" fmla="*/ 259 w 1484"/>
                  <a:gd name="T41" fmla="*/ 1648 h 1768"/>
                  <a:gd name="T42" fmla="*/ 234 w 1484"/>
                  <a:gd name="T43" fmla="*/ 1583 h 1768"/>
                  <a:gd name="T44" fmla="*/ 204 w 1484"/>
                  <a:gd name="T45" fmla="*/ 1523 h 1768"/>
                  <a:gd name="T46" fmla="*/ 166 w 1484"/>
                  <a:gd name="T47" fmla="*/ 1481 h 1768"/>
                  <a:gd name="T48" fmla="*/ 119 w 1484"/>
                  <a:gd name="T49" fmla="*/ 1444 h 1768"/>
                  <a:gd name="T50" fmla="*/ 0 w 1484"/>
                  <a:gd name="T51" fmla="*/ 1349 h 1768"/>
                  <a:gd name="T52" fmla="*/ 191 w 1484"/>
                  <a:gd name="T53" fmla="*/ 1044 h 1768"/>
                  <a:gd name="T54" fmla="*/ 272 w 1484"/>
                  <a:gd name="T55" fmla="*/ 851 h 1768"/>
                  <a:gd name="T56" fmla="*/ 382 w 1484"/>
                  <a:gd name="T57" fmla="*/ 674 h 1768"/>
                  <a:gd name="T58" fmla="*/ 509 w 1484"/>
                  <a:gd name="T59" fmla="*/ 486 h 1768"/>
                  <a:gd name="T60" fmla="*/ 687 w 1484"/>
                  <a:gd name="T61" fmla="*/ 293 h 1768"/>
                  <a:gd name="T62" fmla="*/ 820 w 1484"/>
                  <a:gd name="T63" fmla="*/ 158 h 1768"/>
                  <a:gd name="T64" fmla="*/ 969 w 1484"/>
                  <a:gd name="T65" fmla="*/ 0 h 176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484"/>
                  <a:gd name="T100" fmla="*/ 0 h 1768"/>
                  <a:gd name="T101" fmla="*/ 1484 w 1484"/>
                  <a:gd name="T102" fmla="*/ 1768 h 1768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484" h="1768">
                    <a:moveTo>
                      <a:pt x="969" y="0"/>
                    </a:moveTo>
                    <a:lnTo>
                      <a:pt x="1087" y="143"/>
                    </a:lnTo>
                    <a:lnTo>
                      <a:pt x="1237" y="344"/>
                    </a:lnTo>
                    <a:lnTo>
                      <a:pt x="1364" y="494"/>
                    </a:lnTo>
                    <a:lnTo>
                      <a:pt x="1484" y="629"/>
                    </a:lnTo>
                    <a:lnTo>
                      <a:pt x="1032" y="1131"/>
                    </a:lnTo>
                    <a:lnTo>
                      <a:pt x="1135" y="1241"/>
                    </a:lnTo>
                    <a:lnTo>
                      <a:pt x="822" y="1598"/>
                    </a:lnTo>
                    <a:lnTo>
                      <a:pt x="782" y="1648"/>
                    </a:lnTo>
                    <a:lnTo>
                      <a:pt x="737" y="1711"/>
                    </a:lnTo>
                    <a:lnTo>
                      <a:pt x="707" y="1768"/>
                    </a:lnTo>
                    <a:lnTo>
                      <a:pt x="702" y="1768"/>
                    </a:lnTo>
                    <a:lnTo>
                      <a:pt x="667" y="1768"/>
                    </a:lnTo>
                    <a:lnTo>
                      <a:pt x="619" y="1751"/>
                    </a:lnTo>
                    <a:lnTo>
                      <a:pt x="554" y="1749"/>
                    </a:lnTo>
                    <a:lnTo>
                      <a:pt x="494" y="1756"/>
                    </a:lnTo>
                    <a:lnTo>
                      <a:pt x="415" y="1761"/>
                    </a:lnTo>
                    <a:lnTo>
                      <a:pt x="369" y="1764"/>
                    </a:lnTo>
                    <a:lnTo>
                      <a:pt x="322" y="1749"/>
                    </a:lnTo>
                    <a:lnTo>
                      <a:pt x="276" y="1699"/>
                    </a:lnTo>
                    <a:lnTo>
                      <a:pt x="259" y="1648"/>
                    </a:lnTo>
                    <a:lnTo>
                      <a:pt x="234" y="1583"/>
                    </a:lnTo>
                    <a:lnTo>
                      <a:pt x="204" y="1523"/>
                    </a:lnTo>
                    <a:lnTo>
                      <a:pt x="166" y="1481"/>
                    </a:lnTo>
                    <a:lnTo>
                      <a:pt x="119" y="1444"/>
                    </a:lnTo>
                    <a:lnTo>
                      <a:pt x="0" y="1349"/>
                    </a:lnTo>
                    <a:lnTo>
                      <a:pt x="191" y="1044"/>
                    </a:lnTo>
                    <a:lnTo>
                      <a:pt x="272" y="851"/>
                    </a:lnTo>
                    <a:lnTo>
                      <a:pt x="382" y="674"/>
                    </a:lnTo>
                    <a:lnTo>
                      <a:pt x="509" y="486"/>
                    </a:lnTo>
                    <a:lnTo>
                      <a:pt x="687" y="293"/>
                    </a:lnTo>
                    <a:lnTo>
                      <a:pt x="820" y="158"/>
                    </a:lnTo>
                    <a:lnTo>
                      <a:pt x="969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55" name="Freeform 25"/>
              <p:cNvSpPr>
                <a:spLocks/>
              </p:cNvSpPr>
              <p:nvPr/>
            </p:nvSpPr>
            <p:spPr bwMode="auto">
              <a:xfrm>
                <a:off x="3456" y="2045"/>
                <a:ext cx="302" cy="340"/>
              </a:xfrm>
              <a:custGeom>
                <a:avLst/>
                <a:gdLst>
                  <a:gd name="T0" fmla="*/ 50 w 1513"/>
                  <a:gd name="T1" fmla="*/ 28 h 1700"/>
                  <a:gd name="T2" fmla="*/ 52 w 1513"/>
                  <a:gd name="T3" fmla="*/ 28 h 1700"/>
                  <a:gd name="T4" fmla="*/ 1061 w 1513"/>
                  <a:gd name="T5" fmla="*/ 0 h 1700"/>
                  <a:gd name="T6" fmla="*/ 1125 w 1513"/>
                  <a:gd name="T7" fmla="*/ 15 h 1700"/>
                  <a:gd name="T8" fmla="*/ 1179 w 1513"/>
                  <a:gd name="T9" fmla="*/ 28 h 1700"/>
                  <a:gd name="T10" fmla="*/ 1225 w 1513"/>
                  <a:gd name="T11" fmla="*/ 58 h 1700"/>
                  <a:gd name="T12" fmla="*/ 1278 w 1513"/>
                  <a:gd name="T13" fmla="*/ 93 h 1700"/>
                  <a:gd name="T14" fmla="*/ 1335 w 1513"/>
                  <a:gd name="T15" fmla="*/ 150 h 1700"/>
                  <a:gd name="T16" fmla="*/ 1389 w 1513"/>
                  <a:gd name="T17" fmla="*/ 216 h 1700"/>
                  <a:gd name="T18" fmla="*/ 1433 w 1513"/>
                  <a:gd name="T19" fmla="*/ 297 h 1700"/>
                  <a:gd name="T20" fmla="*/ 1463 w 1513"/>
                  <a:gd name="T21" fmla="*/ 376 h 1700"/>
                  <a:gd name="T22" fmla="*/ 1493 w 1513"/>
                  <a:gd name="T23" fmla="*/ 480 h 1700"/>
                  <a:gd name="T24" fmla="*/ 1509 w 1513"/>
                  <a:gd name="T25" fmla="*/ 568 h 1700"/>
                  <a:gd name="T26" fmla="*/ 1513 w 1513"/>
                  <a:gd name="T27" fmla="*/ 683 h 1700"/>
                  <a:gd name="T28" fmla="*/ 1496 w 1513"/>
                  <a:gd name="T29" fmla="*/ 795 h 1700"/>
                  <a:gd name="T30" fmla="*/ 1476 w 1513"/>
                  <a:gd name="T31" fmla="*/ 876 h 1700"/>
                  <a:gd name="T32" fmla="*/ 1438 w 1513"/>
                  <a:gd name="T33" fmla="*/ 980 h 1700"/>
                  <a:gd name="T34" fmla="*/ 1399 w 1513"/>
                  <a:gd name="T35" fmla="*/ 1081 h 1700"/>
                  <a:gd name="T36" fmla="*/ 1326 w 1513"/>
                  <a:gd name="T37" fmla="*/ 1212 h 1700"/>
                  <a:gd name="T38" fmla="*/ 1246 w 1513"/>
                  <a:gd name="T39" fmla="*/ 1326 h 1700"/>
                  <a:gd name="T40" fmla="*/ 1150 w 1513"/>
                  <a:gd name="T41" fmla="*/ 1428 h 1700"/>
                  <a:gd name="T42" fmla="*/ 1023 w 1513"/>
                  <a:gd name="T43" fmla="*/ 1533 h 1700"/>
                  <a:gd name="T44" fmla="*/ 936 w 1513"/>
                  <a:gd name="T45" fmla="*/ 1627 h 1700"/>
                  <a:gd name="T46" fmla="*/ 848 w 1513"/>
                  <a:gd name="T47" fmla="*/ 1700 h 1700"/>
                  <a:gd name="T48" fmla="*/ 123 w 1513"/>
                  <a:gd name="T49" fmla="*/ 1523 h 1700"/>
                  <a:gd name="T50" fmla="*/ 90 w 1513"/>
                  <a:gd name="T51" fmla="*/ 1223 h 1700"/>
                  <a:gd name="T52" fmla="*/ 63 w 1513"/>
                  <a:gd name="T53" fmla="*/ 1068 h 1700"/>
                  <a:gd name="T54" fmla="*/ 17 w 1513"/>
                  <a:gd name="T55" fmla="*/ 858 h 1700"/>
                  <a:gd name="T56" fmla="*/ 0 w 1513"/>
                  <a:gd name="T57" fmla="*/ 600 h 1700"/>
                  <a:gd name="T58" fmla="*/ 8 w 1513"/>
                  <a:gd name="T59" fmla="*/ 363 h 1700"/>
                  <a:gd name="T60" fmla="*/ 50 w 1513"/>
                  <a:gd name="T61" fmla="*/ 28 h 17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1513"/>
                  <a:gd name="T94" fmla="*/ 0 h 1700"/>
                  <a:gd name="T95" fmla="*/ 1513 w 1513"/>
                  <a:gd name="T96" fmla="*/ 1700 h 17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1513" h="1700">
                    <a:moveTo>
                      <a:pt x="50" y="28"/>
                    </a:moveTo>
                    <a:lnTo>
                      <a:pt x="52" y="28"/>
                    </a:lnTo>
                    <a:lnTo>
                      <a:pt x="1061" y="0"/>
                    </a:lnTo>
                    <a:lnTo>
                      <a:pt x="1125" y="15"/>
                    </a:lnTo>
                    <a:lnTo>
                      <a:pt x="1179" y="28"/>
                    </a:lnTo>
                    <a:lnTo>
                      <a:pt x="1225" y="58"/>
                    </a:lnTo>
                    <a:lnTo>
                      <a:pt x="1278" y="93"/>
                    </a:lnTo>
                    <a:lnTo>
                      <a:pt x="1335" y="150"/>
                    </a:lnTo>
                    <a:lnTo>
                      <a:pt x="1389" y="216"/>
                    </a:lnTo>
                    <a:lnTo>
                      <a:pt x="1433" y="297"/>
                    </a:lnTo>
                    <a:lnTo>
                      <a:pt x="1463" y="376"/>
                    </a:lnTo>
                    <a:lnTo>
                      <a:pt x="1493" y="480"/>
                    </a:lnTo>
                    <a:lnTo>
                      <a:pt x="1509" y="568"/>
                    </a:lnTo>
                    <a:lnTo>
                      <a:pt x="1513" y="683"/>
                    </a:lnTo>
                    <a:lnTo>
                      <a:pt x="1496" y="795"/>
                    </a:lnTo>
                    <a:lnTo>
                      <a:pt x="1476" y="876"/>
                    </a:lnTo>
                    <a:lnTo>
                      <a:pt x="1438" y="980"/>
                    </a:lnTo>
                    <a:lnTo>
                      <a:pt x="1399" y="1081"/>
                    </a:lnTo>
                    <a:lnTo>
                      <a:pt x="1326" y="1212"/>
                    </a:lnTo>
                    <a:lnTo>
                      <a:pt x="1246" y="1326"/>
                    </a:lnTo>
                    <a:lnTo>
                      <a:pt x="1150" y="1428"/>
                    </a:lnTo>
                    <a:lnTo>
                      <a:pt x="1023" y="1533"/>
                    </a:lnTo>
                    <a:lnTo>
                      <a:pt x="936" y="1627"/>
                    </a:lnTo>
                    <a:lnTo>
                      <a:pt x="848" y="1700"/>
                    </a:lnTo>
                    <a:lnTo>
                      <a:pt x="123" y="1523"/>
                    </a:lnTo>
                    <a:lnTo>
                      <a:pt x="90" y="1223"/>
                    </a:lnTo>
                    <a:lnTo>
                      <a:pt x="63" y="1068"/>
                    </a:lnTo>
                    <a:lnTo>
                      <a:pt x="17" y="858"/>
                    </a:lnTo>
                    <a:lnTo>
                      <a:pt x="0" y="600"/>
                    </a:lnTo>
                    <a:lnTo>
                      <a:pt x="8" y="363"/>
                    </a:lnTo>
                    <a:lnTo>
                      <a:pt x="50" y="2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56" name="Freeform 26"/>
              <p:cNvSpPr>
                <a:spLocks/>
              </p:cNvSpPr>
              <p:nvPr/>
            </p:nvSpPr>
            <p:spPr bwMode="auto">
              <a:xfrm>
                <a:off x="4468" y="2153"/>
                <a:ext cx="134" cy="98"/>
              </a:xfrm>
              <a:custGeom>
                <a:avLst/>
                <a:gdLst>
                  <a:gd name="T0" fmla="*/ 0 w 668"/>
                  <a:gd name="T1" fmla="*/ 0 h 492"/>
                  <a:gd name="T2" fmla="*/ 440 w 668"/>
                  <a:gd name="T3" fmla="*/ 97 h 492"/>
                  <a:gd name="T4" fmla="*/ 465 w 668"/>
                  <a:gd name="T5" fmla="*/ 272 h 492"/>
                  <a:gd name="T6" fmla="*/ 650 w 668"/>
                  <a:gd name="T7" fmla="*/ 280 h 492"/>
                  <a:gd name="T8" fmla="*/ 668 w 668"/>
                  <a:gd name="T9" fmla="*/ 433 h 492"/>
                  <a:gd name="T10" fmla="*/ 592 w 668"/>
                  <a:gd name="T11" fmla="*/ 433 h 492"/>
                  <a:gd name="T12" fmla="*/ 48 w 668"/>
                  <a:gd name="T13" fmla="*/ 492 h 492"/>
                  <a:gd name="T14" fmla="*/ 0 w 668"/>
                  <a:gd name="T15" fmla="*/ 0 h 49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68"/>
                  <a:gd name="T25" fmla="*/ 0 h 492"/>
                  <a:gd name="T26" fmla="*/ 668 w 668"/>
                  <a:gd name="T27" fmla="*/ 492 h 49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68" h="492">
                    <a:moveTo>
                      <a:pt x="0" y="0"/>
                    </a:moveTo>
                    <a:lnTo>
                      <a:pt x="440" y="97"/>
                    </a:lnTo>
                    <a:lnTo>
                      <a:pt x="465" y="272"/>
                    </a:lnTo>
                    <a:lnTo>
                      <a:pt x="650" y="280"/>
                    </a:lnTo>
                    <a:lnTo>
                      <a:pt x="668" y="433"/>
                    </a:lnTo>
                    <a:lnTo>
                      <a:pt x="592" y="433"/>
                    </a:lnTo>
                    <a:lnTo>
                      <a:pt x="48" y="49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57" name="Freeform 27"/>
              <p:cNvSpPr>
                <a:spLocks/>
              </p:cNvSpPr>
              <p:nvPr/>
            </p:nvSpPr>
            <p:spPr bwMode="auto">
              <a:xfrm>
                <a:off x="4152" y="2164"/>
                <a:ext cx="239" cy="128"/>
              </a:xfrm>
              <a:custGeom>
                <a:avLst/>
                <a:gdLst>
                  <a:gd name="T0" fmla="*/ 96 w 1196"/>
                  <a:gd name="T1" fmla="*/ 125 h 640"/>
                  <a:gd name="T2" fmla="*/ 351 w 1196"/>
                  <a:gd name="T3" fmla="*/ 200 h 640"/>
                  <a:gd name="T4" fmla="*/ 411 w 1196"/>
                  <a:gd name="T5" fmla="*/ 192 h 640"/>
                  <a:gd name="T6" fmla="*/ 486 w 1196"/>
                  <a:gd name="T7" fmla="*/ 185 h 640"/>
                  <a:gd name="T8" fmla="*/ 536 w 1196"/>
                  <a:gd name="T9" fmla="*/ 148 h 640"/>
                  <a:gd name="T10" fmla="*/ 604 w 1196"/>
                  <a:gd name="T11" fmla="*/ 105 h 640"/>
                  <a:gd name="T12" fmla="*/ 683 w 1196"/>
                  <a:gd name="T13" fmla="*/ 67 h 640"/>
                  <a:gd name="T14" fmla="*/ 739 w 1196"/>
                  <a:gd name="T15" fmla="*/ 63 h 640"/>
                  <a:gd name="T16" fmla="*/ 1196 w 1196"/>
                  <a:gd name="T17" fmla="*/ 0 h 640"/>
                  <a:gd name="T18" fmla="*/ 1108 w 1196"/>
                  <a:gd name="T19" fmla="*/ 610 h 640"/>
                  <a:gd name="T20" fmla="*/ 428 w 1196"/>
                  <a:gd name="T21" fmla="*/ 640 h 640"/>
                  <a:gd name="T22" fmla="*/ 363 w 1196"/>
                  <a:gd name="T23" fmla="*/ 522 h 640"/>
                  <a:gd name="T24" fmla="*/ 291 w 1196"/>
                  <a:gd name="T25" fmla="*/ 447 h 640"/>
                  <a:gd name="T26" fmla="*/ 0 w 1196"/>
                  <a:gd name="T27" fmla="*/ 258 h 640"/>
                  <a:gd name="T28" fmla="*/ 96 w 1196"/>
                  <a:gd name="T29" fmla="*/ 125 h 6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196"/>
                  <a:gd name="T46" fmla="*/ 0 h 640"/>
                  <a:gd name="T47" fmla="*/ 1196 w 1196"/>
                  <a:gd name="T48" fmla="*/ 640 h 6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196" h="640">
                    <a:moveTo>
                      <a:pt x="96" y="125"/>
                    </a:moveTo>
                    <a:lnTo>
                      <a:pt x="351" y="200"/>
                    </a:lnTo>
                    <a:lnTo>
                      <a:pt x="411" y="192"/>
                    </a:lnTo>
                    <a:lnTo>
                      <a:pt x="486" y="185"/>
                    </a:lnTo>
                    <a:lnTo>
                      <a:pt x="536" y="148"/>
                    </a:lnTo>
                    <a:lnTo>
                      <a:pt x="604" y="105"/>
                    </a:lnTo>
                    <a:lnTo>
                      <a:pt x="683" y="67"/>
                    </a:lnTo>
                    <a:lnTo>
                      <a:pt x="739" y="63"/>
                    </a:lnTo>
                    <a:lnTo>
                      <a:pt x="1196" y="0"/>
                    </a:lnTo>
                    <a:lnTo>
                      <a:pt x="1108" y="610"/>
                    </a:lnTo>
                    <a:lnTo>
                      <a:pt x="428" y="640"/>
                    </a:lnTo>
                    <a:lnTo>
                      <a:pt x="363" y="522"/>
                    </a:lnTo>
                    <a:lnTo>
                      <a:pt x="291" y="447"/>
                    </a:lnTo>
                    <a:lnTo>
                      <a:pt x="0" y="258"/>
                    </a:lnTo>
                    <a:lnTo>
                      <a:pt x="96" y="12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58" name="Freeform 28"/>
              <p:cNvSpPr>
                <a:spLocks/>
              </p:cNvSpPr>
              <p:nvPr/>
            </p:nvSpPr>
            <p:spPr bwMode="auto">
              <a:xfrm>
                <a:off x="3890" y="2216"/>
                <a:ext cx="335" cy="189"/>
              </a:xfrm>
              <a:custGeom>
                <a:avLst/>
                <a:gdLst>
                  <a:gd name="T0" fmla="*/ 1312 w 1675"/>
                  <a:gd name="T1" fmla="*/ 0 h 947"/>
                  <a:gd name="T2" fmla="*/ 1603 w 1675"/>
                  <a:gd name="T3" fmla="*/ 189 h 947"/>
                  <a:gd name="T4" fmla="*/ 1675 w 1675"/>
                  <a:gd name="T5" fmla="*/ 264 h 947"/>
                  <a:gd name="T6" fmla="*/ 1135 w 1675"/>
                  <a:gd name="T7" fmla="*/ 660 h 947"/>
                  <a:gd name="T8" fmla="*/ 810 w 1675"/>
                  <a:gd name="T9" fmla="*/ 947 h 947"/>
                  <a:gd name="T10" fmla="*/ 0 w 1675"/>
                  <a:gd name="T11" fmla="*/ 720 h 947"/>
                  <a:gd name="T12" fmla="*/ 617 w 1675"/>
                  <a:gd name="T13" fmla="*/ 498 h 947"/>
                  <a:gd name="T14" fmla="*/ 687 w 1675"/>
                  <a:gd name="T15" fmla="*/ 459 h 947"/>
                  <a:gd name="T16" fmla="*/ 772 w 1675"/>
                  <a:gd name="T17" fmla="*/ 417 h 947"/>
                  <a:gd name="T18" fmla="*/ 1142 w 1675"/>
                  <a:gd name="T19" fmla="*/ 197 h 947"/>
                  <a:gd name="T20" fmla="*/ 1181 w 1675"/>
                  <a:gd name="T21" fmla="*/ 174 h 947"/>
                  <a:gd name="T22" fmla="*/ 1220 w 1675"/>
                  <a:gd name="T23" fmla="*/ 129 h 947"/>
                  <a:gd name="T24" fmla="*/ 1260 w 1675"/>
                  <a:gd name="T25" fmla="*/ 77 h 947"/>
                  <a:gd name="T26" fmla="*/ 1308 w 1675"/>
                  <a:gd name="T27" fmla="*/ 7 h 947"/>
                  <a:gd name="T28" fmla="*/ 1312 w 1675"/>
                  <a:gd name="T29" fmla="*/ 0 h 947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675"/>
                  <a:gd name="T46" fmla="*/ 0 h 947"/>
                  <a:gd name="T47" fmla="*/ 1675 w 1675"/>
                  <a:gd name="T48" fmla="*/ 947 h 947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675" h="947">
                    <a:moveTo>
                      <a:pt x="1312" y="0"/>
                    </a:moveTo>
                    <a:lnTo>
                      <a:pt x="1603" y="189"/>
                    </a:lnTo>
                    <a:lnTo>
                      <a:pt x="1675" y="264"/>
                    </a:lnTo>
                    <a:lnTo>
                      <a:pt x="1135" y="660"/>
                    </a:lnTo>
                    <a:lnTo>
                      <a:pt x="810" y="947"/>
                    </a:lnTo>
                    <a:lnTo>
                      <a:pt x="0" y="720"/>
                    </a:lnTo>
                    <a:lnTo>
                      <a:pt x="617" y="498"/>
                    </a:lnTo>
                    <a:lnTo>
                      <a:pt x="687" y="459"/>
                    </a:lnTo>
                    <a:lnTo>
                      <a:pt x="772" y="417"/>
                    </a:lnTo>
                    <a:lnTo>
                      <a:pt x="1142" y="197"/>
                    </a:lnTo>
                    <a:lnTo>
                      <a:pt x="1181" y="174"/>
                    </a:lnTo>
                    <a:lnTo>
                      <a:pt x="1220" y="129"/>
                    </a:lnTo>
                    <a:lnTo>
                      <a:pt x="1260" y="77"/>
                    </a:lnTo>
                    <a:lnTo>
                      <a:pt x="1308" y="7"/>
                    </a:lnTo>
                    <a:lnTo>
                      <a:pt x="1312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59" name="Freeform 29"/>
              <p:cNvSpPr>
                <a:spLocks/>
              </p:cNvSpPr>
              <p:nvPr/>
            </p:nvSpPr>
            <p:spPr bwMode="auto">
              <a:xfrm>
                <a:off x="4478" y="2240"/>
                <a:ext cx="109" cy="96"/>
              </a:xfrm>
              <a:custGeom>
                <a:avLst/>
                <a:gdLst>
                  <a:gd name="T0" fmla="*/ 0 w 544"/>
                  <a:gd name="T1" fmla="*/ 59 h 480"/>
                  <a:gd name="T2" fmla="*/ 544 w 544"/>
                  <a:gd name="T3" fmla="*/ 0 h 480"/>
                  <a:gd name="T4" fmla="*/ 544 w 544"/>
                  <a:gd name="T5" fmla="*/ 185 h 480"/>
                  <a:gd name="T6" fmla="*/ 370 w 544"/>
                  <a:gd name="T7" fmla="*/ 222 h 480"/>
                  <a:gd name="T8" fmla="*/ 397 w 544"/>
                  <a:gd name="T9" fmla="*/ 430 h 480"/>
                  <a:gd name="T10" fmla="*/ 70 w 544"/>
                  <a:gd name="T11" fmla="*/ 480 h 480"/>
                  <a:gd name="T12" fmla="*/ 0 w 544"/>
                  <a:gd name="T13" fmla="*/ 65 h 480"/>
                  <a:gd name="T14" fmla="*/ 0 w 544"/>
                  <a:gd name="T15" fmla="*/ 59 h 48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544"/>
                  <a:gd name="T25" fmla="*/ 0 h 480"/>
                  <a:gd name="T26" fmla="*/ 544 w 544"/>
                  <a:gd name="T27" fmla="*/ 480 h 48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544" h="480">
                    <a:moveTo>
                      <a:pt x="0" y="59"/>
                    </a:moveTo>
                    <a:lnTo>
                      <a:pt x="544" y="0"/>
                    </a:lnTo>
                    <a:lnTo>
                      <a:pt x="544" y="185"/>
                    </a:lnTo>
                    <a:lnTo>
                      <a:pt x="370" y="222"/>
                    </a:lnTo>
                    <a:lnTo>
                      <a:pt x="397" y="430"/>
                    </a:lnTo>
                    <a:lnTo>
                      <a:pt x="70" y="480"/>
                    </a:lnTo>
                    <a:lnTo>
                      <a:pt x="0" y="65"/>
                    </a:lnTo>
                    <a:lnTo>
                      <a:pt x="0" y="59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60" name="Freeform 30"/>
              <p:cNvSpPr>
                <a:spLocks/>
              </p:cNvSpPr>
              <p:nvPr/>
            </p:nvSpPr>
            <p:spPr bwMode="auto">
              <a:xfrm>
                <a:off x="3890" y="2268"/>
                <a:ext cx="352" cy="248"/>
              </a:xfrm>
              <a:custGeom>
                <a:avLst/>
                <a:gdLst>
                  <a:gd name="T0" fmla="*/ 1675 w 1760"/>
                  <a:gd name="T1" fmla="*/ 0 h 1238"/>
                  <a:gd name="T2" fmla="*/ 1740 w 1760"/>
                  <a:gd name="T3" fmla="*/ 118 h 1238"/>
                  <a:gd name="T4" fmla="*/ 1743 w 1760"/>
                  <a:gd name="T5" fmla="*/ 122 h 1238"/>
                  <a:gd name="T6" fmla="*/ 1760 w 1760"/>
                  <a:gd name="T7" fmla="*/ 193 h 1238"/>
                  <a:gd name="T8" fmla="*/ 1756 w 1760"/>
                  <a:gd name="T9" fmla="*/ 261 h 1238"/>
                  <a:gd name="T10" fmla="*/ 1721 w 1760"/>
                  <a:gd name="T11" fmla="*/ 346 h 1238"/>
                  <a:gd name="T12" fmla="*/ 1678 w 1760"/>
                  <a:gd name="T13" fmla="*/ 403 h 1238"/>
                  <a:gd name="T14" fmla="*/ 1613 w 1760"/>
                  <a:gd name="T15" fmla="*/ 473 h 1238"/>
                  <a:gd name="T16" fmla="*/ 1523 w 1760"/>
                  <a:gd name="T17" fmla="*/ 576 h 1238"/>
                  <a:gd name="T18" fmla="*/ 1493 w 1760"/>
                  <a:gd name="T19" fmla="*/ 633 h 1238"/>
                  <a:gd name="T20" fmla="*/ 1473 w 1760"/>
                  <a:gd name="T21" fmla="*/ 705 h 1238"/>
                  <a:gd name="T22" fmla="*/ 1453 w 1760"/>
                  <a:gd name="T23" fmla="*/ 933 h 1238"/>
                  <a:gd name="T24" fmla="*/ 1453 w 1760"/>
                  <a:gd name="T25" fmla="*/ 935 h 1238"/>
                  <a:gd name="T26" fmla="*/ 1391 w 1760"/>
                  <a:gd name="T27" fmla="*/ 1126 h 1238"/>
                  <a:gd name="T28" fmla="*/ 1385 w 1760"/>
                  <a:gd name="T29" fmla="*/ 1133 h 1238"/>
                  <a:gd name="T30" fmla="*/ 1308 w 1760"/>
                  <a:gd name="T31" fmla="*/ 1238 h 1238"/>
                  <a:gd name="T32" fmla="*/ 1127 w 1760"/>
                  <a:gd name="T33" fmla="*/ 1138 h 1238"/>
                  <a:gd name="T34" fmla="*/ 645 w 1760"/>
                  <a:gd name="T35" fmla="*/ 805 h 1238"/>
                  <a:gd name="T36" fmla="*/ 503 w 1760"/>
                  <a:gd name="T37" fmla="*/ 927 h 1238"/>
                  <a:gd name="T38" fmla="*/ 258 w 1760"/>
                  <a:gd name="T39" fmla="*/ 1113 h 1238"/>
                  <a:gd name="T40" fmla="*/ 0 w 1760"/>
                  <a:gd name="T41" fmla="*/ 456 h 1238"/>
                  <a:gd name="T42" fmla="*/ 810 w 1760"/>
                  <a:gd name="T43" fmla="*/ 683 h 1238"/>
                  <a:gd name="T44" fmla="*/ 1135 w 1760"/>
                  <a:gd name="T45" fmla="*/ 396 h 1238"/>
                  <a:gd name="T46" fmla="*/ 1675 w 1760"/>
                  <a:gd name="T47" fmla="*/ 0 h 123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1760"/>
                  <a:gd name="T73" fmla="*/ 0 h 1238"/>
                  <a:gd name="T74" fmla="*/ 1760 w 1760"/>
                  <a:gd name="T75" fmla="*/ 1238 h 123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1760" h="1238">
                    <a:moveTo>
                      <a:pt x="1675" y="0"/>
                    </a:moveTo>
                    <a:lnTo>
                      <a:pt x="1740" y="118"/>
                    </a:lnTo>
                    <a:lnTo>
                      <a:pt x="1743" y="122"/>
                    </a:lnTo>
                    <a:lnTo>
                      <a:pt x="1760" y="193"/>
                    </a:lnTo>
                    <a:lnTo>
                      <a:pt x="1756" y="261"/>
                    </a:lnTo>
                    <a:lnTo>
                      <a:pt x="1721" y="346"/>
                    </a:lnTo>
                    <a:lnTo>
                      <a:pt x="1678" y="403"/>
                    </a:lnTo>
                    <a:lnTo>
                      <a:pt x="1613" y="473"/>
                    </a:lnTo>
                    <a:lnTo>
                      <a:pt x="1523" y="576"/>
                    </a:lnTo>
                    <a:lnTo>
                      <a:pt x="1493" y="633"/>
                    </a:lnTo>
                    <a:lnTo>
                      <a:pt x="1473" y="705"/>
                    </a:lnTo>
                    <a:lnTo>
                      <a:pt x="1453" y="933"/>
                    </a:lnTo>
                    <a:lnTo>
                      <a:pt x="1453" y="935"/>
                    </a:lnTo>
                    <a:lnTo>
                      <a:pt x="1391" y="1126"/>
                    </a:lnTo>
                    <a:lnTo>
                      <a:pt x="1385" y="1133"/>
                    </a:lnTo>
                    <a:lnTo>
                      <a:pt x="1308" y="1238"/>
                    </a:lnTo>
                    <a:lnTo>
                      <a:pt x="1127" y="1138"/>
                    </a:lnTo>
                    <a:lnTo>
                      <a:pt x="645" y="805"/>
                    </a:lnTo>
                    <a:lnTo>
                      <a:pt x="503" y="927"/>
                    </a:lnTo>
                    <a:lnTo>
                      <a:pt x="258" y="1113"/>
                    </a:lnTo>
                    <a:lnTo>
                      <a:pt x="0" y="456"/>
                    </a:lnTo>
                    <a:lnTo>
                      <a:pt x="810" y="683"/>
                    </a:lnTo>
                    <a:lnTo>
                      <a:pt x="1135" y="396"/>
                    </a:lnTo>
                    <a:lnTo>
                      <a:pt x="1675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61" name="Freeform 31"/>
              <p:cNvSpPr>
                <a:spLocks/>
              </p:cNvSpPr>
              <p:nvPr/>
            </p:nvSpPr>
            <p:spPr bwMode="auto">
              <a:xfrm>
                <a:off x="3429" y="1940"/>
                <a:ext cx="1342" cy="1555"/>
              </a:xfrm>
              <a:custGeom>
                <a:avLst/>
                <a:gdLst>
                  <a:gd name="T0" fmla="*/ 4944 w 6712"/>
                  <a:gd name="T1" fmla="*/ 0 h 7771"/>
                  <a:gd name="T2" fmla="*/ 5054 w 6712"/>
                  <a:gd name="T3" fmla="*/ 583 h 7771"/>
                  <a:gd name="T4" fmla="*/ 5247 w 6712"/>
                  <a:gd name="T5" fmla="*/ 1555 h 7771"/>
                  <a:gd name="T6" fmla="*/ 5320 w 6712"/>
                  <a:gd name="T7" fmla="*/ 1978 h 7771"/>
                  <a:gd name="T8" fmla="*/ 5401 w 6712"/>
                  <a:gd name="T9" fmla="*/ 2490 h 7771"/>
                  <a:gd name="T10" fmla="*/ 5409 w 6712"/>
                  <a:gd name="T11" fmla="*/ 2628 h 7771"/>
                  <a:gd name="T12" fmla="*/ 5332 w 6712"/>
                  <a:gd name="T13" fmla="*/ 2851 h 7771"/>
                  <a:gd name="T14" fmla="*/ 5169 w 6712"/>
                  <a:gd name="T15" fmla="*/ 3011 h 7771"/>
                  <a:gd name="T16" fmla="*/ 5127 w 6712"/>
                  <a:gd name="T17" fmla="*/ 3391 h 7771"/>
                  <a:gd name="T18" fmla="*/ 5164 w 6712"/>
                  <a:gd name="T19" fmla="*/ 3468 h 7771"/>
                  <a:gd name="T20" fmla="*/ 5364 w 6712"/>
                  <a:gd name="T21" fmla="*/ 3526 h 7771"/>
                  <a:gd name="T22" fmla="*/ 5656 w 6712"/>
                  <a:gd name="T23" fmla="*/ 3424 h 7771"/>
                  <a:gd name="T24" fmla="*/ 6135 w 6712"/>
                  <a:gd name="T25" fmla="*/ 2760 h 7771"/>
                  <a:gd name="T26" fmla="*/ 6648 w 6712"/>
                  <a:gd name="T27" fmla="*/ 3411 h 7771"/>
                  <a:gd name="T28" fmla="*/ 6704 w 6712"/>
                  <a:gd name="T29" fmla="*/ 4068 h 7771"/>
                  <a:gd name="T30" fmla="*/ 6613 w 6712"/>
                  <a:gd name="T31" fmla="*/ 4295 h 7771"/>
                  <a:gd name="T32" fmla="*/ 6492 w 6712"/>
                  <a:gd name="T33" fmla="*/ 4540 h 7771"/>
                  <a:gd name="T34" fmla="*/ 5872 w 6712"/>
                  <a:gd name="T35" fmla="*/ 5178 h 7771"/>
                  <a:gd name="T36" fmla="*/ 5472 w 6712"/>
                  <a:gd name="T37" fmla="*/ 5398 h 7771"/>
                  <a:gd name="T38" fmla="*/ 5199 w 6712"/>
                  <a:gd name="T39" fmla="*/ 5508 h 7771"/>
                  <a:gd name="T40" fmla="*/ 4757 w 6712"/>
                  <a:gd name="T41" fmla="*/ 5593 h 7771"/>
                  <a:gd name="T42" fmla="*/ 5279 w 6712"/>
                  <a:gd name="T43" fmla="*/ 6835 h 7771"/>
                  <a:gd name="T44" fmla="*/ 3939 w 6712"/>
                  <a:gd name="T45" fmla="*/ 7001 h 7771"/>
                  <a:gd name="T46" fmla="*/ 3651 w 6712"/>
                  <a:gd name="T47" fmla="*/ 6848 h 7771"/>
                  <a:gd name="T48" fmla="*/ 3398 w 6712"/>
                  <a:gd name="T49" fmla="*/ 6663 h 7771"/>
                  <a:gd name="T50" fmla="*/ 2626 w 6712"/>
                  <a:gd name="T51" fmla="*/ 6451 h 7771"/>
                  <a:gd name="T52" fmla="*/ 2339 w 6712"/>
                  <a:gd name="T53" fmla="*/ 6360 h 7771"/>
                  <a:gd name="T54" fmla="*/ 2184 w 6712"/>
                  <a:gd name="T55" fmla="*/ 6258 h 7771"/>
                  <a:gd name="T56" fmla="*/ 1243 w 6712"/>
                  <a:gd name="T57" fmla="*/ 5086 h 7771"/>
                  <a:gd name="T58" fmla="*/ 976 w 6712"/>
                  <a:gd name="T59" fmla="*/ 4930 h 7771"/>
                  <a:gd name="T60" fmla="*/ 440 w 6712"/>
                  <a:gd name="T61" fmla="*/ 4837 h 7771"/>
                  <a:gd name="T62" fmla="*/ 305 w 6712"/>
                  <a:gd name="T63" fmla="*/ 4675 h 7771"/>
                  <a:gd name="T64" fmla="*/ 250 w 6712"/>
                  <a:gd name="T65" fmla="*/ 4455 h 7771"/>
                  <a:gd name="T66" fmla="*/ 75 w 6712"/>
                  <a:gd name="T67" fmla="*/ 3841 h 7771"/>
                  <a:gd name="T68" fmla="*/ 23 w 6712"/>
                  <a:gd name="T69" fmla="*/ 3448 h 7771"/>
                  <a:gd name="T70" fmla="*/ 11 w 6712"/>
                  <a:gd name="T71" fmla="*/ 3243 h 7771"/>
                  <a:gd name="T72" fmla="*/ 658 w 6712"/>
                  <a:gd name="T73" fmla="*/ 3534 h 7771"/>
                  <a:gd name="T74" fmla="*/ 1186 w 6712"/>
                  <a:gd name="T75" fmla="*/ 3863 h 7771"/>
                  <a:gd name="T76" fmla="*/ 1561 w 6712"/>
                  <a:gd name="T77" fmla="*/ 4115 h 7771"/>
                  <a:gd name="T78" fmla="*/ 1756 w 6712"/>
                  <a:gd name="T79" fmla="*/ 4213 h 7771"/>
                  <a:gd name="T80" fmla="*/ 2258 w 6712"/>
                  <a:gd name="T81" fmla="*/ 4453 h 7771"/>
                  <a:gd name="T82" fmla="*/ 3016 w 6712"/>
                  <a:gd name="T83" fmla="*/ 4608 h 7771"/>
                  <a:gd name="T84" fmla="*/ 3379 w 6712"/>
                  <a:gd name="T85" fmla="*/ 4743 h 7771"/>
                  <a:gd name="T86" fmla="*/ 3529 w 6712"/>
                  <a:gd name="T87" fmla="*/ 4803 h 7771"/>
                  <a:gd name="T88" fmla="*/ 5067 w 6712"/>
                  <a:gd name="T89" fmla="*/ 4800 h 7771"/>
                  <a:gd name="T90" fmla="*/ 4990 w 6712"/>
                  <a:gd name="T91" fmla="*/ 4656 h 7771"/>
                  <a:gd name="T92" fmla="*/ 4739 w 6712"/>
                  <a:gd name="T93" fmla="*/ 4551 h 7771"/>
                  <a:gd name="T94" fmla="*/ 4369 w 6712"/>
                  <a:gd name="T95" fmla="*/ 4401 h 7771"/>
                  <a:gd name="T96" fmla="*/ 4367 w 6712"/>
                  <a:gd name="T97" fmla="*/ 3883 h 7771"/>
                  <a:gd name="T98" fmla="*/ 4726 w 6712"/>
                  <a:gd name="T99" fmla="*/ 1728 h 7771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6712"/>
                  <a:gd name="T151" fmla="*/ 0 h 7771"/>
                  <a:gd name="T152" fmla="*/ 6712 w 6712"/>
                  <a:gd name="T153" fmla="*/ 7771 h 7771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6712" h="7771">
                    <a:moveTo>
                      <a:pt x="4934" y="78"/>
                    </a:moveTo>
                    <a:lnTo>
                      <a:pt x="4944" y="5"/>
                    </a:lnTo>
                    <a:lnTo>
                      <a:pt x="4944" y="0"/>
                    </a:lnTo>
                    <a:lnTo>
                      <a:pt x="4994" y="285"/>
                    </a:lnTo>
                    <a:lnTo>
                      <a:pt x="5007" y="448"/>
                    </a:lnTo>
                    <a:lnTo>
                      <a:pt x="5054" y="583"/>
                    </a:lnTo>
                    <a:lnTo>
                      <a:pt x="5199" y="1058"/>
                    </a:lnTo>
                    <a:lnTo>
                      <a:pt x="5199" y="1063"/>
                    </a:lnTo>
                    <a:lnTo>
                      <a:pt x="5247" y="1555"/>
                    </a:lnTo>
                    <a:lnTo>
                      <a:pt x="5247" y="1561"/>
                    </a:lnTo>
                    <a:lnTo>
                      <a:pt x="5317" y="1976"/>
                    </a:lnTo>
                    <a:lnTo>
                      <a:pt x="5320" y="1978"/>
                    </a:lnTo>
                    <a:lnTo>
                      <a:pt x="5349" y="2152"/>
                    </a:lnTo>
                    <a:lnTo>
                      <a:pt x="5351" y="2163"/>
                    </a:lnTo>
                    <a:lnTo>
                      <a:pt x="5401" y="2490"/>
                    </a:lnTo>
                    <a:lnTo>
                      <a:pt x="5405" y="2536"/>
                    </a:lnTo>
                    <a:lnTo>
                      <a:pt x="5407" y="2561"/>
                    </a:lnTo>
                    <a:lnTo>
                      <a:pt x="5409" y="2628"/>
                    </a:lnTo>
                    <a:lnTo>
                      <a:pt x="5394" y="2706"/>
                    </a:lnTo>
                    <a:lnTo>
                      <a:pt x="5364" y="2781"/>
                    </a:lnTo>
                    <a:lnTo>
                      <a:pt x="5332" y="2851"/>
                    </a:lnTo>
                    <a:lnTo>
                      <a:pt x="5282" y="2918"/>
                    </a:lnTo>
                    <a:lnTo>
                      <a:pt x="5222" y="2963"/>
                    </a:lnTo>
                    <a:lnTo>
                      <a:pt x="5169" y="3011"/>
                    </a:lnTo>
                    <a:lnTo>
                      <a:pt x="5147" y="3026"/>
                    </a:lnTo>
                    <a:lnTo>
                      <a:pt x="5124" y="3335"/>
                    </a:lnTo>
                    <a:lnTo>
                      <a:pt x="5127" y="3391"/>
                    </a:lnTo>
                    <a:lnTo>
                      <a:pt x="5135" y="3430"/>
                    </a:lnTo>
                    <a:lnTo>
                      <a:pt x="5139" y="3436"/>
                    </a:lnTo>
                    <a:lnTo>
                      <a:pt x="5164" y="3468"/>
                    </a:lnTo>
                    <a:lnTo>
                      <a:pt x="5197" y="3490"/>
                    </a:lnTo>
                    <a:lnTo>
                      <a:pt x="5282" y="3515"/>
                    </a:lnTo>
                    <a:lnTo>
                      <a:pt x="5364" y="3526"/>
                    </a:lnTo>
                    <a:lnTo>
                      <a:pt x="5477" y="3515"/>
                    </a:lnTo>
                    <a:lnTo>
                      <a:pt x="5579" y="3482"/>
                    </a:lnTo>
                    <a:lnTo>
                      <a:pt x="5656" y="3424"/>
                    </a:lnTo>
                    <a:lnTo>
                      <a:pt x="5712" y="3310"/>
                    </a:lnTo>
                    <a:lnTo>
                      <a:pt x="5714" y="3306"/>
                    </a:lnTo>
                    <a:lnTo>
                      <a:pt x="6135" y="2760"/>
                    </a:lnTo>
                    <a:lnTo>
                      <a:pt x="6625" y="3318"/>
                    </a:lnTo>
                    <a:lnTo>
                      <a:pt x="6640" y="3358"/>
                    </a:lnTo>
                    <a:lnTo>
                      <a:pt x="6648" y="3411"/>
                    </a:lnTo>
                    <a:lnTo>
                      <a:pt x="6712" y="3908"/>
                    </a:lnTo>
                    <a:lnTo>
                      <a:pt x="6710" y="3983"/>
                    </a:lnTo>
                    <a:lnTo>
                      <a:pt x="6704" y="4068"/>
                    </a:lnTo>
                    <a:lnTo>
                      <a:pt x="6679" y="4146"/>
                    </a:lnTo>
                    <a:lnTo>
                      <a:pt x="6660" y="4218"/>
                    </a:lnTo>
                    <a:lnTo>
                      <a:pt x="6613" y="4295"/>
                    </a:lnTo>
                    <a:lnTo>
                      <a:pt x="6577" y="4351"/>
                    </a:lnTo>
                    <a:lnTo>
                      <a:pt x="6547" y="4463"/>
                    </a:lnTo>
                    <a:lnTo>
                      <a:pt x="6492" y="4540"/>
                    </a:lnTo>
                    <a:lnTo>
                      <a:pt x="6125" y="4998"/>
                    </a:lnTo>
                    <a:lnTo>
                      <a:pt x="5997" y="5115"/>
                    </a:lnTo>
                    <a:lnTo>
                      <a:pt x="5872" y="5178"/>
                    </a:lnTo>
                    <a:lnTo>
                      <a:pt x="5749" y="5218"/>
                    </a:lnTo>
                    <a:lnTo>
                      <a:pt x="5619" y="5296"/>
                    </a:lnTo>
                    <a:lnTo>
                      <a:pt x="5472" y="5398"/>
                    </a:lnTo>
                    <a:lnTo>
                      <a:pt x="5369" y="5458"/>
                    </a:lnTo>
                    <a:lnTo>
                      <a:pt x="5307" y="5488"/>
                    </a:lnTo>
                    <a:lnTo>
                      <a:pt x="5199" y="5508"/>
                    </a:lnTo>
                    <a:lnTo>
                      <a:pt x="5067" y="5526"/>
                    </a:lnTo>
                    <a:lnTo>
                      <a:pt x="4899" y="5555"/>
                    </a:lnTo>
                    <a:lnTo>
                      <a:pt x="4757" y="5593"/>
                    </a:lnTo>
                    <a:lnTo>
                      <a:pt x="4701" y="5623"/>
                    </a:lnTo>
                    <a:lnTo>
                      <a:pt x="5332" y="6775"/>
                    </a:lnTo>
                    <a:lnTo>
                      <a:pt x="5279" y="6835"/>
                    </a:lnTo>
                    <a:lnTo>
                      <a:pt x="5174" y="6945"/>
                    </a:lnTo>
                    <a:lnTo>
                      <a:pt x="4606" y="7771"/>
                    </a:lnTo>
                    <a:lnTo>
                      <a:pt x="3939" y="7001"/>
                    </a:lnTo>
                    <a:lnTo>
                      <a:pt x="3873" y="6966"/>
                    </a:lnTo>
                    <a:lnTo>
                      <a:pt x="3728" y="6893"/>
                    </a:lnTo>
                    <a:lnTo>
                      <a:pt x="3651" y="6848"/>
                    </a:lnTo>
                    <a:lnTo>
                      <a:pt x="3558" y="6777"/>
                    </a:lnTo>
                    <a:lnTo>
                      <a:pt x="3494" y="6725"/>
                    </a:lnTo>
                    <a:lnTo>
                      <a:pt x="3398" y="6663"/>
                    </a:lnTo>
                    <a:lnTo>
                      <a:pt x="2816" y="6501"/>
                    </a:lnTo>
                    <a:lnTo>
                      <a:pt x="2723" y="6478"/>
                    </a:lnTo>
                    <a:lnTo>
                      <a:pt x="2626" y="6451"/>
                    </a:lnTo>
                    <a:lnTo>
                      <a:pt x="2528" y="6428"/>
                    </a:lnTo>
                    <a:lnTo>
                      <a:pt x="2446" y="6403"/>
                    </a:lnTo>
                    <a:lnTo>
                      <a:pt x="2339" y="6360"/>
                    </a:lnTo>
                    <a:lnTo>
                      <a:pt x="2279" y="6335"/>
                    </a:lnTo>
                    <a:lnTo>
                      <a:pt x="2228" y="6293"/>
                    </a:lnTo>
                    <a:lnTo>
                      <a:pt x="2184" y="6258"/>
                    </a:lnTo>
                    <a:lnTo>
                      <a:pt x="1443" y="5323"/>
                    </a:lnTo>
                    <a:lnTo>
                      <a:pt x="1335" y="5178"/>
                    </a:lnTo>
                    <a:lnTo>
                      <a:pt x="1243" y="5086"/>
                    </a:lnTo>
                    <a:lnTo>
                      <a:pt x="1153" y="5020"/>
                    </a:lnTo>
                    <a:lnTo>
                      <a:pt x="1063" y="4968"/>
                    </a:lnTo>
                    <a:lnTo>
                      <a:pt x="976" y="4930"/>
                    </a:lnTo>
                    <a:lnTo>
                      <a:pt x="665" y="4860"/>
                    </a:lnTo>
                    <a:lnTo>
                      <a:pt x="525" y="4856"/>
                    </a:lnTo>
                    <a:lnTo>
                      <a:pt x="440" y="4837"/>
                    </a:lnTo>
                    <a:lnTo>
                      <a:pt x="388" y="4783"/>
                    </a:lnTo>
                    <a:lnTo>
                      <a:pt x="335" y="4723"/>
                    </a:lnTo>
                    <a:lnTo>
                      <a:pt x="305" y="4675"/>
                    </a:lnTo>
                    <a:lnTo>
                      <a:pt x="280" y="4605"/>
                    </a:lnTo>
                    <a:lnTo>
                      <a:pt x="268" y="4532"/>
                    </a:lnTo>
                    <a:lnTo>
                      <a:pt x="250" y="4455"/>
                    </a:lnTo>
                    <a:lnTo>
                      <a:pt x="123" y="4036"/>
                    </a:lnTo>
                    <a:lnTo>
                      <a:pt x="90" y="3933"/>
                    </a:lnTo>
                    <a:lnTo>
                      <a:pt x="75" y="3841"/>
                    </a:lnTo>
                    <a:lnTo>
                      <a:pt x="42" y="3675"/>
                    </a:lnTo>
                    <a:lnTo>
                      <a:pt x="33" y="3555"/>
                    </a:lnTo>
                    <a:lnTo>
                      <a:pt x="23" y="3448"/>
                    </a:lnTo>
                    <a:lnTo>
                      <a:pt x="25" y="3348"/>
                    </a:lnTo>
                    <a:lnTo>
                      <a:pt x="28" y="3281"/>
                    </a:lnTo>
                    <a:lnTo>
                      <a:pt x="11" y="3243"/>
                    </a:lnTo>
                    <a:lnTo>
                      <a:pt x="0" y="3210"/>
                    </a:lnTo>
                    <a:lnTo>
                      <a:pt x="500" y="3455"/>
                    </a:lnTo>
                    <a:lnTo>
                      <a:pt x="658" y="3534"/>
                    </a:lnTo>
                    <a:lnTo>
                      <a:pt x="768" y="3592"/>
                    </a:lnTo>
                    <a:lnTo>
                      <a:pt x="1175" y="3851"/>
                    </a:lnTo>
                    <a:lnTo>
                      <a:pt x="1186" y="3863"/>
                    </a:lnTo>
                    <a:lnTo>
                      <a:pt x="1370" y="4001"/>
                    </a:lnTo>
                    <a:lnTo>
                      <a:pt x="1478" y="4063"/>
                    </a:lnTo>
                    <a:lnTo>
                      <a:pt x="1561" y="4115"/>
                    </a:lnTo>
                    <a:lnTo>
                      <a:pt x="1656" y="4165"/>
                    </a:lnTo>
                    <a:lnTo>
                      <a:pt x="1754" y="4213"/>
                    </a:lnTo>
                    <a:lnTo>
                      <a:pt x="1756" y="4213"/>
                    </a:lnTo>
                    <a:lnTo>
                      <a:pt x="1926" y="4281"/>
                    </a:lnTo>
                    <a:lnTo>
                      <a:pt x="2024" y="4333"/>
                    </a:lnTo>
                    <a:lnTo>
                      <a:pt x="2258" y="4453"/>
                    </a:lnTo>
                    <a:lnTo>
                      <a:pt x="2666" y="4532"/>
                    </a:lnTo>
                    <a:lnTo>
                      <a:pt x="2844" y="4559"/>
                    </a:lnTo>
                    <a:lnTo>
                      <a:pt x="3016" y="4608"/>
                    </a:lnTo>
                    <a:lnTo>
                      <a:pt x="3166" y="4669"/>
                    </a:lnTo>
                    <a:lnTo>
                      <a:pt x="3276" y="4713"/>
                    </a:lnTo>
                    <a:lnTo>
                      <a:pt x="3379" y="4743"/>
                    </a:lnTo>
                    <a:lnTo>
                      <a:pt x="3381" y="4746"/>
                    </a:lnTo>
                    <a:lnTo>
                      <a:pt x="3421" y="4756"/>
                    </a:lnTo>
                    <a:lnTo>
                      <a:pt x="3529" y="4803"/>
                    </a:lnTo>
                    <a:lnTo>
                      <a:pt x="3626" y="4831"/>
                    </a:lnTo>
                    <a:lnTo>
                      <a:pt x="5064" y="4978"/>
                    </a:lnTo>
                    <a:lnTo>
                      <a:pt x="5067" y="4800"/>
                    </a:lnTo>
                    <a:lnTo>
                      <a:pt x="5067" y="4740"/>
                    </a:lnTo>
                    <a:lnTo>
                      <a:pt x="5044" y="4700"/>
                    </a:lnTo>
                    <a:lnTo>
                      <a:pt x="4990" y="4656"/>
                    </a:lnTo>
                    <a:lnTo>
                      <a:pt x="4934" y="4625"/>
                    </a:lnTo>
                    <a:lnTo>
                      <a:pt x="4836" y="4576"/>
                    </a:lnTo>
                    <a:lnTo>
                      <a:pt x="4739" y="4551"/>
                    </a:lnTo>
                    <a:lnTo>
                      <a:pt x="4517" y="4468"/>
                    </a:lnTo>
                    <a:lnTo>
                      <a:pt x="4429" y="4433"/>
                    </a:lnTo>
                    <a:lnTo>
                      <a:pt x="4369" y="4401"/>
                    </a:lnTo>
                    <a:lnTo>
                      <a:pt x="4357" y="4345"/>
                    </a:lnTo>
                    <a:lnTo>
                      <a:pt x="4361" y="4288"/>
                    </a:lnTo>
                    <a:lnTo>
                      <a:pt x="4367" y="3883"/>
                    </a:lnTo>
                    <a:lnTo>
                      <a:pt x="4481" y="3308"/>
                    </a:lnTo>
                    <a:lnTo>
                      <a:pt x="4583" y="2594"/>
                    </a:lnTo>
                    <a:lnTo>
                      <a:pt x="4726" y="1728"/>
                    </a:lnTo>
                    <a:lnTo>
                      <a:pt x="4814" y="1118"/>
                    </a:lnTo>
                    <a:lnTo>
                      <a:pt x="4934" y="7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62" name="Freeform 32"/>
              <p:cNvSpPr>
                <a:spLocks/>
              </p:cNvSpPr>
              <p:nvPr/>
            </p:nvSpPr>
            <p:spPr bwMode="auto">
              <a:xfrm>
                <a:off x="3646" y="2360"/>
                <a:ext cx="295" cy="240"/>
              </a:xfrm>
              <a:custGeom>
                <a:avLst/>
                <a:gdLst>
                  <a:gd name="T0" fmla="*/ 214 w 1478"/>
                  <a:gd name="T1" fmla="*/ 305 h 1204"/>
                  <a:gd name="T2" fmla="*/ 384 w 1478"/>
                  <a:gd name="T3" fmla="*/ 262 h 1204"/>
                  <a:gd name="T4" fmla="*/ 699 w 1478"/>
                  <a:gd name="T5" fmla="*/ 162 h 1204"/>
                  <a:gd name="T6" fmla="*/ 1218 w 1478"/>
                  <a:gd name="T7" fmla="*/ 0 h 1204"/>
                  <a:gd name="T8" fmla="*/ 1220 w 1478"/>
                  <a:gd name="T9" fmla="*/ 0 h 1204"/>
                  <a:gd name="T10" fmla="*/ 1478 w 1478"/>
                  <a:gd name="T11" fmla="*/ 657 h 1204"/>
                  <a:gd name="T12" fmla="*/ 753 w 1478"/>
                  <a:gd name="T13" fmla="*/ 1204 h 1204"/>
                  <a:gd name="T14" fmla="*/ 542 w 1478"/>
                  <a:gd name="T15" fmla="*/ 984 h 1204"/>
                  <a:gd name="T16" fmla="*/ 438 w 1478"/>
                  <a:gd name="T17" fmla="*/ 892 h 1204"/>
                  <a:gd name="T18" fmla="*/ 347 w 1478"/>
                  <a:gd name="T19" fmla="*/ 780 h 1204"/>
                  <a:gd name="T20" fmla="*/ 290 w 1478"/>
                  <a:gd name="T21" fmla="*/ 660 h 1204"/>
                  <a:gd name="T22" fmla="*/ 164 w 1478"/>
                  <a:gd name="T23" fmla="*/ 490 h 1204"/>
                  <a:gd name="T24" fmla="*/ 107 w 1478"/>
                  <a:gd name="T25" fmla="*/ 417 h 1204"/>
                  <a:gd name="T26" fmla="*/ 0 w 1478"/>
                  <a:gd name="T27" fmla="*/ 305 h 1204"/>
                  <a:gd name="T28" fmla="*/ 210 w 1478"/>
                  <a:gd name="T29" fmla="*/ 305 h 1204"/>
                  <a:gd name="T30" fmla="*/ 212 w 1478"/>
                  <a:gd name="T31" fmla="*/ 305 h 1204"/>
                  <a:gd name="T32" fmla="*/ 214 w 1478"/>
                  <a:gd name="T33" fmla="*/ 305 h 120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478"/>
                  <a:gd name="T52" fmla="*/ 0 h 1204"/>
                  <a:gd name="T53" fmla="*/ 1478 w 1478"/>
                  <a:gd name="T54" fmla="*/ 1204 h 120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478" h="1204">
                    <a:moveTo>
                      <a:pt x="214" y="305"/>
                    </a:moveTo>
                    <a:lnTo>
                      <a:pt x="384" y="262"/>
                    </a:lnTo>
                    <a:lnTo>
                      <a:pt x="699" y="162"/>
                    </a:lnTo>
                    <a:lnTo>
                      <a:pt x="1218" y="0"/>
                    </a:lnTo>
                    <a:lnTo>
                      <a:pt x="1220" y="0"/>
                    </a:lnTo>
                    <a:lnTo>
                      <a:pt x="1478" y="657"/>
                    </a:lnTo>
                    <a:lnTo>
                      <a:pt x="753" y="1204"/>
                    </a:lnTo>
                    <a:lnTo>
                      <a:pt x="542" y="984"/>
                    </a:lnTo>
                    <a:lnTo>
                      <a:pt x="438" y="892"/>
                    </a:lnTo>
                    <a:lnTo>
                      <a:pt x="347" y="780"/>
                    </a:lnTo>
                    <a:lnTo>
                      <a:pt x="290" y="660"/>
                    </a:lnTo>
                    <a:lnTo>
                      <a:pt x="164" y="490"/>
                    </a:lnTo>
                    <a:lnTo>
                      <a:pt x="107" y="417"/>
                    </a:lnTo>
                    <a:lnTo>
                      <a:pt x="0" y="305"/>
                    </a:lnTo>
                    <a:lnTo>
                      <a:pt x="210" y="305"/>
                    </a:lnTo>
                    <a:lnTo>
                      <a:pt x="212" y="305"/>
                    </a:lnTo>
                    <a:lnTo>
                      <a:pt x="214" y="30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63" name="Freeform 33"/>
              <p:cNvSpPr>
                <a:spLocks/>
              </p:cNvSpPr>
              <p:nvPr/>
            </p:nvSpPr>
            <p:spPr bwMode="auto">
              <a:xfrm>
                <a:off x="3990" y="2429"/>
                <a:ext cx="161" cy="253"/>
              </a:xfrm>
              <a:custGeom>
                <a:avLst/>
                <a:gdLst>
                  <a:gd name="T0" fmla="*/ 0 w 805"/>
                  <a:gd name="T1" fmla="*/ 122 h 1265"/>
                  <a:gd name="T2" fmla="*/ 142 w 805"/>
                  <a:gd name="T3" fmla="*/ 0 h 1265"/>
                  <a:gd name="T4" fmla="*/ 624 w 805"/>
                  <a:gd name="T5" fmla="*/ 333 h 1265"/>
                  <a:gd name="T6" fmla="*/ 805 w 805"/>
                  <a:gd name="T7" fmla="*/ 433 h 1265"/>
                  <a:gd name="T8" fmla="*/ 622 w 805"/>
                  <a:gd name="T9" fmla="*/ 633 h 1265"/>
                  <a:gd name="T10" fmla="*/ 145 w 805"/>
                  <a:gd name="T11" fmla="*/ 1265 h 1265"/>
                  <a:gd name="T12" fmla="*/ 35 w 805"/>
                  <a:gd name="T13" fmla="*/ 1003 h 1265"/>
                  <a:gd name="T14" fmla="*/ 504 w 805"/>
                  <a:gd name="T15" fmla="*/ 421 h 1265"/>
                  <a:gd name="T16" fmla="*/ 342 w 805"/>
                  <a:gd name="T17" fmla="*/ 293 h 1265"/>
                  <a:gd name="T18" fmla="*/ 232 w 805"/>
                  <a:gd name="T19" fmla="*/ 228 h 1265"/>
                  <a:gd name="T20" fmla="*/ 139 w 805"/>
                  <a:gd name="T21" fmla="*/ 191 h 1265"/>
                  <a:gd name="T22" fmla="*/ 0 w 805"/>
                  <a:gd name="T23" fmla="*/ 122 h 126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805"/>
                  <a:gd name="T37" fmla="*/ 0 h 1265"/>
                  <a:gd name="T38" fmla="*/ 805 w 805"/>
                  <a:gd name="T39" fmla="*/ 1265 h 1265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805" h="1265">
                    <a:moveTo>
                      <a:pt x="0" y="122"/>
                    </a:moveTo>
                    <a:lnTo>
                      <a:pt x="142" y="0"/>
                    </a:lnTo>
                    <a:lnTo>
                      <a:pt x="624" y="333"/>
                    </a:lnTo>
                    <a:lnTo>
                      <a:pt x="805" y="433"/>
                    </a:lnTo>
                    <a:lnTo>
                      <a:pt x="622" y="633"/>
                    </a:lnTo>
                    <a:lnTo>
                      <a:pt x="145" y="1265"/>
                    </a:lnTo>
                    <a:lnTo>
                      <a:pt x="35" y="1003"/>
                    </a:lnTo>
                    <a:lnTo>
                      <a:pt x="504" y="421"/>
                    </a:lnTo>
                    <a:lnTo>
                      <a:pt x="342" y="293"/>
                    </a:lnTo>
                    <a:lnTo>
                      <a:pt x="232" y="228"/>
                    </a:lnTo>
                    <a:lnTo>
                      <a:pt x="139" y="191"/>
                    </a:lnTo>
                    <a:lnTo>
                      <a:pt x="0" y="122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64" name="Freeform 34"/>
              <p:cNvSpPr>
                <a:spLocks/>
              </p:cNvSpPr>
              <p:nvPr/>
            </p:nvSpPr>
            <p:spPr bwMode="auto">
              <a:xfrm>
                <a:off x="3941" y="2454"/>
                <a:ext cx="150" cy="176"/>
              </a:xfrm>
              <a:custGeom>
                <a:avLst/>
                <a:gdLst>
                  <a:gd name="T0" fmla="*/ 0 w 749"/>
                  <a:gd name="T1" fmla="*/ 186 h 881"/>
                  <a:gd name="T2" fmla="*/ 245 w 749"/>
                  <a:gd name="T3" fmla="*/ 0 h 881"/>
                  <a:gd name="T4" fmla="*/ 384 w 749"/>
                  <a:gd name="T5" fmla="*/ 69 h 881"/>
                  <a:gd name="T6" fmla="*/ 477 w 749"/>
                  <a:gd name="T7" fmla="*/ 106 h 881"/>
                  <a:gd name="T8" fmla="*/ 587 w 749"/>
                  <a:gd name="T9" fmla="*/ 171 h 881"/>
                  <a:gd name="T10" fmla="*/ 749 w 749"/>
                  <a:gd name="T11" fmla="*/ 299 h 881"/>
                  <a:gd name="T12" fmla="*/ 280 w 749"/>
                  <a:gd name="T13" fmla="*/ 881 h 881"/>
                  <a:gd name="T14" fmla="*/ 277 w 749"/>
                  <a:gd name="T15" fmla="*/ 871 h 881"/>
                  <a:gd name="T16" fmla="*/ 195 w 749"/>
                  <a:gd name="T17" fmla="*/ 679 h 881"/>
                  <a:gd name="T18" fmla="*/ 192 w 749"/>
                  <a:gd name="T19" fmla="*/ 671 h 881"/>
                  <a:gd name="T20" fmla="*/ 0 w 749"/>
                  <a:gd name="T21" fmla="*/ 186 h 88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749"/>
                  <a:gd name="T34" fmla="*/ 0 h 881"/>
                  <a:gd name="T35" fmla="*/ 749 w 749"/>
                  <a:gd name="T36" fmla="*/ 881 h 881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749" h="881">
                    <a:moveTo>
                      <a:pt x="0" y="186"/>
                    </a:moveTo>
                    <a:lnTo>
                      <a:pt x="245" y="0"/>
                    </a:lnTo>
                    <a:lnTo>
                      <a:pt x="384" y="69"/>
                    </a:lnTo>
                    <a:lnTo>
                      <a:pt x="477" y="106"/>
                    </a:lnTo>
                    <a:lnTo>
                      <a:pt x="587" y="171"/>
                    </a:lnTo>
                    <a:lnTo>
                      <a:pt x="749" y="299"/>
                    </a:lnTo>
                    <a:lnTo>
                      <a:pt x="280" y="881"/>
                    </a:lnTo>
                    <a:lnTo>
                      <a:pt x="277" y="871"/>
                    </a:lnTo>
                    <a:lnTo>
                      <a:pt x="195" y="679"/>
                    </a:lnTo>
                    <a:lnTo>
                      <a:pt x="192" y="671"/>
                    </a:lnTo>
                    <a:lnTo>
                      <a:pt x="0" y="186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65" name="Freeform 35"/>
              <p:cNvSpPr>
                <a:spLocks/>
              </p:cNvSpPr>
              <p:nvPr/>
            </p:nvSpPr>
            <p:spPr bwMode="auto">
              <a:xfrm>
                <a:off x="4167" y="2455"/>
                <a:ext cx="178" cy="147"/>
              </a:xfrm>
              <a:custGeom>
                <a:avLst/>
                <a:gdLst>
                  <a:gd name="T0" fmla="*/ 68 w 892"/>
                  <a:gd name="T1" fmla="*/ 0 h 733"/>
                  <a:gd name="T2" fmla="*/ 892 w 892"/>
                  <a:gd name="T3" fmla="*/ 19 h 733"/>
                  <a:gd name="T4" fmla="*/ 790 w 892"/>
                  <a:gd name="T5" fmla="*/ 733 h 733"/>
                  <a:gd name="T6" fmla="*/ 613 w 892"/>
                  <a:gd name="T7" fmla="*/ 716 h 733"/>
                  <a:gd name="T8" fmla="*/ 520 w 892"/>
                  <a:gd name="T9" fmla="*/ 693 h 733"/>
                  <a:gd name="T10" fmla="*/ 427 w 892"/>
                  <a:gd name="T11" fmla="*/ 720 h 733"/>
                  <a:gd name="T12" fmla="*/ 0 w 892"/>
                  <a:gd name="T13" fmla="*/ 198 h 733"/>
                  <a:gd name="T14" fmla="*/ 6 w 892"/>
                  <a:gd name="T15" fmla="*/ 191 h 733"/>
                  <a:gd name="T16" fmla="*/ 68 w 892"/>
                  <a:gd name="T17" fmla="*/ 0 h 73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92"/>
                  <a:gd name="T28" fmla="*/ 0 h 733"/>
                  <a:gd name="T29" fmla="*/ 892 w 892"/>
                  <a:gd name="T30" fmla="*/ 733 h 73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92" h="733">
                    <a:moveTo>
                      <a:pt x="68" y="0"/>
                    </a:moveTo>
                    <a:lnTo>
                      <a:pt x="892" y="19"/>
                    </a:lnTo>
                    <a:lnTo>
                      <a:pt x="790" y="733"/>
                    </a:lnTo>
                    <a:lnTo>
                      <a:pt x="613" y="716"/>
                    </a:lnTo>
                    <a:lnTo>
                      <a:pt x="520" y="693"/>
                    </a:lnTo>
                    <a:lnTo>
                      <a:pt x="427" y="720"/>
                    </a:lnTo>
                    <a:lnTo>
                      <a:pt x="0" y="198"/>
                    </a:lnTo>
                    <a:lnTo>
                      <a:pt x="6" y="191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66" name="Freeform 36"/>
              <p:cNvSpPr>
                <a:spLocks/>
              </p:cNvSpPr>
              <p:nvPr/>
            </p:nvSpPr>
            <p:spPr bwMode="auto">
              <a:xfrm>
                <a:off x="3666" y="2491"/>
                <a:ext cx="314" cy="292"/>
              </a:xfrm>
              <a:custGeom>
                <a:avLst/>
                <a:gdLst>
                  <a:gd name="T0" fmla="*/ 1378 w 1570"/>
                  <a:gd name="T1" fmla="*/ 0 h 1460"/>
                  <a:gd name="T2" fmla="*/ 1570 w 1570"/>
                  <a:gd name="T3" fmla="*/ 485 h 1460"/>
                  <a:gd name="T4" fmla="*/ 894 w 1570"/>
                  <a:gd name="T5" fmla="*/ 1127 h 1460"/>
                  <a:gd name="T6" fmla="*/ 568 w 1570"/>
                  <a:gd name="T7" fmla="*/ 1460 h 1460"/>
                  <a:gd name="T8" fmla="*/ 470 w 1570"/>
                  <a:gd name="T9" fmla="*/ 1412 h 1460"/>
                  <a:gd name="T10" fmla="*/ 375 w 1570"/>
                  <a:gd name="T11" fmla="*/ 1362 h 1460"/>
                  <a:gd name="T12" fmla="*/ 292 w 1570"/>
                  <a:gd name="T13" fmla="*/ 1310 h 1460"/>
                  <a:gd name="T14" fmla="*/ 184 w 1570"/>
                  <a:gd name="T15" fmla="*/ 1248 h 1460"/>
                  <a:gd name="T16" fmla="*/ 0 w 1570"/>
                  <a:gd name="T17" fmla="*/ 1110 h 1460"/>
                  <a:gd name="T18" fmla="*/ 30 w 1570"/>
                  <a:gd name="T19" fmla="*/ 1100 h 1460"/>
                  <a:gd name="T20" fmla="*/ 653 w 1570"/>
                  <a:gd name="T21" fmla="*/ 547 h 1460"/>
                  <a:gd name="T22" fmla="*/ 1378 w 1570"/>
                  <a:gd name="T23" fmla="*/ 0 h 146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570"/>
                  <a:gd name="T37" fmla="*/ 0 h 1460"/>
                  <a:gd name="T38" fmla="*/ 1570 w 1570"/>
                  <a:gd name="T39" fmla="*/ 1460 h 146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570" h="1460">
                    <a:moveTo>
                      <a:pt x="1378" y="0"/>
                    </a:moveTo>
                    <a:lnTo>
                      <a:pt x="1570" y="485"/>
                    </a:lnTo>
                    <a:lnTo>
                      <a:pt x="894" y="1127"/>
                    </a:lnTo>
                    <a:lnTo>
                      <a:pt x="568" y="1460"/>
                    </a:lnTo>
                    <a:lnTo>
                      <a:pt x="470" y="1412"/>
                    </a:lnTo>
                    <a:lnTo>
                      <a:pt x="375" y="1362"/>
                    </a:lnTo>
                    <a:lnTo>
                      <a:pt x="292" y="1310"/>
                    </a:lnTo>
                    <a:lnTo>
                      <a:pt x="184" y="1248"/>
                    </a:lnTo>
                    <a:lnTo>
                      <a:pt x="0" y="1110"/>
                    </a:lnTo>
                    <a:lnTo>
                      <a:pt x="30" y="1100"/>
                    </a:lnTo>
                    <a:lnTo>
                      <a:pt x="653" y="547"/>
                    </a:lnTo>
                    <a:lnTo>
                      <a:pt x="1378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67" name="Freeform 37"/>
              <p:cNvSpPr>
                <a:spLocks/>
              </p:cNvSpPr>
              <p:nvPr/>
            </p:nvSpPr>
            <p:spPr bwMode="auto">
              <a:xfrm>
                <a:off x="4019" y="2495"/>
                <a:ext cx="423" cy="441"/>
              </a:xfrm>
              <a:custGeom>
                <a:avLst/>
                <a:gdLst>
                  <a:gd name="T0" fmla="*/ 660 w 2113"/>
                  <a:gd name="T1" fmla="*/ 105 h 2205"/>
                  <a:gd name="T2" fmla="*/ 737 w 2113"/>
                  <a:gd name="T3" fmla="*/ 0 h 2205"/>
                  <a:gd name="T4" fmla="*/ 1164 w 2113"/>
                  <a:gd name="T5" fmla="*/ 522 h 2205"/>
                  <a:gd name="T6" fmla="*/ 1257 w 2113"/>
                  <a:gd name="T7" fmla="*/ 495 h 2205"/>
                  <a:gd name="T8" fmla="*/ 1350 w 2113"/>
                  <a:gd name="T9" fmla="*/ 518 h 2205"/>
                  <a:gd name="T10" fmla="*/ 1527 w 2113"/>
                  <a:gd name="T11" fmla="*/ 535 h 2205"/>
                  <a:gd name="T12" fmla="*/ 1413 w 2113"/>
                  <a:gd name="T13" fmla="*/ 1110 h 2205"/>
                  <a:gd name="T14" fmla="*/ 1407 w 2113"/>
                  <a:gd name="T15" fmla="*/ 1515 h 2205"/>
                  <a:gd name="T16" fmla="*/ 1403 w 2113"/>
                  <a:gd name="T17" fmla="*/ 1572 h 2205"/>
                  <a:gd name="T18" fmla="*/ 1415 w 2113"/>
                  <a:gd name="T19" fmla="*/ 1628 h 2205"/>
                  <a:gd name="T20" fmla="*/ 1475 w 2113"/>
                  <a:gd name="T21" fmla="*/ 1660 h 2205"/>
                  <a:gd name="T22" fmla="*/ 1563 w 2113"/>
                  <a:gd name="T23" fmla="*/ 1695 h 2205"/>
                  <a:gd name="T24" fmla="*/ 1785 w 2113"/>
                  <a:gd name="T25" fmla="*/ 1778 h 2205"/>
                  <a:gd name="T26" fmla="*/ 1882 w 2113"/>
                  <a:gd name="T27" fmla="*/ 1803 h 2205"/>
                  <a:gd name="T28" fmla="*/ 1980 w 2113"/>
                  <a:gd name="T29" fmla="*/ 1852 h 2205"/>
                  <a:gd name="T30" fmla="*/ 2036 w 2113"/>
                  <a:gd name="T31" fmla="*/ 1883 h 2205"/>
                  <a:gd name="T32" fmla="*/ 2090 w 2113"/>
                  <a:gd name="T33" fmla="*/ 1927 h 2205"/>
                  <a:gd name="T34" fmla="*/ 2113 w 2113"/>
                  <a:gd name="T35" fmla="*/ 1967 h 2205"/>
                  <a:gd name="T36" fmla="*/ 2113 w 2113"/>
                  <a:gd name="T37" fmla="*/ 2027 h 2205"/>
                  <a:gd name="T38" fmla="*/ 2110 w 2113"/>
                  <a:gd name="T39" fmla="*/ 2205 h 2205"/>
                  <a:gd name="T40" fmla="*/ 672 w 2113"/>
                  <a:gd name="T41" fmla="*/ 2058 h 2205"/>
                  <a:gd name="T42" fmla="*/ 575 w 2113"/>
                  <a:gd name="T43" fmla="*/ 2030 h 2205"/>
                  <a:gd name="T44" fmla="*/ 467 w 2113"/>
                  <a:gd name="T45" fmla="*/ 1983 h 2205"/>
                  <a:gd name="T46" fmla="*/ 427 w 2113"/>
                  <a:gd name="T47" fmla="*/ 1973 h 2205"/>
                  <a:gd name="T48" fmla="*/ 425 w 2113"/>
                  <a:gd name="T49" fmla="*/ 1970 h 2205"/>
                  <a:gd name="T50" fmla="*/ 58 w 2113"/>
                  <a:gd name="T51" fmla="*/ 1100 h 2205"/>
                  <a:gd name="T52" fmla="*/ 62 w 2113"/>
                  <a:gd name="T53" fmla="*/ 1097 h 2205"/>
                  <a:gd name="T54" fmla="*/ 58 w 2113"/>
                  <a:gd name="T55" fmla="*/ 1097 h 2205"/>
                  <a:gd name="T56" fmla="*/ 0 w 2113"/>
                  <a:gd name="T57" fmla="*/ 937 h 2205"/>
                  <a:gd name="T58" fmla="*/ 477 w 2113"/>
                  <a:gd name="T59" fmla="*/ 305 h 2205"/>
                  <a:gd name="T60" fmla="*/ 660 w 2113"/>
                  <a:gd name="T61" fmla="*/ 105 h 2205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2113"/>
                  <a:gd name="T94" fmla="*/ 0 h 2205"/>
                  <a:gd name="T95" fmla="*/ 2113 w 2113"/>
                  <a:gd name="T96" fmla="*/ 2205 h 2205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2113" h="2205">
                    <a:moveTo>
                      <a:pt x="660" y="105"/>
                    </a:moveTo>
                    <a:lnTo>
                      <a:pt x="737" y="0"/>
                    </a:lnTo>
                    <a:lnTo>
                      <a:pt x="1164" y="522"/>
                    </a:lnTo>
                    <a:lnTo>
                      <a:pt x="1257" y="495"/>
                    </a:lnTo>
                    <a:lnTo>
                      <a:pt x="1350" y="518"/>
                    </a:lnTo>
                    <a:lnTo>
                      <a:pt x="1527" y="535"/>
                    </a:lnTo>
                    <a:lnTo>
                      <a:pt x="1413" y="1110"/>
                    </a:lnTo>
                    <a:lnTo>
                      <a:pt x="1407" y="1515"/>
                    </a:lnTo>
                    <a:lnTo>
                      <a:pt x="1403" y="1572"/>
                    </a:lnTo>
                    <a:lnTo>
                      <a:pt x="1415" y="1628"/>
                    </a:lnTo>
                    <a:lnTo>
                      <a:pt x="1475" y="1660"/>
                    </a:lnTo>
                    <a:lnTo>
                      <a:pt x="1563" y="1695"/>
                    </a:lnTo>
                    <a:lnTo>
                      <a:pt x="1785" y="1778"/>
                    </a:lnTo>
                    <a:lnTo>
                      <a:pt x="1882" y="1803"/>
                    </a:lnTo>
                    <a:lnTo>
                      <a:pt x="1980" y="1852"/>
                    </a:lnTo>
                    <a:lnTo>
                      <a:pt x="2036" y="1883"/>
                    </a:lnTo>
                    <a:lnTo>
                      <a:pt x="2090" y="1927"/>
                    </a:lnTo>
                    <a:lnTo>
                      <a:pt x="2113" y="1967"/>
                    </a:lnTo>
                    <a:lnTo>
                      <a:pt x="2113" y="2027"/>
                    </a:lnTo>
                    <a:lnTo>
                      <a:pt x="2110" y="2205"/>
                    </a:lnTo>
                    <a:lnTo>
                      <a:pt x="672" y="2058"/>
                    </a:lnTo>
                    <a:lnTo>
                      <a:pt x="575" y="2030"/>
                    </a:lnTo>
                    <a:lnTo>
                      <a:pt x="467" y="1983"/>
                    </a:lnTo>
                    <a:lnTo>
                      <a:pt x="427" y="1973"/>
                    </a:lnTo>
                    <a:lnTo>
                      <a:pt x="425" y="1970"/>
                    </a:lnTo>
                    <a:lnTo>
                      <a:pt x="58" y="1100"/>
                    </a:lnTo>
                    <a:lnTo>
                      <a:pt x="62" y="1097"/>
                    </a:lnTo>
                    <a:lnTo>
                      <a:pt x="58" y="1097"/>
                    </a:lnTo>
                    <a:lnTo>
                      <a:pt x="0" y="937"/>
                    </a:lnTo>
                    <a:lnTo>
                      <a:pt x="477" y="305"/>
                    </a:lnTo>
                    <a:lnTo>
                      <a:pt x="660" y="10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68" name="Freeform 38"/>
              <p:cNvSpPr>
                <a:spLocks/>
              </p:cNvSpPr>
              <p:nvPr/>
            </p:nvSpPr>
            <p:spPr bwMode="auto">
              <a:xfrm>
                <a:off x="3779" y="2588"/>
                <a:ext cx="325" cy="301"/>
              </a:xfrm>
              <a:custGeom>
                <a:avLst/>
                <a:gdLst>
                  <a:gd name="T0" fmla="*/ 1002 w 1625"/>
                  <a:gd name="T1" fmla="*/ 0 h 1505"/>
                  <a:gd name="T2" fmla="*/ 1005 w 1625"/>
                  <a:gd name="T3" fmla="*/ 8 h 1505"/>
                  <a:gd name="T4" fmla="*/ 1087 w 1625"/>
                  <a:gd name="T5" fmla="*/ 200 h 1505"/>
                  <a:gd name="T6" fmla="*/ 1090 w 1625"/>
                  <a:gd name="T7" fmla="*/ 210 h 1505"/>
                  <a:gd name="T8" fmla="*/ 1200 w 1625"/>
                  <a:gd name="T9" fmla="*/ 472 h 1505"/>
                  <a:gd name="T10" fmla="*/ 1258 w 1625"/>
                  <a:gd name="T11" fmla="*/ 632 h 1505"/>
                  <a:gd name="T12" fmla="*/ 1262 w 1625"/>
                  <a:gd name="T13" fmla="*/ 632 h 1505"/>
                  <a:gd name="T14" fmla="*/ 1258 w 1625"/>
                  <a:gd name="T15" fmla="*/ 635 h 1505"/>
                  <a:gd name="T16" fmla="*/ 1625 w 1625"/>
                  <a:gd name="T17" fmla="*/ 1505 h 1505"/>
                  <a:gd name="T18" fmla="*/ 1522 w 1625"/>
                  <a:gd name="T19" fmla="*/ 1475 h 1505"/>
                  <a:gd name="T20" fmla="*/ 1412 w 1625"/>
                  <a:gd name="T21" fmla="*/ 1431 h 1505"/>
                  <a:gd name="T22" fmla="*/ 1262 w 1625"/>
                  <a:gd name="T23" fmla="*/ 1370 h 1505"/>
                  <a:gd name="T24" fmla="*/ 1090 w 1625"/>
                  <a:gd name="T25" fmla="*/ 1321 h 1505"/>
                  <a:gd name="T26" fmla="*/ 912 w 1625"/>
                  <a:gd name="T27" fmla="*/ 1294 h 1505"/>
                  <a:gd name="T28" fmla="*/ 504 w 1625"/>
                  <a:gd name="T29" fmla="*/ 1215 h 1505"/>
                  <a:gd name="T30" fmla="*/ 270 w 1625"/>
                  <a:gd name="T31" fmla="*/ 1095 h 1505"/>
                  <a:gd name="T32" fmla="*/ 172 w 1625"/>
                  <a:gd name="T33" fmla="*/ 1043 h 1505"/>
                  <a:gd name="T34" fmla="*/ 2 w 1625"/>
                  <a:gd name="T35" fmla="*/ 975 h 1505"/>
                  <a:gd name="T36" fmla="*/ 0 w 1625"/>
                  <a:gd name="T37" fmla="*/ 975 h 1505"/>
                  <a:gd name="T38" fmla="*/ 326 w 1625"/>
                  <a:gd name="T39" fmla="*/ 642 h 1505"/>
                  <a:gd name="T40" fmla="*/ 1002 w 1625"/>
                  <a:gd name="T41" fmla="*/ 0 h 1505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625"/>
                  <a:gd name="T64" fmla="*/ 0 h 1505"/>
                  <a:gd name="T65" fmla="*/ 1625 w 1625"/>
                  <a:gd name="T66" fmla="*/ 1505 h 1505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625" h="1505">
                    <a:moveTo>
                      <a:pt x="1002" y="0"/>
                    </a:moveTo>
                    <a:lnTo>
                      <a:pt x="1005" y="8"/>
                    </a:lnTo>
                    <a:lnTo>
                      <a:pt x="1087" y="200"/>
                    </a:lnTo>
                    <a:lnTo>
                      <a:pt x="1090" y="210"/>
                    </a:lnTo>
                    <a:lnTo>
                      <a:pt x="1200" y="472"/>
                    </a:lnTo>
                    <a:lnTo>
                      <a:pt x="1258" y="632"/>
                    </a:lnTo>
                    <a:lnTo>
                      <a:pt x="1262" y="632"/>
                    </a:lnTo>
                    <a:lnTo>
                      <a:pt x="1258" y="635"/>
                    </a:lnTo>
                    <a:lnTo>
                      <a:pt x="1625" y="1505"/>
                    </a:lnTo>
                    <a:lnTo>
                      <a:pt x="1522" y="1475"/>
                    </a:lnTo>
                    <a:lnTo>
                      <a:pt x="1412" y="1431"/>
                    </a:lnTo>
                    <a:lnTo>
                      <a:pt x="1262" y="1370"/>
                    </a:lnTo>
                    <a:lnTo>
                      <a:pt x="1090" y="1321"/>
                    </a:lnTo>
                    <a:lnTo>
                      <a:pt x="912" y="1294"/>
                    </a:lnTo>
                    <a:lnTo>
                      <a:pt x="504" y="1215"/>
                    </a:lnTo>
                    <a:lnTo>
                      <a:pt x="270" y="1095"/>
                    </a:lnTo>
                    <a:lnTo>
                      <a:pt x="172" y="1043"/>
                    </a:lnTo>
                    <a:lnTo>
                      <a:pt x="2" y="975"/>
                    </a:lnTo>
                    <a:lnTo>
                      <a:pt x="0" y="975"/>
                    </a:lnTo>
                    <a:lnTo>
                      <a:pt x="326" y="642"/>
                    </a:lnTo>
                    <a:lnTo>
                      <a:pt x="1002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69" name="Freeform 39"/>
              <p:cNvSpPr>
                <a:spLocks/>
              </p:cNvSpPr>
              <p:nvPr/>
            </p:nvSpPr>
            <p:spPr bwMode="auto">
              <a:xfrm>
                <a:off x="2892" y="2908"/>
                <a:ext cx="2280" cy="2067"/>
              </a:xfrm>
              <a:custGeom>
                <a:avLst/>
                <a:gdLst>
                  <a:gd name="T0" fmla="*/ 8206 w 11403"/>
                  <a:gd name="T1" fmla="*/ 1781 h 10336"/>
                  <a:gd name="T2" fmla="*/ 8949 w 11403"/>
                  <a:gd name="T3" fmla="*/ 1538 h 10336"/>
                  <a:gd name="T4" fmla="*/ 10070 w 11403"/>
                  <a:gd name="T5" fmla="*/ 1621 h 10336"/>
                  <a:gd name="T6" fmla="*/ 10200 w 11403"/>
                  <a:gd name="T7" fmla="*/ 1581 h 10336"/>
                  <a:gd name="T8" fmla="*/ 10362 w 11403"/>
                  <a:gd name="T9" fmla="*/ 1181 h 10336"/>
                  <a:gd name="T10" fmla="*/ 10485 w 11403"/>
                  <a:gd name="T11" fmla="*/ 1093 h 10336"/>
                  <a:gd name="T12" fmla="*/ 10732 w 11403"/>
                  <a:gd name="T13" fmla="*/ 1216 h 10336"/>
                  <a:gd name="T14" fmla="*/ 10855 w 11403"/>
                  <a:gd name="T15" fmla="*/ 1330 h 10336"/>
                  <a:gd name="T16" fmla="*/ 11320 w 11403"/>
                  <a:gd name="T17" fmla="*/ 1919 h 10336"/>
                  <a:gd name="T18" fmla="*/ 11118 w 11403"/>
                  <a:gd name="T19" fmla="*/ 2751 h 10336"/>
                  <a:gd name="T20" fmla="*/ 10380 w 11403"/>
                  <a:gd name="T21" fmla="*/ 3893 h 10336"/>
                  <a:gd name="T22" fmla="*/ 9645 w 11403"/>
                  <a:gd name="T23" fmla="*/ 3951 h 10336"/>
                  <a:gd name="T24" fmla="*/ 9045 w 11403"/>
                  <a:gd name="T25" fmla="*/ 4063 h 10336"/>
                  <a:gd name="T26" fmla="*/ 8700 w 11403"/>
                  <a:gd name="T27" fmla="*/ 4303 h 10336"/>
                  <a:gd name="T28" fmla="*/ 8412 w 11403"/>
                  <a:gd name="T29" fmla="*/ 4681 h 10336"/>
                  <a:gd name="T30" fmla="*/ 8250 w 11403"/>
                  <a:gd name="T31" fmla="*/ 5262 h 10336"/>
                  <a:gd name="T32" fmla="*/ 6666 w 11403"/>
                  <a:gd name="T33" fmla="*/ 5015 h 10336"/>
                  <a:gd name="T34" fmla="*/ 6112 w 11403"/>
                  <a:gd name="T35" fmla="*/ 5113 h 10336"/>
                  <a:gd name="T36" fmla="*/ 5684 w 11403"/>
                  <a:gd name="T37" fmla="*/ 5576 h 10336"/>
                  <a:gd name="T38" fmla="*/ 5193 w 11403"/>
                  <a:gd name="T39" fmla="*/ 6301 h 10336"/>
                  <a:gd name="T40" fmla="*/ 4198 w 11403"/>
                  <a:gd name="T41" fmla="*/ 7191 h 10336"/>
                  <a:gd name="T42" fmla="*/ 4226 w 11403"/>
                  <a:gd name="T43" fmla="*/ 7356 h 10336"/>
                  <a:gd name="T44" fmla="*/ 3746 w 11403"/>
                  <a:gd name="T45" fmla="*/ 8148 h 10336"/>
                  <a:gd name="T46" fmla="*/ 3561 w 11403"/>
                  <a:gd name="T47" fmla="*/ 8679 h 10336"/>
                  <a:gd name="T48" fmla="*/ 3435 w 11403"/>
                  <a:gd name="T49" fmla="*/ 8961 h 10336"/>
                  <a:gd name="T50" fmla="*/ 2218 w 11403"/>
                  <a:gd name="T51" fmla="*/ 9906 h 10336"/>
                  <a:gd name="T52" fmla="*/ 0 w 11403"/>
                  <a:gd name="T53" fmla="*/ 9688 h 10336"/>
                  <a:gd name="T54" fmla="*/ 740 w 11403"/>
                  <a:gd name="T55" fmla="*/ 9179 h 10336"/>
                  <a:gd name="T56" fmla="*/ 1083 w 11403"/>
                  <a:gd name="T57" fmla="*/ 8814 h 10336"/>
                  <a:gd name="T58" fmla="*/ 1290 w 11403"/>
                  <a:gd name="T59" fmla="*/ 8464 h 10336"/>
                  <a:gd name="T60" fmla="*/ 1413 w 11403"/>
                  <a:gd name="T61" fmla="*/ 8069 h 10336"/>
                  <a:gd name="T62" fmla="*/ 1407 w 11403"/>
                  <a:gd name="T63" fmla="*/ 7776 h 10336"/>
                  <a:gd name="T64" fmla="*/ 745 w 11403"/>
                  <a:gd name="T65" fmla="*/ 6258 h 10336"/>
                  <a:gd name="T66" fmla="*/ 2133 w 11403"/>
                  <a:gd name="T67" fmla="*/ 4491 h 10336"/>
                  <a:gd name="T68" fmla="*/ 2343 w 11403"/>
                  <a:gd name="T69" fmla="*/ 4256 h 10336"/>
                  <a:gd name="T70" fmla="*/ 2468 w 11403"/>
                  <a:gd name="T71" fmla="*/ 3899 h 10336"/>
                  <a:gd name="T72" fmla="*/ 2820 w 11403"/>
                  <a:gd name="T73" fmla="*/ 3353 h 10336"/>
                  <a:gd name="T74" fmla="*/ 3032 w 11403"/>
                  <a:gd name="T75" fmla="*/ 3038 h 10336"/>
                  <a:gd name="T76" fmla="*/ 3188 w 11403"/>
                  <a:gd name="T77" fmla="*/ 2643 h 10336"/>
                  <a:gd name="T78" fmla="*/ 3295 w 11403"/>
                  <a:gd name="T79" fmla="*/ 2261 h 10336"/>
                  <a:gd name="T80" fmla="*/ 3410 w 11403"/>
                  <a:gd name="T81" fmla="*/ 1106 h 10336"/>
                  <a:gd name="T82" fmla="*/ 3265 w 11403"/>
                  <a:gd name="T83" fmla="*/ 753 h 10336"/>
                  <a:gd name="T84" fmla="*/ 3163 w 11403"/>
                  <a:gd name="T85" fmla="*/ 129 h 10336"/>
                  <a:gd name="T86" fmla="*/ 3210 w 11403"/>
                  <a:gd name="T87" fmla="*/ 19 h 10336"/>
                  <a:gd name="T88" fmla="*/ 3838 w 11403"/>
                  <a:gd name="T89" fmla="*/ 183 h 10336"/>
                  <a:gd name="T90" fmla="*/ 4869 w 11403"/>
                  <a:gd name="T91" fmla="*/ 1421 h 10336"/>
                  <a:gd name="T92" fmla="*/ 5131 w 11403"/>
                  <a:gd name="T93" fmla="*/ 1566 h 10336"/>
                  <a:gd name="T94" fmla="*/ 5501 w 11403"/>
                  <a:gd name="T95" fmla="*/ 1664 h 10336"/>
                  <a:gd name="T96" fmla="*/ 6336 w 11403"/>
                  <a:gd name="T97" fmla="*/ 2011 h 10336"/>
                  <a:gd name="T98" fmla="*/ 7291 w 11403"/>
                  <a:gd name="T99" fmla="*/ 2934 h 103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1403"/>
                  <a:gd name="T151" fmla="*/ 0 h 10336"/>
                  <a:gd name="T152" fmla="*/ 11403 w 11403"/>
                  <a:gd name="T153" fmla="*/ 10336 h 1033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1403" h="10336">
                    <a:moveTo>
                      <a:pt x="8017" y="1938"/>
                    </a:moveTo>
                    <a:lnTo>
                      <a:pt x="8017" y="1936"/>
                    </a:lnTo>
                    <a:lnTo>
                      <a:pt x="8094" y="1866"/>
                    </a:lnTo>
                    <a:lnTo>
                      <a:pt x="8206" y="1781"/>
                    </a:lnTo>
                    <a:lnTo>
                      <a:pt x="8387" y="1686"/>
                    </a:lnTo>
                    <a:lnTo>
                      <a:pt x="8555" y="1606"/>
                    </a:lnTo>
                    <a:lnTo>
                      <a:pt x="8764" y="1564"/>
                    </a:lnTo>
                    <a:lnTo>
                      <a:pt x="8949" y="1538"/>
                    </a:lnTo>
                    <a:lnTo>
                      <a:pt x="9097" y="1508"/>
                    </a:lnTo>
                    <a:lnTo>
                      <a:pt x="9260" y="1504"/>
                    </a:lnTo>
                    <a:lnTo>
                      <a:pt x="9383" y="1508"/>
                    </a:lnTo>
                    <a:lnTo>
                      <a:pt x="10070" y="1621"/>
                    </a:lnTo>
                    <a:lnTo>
                      <a:pt x="10135" y="1631"/>
                    </a:lnTo>
                    <a:lnTo>
                      <a:pt x="10172" y="1626"/>
                    </a:lnTo>
                    <a:lnTo>
                      <a:pt x="10195" y="1614"/>
                    </a:lnTo>
                    <a:lnTo>
                      <a:pt x="10200" y="1581"/>
                    </a:lnTo>
                    <a:lnTo>
                      <a:pt x="10265" y="1249"/>
                    </a:lnTo>
                    <a:lnTo>
                      <a:pt x="10285" y="1199"/>
                    </a:lnTo>
                    <a:lnTo>
                      <a:pt x="10327" y="1181"/>
                    </a:lnTo>
                    <a:lnTo>
                      <a:pt x="10362" y="1181"/>
                    </a:lnTo>
                    <a:lnTo>
                      <a:pt x="10433" y="1174"/>
                    </a:lnTo>
                    <a:lnTo>
                      <a:pt x="10440" y="1118"/>
                    </a:lnTo>
                    <a:lnTo>
                      <a:pt x="10460" y="1093"/>
                    </a:lnTo>
                    <a:lnTo>
                      <a:pt x="10485" y="1093"/>
                    </a:lnTo>
                    <a:lnTo>
                      <a:pt x="10693" y="1121"/>
                    </a:lnTo>
                    <a:lnTo>
                      <a:pt x="10722" y="1131"/>
                    </a:lnTo>
                    <a:lnTo>
                      <a:pt x="10725" y="1156"/>
                    </a:lnTo>
                    <a:lnTo>
                      <a:pt x="10732" y="1216"/>
                    </a:lnTo>
                    <a:lnTo>
                      <a:pt x="10798" y="1236"/>
                    </a:lnTo>
                    <a:lnTo>
                      <a:pt x="10840" y="1261"/>
                    </a:lnTo>
                    <a:lnTo>
                      <a:pt x="10857" y="1284"/>
                    </a:lnTo>
                    <a:lnTo>
                      <a:pt x="10855" y="1330"/>
                    </a:lnTo>
                    <a:lnTo>
                      <a:pt x="10803" y="1733"/>
                    </a:lnTo>
                    <a:lnTo>
                      <a:pt x="11080" y="1799"/>
                    </a:lnTo>
                    <a:lnTo>
                      <a:pt x="11135" y="1824"/>
                    </a:lnTo>
                    <a:lnTo>
                      <a:pt x="11320" y="1919"/>
                    </a:lnTo>
                    <a:lnTo>
                      <a:pt x="11403" y="1951"/>
                    </a:lnTo>
                    <a:lnTo>
                      <a:pt x="11207" y="2523"/>
                    </a:lnTo>
                    <a:lnTo>
                      <a:pt x="11170" y="2658"/>
                    </a:lnTo>
                    <a:lnTo>
                      <a:pt x="11118" y="2751"/>
                    </a:lnTo>
                    <a:lnTo>
                      <a:pt x="10552" y="3749"/>
                    </a:lnTo>
                    <a:lnTo>
                      <a:pt x="10508" y="3826"/>
                    </a:lnTo>
                    <a:lnTo>
                      <a:pt x="10450" y="3868"/>
                    </a:lnTo>
                    <a:lnTo>
                      <a:pt x="10380" y="3893"/>
                    </a:lnTo>
                    <a:lnTo>
                      <a:pt x="10285" y="3921"/>
                    </a:lnTo>
                    <a:lnTo>
                      <a:pt x="10182" y="3928"/>
                    </a:lnTo>
                    <a:lnTo>
                      <a:pt x="10082" y="3944"/>
                    </a:lnTo>
                    <a:lnTo>
                      <a:pt x="9645" y="3951"/>
                    </a:lnTo>
                    <a:lnTo>
                      <a:pt x="9547" y="3956"/>
                    </a:lnTo>
                    <a:lnTo>
                      <a:pt x="9445" y="3971"/>
                    </a:lnTo>
                    <a:lnTo>
                      <a:pt x="9337" y="3984"/>
                    </a:lnTo>
                    <a:lnTo>
                      <a:pt x="9045" y="4063"/>
                    </a:lnTo>
                    <a:lnTo>
                      <a:pt x="8977" y="4091"/>
                    </a:lnTo>
                    <a:lnTo>
                      <a:pt x="8935" y="4144"/>
                    </a:lnTo>
                    <a:lnTo>
                      <a:pt x="8897" y="4181"/>
                    </a:lnTo>
                    <a:lnTo>
                      <a:pt x="8700" y="4303"/>
                    </a:lnTo>
                    <a:lnTo>
                      <a:pt x="8644" y="4328"/>
                    </a:lnTo>
                    <a:lnTo>
                      <a:pt x="8582" y="4386"/>
                    </a:lnTo>
                    <a:lnTo>
                      <a:pt x="8470" y="4586"/>
                    </a:lnTo>
                    <a:lnTo>
                      <a:pt x="8412" y="4681"/>
                    </a:lnTo>
                    <a:lnTo>
                      <a:pt x="8347" y="4796"/>
                    </a:lnTo>
                    <a:lnTo>
                      <a:pt x="8304" y="4921"/>
                    </a:lnTo>
                    <a:lnTo>
                      <a:pt x="8281" y="5048"/>
                    </a:lnTo>
                    <a:lnTo>
                      <a:pt x="8250" y="5262"/>
                    </a:lnTo>
                    <a:lnTo>
                      <a:pt x="8057" y="5218"/>
                    </a:lnTo>
                    <a:lnTo>
                      <a:pt x="7299" y="5108"/>
                    </a:lnTo>
                    <a:lnTo>
                      <a:pt x="6799" y="5036"/>
                    </a:lnTo>
                    <a:lnTo>
                      <a:pt x="6666" y="5015"/>
                    </a:lnTo>
                    <a:lnTo>
                      <a:pt x="6662" y="5015"/>
                    </a:lnTo>
                    <a:lnTo>
                      <a:pt x="6286" y="5056"/>
                    </a:lnTo>
                    <a:lnTo>
                      <a:pt x="6191" y="5081"/>
                    </a:lnTo>
                    <a:lnTo>
                      <a:pt x="6112" y="5113"/>
                    </a:lnTo>
                    <a:lnTo>
                      <a:pt x="6044" y="5176"/>
                    </a:lnTo>
                    <a:lnTo>
                      <a:pt x="5929" y="5279"/>
                    </a:lnTo>
                    <a:lnTo>
                      <a:pt x="5821" y="5424"/>
                    </a:lnTo>
                    <a:lnTo>
                      <a:pt x="5684" y="5576"/>
                    </a:lnTo>
                    <a:lnTo>
                      <a:pt x="5543" y="5718"/>
                    </a:lnTo>
                    <a:lnTo>
                      <a:pt x="5458" y="5828"/>
                    </a:lnTo>
                    <a:lnTo>
                      <a:pt x="5298" y="6031"/>
                    </a:lnTo>
                    <a:lnTo>
                      <a:pt x="5193" y="6301"/>
                    </a:lnTo>
                    <a:lnTo>
                      <a:pt x="4981" y="6476"/>
                    </a:lnTo>
                    <a:lnTo>
                      <a:pt x="4721" y="6641"/>
                    </a:lnTo>
                    <a:lnTo>
                      <a:pt x="4244" y="7119"/>
                    </a:lnTo>
                    <a:lnTo>
                      <a:pt x="4198" y="7191"/>
                    </a:lnTo>
                    <a:lnTo>
                      <a:pt x="4180" y="7216"/>
                    </a:lnTo>
                    <a:lnTo>
                      <a:pt x="4184" y="7273"/>
                    </a:lnTo>
                    <a:lnTo>
                      <a:pt x="4206" y="7308"/>
                    </a:lnTo>
                    <a:lnTo>
                      <a:pt x="4226" y="7356"/>
                    </a:lnTo>
                    <a:lnTo>
                      <a:pt x="4226" y="7428"/>
                    </a:lnTo>
                    <a:lnTo>
                      <a:pt x="4196" y="7499"/>
                    </a:lnTo>
                    <a:lnTo>
                      <a:pt x="4146" y="7553"/>
                    </a:lnTo>
                    <a:lnTo>
                      <a:pt x="3746" y="8148"/>
                    </a:lnTo>
                    <a:lnTo>
                      <a:pt x="3609" y="8441"/>
                    </a:lnTo>
                    <a:lnTo>
                      <a:pt x="3576" y="8511"/>
                    </a:lnTo>
                    <a:lnTo>
                      <a:pt x="3563" y="8601"/>
                    </a:lnTo>
                    <a:lnTo>
                      <a:pt x="3561" y="8679"/>
                    </a:lnTo>
                    <a:lnTo>
                      <a:pt x="3553" y="8746"/>
                    </a:lnTo>
                    <a:lnTo>
                      <a:pt x="3530" y="8823"/>
                    </a:lnTo>
                    <a:lnTo>
                      <a:pt x="3511" y="8871"/>
                    </a:lnTo>
                    <a:lnTo>
                      <a:pt x="3435" y="8961"/>
                    </a:lnTo>
                    <a:lnTo>
                      <a:pt x="3391" y="9016"/>
                    </a:lnTo>
                    <a:lnTo>
                      <a:pt x="3341" y="9069"/>
                    </a:lnTo>
                    <a:lnTo>
                      <a:pt x="3328" y="9084"/>
                    </a:lnTo>
                    <a:lnTo>
                      <a:pt x="2218" y="9906"/>
                    </a:lnTo>
                    <a:lnTo>
                      <a:pt x="1409" y="10286"/>
                    </a:lnTo>
                    <a:lnTo>
                      <a:pt x="1299" y="10336"/>
                    </a:lnTo>
                    <a:lnTo>
                      <a:pt x="2" y="9692"/>
                    </a:lnTo>
                    <a:lnTo>
                      <a:pt x="0" y="9688"/>
                    </a:lnTo>
                    <a:lnTo>
                      <a:pt x="187" y="9621"/>
                    </a:lnTo>
                    <a:lnTo>
                      <a:pt x="253" y="9582"/>
                    </a:lnTo>
                    <a:lnTo>
                      <a:pt x="415" y="9472"/>
                    </a:lnTo>
                    <a:lnTo>
                      <a:pt x="740" y="9179"/>
                    </a:lnTo>
                    <a:lnTo>
                      <a:pt x="825" y="9098"/>
                    </a:lnTo>
                    <a:lnTo>
                      <a:pt x="919" y="9001"/>
                    </a:lnTo>
                    <a:lnTo>
                      <a:pt x="1010" y="8908"/>
                    </a:lnTo>
                    <a:lnTo>
                      <a:pt x="1083" y="8814"/>
                    </a:lnTo>
                    <a:lnTo>
                      <a:pt x="1147" y="8729"/>
                    </a:lnTo>
                    <a:lnTo>
                      <a:pt x="1205" y="8626"/>
                    </a:lnTo>
                    <a:lnTo>
                      <a:pt x="1243" y="8557"/>
                    </a:lnTo>
                    <a:lnTo>
                      <a:pt x="1290" y="8464"/>
                    </a:lnTo>
                    <a:lnTo>
                      <a:pt x="1338" y="8318"/>
                    </a:lnTo>
                    <a:lnTo>
                      <a:pt x="1370" y="8241"/>
                    </a:lnTo>
                    <a:lnTo>
                      <a:pt x="1392" y="8146"/>
                    </a:lnTo>
                    <a:lnTo>
                      <a:pt x="1413" y="8069"/>
                    </a:lnTo>
                    <a:lnTo>
                      <a:pt x="1420" y="7996"/>
                    </a:lnTo>
                    <a:lnTo>
                      <a:pt x="1425" y="7911"/>
                    </a:lnTo>
                    <a:lnTo>
                      <a:pt x="1422" y="7833"/>
                    </a:lnTo>
                    <a:lnTo>
                      <a:pt x="1407" y="7776"/>
                    </a:lnTo>
                    <a:lnTo>
                      <a:pt x="1382" y="7739"/>
                    </a:lnTo>
                    <a:lnTo>
                      <a:pt x="930" y="6883"/>
                    </a:lnTo>
                    <a:lnTo>
                      <a:pt x="742" y="6306"/>
                    </a:lnTo>
                    <a:lnTo>
                      <a:pt x="745" y="6258"/>
                    </a:lnTo>
                    <a:lnTo>
                      <a:pt x="1355" y="5393"/>
                    </a:lnTo>
                    <a:lnTo>
                      <a:pt x="1604" y="5038"/>
                    </a:lnTo>
                    <a:lnTo>
                      <a:pt x="1793" y="4803"/>
                    </a:lnTo>
                    <a:lnTo>
                      <a:pt x="2133" y="4491"/>
                    </a:lnTo>
                    <a:lnTo>
                      <a:pt x="2198" y="4436"/>
                    </a:lnTo>
                    <a:lnTo>
                      <a:pt x="2260" y="4381"/>
                    </a:lnTo>
                    <a:lnTo>
                      <a:pt x="2316" y="4326"/>
                    </a:lnTo>
                    <a:lnTo>
                      <a:pt x="2343" y="4256"/>
                    </a:lnTo>
                    <a:lnTo>
                      <a:pt x="2380" y="4158"/>
                    </a:lnTo>
                    <a:lnTo>
                      <a:pt x="2397" y="4069"/>
                    </a:lnTo>
                    <a:lnTo>
                      <a:pt x="2438" y="3988"/>
                    </a:lnTo>
                    <a:lnTo>
                      <a:pt x="2468" y="3899"/>
                    </a:lnTo>
                    <a:lnTo>
                      <a:pt x="2503" y="3814"/>
                    </a:lnTo>
                    <a:lnTo>
                      <a:pt x="2555" y="3714"/>
                    </a:lnTo>
                    <a:lnTo>
                      <a:pt x="2613" y="3629"/>
                    </a:lnTo>
                    <a:lnTo>
                      <a:pt x="2820" y="3353"/>
                    </a:lnTo>
                    <a:lnTo>
                      <a:pt x="2885" y="3276"/>
                    </a:lnTo>
                    <a:lnTo>
                      <a:pt x="2938" y="3204"/>
                    </a:lnTo>
                    <a:lnTo>
                      <a:pt x="2973" y="3123"/>
                    </a:lnTo>
                    <a:lnTo>
                      <a:pt x="3032" y="3038"/>
                    </a:lnTo>
                    <a:lnTo>
                      <a:pt x="3065" y="2948"/>
                    </a:lnTo>
                    <a:lnTo>
                      <a:pt x="3128" y="2826"/>
                    </a:lnTo>
                    <a:lnTo>
                      <a:pt x="3158" y="2733"/>
                    </a:lnTo>
                    <a:lnTo>
                      <a:pt x="3188" y="2643"/>
                    </a:lnTo>
                    <a:lnTo>
                      <a:pt x="3221" y="2548"/>
                    </a:lnTo>
                    <a:lnTo>
                      <a:pt x="3256" y="2448"/>
                    </a:lnTo>
                    <a:lnTo>
                      <a:pt x="3275" y="2368"/>
                    </a:lnTo>
                    <a:lnTo>
                      <a:pt x="3295" y="2261"/>
                    </a:lnTo>
                    <a:lnTo>
                      <a:pt x="3313" y="2133"/>
                    </a:lnTo>
                    <a:lnTo>
                      <a:pt x="3345" y="1552"/>
                    </a:lnTo>
                    <a:lnTo>
                      <a:pt x="3406" y="1191"/>
                    </a:lnTo>
                    <a:lnTo>
                      <a:pt x="3410" y="1106"/>
                    </a:lnTo>
                    <a:lnTo>
                      <a:pt x="3388" y="1036"/>
                    </a:lnTo>
                    <a:lnTo>
                      <a:pt x="3343" y="942"/>
                    </a:lnTo>
                    <a:lnTo>
                      <a:pt x="3295" y="857"/>
                    </a:lnTo>
                    <a:lnTo>
                      <a:pt x="3265" y="753"/>
                    </a:lnTo>
                    <a:lnTo>
                      <a:pt x="3235" y="649"/>
                    </a:lnTo>
                    <a:lnTo>
                      <a:pt x="3215" y="529"/>
                    </a:lnTo>
                    <a:lnTo>
                      <a:pt x="3198" y="446"/>
                    </a:lnTo>
                    <a:lnTo>
                      <a:pt x="3163" y="129"/>
                    </a:lnTo>
                    <a:lnTo>
                      <a:pt x="3146" y="61"/>
                    </a:lnTo>
                    <a:lnTo>
                      <a:pt x="3125" y="4"/>
                    </a:lnTo>
                    <a:lnTo>
                      <a:pt x="3125" y="0"/>
                    </a:lnTo>
                    <a:lnTo>
                      <a:pt x="3210" y="19"/>
                    </a:lnTo>
                    <a:lnTo>
                      <a:pt x="3350" y="23"/>
                    </a:lnTo>
                    <a:lnTo>
                      <a:pt x="3661" y="93"/>
                    </a:lnTo>
                    <a:lnTo>
                      <a:pt x="3748" y="131"/>
                    </a:lnTo>
                    <a:lnTo>
                      <a:pt x="3838" y="183"/>
                    </a:lnTo>
                    <a:lnTo>
                      <a:pt x="3928" y="249"/>
                    </a:lnTo>
                    <a:lnTo>
                      <a:pt x="4020" y="341"/>
                    </a:lnTo>
                    <a:lnTo>
                      <a:pt x="4128" y="486"/>
                    </a:lnTo>
                    <a:lnTo>
                      <a:pt x="4869" y="1421"/>
                    </a:lnTo>
                    <a:lnTo>
                      <a:pt x="4913" y="1456"/>
                    </a:lnTo>
                    <a:lnTo>
                      <a:pt x="4964" y="1498"/>
                    </a:lnTo>
                    <a:lnTo>
                      <a:pt x="5024" y="1523"/>
                    </a:lnTo>
                    <a:lnTo>
                      <a:pt x="5131" y="1566"/>
                    </a:lnTo>
                    <a:lnTo>
                      <a:pt x="5213" y="1591"/>
                    </a:lnTo>
                    <a:lnTo>
                      <a:pt x="5311" y="1614"/>
                    </a:lnTo>
                    <a:lnTo>
                      <a:pt x="5408" y="1641"/>
                    </a:lnTo>
                    <a:lnTo>
                      <a:pt x="5501" y="1664"/>
                    </a:lnTo>
                    <a:lnTo>
                      <a:pt x="6083" y="1826"/>
                    </a:lnTo>
                    <a:lnTo>
                      <a:pt x="6179" y="1888"/>
                    </a:lnTo>
                    <a:lnTo>
                      <a:pt x="6243" y="1940"/>
                    </a:lnTo>
                    <a:lnTo>
                      <a:pt x="6336" y="2011"/>
                    </a:lnTo>
                    <a:lnTo>
                      <a:pt x="6413" y="2056"/>
                    </a:lnTo>
                    <a:lnTo>
                      <a:pt x="6558" y="2129"/>
                    </a:lnTo>
                    <a:lnTo>
                      <a:pt x="6624" y="2164"/>
                    </a:lnTo>
                    <a:lnTo>
                      <a:pt x="7291" y="2934"/>
                    </a:lnTo>
                    <a:lnTo>
                      <a:pt x="7859" y="2108"/>
                    </a:lnTo>
                    <a:lnTo>
                      <a:pt x="7964" y="1998"/>
                    </a:lnTo>
                    <a:lnTo>
                      <a:pt x="8017" y="193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70" name="Freeform 40"/>
              <p:cNvSpPr>
                <a:spLocks/>
              </p:cNvSpPr>
              <p:nvPr/>
            </p:nvSpPr>
            <p:spPr bwMode="auto">
              <a:xfrm>
                <a:off x="4171" y="1956"/>
                <a:ext cx="244" cy="248"/>
              </a:xfrm>
              <a:custGeom>
                <a:avLst/>
                <a:gdLst>
                  <a:gd name="T0" fmla="*/ 1220 w 1220"/>
                  <a:gd name="T1" fmla="*/ 0 h 1240"/>
                  <a:gd name="T2" fmla="*/ 1100 w 1220"/>
                  <a:gd name="T3" fmla="*/ 1040 h 1240"/>
                  <a:gd name="T4" fmla="*/ 643 w 1220"/>
                  <a:gd name="T5" fmla="*/ 1103 h 1240"/>
                  <a:gd name="T6" fmla="*/ 587 w 1220"/>
                  <a:gd name="T7" fmla="*/ 1107 h 1240"/>
                  <a:gd name="T8" fmla="*/ 508 w 1220"/>
                  <a:gd name="T9" fmla="*/ 1145 h 1240"/>
                  <a:gd name="T10" fmla="*/ 440 w 1220"/>
                  <a:gd name="T11" fmla="*/ 1188 h 1240"/>
                  <a:gd name="T12" fmla="*/ 390 w 1220"/>
                  <a:gd name="T13" fmla="*/ 1225 h 1240"/>
                  <a:gd name="T14" fmla="*/ 315 w 1220"/>
                  <a:gd name="T15" fmla="*/ 1232 h 1240"/>
                  <a:gd name="T16" fmla="*/ 255 w 1220"/>
                  <a:gd name="T17" fmla="*/ 1240 h 1240"/>
                  <a:gd name="T18" fmla="*/ 0 w 1220"/>
                  <a:gd name="T19" fmla="*/ 1165 h 1240"/>
                  <a:gd name="T20" fmla="*/ 49 w 1220"/>
                  <a:gd name="T21" fmla="*/ 1005 h 1240"/>
                  <a:gd name="T22" fmla="*/ 72 w 1220"/>
                  <a:gd name="T23" fmla="*/ 930 h 1240"/>
                  <a:gd name="T24" fmla="*/ 103 w 1220"/>
                  <a:gd name="T25" fmla="*/ 870 h 1240"/>
                  <a:gd name="T26" fmla="*/ 147 w 1220"/>
                  <a:gd name="T27" fmla="*/ 820 h 1240"/>
                  <a:gd name="T28" fmla="*/ 207 w 1220"/>
                  <a:gd name="T29" fmla="*/ 775 h 1240"/>
                  <a:gd name="T30" fmla="*/ 530 w 1220"/>
                  <a:gd name="T31" fmla="*/ 555 h 1240"/>
                  <a:gd name="T32" fmla="*/ 607 w 1220"/>
                  <a:gd name="T33" fmla="*/ 500 h 1240"/>
                  <a:gd name="T34" fmla="*/ 676 w 1220"/>
                  <a:gd name="T35" fmla="*/ 439 h 1240"/>
                  <a:gd name="T36" fmla="*/ 718 w 1220"/>
                  <a:gd name="T37" fmla="*/ 408 h 1240"/>
                  <a:gd name="T38" fmla="*/ 757 w 1220"/>
                  <a:gd name="T39" fmla="*/ 362 h 1240"/>
                  <a:gd name="T40" fmla="*/ 782 w 1220"/>
                  <a:gd name="T41" fmla="*/ 335 h 1240"/>
                  <a:gd name="T42" fmla="*/ 923 w 1220"/>
                  <a:gd name="T43" fmla="*/ 138 h 1240"/>
                  <a:gd name="T44" fmla="*/ 983 w 1220"/>
                  <a:gd name="T45" fmla="*/ 93 h 1240"/>
                  <a:gd name="T46" fmla="*/ 1043 w 1220"/>
                  <a:gd name="T47" fmla="*/ 55 h 1240"/>
                  <a:gd name="T48" fmla="*/ 1220 w 1220"/>
                  <a:gd name="T49" fmla="*/ 0 h 124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220"/>
                  <a:gd name="T76" fmla="*/ 0 h 1240"/>
                  <a:gd name="T77" fmla="*/ 1220 w 1220"/>
                  <a:gd name="T78" fmla="*/ 1240 h 124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220" h="1240">
                    <a:moveTo>
                      <a:pt x="1220" y="0"/>
                    </a:moveTo>
                    <a:lnTo>
                      <a:pt x="1100" y="1040"/>
                    </a:lnTo>
                    <a:lnTo>
                      <a:pt x="643" y="1103"/>
                    </a:lnTo>
                    <a:lnTo>
                      <a:pt x="587" y="1107"/>
                    </a:lnTo>
                    <a:lnTo>
                      <a:pt x="508" y="1145"/>
                    </a:lnTo>
                    <a:lnTo>
                      <a:pt x="440" y="1188"/>
                    </a:lnTo>
                    <a:lnTo>
                      <a:pt x="390" y="1225"/>
                    </a:lnTo>
                    <a:lnTo>
                      <a:pt x="315" y="1232"/>
                    </a:lnTo>
                    <a:lnTo>
                      <a:pt x="255" y="1240"/>
                    </a:lnTo>
                    <a:lnTo>
                      <a:pt x="0" y="1165"/>
                    </a:lnTo>
                    <a:lnTo>
                      <a:pt x="49" y="1005"/>
                    </a:lnTo>
                    <a:lnTo>
                      <a:pt x="72" y="930"/>
                    </a:lnTo>
                    <a:lnTo>
                      <a:pt x="103" y="870"/>
                    </a:lnTo>
                    <a:lnTo>
                      <a:pt x="147" y="820"/>
                    </a:lnTo>
                    <a:lnTo>
                      <a:pt x="207" y="775"/>
                    </a:lnTo>
                    <a:lnTo>
                      <a:pt x="530" y="555"/>
                    </a:lnTo>
                    <a:lnTo>
                      <a:pt x="607" y="500"/>
                    </a:lnTo>
                    <a:lnTo>
                      <a:pt x="676" y="439"/>
                    </a:lnTo>
                    <a:lnTo>
                      <a:pt x="718" y="408"/>
                    </a:lnTo>
                    <a:lnTo>
                      <a:pt x="757" y="362"/>
                    </a:lnTo>
                    <a:lnTo>
                      <a:pt x="782" y="335"/>
                    </a:lnTo>
                    <a:lnTo>
                      <a:pt x="923" y="138"/>
                    </a:lnTo>
                    <a:lnTo>
                      <a:pt x="983" y="93"/>
                    </a:lnTo>
                    <a:lnTo>
                      <a:pt x="1043" y="55"/>
                    </a:lnTo>
                    <a:lnTo>
                      <a:pt x="122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71" name="Freeform 41"/>
              <p:cNvSpPr>
                <a:spLocks/>
              </p:cNvSpPr>
              <p:nvPr/>
            </p:nvSpPr>
            <p:spPr bwMode="auto">
              <a:xfrm>
                <a:off x="3370" y="1562"/>
                <a:ext cx="814" cy="974"/>
              </a:xfrm>
              <a:custGeom>
                <a:avLst/>
                <a:gdLst>
                  <a:gd name="T0" fmla="*/ 383 w 4074"/>
                  <a:gd name="T1" fmla="*/ 13 h 4866"/>
                  <a:gd name="T2" fmla="*/ 2834 w 4074"/>
                  <a:gd name="T3" fmla="*/ 340 h 4866"/>
                  <a:gd name="T4" fmla="*/ 3086 w 4074"/>
                  <a:gd name="T5" fmla="*/ 371 h 4866"/>
                  <a:gd name="T6" fmla="*/ 3106 w 4074"/>
                  <a:gd name="T7" fmla="*/ 760 h 4866"/>
                  <a:gd name="T8" fmla="*/ 3392 w 4074"/>
                  <a:gd name="T9" fmla="*/ 1575 h 4866"/>
                  <a:gd name="T10" fmla="*/ 3486 w 4074"/>
                  <a:gd name="T11" fmla="*/ 1778 h 4866"/>
                  <a:gd name="T12" fmla="*/ 3656 w 4074"/>
                  <a:gd name="T13" fmla="*/ 1928 h 4866"/>
                  <a:gd name="T14" fmla="*/ 4074 w 4074"/>
                  <a:gd name="T15" fmla="*/ 2533 h 4866"/>
                  <a:gd name="T16" fmla="*/ 2155 w 4074"/>
                  <a:gd name="T17" fmla="*/ 3965 h 4866"/>
                  <a:gd name="T18" fmla="*/ 1593 w 4074"/>
                  <a:gd name="T19" fmla="*/ 4291 h 4866"/>
                  <a:gd name="T20" fmla="*/ 1381 w 4074"/>
                  <a:gd name="T21" fmla="*/ 4291 h 4866"/>
                  <a:gd name="T22" fmla="*/ 1223 w 4074"/>
                  <a:gd name="T23" fmla="*/ 4308 h 4866"/>
                  <a:gd name="T24" fmla="*/ 1057 w 4074"/>
                  <a:gd name="T25" fmla="*/ 4366 h 4866"/>
                  <a:gd name="T26" fmla="*/ 538 w 4074"/>
                  <a:gd name="T27" fmla="*/ 4866 h 4866"/>
                  <a:gd name="T28" fmla="*/ 731 w 4074"/>
                  <a:gd name="T29" fmla="*/ 4550 h 4866"/>
                  <a:gd name="T30" fmla="*/ 972 w 4074"/>
                  <a:gd name="T31" fmla="*/ 4313 h 4866"/>
                  <a:gd name="T32" fmla="*/ 1278 w 4074"/>
                  <a:gd name="T33" fmla="*/ 4115 h 4866"/>
                  <a:gd name="T34" fmla="*/ 1453 w 4074"/>
                  <a:gd name="T35" fmla="*/ 3948 h 4866"/>
                  <a:gd name="T36" fmla="*/ 1676 w 4074"/>
                  <a:gd name="T37" fmla="*/ 3741 h 4866"/>
                  <a:gd name="T38" fmla="*/ 1829 w 4074"/>
                  <a:gd name="T39" fmla="*/ 3496 h 4866"/>
                  <a:gd name="T40" fmla="*/ 1906 w 4074"/>
                  <a:gd name="T41" fmla="*/ 3291 h 4866"/>
                  <a:gd name="T42" fmla="*/ 1943 w 4074"/>
                  <a:gd name="T43" fmla="*/ 3098 h 4866"/>
                  <a:gd name="T44" fmla="*/ 1923 w 4074"/>
                  <a:gd name="T45" fmla="*/ 2895 h 4866"/>
                  <a:gd name="T46" fmla="*/ 1863 w 4074"/>
                  <a:gd name="T47" fmla="*/ 2712 h 4866"/>
                  <a:gd name="T48" fmla="*/ 1765 w 4074"/>
                  <a:gd name="T49" fmla="*/ 2565 h 4866"/>
                  <a:gd name="T50" fmla="*/ 1655 w 4074"/>
                  <a:gd name="T51" fmla="*/ 2473 h 4866"/>
                  <a:gd name="T52" fmla="*/ 1555 w 4074"/>
                  <a:gd name="T53" fmla="*/ 2430 h 4866"/>
                  <a:gd name="T54" fmla="*/ 482 w 4074"/>
                  <a:gd name="T55" fmla="*/ 2443 h 4866"/>
                  <a:gd name="T56" fmla="*/ 0 w 4074"/>
                  <a:gd name="T57" fmla="*/ 2511 h 4866"/>
                  <a:gd name="T58" fmla="*/ 103 w 4074"/>
                  <a:gd name="T59" fmla="*/ 2033 h 4866"/>
                  <a:gd name="T60" fmla="*/ 345 w 4074"/>
                  <a:gd name="T61" fmla="*/ 643 h 4866"/>
                  <a:gd name="T62" fmla="*/ 358 w 4074"/>
                  <a:gd name="T63" fmla="*/ 421 h 4866"/>
                  <a:gd name="T64" fmla="*/ 287 w 4074"/>
                  <a:gd name="T65" fmla="*/ 0 h 486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4074"/>
                  <a:gd name="T100" fmla="*/ 0 h 4866"/>
                  <a:gd name="T101" fmla="*/ 4074 w 4074"/>
                  <a:gd name="T102" fmla="*/ 4866 h 486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4074" h="4866">
                    <a:moveTo>
                      <a:pt x="287" y="0"/>
                    </a:moveTo>
                    <a:lnTo>
                      <a:pt x="383" y="13"/>
                    </a:lnTo>
                    <a:lnTo>
                      <a:pt x="1388" y="148"/>
                    </a:lnTo>
                    <a:lnTo>
                      <a:pt x="2834" y="340"/>
                    </a:lnTo>
                    <a:lnTo>
                      <a:pt x="2983" y="357"/>
                    </a:lnTo>
                    <a:lnTo>
                      <a:pt x="3086" y="371"/>
                    </a:lnTo>
                    <a:lnTo>
                      <a:pt x="3086" y="585"/>
                    </a:lnTo>
                    <a:lnTo>
                      <a:pt x="3106" y="760"/>
                    </a:lnTo>
                    <a:lnTo>
                      <a:pt x="3243" y="1193"/>
                    </a:lnTo>
                    <a:lnTo>
                      <a:pt x="3392" y="1575"/>
                    </a:lnTo>
                    <a:lnTo>
                      <a:pt x="3423" y="1663"/>
                    </a:lnTo>
                    <a:lnTo>
                      <a:pt x="3486" y="1778"/>
                    </a:lnTo>
                    <a:lnTo>
                      <a:pt x="3564" y="1863"/>
                    </a:lnTo>
                    <a:lnTo>
                      <a:pt x="3656" y="1928"/>
                    </a:lnTo>
                    <a:lnTo>
                      <a:pt x="3759" y="2023"/>
                    </a:lnTo>
                    <a:lnTo>
                      <a:pt x="4074" y="2533"/>
                    </a:lnTo>
                    <a:lnTo>
                      <a:pt x="3751" y="2781"/>
                    </a:lnTo>
                    <a:lnTo>
                      <a:pt x="2155" y="3965"/>
                    </a:lnTo>
                    <a:lnTo>
                      <a:pt x="1595" y="4291"/>
                    </a:lnTo>
                    <a:lnTo>
                      <a:pt x="1593" y="4291"/>
                    </a:lnTo>
                    <a:lnTo>
                      <a:pt x="1591" y="4291"/>
                    </a:lnTo>
                    <a:lnTo>
                      <a:pt x="1381" y="4291"/>
                    </a:lnTo>
                    <a:lnTo>
                      <a:pt x="1333" y="4291"/>
                    </a:lnTo>
                    <a:lnTo>
                      <a:pt x="1223" y="4308"/>
                    </a:lnTo>
                    <a:lnTo>
                      <a:pt x="1140" y="4320"/>
                    </a:lnTo>
                    <a:lnTo>
                      <a:pt x="1057" y="4366"/>
                    </a:lnTo>
                    <a:lnTo>
                      <a:pt x="983" y="4423"/>
                    </a:lnTo>
                    <a:lnTo>
                      <a:pt x="538" y="4866"/>
                    </a:lnTo>
                    <a:lnTo>
                      <a:pt x="570" y="4793"/>
                    </a:lnTo>
                    <a:lnTo>
                      <a:pt x="731" y="4550"/>
                    </a:lnTo>
                    <a:lnTo>
                      <a:pt x="878" y="4399"/>
                    </a:lnTo>
                    <a:lnTo>
                      <a:pt x="972" y="4313"/>
                    </a:lnTo>
                    <a:lnTo>
                      <a:pt x="1275" y="4118"/>
                    </a:lnTo>
                    <a:lnTo>
                      <a:pt x="1278" y="4115"/>
                    </a:lnTo>
                    <a:lnTo>
                      <a:pt x="1366" y="4042"/>
                    </a:lnTo>
                    <a:lnTo>
                      <a:pt x="1453" y="3948"/>
                    </a:lnTo>
                    <a:lnTo>
                      <a:pt x="1580" y="3843"/>
                    </a:lnTo>
                    <a:lnTo>
                      <a:pt x="1676" y="3741"/>
                    </a:lnTo>
                    <a:lnTo>
                      <a:pt x="1756" y="3627"/>
                    </a:lnTo>
                    <a:lnTo>
                      <a:pt x="1829" y="3496"/>
                    </a:lnTo>
                    <a:lnTo>
                      <a:pt x="1868" y="3395"/>
                    </a:lnTo>
                    <a:lnTo>
                      <a:pt x="1906" y="3291"/>
                    </a:lnTo>
                    <a:lnTo>
                      <a:pt x="1926" y="3210"/>
                    </a:lnTo>
                    <a:lnTo>
                      <a:pt x="1943" y="3098"/>
                    </a:lnTo>
                    <a:lnTo>
                      <a:pt x="1939" y="2983"/>
                    </a:lnTo>
                    <a:lnTo>
                      <a:pt x="1923" y="2895"/>
                    </a:lnTo>
                    <a:lnTo>
                      <a:pt x="1893" y="2791"/>
                    </a:lnTo>
                    <a:lnTo>
                      <a:pt x="1863" y="2712"/>
                    </a:lnTo>
                    <a:lnTo>
                      <a:pt x="1819" y="2631"/>
                    </a:lnTo>
                    <a:lnTo>
                      <a:pt x="1765" y="2565"/>
                    </a:lnTo>
                    <a:lnTo>
                      <a:pt x="1708" y="2508"/>
                    </a:lnTo>
                    <a:lnTo>
                      <a:pt x="1655" y="2473"/>
                    </a:lnTo>
                    <a:lnTo>
                      <a:pt x="1609" y="2443"/>
                    </a:lnTo>
                    <a:lnTo>
                      <a:pt x="1555" y="2430"/>
                    </a:lnTo>
                    <a:lnTo>
                      <a:pt x="1491" y="2415"/>
                    </a:lnTo>
                    <a:lnTo>
                      <a:pt x="482" y="2443"/>
                    </a:lnTo>
                    <a:lnTo>
                      <a:pt x="480" y="2443"/>
                    </a:lnTo>
                    <a:lnTo>
                      <a:pt x="0" y="2511"/>
                    </a:lnTo>
                    <a:lnTo>
                      <a:pt x="103" y="2038"/>
                    </a:lnTo>
                    <a:lnTo>
                      <a:pt x="103" y="2033"/>
                    </a:lnTo>
                    <a:lnTo>
                      <a:pt x="330" y="776"/>
                    </a:lnTo>
                    <a:lnTo>
                      <a:pt x="345" y="643"/>
                    </a:lnTo>
                    <a:lnTo>
                      <a:pt x="360" y="528"/>
                    </a:lnTo>
                    <a:lnTo>
                      <a:pt x="358" y="421"/>
                    </a:lnTo>
                    <a:lnTo>
                      <a:pt x="355" y="340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72" name="Freeform 42"/>
              <p:cNvSpPr>
                <a:spLocks/>
              </p:cNvSpPr>
              <p:nvPr/>
            </p:nvSpPr>
            <p:spPr bwMode="auto">
              <a:xfrm>
                <a:off x="3689" y="1889"/>
                <a:ext cx="734" cy="532"/>
              </a:xfrm>
              <a:custGeom>
                <a:avLst/>
                <a:gdLst>
                  <a:gd name="T0" fmla="*/ 3671 w 3671"/>
                  <a:gd name="T1" fmla="*/ 0 h 2656"/>
                  <a:gd name="T2" fmla="*/ 3671 w 3671"/>
                  <a:gd name="T3" fmla="*/ 3 h 2656"/>
                  <a:gd name="T4" fmla="*/ 3644 w 3671"/>
                  <a:gd name="T5" fmla="*/ 255 h 2656"/>
                  <a:gd name="T6" fmla="*/ 3644 w 3671"/>
                  <a:gd name="T7" fmla="*/ 260 h 2656"/>
                  <a:gd name="T8" fmla="*/ 3634 w 3671"/>
                  <a:gd name="T9" fmla="*/ 333 h 2656"/>
                  <a:gd name="T10" fmla="*/ 3457 w 3671"/>
                  <a:gd name="T11" fmla="*/ 388 h 2656"/>
                  <a:gd name="T12" fmla="*/ 3397 w 3671"/>
                  <a:gd name="T13" fmla="*/ 426 h 2656"/>
                  <a:gd name="T14" fmla="*/ 3337 w 3671"/>
                  <a:gd name="T15" fmla="*/ 471 h 2656"/>
                  <a:gd name="T16" fmla="*/ 3196 w 3671"/>
                  <a:gd name="T17" fmla="*/ 668 h 2656"/>
                  <a:gd name="T18" fmla="*/ 3171 w 3671"/>
                  <a:gd name="T19" fmla="*/ 695 h 2656"/>
                  <a:gd name="T20" fmla="*/ 3132 w 3671"/>
                  <a:gd name="T21" fmla="*/ 741 h 2656"/>
                  <a:gd name="T22" fmla="*/ 3090 w 3671"/>
                  <a:gd name="T23" fmla="*/ 772 h 2656"/>
                  <a:gd name="T24" fmla="*/ 3021 w 3671"/>
                  <a:gd name="T25" fmla="*/ 833 h 2656"/>
                  <a:gd name="T26" fmla="*/ 2944 w 3671"/>
                  <a:gd name="T27" fmla="*/ 888 h 2656"/>
                  <a:gd name="T28" fmla="*/ 2621 w 3671"/>
                  <a:gd name="T29" fmla="*/ 1108 h 2656"/>
                  <a:gd name="T30" fmla="*/ 2561 w 3671"/>
                  <a:gd name="T31" fmla="*/ 1153 h 2656"/>
                  <a:gd name="T32" fmla="*/ 2517 w 3671"/>
                  <a:gd name="T33" fmla="*/ 1203 h 2656"/>
                  <a:gd name="T34" fmla="*/ 2486 w 3671"/>
                  <a:gd name="T35" fmla="*/ 1263 h 2656"/>
                  <a:gd name="T36" fmla="*/ 2463 w 3671"/>
                  <a:gd name="T37" fmla="*/ 1338 h 2656"/>
                  <a:gd name="T38" fmla="*/ 2414 w 3671"/>
                  <a:gd name="T39" fmla="*/ 1498 h 2656"/>
                  <a:gd name="T40" fmla="*/ 2318 w 3671"/>
                  <a:gd name="T41" fmla="*/ 1631 h 2656"/>
                  <a:gd name="T42" fmla="*/ 2314 w 3671"/>
                  <a:gd name="T43" fmla="*/ 1638 h 2656"/>
                  <a:gd name="T44" fmla="*/ 2266 w 3671"/>
                  <a:gd name="T45" fmla="*/ 1708 h 2656"/>
                  <a:gd name="T46" fmla="*/ 2226 w 3671"/>
                  <a:gd name="T47" fmla="*/ 1760 h 2656"/>
                  <a:gd name="T48" fmla="*/ 2187 w 3671"/>
                  <a:gd name="T49" fmla="*/ 1805 h 2656"/>
                  <a:gd name="T50" fmla="*/ 2148 w 3671"/>
                  <a:gd name="T51" fmla="*/ 1828 h 2656"/>
                  <a:gd name="T52" fmla="*/ 1778 w 3671"/>
                  <a:gd name="T53" fmla="*/ 2048 h 2656"/>
                  <a:gd name="T54" fmla="*/ 1693 w 3671"/>
                  <a:gd name="T55" fmla="*/ 2090 h 2656"/>
                  <a:gd name="T56" fmla="*/ 1623 w 3671"/>
                  <a:gd name="T57" fmla="*/ 2129 h 2656"/>
                  <a:gd name="T58" fmla="*/ 1006 w 3671"/>
                  <a:gd name="T59" fmla="*/ 2351 h 2656"/>
                  <a:gd name="T60" fmla="*/ 1004 w 3671"/>
                  <a:gd name="T61" fmla="*/ 2351 h 2656"/>
                  <a:gd name="T62" fmla="*/ 485 w 3671"/>
                  <a:gd name="T63" fmla="*/ 2513 h 2656"/>
                  <a:gd name="T64" fmla="*/ 170 w 3671"/>
                  <a:gd name="T65" fmla="*/ 2613 h 2656"/>
                  <a:gd name="T66" fmla="*/ 0 w 3671"/>
                  <a:gd name="T67" fmla="*/ 2656 h 2656"/>
                  <a:gd name="T68" fmla="*/ 560 w 3671"/>
                  <a:gd name="T69" fmla="*/ 2330 h 2656"/>
                  <a:gd name="T70" fmla="*/ 2156 w 3671"/>
                  <a:gd name="T71" fmla="*/ 1146 h 2656"/>
                  <a:gd name="T72" fmla="*/ 2479 w 3671"/>
                  <a:gd name="T73" fmla="*/ 898 h 2656"/>
                  <a:gd name="T74" fmla="*/ 2482 w 3671"/>
                  <a:gd name="T75" fmla="*/ 896 h 2656"/>
                  <a:gd name="T76" fmla="*/ 3671 w 3671"/>
                  <a:gd name="T77" fmla="*/ 0 h 265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3671"/>
                  <a:gd name="T118" fmla="*/ 0 h 2656"/>
                  <a:gd name="T119" fmla="*/ 3671 w 3671"/>
                  <a:gd name="T120" fmla="*/ 2656 h 2656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3671" h="2656">
                    <a:moveTo>
                      <a:pt x="3671" y="0"/>
                    </a:moveTo>
                    <a:lnTo>
                      <a:pt x="3671" y="3"/>
                    </a:lnTo>
                    <a:lnTo>
                      <a:pt x="3644" y="255"/>
                    </a:lnTo>
                    <a:lnTo>
                      <a:pt x="3644" y="260"/>
                    </a:lnTo>
                    <a:lnTo>
                      <a:pt x="3634" y="333"/>
                    </a:lnTo>
                    <a:lnTo>
                      <a:pt x="3457" y="388"/>
                    </a:lnTo>
                    <a:lnTo>
                      <a:pt x="3397" y="426"/>
                    </a:lnTo>
                    <a:lnTo>
                      <a:pt x="3337" y="471"/>
                    </a:lnTo>
                    <a:lnTo>
                      <a:pt x="3196" y="668"/>
                    </a:lnTo>
                    <a:lnTo>
                      <a:pt x="3171" y="695"/>
                    </a:lnTo>
                    <a:lnTo>
                      <a:pt x="3132" y="741"/>
                    </a:lnTo>
                    <a:lnTo>
                      <a:pt x="3090" y="772"/>
                    </a:lnTo>
                    <a:lnTo>
                      <a:pt x="3021" y="833"/>
                    </a:lnTo>
                    <a:lnTo>
                      <a:pt x="2944" y="888"/>
                    </a:lnTo>
                    <a:lnTo>
                      <a:pt x="2621" y="1108"/>
                    </a:lnTo>
                    <a:lnTo>
                      <a:pt x="2561" y="1153"/>
                    </a:lnTo>
                    <a:lnTo>
                      <a:pt x="2517" y="1203"/>
                    </a:lnTo>
                    <a:lnTo>
                      <a:pt x="2486" y="1263"/>
                    </a:lnTo>
                    <a:lnTo>
                      <a:pt x="2463" y="1338"/>
                    </a:lnTo>
                    <a:lnTo>
                      <a:pt x="2414" y="1498"/>
                    </a:lnTo>
                    <a:lnTo>
                      <a:pt x="2318" y="1631"/>
                    </a:lnTo>
                    <a:lnTo>
                      <a:pt x="2314" y="1638"/>
                    </a:lnTo>
                    <a:lnTo>
                      <a:pt x="2266" y="1708"/>
                    </a:lnTo>
                    <a:lnTo>
                      <a:pt x="2226" y="1760"/>
                    </a:lnTo>
                    <a:lnTo>
                      <a:pt x="2187" y="1805"/>
                    </a:lnTo>
                    <a:lnTo>
                      <a:pt x="2148" y="1828"/>
                    </a:lnTo>
                    <a:lnTo>
                      <a:pt x="1778" y="2048"/>
                    </a:lnTo>
                    <a:lnTo>
                      <a:pt x="1693" y="2090"/>
                    </a:lnTo>
                    <a:lnTo>
                      <a:pt x="1623" y="2129"/>
                    </a:lnTo>
                    <a:lnTo>
                      <a:pt x="1006" y="2351"/>
                    </a:lnTo>
                    <a:lnTo>
                      <a:pt x="1004" y="2351"/>
                    </a:lnTo>
                    <a:lnTo>
                      <a:pt x="485" y="2513"/>
                    </a:lnTo>
                    <a:lnTo>
                      <a:pt x="170" y="2613"/>
                    </a:lnTo>
                    <a:lnTo>
                      <a:pt x="0" y="2656"/>
                    </a:lnTo>
                    <a:lnTo>
                      <a:pt x="560" y="2330"/>
                    </a:lnTo>
                    <a:lnTo>
                      <a:pt x="2156" y="1146"/>
                    </a:lnTo>
                    <a:lnTo>
                      <a:pt x="2479" y="898"/>
                    </a:lnTo>
                    <a:lnTo>
                      <a:pt x="2482" y="896"/>
                    </a:lnTo>
                    <a:lnTo>
                      <a:pt x="3671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73" name="Freeform 43"/>
              <p:cNvSpPr>
                <a:spLocks/>
              </p:cNvSpPr>
              <p:nvPr/>
            </p:nvSpPr>
            <p:spPr bwMode="auto">
              <a:xfrm>
                <a:off x="3268" y="2051"/>
                <a:ext cx="357" cy="505"/>
              </a:xfrm>
              <a:custGeom>
                <a:avLst/>
                <a:gdLst>
                  <a:gd name="T0" fmla="*/ 508 w 1786"/>
                  <a:gd name="T1" fmla="*/ 68 h 2525"/>
                  <a:gd name="T2" fmla="*/ 988 w 1786"/>
                  <a:gd name="T3" fmla="*/ 0 h 2525"/>
                  <a:gd name="T4" fmla="*/ 946 w 1786"/>
                  <a:gd name="T5" fmla="*/ 335 h 2525"/>
                  <a:gd name="T6" fmla="*/ 938 w 1786"/>
                  <a:gd name="T7" fmla="*/ 572 h 2525"/>
                  <a:gd name="T8" fmla="*/ 955 w 1786"/>
                  <a:gd name="T9" fmla="*/ 830 h 2525"/>
                  <a:gd name="T10" fmla="*/ 1001 w 1786"/>
                  <a:gd name="T11" fmla="*/ 1040 h 2525"/>
                  <a:gd name="T12" fmla="*/ 1028 w 1786"/>
                  <a:gd name="T13" fmla="*/ 1195 h 2525"/>
                  <a:gd name="T14" fmla="*/ 1061 w 1786"/>
                  <a:gd name="T15" fmla="*/ 1495 h 2525"/>
                  <a:gd name="T16" fmla="*/ 1786 w 1786"/>
                  <a:gd name="T17" fmla="*/ 1672 h 2525"/>
                  <a:gd name="T18" fmla="*/ 1783 w 1786"/>
                  <a:gd name="T19" fmla="*/ 1675 h 2525"/>
                  <a:gd name="T20" fmla="*/ 1480 w 1786"/>
                  <a:gd name="T21" fmla="*/ 1870 h 2525"/>
                  <a:gd name="T22" fmla="*/ 1386 w 1786"/>
                  <a:gd name="T23" fmla="*/ 1956 h 2525"/>
                  <a:gd name="T24" fmla="*/ 1239 w 1786"/>
                  <a:gd name="T25" fmla="*/ 2107 h 2525"/>
                  <a:gd name="T26" fmla="*/ 1078 w 1786"/>
                  <a:gd name="T27" fmla="*/ 2350 h 2525"/>
                  <a:gd name="T28" fmla="*/ 1046 w 1786"/>
                  <a:gd name="T29" fmla="*/ 2423 h 2525"/>
                  <a:gd name="T30" fmla="*/ 1040 w 1786"/>
                  <a:gd name="T31" fmla="*/ 2429 h 2525"/>
                  <a:gd name="T32" fmla="*/ 855 w 1786"/>
                  <a:gd name="T33" fmla="*/ 2487 h 2525"/>
                  <a:gd name="T34" fmla="*/ 826 w 1786"/>
                  <a:gd name="T35" fmla="*/ 2500 h 2525"/>
                  <a:gd name="T36" fmla="*/ 781 w 1786"/>
                  <a:gd name="T37" fmla="*/ 2525 h 2525"/>
                  <a:gd name="T38" fmla="*/ 768 w 1786"/>
                  <a:gd name="T39" fmla="*/ 2497 h 2525"/>
                  <a:gd name="T40" fmla="*/ 0 w 1786"/>
                  <a:gd name="T41" fmla="*/ 1858 h 2525"/>
                  <a:gd name="T42" fmla="*/ 40 w 1786"/>
                  <a:gd name="T43" fmla="*/ 1805 h 2525"/>
                  <a:gd name="T44" fmla="*/ 56 w 1786"/>
                  <a:gd name="T45" fmla="*/ 1765 h 2525"/>
                  <a:gd name="T46" fmla="*/ 81 w 1786"/>
                  <a:gd name="T47" fmla="*/ 1713 h 2525"/>
                  <a:gd name="T48" fmla="*/ 106 w 1786"/>
                  <a:gd name="T49" fmla="*/ 1672 h 2525"/>
                  <a:gd name="T50" fmla="*/ 146 w 1786"/>
                  <a:gd name="T51" fmla="*/ 1597 h 2525"/>
                  <a:gd name="T52" fmla="*/ 166 w 1786"/>
                  <a:gd name="T53" fmla="*/ 1537 h 2525"/>
                  <a:gd name="T54" fmla="*/ 198 w 1786"/>
                  <a:gd name="T55" fmla="*/ 1465 h 2525"/>
                  <a:gd name="T56" fmla="*/ 508 w 1786"/>
                  <a:gd name="T57" fmla="*/ 72 h 2525"/>
                  <a:gd name="T58" fmla="*/ 508 w 1786"/>
                  <a:gd name="T59" fmla="*/ 68 h 2525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1786"/>
                  <a:gd name="T91" fmla="*/ 0 h 2525"/>
                  <a:gd name="T92" fmla="*/ 1786 w 1786"/>
                  <a:gd name="T93" fmla="*/ 2525 h 2525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1786" h="2525">
                    <a:moveTo>
                      <a:pt x="508" y="68"/>
                    </a:moveTo>
                    <a:lnTo>
                      <a:pt x="988" y="0"/>
                    </a:lnTo>
                    <a:lnTo>
                      <a:pt x="946" y="335"/>
                    </a:lnTo>
                    <a:lnTo>
                      <a:pt x="938" y="572"/>
                    </a:lnTo>
                    <a:lnTo>
                      <a:pt x="955" y="830"/>
                    </a:lnTo>
                    <a:lnTo>
                      <a:pt x="1001" y="1040"/>
                    </a:lnTo>
                    <a:lnTo>
                      <a:pt x="1028" y="1195"/>
                    </a:lnTo>
                    <a:lnTo>
                      <a:pt x="1061" y="1495"/>
                    </a:lnTo>
                    <a:lnTo>
                      <a:pt x="1786" y="1672"/>
                    </a:lnTo>
                    <a:lnTo>
                      <a:pt x="1783" y="1675"/>
                    </a:lnTo>
                    <a:lnTo>
                      <a:pt x="1480" y="1870"/>
                    </a:lnTo>
                    <a:lnTo>
                      <a:pt x="1386" y="1956"/>
                    </a:lnTo>
                    <a:lnTo>
                      <a:pt x="1239" y="2107"/>
                    </a:lnTo>
                    <a:lnTo>
                      <a:pt x="1078" y="2350"/>
                    </a:lnTo>
                    <a:lnTo>
                      <a:pt x="1046" y="2423"/>
                    </a:lnTo>
                    <a:lnTo>
                      <a:pt x="1040" y="2429"/>
                    </a:lnTo>
                    <a:lnTo>
                      <a:pt x="855" y="2487"/>
                    </a:lnTo>
                    <a:lnTo>
                      <a:pt x="826" y="2500"/>
                    </a:lnTo>
                    <a:lnTo>
                      <a:pt x="781" y="2525"/>
                    </a:lnTo>
                    <a:lnTo>
                      <a:pt x="768" y="2497"/>
                    </a:lnTo>
                    <a:lnTo>
                      <a:pt x="0" y="1858"/>
                    </a:lnTo>
                    <a:lnTo>
                      <a:pt x="40" y="1805"/>
                    </a:lnTo>
                    <a:lnTo>
                      <a:pt x="56" y="1765"/>
                    </a:lnTo>
                    <a:lnTo>
                      <a:pt x="81" y="1713"/>
                    </a:lnTo>
                    <a:lnTo>
                      <a:pt x="106" y="1672"/>
                    </a:lnTo>
                    <a:lnTo>
                      <a:pt x="146" y="1597"/>
                    </a:lnTo>
                    <a:lnTo>
                      <a:pt x="166" y="1537"/>
                    </a:lnTo>
                    <a:lnTo>
                      <a:pt x="198" y="1465"/>
                    </a:lnTo>
                    <a:lnTo>
                      <a:pt x="508" y="72"/>
                    </a:lnTo>
                    <a:lnTo>
                      <a:pt x="508" y="6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74" name="Freeform 44"/>
              <p:cNvSpPr>
                <a:spLocks/>
              </p:cNvSpPr>
              <p:nvPr/>
            </p:nvSpPr>
            <p:spPr bwMode="auto">
              <a:xfrm>
                <a:off x="3568" y="1404"/>
                <a:ext cx="122" cy="145"/>
              </a:xfrm>
              <a:custGeom>
                <a:avLst/>
                <a:gdLst>
                  <a:gd name="T0" fmla="*/ 573 w 610"/>
                  <a:gd name="T1" fmla="*/ 108 h 723"/>
                  <a:gd name="T2" fmla="*/ 610 w 610"/>
                  <a:gd name="T3" fmla="*/ 248 h 723"/>
                  <a:gd name="T4" fmla="*/ 587 w 610"/>
                  <a:gd name="T5" fmla="*/ 441 h 723"/>
                  <a:gd name="T6" fmla="*/ 440 w 610"/>
                  <a:gd name="T7" fmla="*/ 425 h 723"/>
                  <a:gd name="T8" fmla="*/ 405 w 610"/>
                  <a:gd name="T9" fmla="*/ 723 h 723"/>
                  <a:gd name="T10" fmla="*/ 182 w 610"/>
                  <a:gd name="T11" fmla="*/ 676 h 723"/>
                  <a:gd name="T12" fmla="*/ 100 w 610"/>
                  <a:gd name="T13" fmla="*/ 658 h 723"/>
                  <a:gd name="T14" fmla="*/ 43 w 610"/>
                  <a:gd name="T15" fmla="*/ 633 h 723"/>
                  <a:gd name="T16" fmla="*/ 18 w 610"/>
                  <a:gd name="T17" fmla="*/ 608 h 723"/>
                  <a:gd name="T18" fmla="*/ 2 w 610"/>
                  <a:gd name="T19" fmla="*/ 548 h 723"/>
                  <a:gd name="T20" fmla="*/ 0 w 610"/>
                  <a:gd name="T21" fmla="*/ 491 h 723"/>
                  <a:gd name="T22" fmla="*/ 5 w 610"/>
                  <a:gd name="T23" fmla="*/ 0 h 723"/>
                  <a:gd name="T24" fmla="*/ 573 w 610"/>
                  <a:gd name="T25" fmla="*/ 108 h 72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610"/>
                  <a:gd name="T40" fmla="*/ 0 h 723"/>
                  <a:gd name="T41" fmla="*/ 610 w 610"/>
                  <a:gd name="T42" fmla="*/ 723 h 72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610" h="723">
                    <a:moveTo>
                      <a:pt x="573" y="108"/>
                    </a:moveTo>
                    <a:lnTo>
                      <a:pt x="610" y="248"/>
                    </a:lnTo>
                    <a:lnTo>
                      <a:pt x="587" y="441"/>
                    </a:lnTo>
                    <a:lnTo>
                      <a:pt x="440" y="425"/>
                    </a:lnTo>
                    <a:lnTo>
                      <a:pt x="405" y="723"/>
                    </a:lnTo>
                    <a:lnTo>
                      <a:pt x="182" y="676"/>
                    </a:lnTo>
                    <a:lnTo>
                      <a:pt x="100" y="658"/>
                    </a:lnTo>
                    <a:lnTo>
                      <a:pt x="43" y="633"/>
                    </a:lnTo>
                    <a:lnTo>
                      <a:pt x="18" y="608"/>
                    </a:lnTo>
                    <a:lnTo>
                      <a:pt x="2" y="548"/>
                    </a:lnTo>
                    <a:lnTo>
                      <a:pt x="0" y="491"/>
                    </a:lnTo>
                    <a:lnTo>
                      <a:pt x="5" y="0"/>
                    </a:lnTo>
                    <a:lnTo>
                      <a:pt x="573" y="10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75" name="Freeform 45"/>
              <p:cNvSpPr>
                <a:spLocks/>
              </p:cNvSpPr>
              <p:nvPr/>
            </p:nvSpPr>
            <p:spPr bwMode="auto">
              <a:xfrm>
                <a:off x="3671" y="452"/>
                <a:ext cx="917" cy="438"/>
              </a:xfrm>
              <a:custGeom>
                <a:avLst/>
                <a:gdLst>
                  <a:gd name="T0" fmla="*/ 1633 w 4586"/>
                  <a:gd name="T1" fmla="*/ 612 h 2190"/>
                  <a:gd name="T2" fmla="*/ 1930 w 4586"/>
                  <a:gd name="T3" fmla="*/ 481 h 2190"/>
                  <a:gd name="T4" fmla="*/ 2104 w 4586"/>
                  <a:gd name="T5" fmla="*/ 410 h 2190"/>
                  <a:gd name="T6" fmla="*/ 2324 w 4586"/>
                  <a:gd name="T7" fmla="*/ 340 h 2190"/>
                  <a:gd name="T8" fmla="*/ 2326 w 4586"/>
                  <a:gd name="T9" fmla="*/ 350 h 2190"/>
                  <a:gd name="T10" fmla="*/ 4586 w 4586"/>
                  <a:gd name="T11" fmla="*/ 0 h 2190"/>
                  <a:gd name="T12" fmla="*/ 4559 w 4586"/>
                  <a:gd name="T13" fmla="*/ 317 h 2190"/>
                  <a:gd name="T14" fmla="*/ 4526 w 4586"/>
                  <a:gd name="T15" fmla="*/ 348 h 2190"/>
                  <a:gd name="T16" fmla="*/ 4506 w 4586"/>
                  <a:gd name="T17" fmla="*/ 383 h 2190"/>
                  <a:gd name="T18" fmla="*/ 4479 w 4586"/>
                  <a:gd name="T19" fmla="*/ 442 h 2190"/>
                  <a:gd name="T20" fmla="*/ 4462 w 4586"/>
                  <a:gd name="T21" fmla="*/ 495 h 2190"/>
                  <a:gd name="T22" fmla="*/ 4451 w 4586"/>
                  <a:gd name="T23" fmla="*/ 585 h 2190"/>
                  <a:gd name="T24" fmla="*/ 4414 w 4586"/>
                  <a:gd name="T25" fmla="*/ 710 h 2190"/>
                  <a:gd name="T26" fmla="*/ 2311 w 4586"/>
                  <a:gd name="T27" fmla="*/ 1845 h 2190"/>
                  <a:gd name="T28" fmla="*/ 2164 w 4586"/>
                  <a:gd name="T29" fmla="*/ 1921 h 2190"/>
                  <a:gd name="T30" fmla="*/ 1670 w 4586"/>
                  <a:gd name="T31" fmla="*/ 2190 h 2190"/>
                  <a:gd name="T32" fmla="*/ 1143 w 4586"/>
                  <a:gd name="T33" fmla="*/ 1780 h 2190"/>
                  <a:gd name="T34" fmla="*/ 793 w 4586"/>
                  <a:gd name="T35" fmla="*/ 1540 h 2190"/>
                  <a:gd name="T36" fmla="*/ 678 w 4586"/>
                  <a:gd name="T37" fmla="*/ 1500 h 2190"/>
                  <a:gd name="T38" fmla="*/ 473 w 4586"/>
                  <a:gd name="T39" fmla="*/ 1548 h 2190"/>
                  <a:gd name="T40" fmla="*/ 338 w 4586"/>
                  <a:gd name="T41" fmla="*/ 1589 h 2190"/>
                  <a:gd name="T42" fmla="*/ 0 w 4586"/>
                  <a:gd name="T43" fmla="*/ 1735 h 2190"/>
                  <a:gd name="T44" fmla="*/ 35 w 4586"/>
                  <a:gd name="T45" fmla="*/ 1653 h 2190"/>
                  <a:gd name="T46" fmla="*/ 97 w 4586"/>
                  <a:gd name="T47" fmla="*/ 1600 h 2190"/>
                  <a:gd name="T48" fmla="*/ 250 w 4586"/>
                  <a:gd name="T49" fmla="*/ 1483 h 2190"/>
                  <a:gd name="T50" fmla="*/ 630 w 4586"/>
                  <a:gd name="T51" fmla="*/ 1257 h 2190"/>
                  <a:gd name="T52" fmla="*/ 1550 w 4586"/>
                  <a:gd name="T53" fmla="*/ 707 h 2190"/>
                  <a:gd name="T54" fmla="*/ 1633 w 4586"/>
                  <a:gd name="T55" fmla="*/ 612 h 2190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4586"/>
                  <a:gd name="T85" fmla="*/ 0 h 2190"/>
                  <a:gd name="T86" fmla="*/ 4586 w 4586"/>
                  <a:gd name="T87" fmla="*/ 2190 h 2190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4586" h="2190">
                    <a:moveTo>
                      <a:pt x="1633" y="612"/>
                    </a:moveTo>
                    <a:lnTo>
                      <a:pt x="1930" y="481"/>
                    </a:lnTo>
                    <a:lnTo>
                      <a:pt x="2104" y="410"/>
                    </a:lnTo>
                    <a:lnTo>
                      <a:pt x="2324" y="340"/>
                    </a:lnTo>
                    <a:lnTo>
                      <a:pt x="2326" y="350"/>
                    </a:lnTo>
                    <a:lnTo>
                      <a:pt x="4586" y="0"/>
                    </a:lnTo>
                    <a:lnTo>
                      <a:pt x="4559" y="317"/>
                    </a:lnTo>
                    <a:lnTo>
                      <a:pt x="4526" y="348"/>
                    </a:lnTo>
                    <a:lnTo>
                      <a:pt x="4506" y="383"/>
                    </a:lnTo>
                    <a:lnTo>
                      <a:pt x="4479" y="442"/>
                    </a:lnTo>
                    <a:lnTo>
                      <a:pt x="4462" y="495"/>
                    </a:lnTo>
                    <a:lnTo>
                      <a:pt x="4451" y="585"/>
                    </a:lnTo>
                    <a:lnTo>
                      <a:pt x="4414" y="710"/>
                    </a:lnTo>
                    <a:lnTo>
                      <a:pt x="2311" y="1845"/>
                    </a:lnTo>
                    <a:lnTo>
                      <a:pt x="2164" y="1921"/>
                    </a:lnTo>
                    <a:lnTo>
                      <a:pt x="1670" y="2190"/>
                    </a:lnTo>
                    <a:lnTo>
                      <a:pt x="1143" y="1780"/>
                    </a:lnTo>
                    <a:lnTo>
                      <a:pt x="793" y="1540"/>
                    </a:lnTo>
                    <a:lnTo>
                      <a:pt x="678" y="1500"/>
                    </a:lnTo>
                    <a:lnTo>
                      <a:pt x="473" y="1548"/>
                    </a:lnTo>
                    <a:lnTo>
                      <a:pt x="338" y="1589"/>
                    </a:lnTo>
                    <a:lnTo>
                      <a:pt x="0" y="1735"/>
                    </a:lnTo>
                    <a:lnTo>
                      <a:pt x="35" y="1653"/>
                    </a:lnTo>
                    <a:lnTo>
                      <a:pt x="97" y="1600"/>
                    </a:lnTo>
                    <a:lnTo>
                      <a:pt x="250" y="1483"/>
                    </a:lnTo>
                    <a:lnTo>
                      <a:pt x="630" y="1257"/>
                    </a:lnTo>
                    <a:lnTo>
                      <a:pt x="1550" y="707"/>
                    </a:lnTo>
                    <a:lnTo>
                      <a:pt x="1633" y="612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76" name="Freeform 46"/>
              <p:cNvSpPr>
                <a:spLocks/>
              </p:cNvSpPr>
              <p:nvPr/>
            </p:nvSpPr>
            <p:spPr bwMode="auto">
              <a:xfrm>
                <a:off x="3659" y="760"/>
                <a:ext cx="445" cy="568"/>
              </a:xfrm>
              <a:custGeom>
                <a:avLst/>
                <a:gdLst>
                  <a:gd name="T0" fmla="*/ 856 w 2227"/>
                  <a:gd name="T1" fmla="*/ 0 h 2840"/>
                  <a:gd name="T2" fmla="*/ 1358 w 2227"/>
                  <a:gd name="T3" fmla="*/ 1074 h 2840"/>
                  <a:gd name="T4" fmla="*/ 1654 w 2227"/>
                  <a:gd name="T5" fmla="*/ 1660 h 2840"/>
                  <a:gd name="T6" fmla="*/ 2076 w 2227"/>
                  <a:gd name="T7" fmla="*/ 2473 h 2840"/>
                  <a:gd name="T8" fmla="*/ 2084 w 2227"/>
                  <a:gd name="T9" fmla="*/ 2483 h 2840"/>
                  <a:gd name="T10" fmla="*/ 2221 w 2227"/>
                  <a:gd name="T11" fmla="*/ 2830 h 2840"/>
                  <a:gd name="T12" fmla="*/ 2227 w 2227"/>
                  <a:gd name="T13" fmla="*/ 2840 h 2840"/>
                  <a:gd name="T14" fmla="*/ 836 w 2227"/>
                  <a:gd name="T15" fmla="*/ 2620 h 2840"/>
                  <a:gd name="T16" fmla="*/ 0 w 2227"/>
                  <a:gd name="T17" fmla="*/ 2495 h 2840"/>
                  <a:gd name="T18" fmla="*/ 6 w 2227"/>
                  <a:gd name="T19" fmla="*/ 2462 h 2840"/>
                  <a:gd name="T20" fmla="*/ 79 w 2227"/>
                  <a:gd name="T21" fmla="*/ 1850 h 2840"/>
                  <a:gd name="T22" fmla="*/ 260 w 2227"/>
                  <a:gd name="T23" fmla="*/ 1200 h 2840"/>
                  <a:gd name="T24" fmla="*/ 531 w 2227"/>
                  <a:gd name="T25" fmla="*/ 582 h 2840"/>
                  <a:gd name="T26" fmla="*/ 856 w 2227"/>
                  <a:gd name="T27" fmla="*/ 0 h 2840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2227"/>
                  <a:gd name="T43" fmla="*/ 0 h 2840"/>
                  <a:gd name="T44" fmla="*/ 2227 w 2227"/>
                  <a:gd name="T45" fmla="*/ 2840 h 2840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2227" h="2840">
                    <a:moveTo>
                      <a:pt x="856" y="0"/>
                    </a:moveTo>
                    <a:lnTo>
                      <a:pt x="1358" y="1074"/>
                    </a:lnTo>
                    <a:lnTo>
                      <a:pt x="1654" y="1660"/>
                    </a:lnTo>
                    <a:lnTo>
                      <a:pt x="2076" y="2473"/>
                    </a:lnTo>
                    <a:lnTo>
                      <a:pt x="2084" y="2483"/>
                    </a:lnTo>
                    <a:lnTo>
                      <a:pt x="2221" y="2830"/>
                    </a:lnTo>
                    <a:lnTo>
                      <a:pt x="2227" y="2840"/>
                    </a:lnTo>
                    <a:lnTo>
                      <a:pt x="836" y="2620"/>
                    </a:lnTo>
                    <a:lnTo>
                      <a:pt x="0" y="2495"/>
                    </a:lnTo>
                    <a:lnTo>
                      <a:pt x="6" y="2462"/>
                    </a:lnTo>
                    <a:lnTo>
                      <a:pt x="79" y="1850"/>
                    </a:lnTo>
                    <a:lnTo>
                      <a:pt x="260" y="1200"/>
                    </a:lnTo>
                    <a:lnTo>
                      <a:pt x="531" y="582"/>
                    </a:lnTo>
                    <a:lnTo>
                      <a:pt x="856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77" name="Freeform 47"/>
              <p:cNvSpPr>
                <a:spLocks/>
              </p:cNvSpPr>
              <p:nvPr/>
            </p:nvSpPr>
            <p:spPr bwMode="auto">
              <a:xfrm>
                <a:off x="3830" y="760"/>
                <a:ext cx="279" cy="332"/>
              </a:xfrm>
              <a:custGeom>
                <a:avLst/>
                <a:gdLst>
                  <a:gd name="T0" fmla="*/ 0 w 1398"/>
                  <a:gd name="T1" fmla="*/ 0 h 1660"/>
                  <a:gd name="T2" fmla="*/ 350 w 1398"/>
                  <a:gd name="T3" fmla="*/ 240 h 1660"/>
                  <a:gd name="T4" fmla="*/ 877 w 1398"/>
                  <a:gd name="T5" fmla="*/ 650 h 1660"/>
                  <a:gd name="T6" fmla="*/ 1398 w 1398"/>
                  <a:gd name="T7" fmla="*/ 1033 h 1660"/>
                  <a:gd name="T8" fmla="*/ 798 w 1398"/>
                  <a:gd name="T9" fmla="*/ 1660 h 1660"/>
                  <a:gd name="T10" fmla="*/ 502 w 1398"/>
                  <a:gd name="T11" fmla="*/ 1074 h 1660"/>
                  <a:gd name="T12" fmla="*/ 0 w 1398"/>
                  <a:gd name="T13" fmla="*/ 0 h 166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398"/>
                  <a:gd name="T22" fmla="*/ 0 h 1660"/>
                  <a:gd name="T23" fmla="*/ 1398 w 1398"/>
                  <a:gd name="T24" fmla="*/ 1660 h 166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398" h="1660">
                    <a:moveTo>
                      <a:pt x="0" y="0"/>
                    </a:moveTo>
                    <a:lnTo>
                      <a:pt x="350" y="240"/>
                    </a:lnTo>
                    <a:lnTo>
                      <a:pt x="877" y="650"/>
                    </a:lnTo>
                    <a:lnTo>
                      <a:pt x="1398" y="1033"/>
                    </a:lnTo>
                    <a:lnTo>
                      <a:pt x="798" y="1660"/>
                    </a:lnTo>
                    <a:lnTo>
                      <a:pt x="502" y="107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78" name="Freeform 48"/>
              <p:cNvSpPr>
                <a:spLocks/>
              </p:cNvSpPr>
              <p:nvPr/>
            </p:nvSpPr>
            <p:spPr bwMode="auto">
              <a:xfrm>
                <a:off x="2865" y="1152"/>
                <a:ext cx="1603" cy="440"/>
              </a:xfrm>
              <a:custGeom>
                <a:avLst/>
                <a:gdLst>
                  <a:gd name="T0" fmla="*/ 778 w 8019"/>
                  <a:gd name="T1" fmla="*/ 23 h 2200"/>
                  <a:gd name="T2" fmla="*/ 2598 w 8019"/>
                  <a:gd name="T3" fmla="*/ 322 h 2200"/>
                  <a:gd name="T4" fmla="*/ 3970 w 8019"/>
                  <a:gd name="T5" fmla="*/ 535 h 2200"/>
                  <a:gd name="T6" fmla="*/ 6197 w 8019"/>
                  <a:gd name="T7" fmla="*/ 880 h 2200"/>
                  <a:gd name="T8" fmla="*/ 7980 w 8019"/>
                  <a:gd name="T9" fmla="*/ 1137 h 2200"/>
                  <a:gd name="T10" fmla="*/ 7989 w 8019"/>
                  <a:gd name="T11" fmla="*/ 1505 h 2200"/>
                  <a:gd name="T12" fmla="*/ 6658 w 8019"/>
                  <a:gd name="T13" fmla="*/ 1347 h 2200"/>
                  <a:gd name="T14" fmla="*/ 6316 w 8019"/>
                  <a:gd name="T15" fmla="*/ 1268 h 2200"/>
                  <a:gd name="T16" fmla="*/ 5736 w 8019"/>
                  <a:gd name="T17" fmla="*/ 1191 h 2200"/>
                  <a:gd name="T18" fmla="*/ 4966 w 8019"/>
                  <a:gd name="T19" fmla="*/ 1075 h 2200"/>
                  <a:gd name="T20" fmla="*/ 3536 w 8019"/>
                  <a:gd name="T21" fmla="*/ 850 h 2200"/>
                  <a:gd name="T22" fmla="*/ 4686 w 8019"/>
                  <a:gd name="T23" fmla="*/ 1332 h 2200"/>
                  <a:gd name="T24" fmla="*/ 5191 w 8019"/>
                  <a:gd name="T25" fmla="*/ 1430 h 2200"/>
                  <a:gd name="T26" fmla="*/ 6314 w 8019"/>
                  <a:gd name="T27" fmla="*/ 1640 h 2200"/>
                  <a:gd name="T28" fmla="*/ 7939 w 8019"/>
                  <a:gd name="T29" fmla="*/ 1932 h 2200"/>
                  <a:gd name="T30" fmla="*/ 7932 w 8019"/>
                  <a:gd name="T31" fmla="*/ 2083 h 2200"/>
                  <a:gd name="T32" fmla="*/ 6261 w 8019"/>
                  <a:gd name="T33" fmla="*/ 1785 h 2200"/>
                  <a:gd name="T34" fmla="*/ 5583 w 8019"/>
                  <a:gd name="T35" fmla="*/ 1668 h 2200"/>
                  <a:gd name="T36" fmla="*/ 4091 w 8019"/>
                  <a:gd name="T37" fmla="*/ 1370 h 2200"/>
                  <a:gd name="T38" fmla="*/ 3518 w 8019"/>
                  <a:gd name="T39" fmla="*/ 1753 h 2200"/>
                  <a:gd name="T40" fmla="*/ 3536 w 8019"/>
                  <a:gd name="T41" fmla="*/ 1870 h 2200"/>
                  <a:gd name="T42" fmla="*/ 3618 w 8019"/>
                  <a:gd name="T43" fmla="*/ 1920 h 2200"/>
                  <a:gd name="T44" fmla="*/ 3923 w 8019"/>
                  <a:gd name="T45" fmla="*/ 1985 h 2200"/>
                  <a:gd name="T46" fmla="*/ 2908 w 8019"/>
                  <a:gd name="T47" fmla="*/ 2065 h 2200"/>
                  <a:gd name="T48" fmla="*/ 2800 w 8019"/>
                  <a:gd name="T49" fmla="*/ 2050 h 2200"/>
                  <a:gd name="T50" fmla="*/ 2530 w 8019"/>
                  <a:gd name="T51" fmla="*/ 2115 h 2200"/>
                  <a:gd name="T52" fmla="*/ 2468 w 8019"/>
                  <a:gd name="T53" fmla="*/ 1870 h 2200"/>
                  <a:gd name="T54" fmla="*/ 2422 w 8019"/>
                  <a:gd name="T55" fmla="*/ 1730 h 2200"/>
                  <a:gd name="T56" fmla="*/ 2355 w 8019"/>
                  <a:gd name="T57" fmla="*/ 1595 h 2200"/>
                  <a:gd name="T58" fmla="*/ 2240 w 8019"/>
                  <a:gd name="T59" fmla="*/ 1432 h 2200"/>
                  <a:gd name="T60" fmla="*/ 2040 w 8019"/>
                  <a:gd name="T61" fmla="*/ 1558 h 2200"/>
                  <a:gd name="T62" fmla="*/ 1925 w 8019"/>
                  <a:gd name="T63" fmla="*/ 1670 h 2200"/>
                  <a:gd name="T64" fmla="*/ 1825 w 8019"/>
                  <a:gd name="T65" fmla="*/ 1725 h 2200"/>
                  <a:gd name="T66" fmla="*/ 1730 w 8019"/>
                  <a:gd name="T67" fmla="*/ 1768 h 2200"/>
                  <a:gd name="T68" fmla="*/ 0 w 8019"/>
                  <a:gd name="T69" fmla="*/ 768 h 2200"/>
                  <a:gd name="T70" fmla="*/ 620 w 8019"/>
                  <a:gd name="T71" fmla="*/ 373 h 2200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8019"/>
                  <a:gd name="T109" fmla="*/ 0 h 2200"/>
                  <a:gd name="T110" fmla="*/ 8019 w 8019"/>
                  <a:gd name="T111" fmla="*/ 2200 h 2200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8019" h="2200">
                    <a:moveTo>
                      <a:pt x="689" y="0"/>
                    </a:moveTo>
                    <a:lnTo>
                      <a:pt x="778" y="23"/>
                    </a:lnTo>
                    <a:lnTo>
                      <a:pt x="895" y="45"/>
                    </a:lnTo>
                    <a:lnTo>
                      <a:pt x="2598" y="322"/>
                    </a:lnTo>
                    <a:lnTo>
                      <a:pt x="3692" y="500"/>
                    </a:lnTo>
                    <a:lnTo>
                      <a:pt x="3970" y="535"/>
                    </a:lnTo>
                    <a:lnTo>
                      <a:pt x="4806" y="660"/>
                    </a:lnTo>
                    <a:lnTo>
                      <a:pt x="6197" y="880"/>
                    </a:lnTo>
                    <a:lnTo>
                      <a:pt x="6191" y="870"/>
                    </a:lnTo>
                    <a:lnTo>
                      <a:pt x="7980" y="1137"/>
                    </a:lnTo>
                    <a:lnTo>
                      <a:pt x="8019" y="1228"/>
                    </a:lnTo>
                    <a:lnTo>
                      <a:pt x="7989" y="1505"/>
                    </a:lnTo>
                    <a:lnTo>
                      <a:pt x="6891" y="1382"/>
                    </a:lnTo>
                    <a:lnTo>
                      <a:pt x="6658" y="1347"/>
                    </a:lnTo>
                    <a:lnTo>
                      <a:pt x="6616" y="1313"/>
                    </a:lnTo>
                    <a:lnTo>
                      <a:pt x="6316" y="1268"/>
                    </a:lnTo>
                    <a:lnTo>
                      <a:pt x="6228" y="1257"/>
                    </a:lnTo>
                    <a:lnTo>
                      <a:pt x="5736" y="1191"/>
                    </a:lnTo>
                    <a:lnTo>
                      <a:pt x="5734" y="1191"/>
                    </a:lnTo>
                    <a:lnTo>
                      <a:pt x="4966" y="1075"/>
                    </a:lnTo>
                    <a:lnTo>
                      <a:pt x="4960" y="1073"/>
                    </a:lnTo>
                    <a:lnTo>
                      <a:pt x="3536" y="850"/>
                    </a:lnTo>
                    <a:lnTo>
                      <a:pt x="3528" y="1102"/>
                    </a:lnTo>
                    <a:lnTo>
                      <a:pt x="4686" y="1332"/>
                    </a:lnTo>
                    <a:lnTo>
                      <a:pt x="5186" y="1430"/>
                    </a:lnTo>
                    <a:lnTo>
                      <a:pt x="5191" y="1430"/>
                    </a:lnTo>
                    <a:lnTo>
                      <a:pt x="5591" y="1502"/>
                    </a:lnTo>
                    <a:lnTo>
                      <a:pt x="6314" y="1640"/>
                    </a:lnTo>
                    <a:lnTo>
                      <a:pt x="6496" y="1672"/>
                    </a:lnTo>
                    <a:lnTo>
                      <a:pt x="7939" y="1932"/>
                    </a:lnTo>
                    <a:lnTo>
                      <a:pt x="7939" y="1938"/>
                    </a:lnTo>
                    <a:lnTo>
                      <a:pt x="7932" y="2083"/>
                    </a:lnTo>
                    <a:lnTo>
                      <a:pt x="6311" y="1793"/>
                    </a:lnTo>
                    <a:lnTo>
                      <a:pt x="6261" y="1785"/>
                    </a:lnTo>
                    <a:lnTo>
                      <a:pt x="5981" y="1750"/>
                    </a:lnTo>
                    <a:lnTo>
                      <a:pt x="5583" y="1668"/>
                    </a:lnTo>
                    <a:lnTo>
                      <a:pt x="4099" y="1372"/>
                    </a:lnTo>
                    <a:lnTo>
                      <a:pt x="4091" y="1370"/>
                    </a:lnTo>
                    <a:lnTo>
                      <a:pt x="3523" y="1262"/>
                    </a:lnTo>
                    <a:lnTo>
                      <a:pt x="3518" y="1753"/>
                    </a:lnTo>
                    <a:lnTo>
                      <a:pt x="3520" y="1810"/>
                    </a:lnTo>
                    <a:lnTo>
                      <a:pt x="3536" y="1870"/>
                    </a:lnTo>
                    <a:lnTo>
                      <a:pt x="3561" y="1895"/>
                    </a:lnTo>
                    <a:lnTo>
                      <a:pt x="3618" y="1920"/>
                    </a:lnTo>
                    <a:lnTo>
                      <a:pt x="3700" y="1938"/>
                    </a:lnTo>
                    <a:lnTo>
                      <a:pt x="3923" y="1985"/>
                    </a:lnTo>
                    <a:lnTo>
                      <a:pt x="3913" y="2200"/>
                    </a:lnTo>
                    <a:lnTo>
                      <a:pt x="2908" y="2065"/>
                    </a:lnTo>
                    <a:lnTo>
                      <a:pt x="2812" y="2052"/>
                    </a:lnTo>
                    <a:lnTo>
                      <a:pt x="2800" y="2050"/>
                    </a:lnTo>
                    <a:lnTo>
                      <a:pt x="2770" y="2060"/>
                    </a:lnTo>
                    <a:lnTo>
                      <a:pt x="2530" y="2115"/>
                    </a:lnTo>
                    <a:lnTo>
                      <a:pt x="2498" y="1955"/>
                    </a:lnTo>
                    <a:lnTo>
                      <a:pt x="2468" y="1870"/>
                    </a:lnTo>
                    <a:lnTo>
                      <a:pt x="2445" y="1803"/>
                    </a:lnTo>
                    <a:lnTo>
                      <a:pt x="2422" y="1730"/>
                    </a:lnTo>
                    <a:lnTo>
                      <a:pt x="2388" y="1660"/>
                    </a:lnTo>
                    <a:lnTo>
                      <a:pt x="2355" y="1595"/>
                    </a:lnTo>
                    <a:lnTo>
                      <a:pt x="2285" y="1485"/>
                    </a:lnTo>
                    <a:lnTo>
                      <a:pt x="2240" y="1432"/>
                    </a:lnTo>
                    <a:lnTo>
                      <a:pt x="2190" y="1395"/>
                    </a:lnTo>
                    <a:lnTo>
                      <a:pt x="2040" y="1558"/>
                    </a:lnTo>
                    <a:lnTo>
                      <a:pt x="1978" y="1627"/>
                    </a:lnTo>
                    <a:lnTo>
                      <a:pt x="1925" y="1670"/>
                    </a:lnTo>
                    <a:lnTo>
                      <a:pt x="1882" y="1697"/>
                    </a:lnTo>
                    <a:lnTo>
                      <a:pt x="1825" y="1725"/>
                    </a:lnTo>
                    <a:lnTo>
                      <a:pt x="1778" y="1747"/>
                    </a:lnTo>
                    <a:lnTo>
                      <a:pt x="1730" y="1768"/>
                    </a:lnTo>
                    <a:lnTo>
                      <a:pt x="1152" y="1938"/>
                    </a:lnTo>
                    <a:lnTo>
                      <a:pt x="0" y="768"/>
                    </a:lnTo>
                    <a:lnTo>
                      <a:pt x="460" y="465"/>
                    </a:lnTo>
                    <a:lnTo>
                      <a:pt x="620" y="373"/>
                    </a:lnTo>
                    <a:lnTo>
                      <a:pt x="689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79" name="Freeform 49"/>
              <p:cNvSpPr>
                <a:spLocks/>
              </p:cNvSpPr>
              <p:nvPr/>
            </p:nvSpPr>
            <p:spPr bwMode="auto">
              <a:xfrm>
                <a:off x="3570" y="1322"/>
                <a:ext cx="333" cy="116"/>
              </a:xfrm>
              <a:custGeom>
                <a:avLst/>
                <a:gdLst>
                  <a:gd name="T0" fmla="*/ 1432 w 1663"/>
                  <a:gd name="T1" fmla="*/ 223 h 580"/>
                  <a:gd name="T2" fmla="*/ 1495 w 1663"/>
                  <a:gd name="T3" fmla="*/ 390 h 580"/>
                  <a:gd name="T4" fmla="*/ 1563 w 1663"/>
                  <a:gd name="T5" fmla="*/ 368 h 580"/>
                  <a:gd name="T6" fmla="*/ 1663 w 1663"/>
                  <a:gd name="T7" fmla="*/ 580 h 580"/>
                  <a:gd name="T8" fmla="*/ 1658 w 1663"/>
                  <a:gd name="T9" fmla="*/ 580 h 580"/>
                  <a:gd name="T10" fmla="*/ 1158 w 1663"/>
                  <a:gd name="T11" fmla="*/ 482 h 580"/>
                  <a:gd name="T12" fmla="*/ 0 w 1663"/>
                  <a:gd name="T13" fmla="*/ 252 h 580"/>
                  <a:gd name="T14" fmla="*/ 8 w 1663"/>
                  <a:gd name="T15" fmla="*/ 0 h 580"/>
                  <a:gd name="T16" fmla="*/ 1432 w 1663"/>
                  <a:gd name="T17" fmla="*/ 223 h 58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63"/>
                  <a:gd name="T28" fmla="*/ 0 h 580"/>
                  <a:gd name="T29" fmla="*/ 1663 w 1663"/>
                  <a:gd name="T30" fmla="*/ 580 h 58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63" h="580">
                    <a:moveTo>
                      <a:pt x="1432" y="223"/>
                    </a:moveTo>
                    <a:lnTo>
                      <a:pt x="1495" y="390"/>
                    </a:lnTo>
                    <a:lnTo>
                      <a:pt x="1563" y="368"/>
                    </a:lnTo>
                    <a:lnTo>
                      <a:pt x="1663" y="580"/>
                    </a:lnTo>
                    <a:lnTo>
                      <a:pt x="1658" y="580"/>
                    </a:lnTo>
                    <a:lnTo>
                      <a:pt x="1158" y="482"/>
                    </a:lnTo>
                    <a:lnTo>
                      <a:pt x="0" y="252"/>
                    </a:lnTo>
                    <a:lnTo>
                      <a:pt x="8" y="0"/>
                    </a:lnTo>
                    <a:lnTo>
                      <a:pt x="1432" y="223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80" name="Freeform 50"/>
              <p:cNvSpPr>
                <a:spLocks/>
              </p:cNvSpPr>
              <p:nvPr/>
            </p:nvSpPr>
            <p:spPr bwMode="auto">
              <a:xfrm>
                <a:off x="3857" y="1367"/>
                <a:ext cx="155" cy="85"/>
              </a:xfrm>
              <a:custGeom>
                <a:avLst/>
                <a:gdLst>
                  <a:gd name="T0" fmla="*/ 0 w 776"/>
                  <a:gd name="T1" fmla="*/ 0 h 429"/>
                  <a:gd name="T2" fmla="*/ 6 w 776"/>
                  <a:gd name="T3" fmla="*/ 2 h 429"/>
                  <a:gd name="T4" fmla="*/ 774 w 776"/>
                  <a:gd name="T5" fmla="*/ 118 h 429"/>
                  <a:gd name="T6" fmla="*/ 776 w 776"/>
                  <a:gd name="T7" fmla="*/ 118 h 429"/>
                  <a:gd name="T8" fmla="*/ 631 w 776"/>
                  <a:gd name="T9" fmla="*/ 429 h 429"/>
                  <a:gd name="T10" fmla="*/ 231 w 776"/>
                  <a:gd name="T11" fmla="*/ 357 h 429"/>
                  <a:gd name="T12" fmla="*/ 131 w 776"/>
                  <a:gd name="T13" fmla="*/ 145 h 429"/>
                  <a:gd name="T14" fmla="*/ 63 w 776"/>
                  <a:gd name="T15" fmla="*/ 167 h 429"/>
                  <a:gd name="T16" fmla="*/ 0 w 776"/>
                  <a:gd name="T17" fmla="*/ 0 h 42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76"/>
                  <a:gd name="T28" fmla="*/ 0 h 429"/>
                  <a:gd name="T29" fmla="*/ 776 w 776"/>
                  <a:gd name="T30" fmla="*/ 429 h 429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76" h="429">
                    <a:moveTo>
                      <a:pt x="0" y="0"/>
                    </a:moveTo>
                    <a:lnTo>
                      <a:pt x="6" y="2"/>
                    </a:lnTo>
                    <a:lnTo>
                      <a:pt x="774" y="118"/>
                    </a:lnTo>
                    <a:lnTo>
                      <a:pt x="776" y="118"/>
                    </a:lnTo>
                    <a:lnTo>
                      <a:pt x="631" y="429"/>
                    </a:lnTo>
                    <a:lnTo>
                      <a:pt x="231" y="357"/>
                    </a:lnTo>
                    <a:lnTo>
                      <a:pt x="131" y="145"/>
                    </a:lnTo>
                    <a:lnTo>
                      <a:pt x="63" y="1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81" name="Freeform 51"/>
              <p:cNvSpPr>
                <a:spLocks/>
              </p:cNvSpPr>
              <p:nvPr/>
            </p:nvSpPr>
            <p:spPr bwMode="auto">
              <a:xfrm>
                <a:off x="3983" y="1390"/>
                <a:ext cx="181" cy="96"/>
              </a:xfrm>
              <a:custGeom>
                <a:avLst/>
                <a:gdLst>
                  <a:gd name="T0" fmla="*/ 145 w 905"/>
                  <a:gd name="T1" fmla="*/ 0 h 481"/>
                  <a:gd name="T2" fmla="*/ 637 w 905"/>
                  <a:gd name="T3" fmla="*/ 66 h 481"/>
                  <a:gd name="T4" fmla="*/ 725 w 905"/>
                  <a:gd name="T5" fmla="*/ 259 h 481"/>
                  <a:gd name="T6" fmla="*/ 778 w 905"/>
                  <a:gd name="T7" fmla="*/ 241 h 481"/>
                  <a:gd name="T8" fmla="*/ 905 w 905"/>
                  <a:gd name="T9" fmla="*/ 481 h 481"/>
                  <a:gd name="T10" fmla="*/ 723 w 905"/>
                  <a:gd name="T11" fmla="*/ 449 h 481"/>
                  <a:gd name="T12" fmla="*/ 0 w 905"/>
                  <a:gd name="T13" fmla="*/ 311 h 481"/>
                  <a:gd name="T14" fmla="*/ 145 w 905"/>
                  <a:gd name="T15" fmla="*/ 0 h 481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905"/>
                  <a:gd name="T25" fmla="*/ 0 h 481"/>
                  <a:gd name="T26" fmla="*/ 905 w 905"/>
                  <a:gd name="T27" fmla="*/ 481 h 481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905" h="481">
                    <a:moveTo>
                      <a:pt x="145" y="0"/>
                    </a:moveTo>
                    <a:lnTo>
                      <a:pt x="637" y="66"/>
                    </a:lnTo>
                    <a:lnTo>
                      <a:pt x="725" y="259"/>
                    </a:lnTo>
                    <a:lnTo>
                      <a:pt x="778" y="241"/>
                    </a:lnTo>
                    <a:lnTo>
                      <a:pt x="905" y="481"/>
                    </a:lnTo>
                    <a:lnTo>
                      <a:pt x="723" y="449"/>
                    </a:lnTo>
                    <a:lnTo>
                      <a:pt x="0" y="311"/>
                    </a:lnTo>
                    <a:lnTo>
                      <a:pt x="145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82" name="Freeform 52"/>
              <p:cNvSpPr>
                <a:spLocks/>
              </p:cNvSpPr>
              <p:nvPr/>
            </p:nvSpPr>
            <p:spPr bwMode="auto">
              <a:xfrm>
                <a:off x="3647" y="1426"/>
                <a:ext cx="334" cy="208"/>
              </a:xfrm>
              <a:custGeom>
                <a:avLst/>
                <a:gdLst>
                  <a:gd name="T0" fmla="*/ 178 w 1670"/>
                  <a:gd name="T1" fmla="*/ 0 h 1039"/>
                  <a:gd name="T2" fmla="*/ 186 w 1670"/>
                  <a:gd name="T3" fmla="*/ 2 h 1039"/>
                  <a:gd name="T4" fmla="*/ 1670 w 1670"/>
                  <a:gd name="T5" fmla="*/ 298 h 1039"/>
                  <a:gd name="T6" fmla="*/ 1595 w 1670"/>
                  <a:gd name="T7" fmla="*/ 1039 h 1039"/>
                  <a:gd name="T8" fmla="*/ 1446 w 1670"/>
                  <a:gd name="T9" fmla="*/ 1022 h 1039"/>
                  <a:gd name="T10" fmla="*/ 0 w 1670"/>
                  <a:gd name="T11" fmla="*/ 830 h 1039"/>
                  <a:gd name="T12" fmla="*/ 10 w 1670"/>
                  <a:gd name="T13" fmla="*/ 615 h 1039"/>
                  <a:gd name="T14" fmla="*/ 45 w 1670"/>
                  <a:gd name="T15" fmla="*/ 317 h 1039"/>
                  <a:gd name="T16" fmla="*/ 192 w 1670"/>
                  <a:gd name="T17" fmla="*/ 333 h 1039"/>
                  <a:gd name="T18" fmla="*/ 215 w 1670"/>
                  <a:gd name="T19" fmla="*/ 140 h 1039"/>
                  <a:gd name="T20" fmla="*/ 178 w 1670"/>
                  <a:gd name="T21" fmla="*/ 0 h 103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670"/>
                  <a:gd name="T34" fmla="*/ 0 h 1039"/>
                  <a:gd name="T35" fmla="*/ 1670 w 1670"/>
                  <a:gd name="T36" fmla="*/ 1039 h 1039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670" h="1039">
                    <a:moveTo>
                      <a:pt x="178" y="0"/>
                    </a:moveTo>
                    <a:lnTo>
                      <a:pt x="186" y="2"/>
                    </a:lnTo>
                    <a:lnTo>
                      <a:pt x="1670" y="298"/>
                    </a:lnTo>
                    <a:lnTo>
                      <a:pt x="1595" y="1039"/>
                    </a:lnTo>
                    <a:lnTo>
                      <a:pt x="1446" y="1022"/>
                    </a:lnTo>
                    <a:lnTo>
                      <a:pt x="0" y="830"/>
                    </a:lnTo>
                    <a:lnTo>
                      <a:pt x="10" y="615"/>
                    </a:lnTo>
                    <a:lnTo>
                      <a:pt x="45" y="317"/>
                    </a:lnTo>
                    <a:lnTo>
                      <a:pt x="192" y="333"/>
                    </a:lnTo>
                    <a:lnTo>
                      <a:pt x="215" y="140"/>
                    </a:lnTo>
                    <a:lnTo>
                      <a:pt x="178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83" name="Freeform 53"/>
              <p:cNvSpPr>
                <a:spLocks/>
              </p:cNvSpPr>
              <p:nvPr/>
            </p:nvSpPr>
            <p:spPr bwMode="auto">
              <a:xfrm>
                <a:off x="3966" y="1486"/>
                <a:ext cx="95" cy="157"/>
              </a:xfrm>
              <a:custGeom>
                <a:avLst/>
                <a:gdLst>
                  <a:gd name="T0" fmla="*/ 75 w 473"/>
                  <a:gd name="T1" fmla="*/ 0 h 789"/>
                  <a:gd name="T2" fmla="*/ 473 w 473"/>
                  <a:gd name="T3" fmla="*/ 82 h 789"/>
                  <a:gd name="T4" fmla="*/ 401 w 473"/>
                  <a:gd name="T5" fmla="*/ 789 h 789"/>
                  <a:gd name="T6" fmla="*/ 103 w 473"/>
                  <a:gd name="T7" fmla="*/ 755 h 789"/>
                  <a:gd name="T8" fmla="*/ 0 w 473"/>
                  <a:gd name="T9" fmla="*/ 741 h 789"/>
                  <a:gd name="T10" fmla="*/ 75 w 473"/>
                  <a:gd name="T11" fmla="*/ 0 h 78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73"/>
                  <a:gd name="T19" fmla="*/ 0 h 789"/>
                  <a:gd name="T20" fmla="*/ 473 w 473"/>
                  <a:gd name="T21" fmla="*/ 789 h 78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73" h="789">
                    <a:moveTo>
                      <a:pt x="75" y="0"/>
                    </a:moveTo>
                    <a:lnTo>
                      <a:pt x="473" y="82"/>
                    </a:lnTo>
                    <a:lnTo>
                      <a:pt x="401" y="789"/>
                    </a:lnTo>
                    <a:lnTo>
                      <a:pt x="103" y="755"/>
                    </a:lnTo>
                    <a:lnTo>
                      <a:pt x="0" y="741"/>
                    </a:lnTo>
                    <a:lnTo>
                      <a:pt x="75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84" name="Freeform 54"/>
              <p:cNvSpPr>
                <a:spLocks/>
              </p:cNvSpPr>
              <p:nvPr/>
            </p:nvSpPr>
            <p:spPr bwMode="auto">
              <a:xfrm>
                <a:off x="2359" y="-817"/>
                <a:ext cx="1985" cy="1698"/>
              </a:xfrm>
              <a:custGeom>
                <a:avLst/>
                <a:gdLst>
                  <a:gd name="T0" fmla="*/ 7067 w 9927"/>
                  <a:gd name="T1" fmla="*/ 6631 h 8490"/>
                  <a:gd name="T2" fmla="*/ 6243 w 9927"/>
                  <a:gd name="T3" fmla="*/ 6940 h 8490"/>
                  <a:gd name="T4" fmla="*/ 7428 w 9927"/>
                  <a:gd name="T5" fmla="*/ 7237 h 8490"/>
                  <a:gd name="T6" fmla="*/ 9169 w 9927"/>
                  <a:gd name="T7" fmla="*/ 0 h 8490"/>
                  <a:gd name="T8" fmla="*/ 3015 w 9927"/>
                  <a:gd name="T9" fmla="*/ 7417 h 8490"/>
                  <a:gd name="T10" fmla="*/ 2547 w 9927"/>
                  <a:gd name="T11" fmla="*/ 7040 h 8490"/>
                  <a:gd name="T12" fmla="*/ 1654 w 9927"/>
                  <a:gd name="T13" fmla="*/ 6457 h 8490"/>
                  <a:gd name="T14" fmla="*/ 1027 w 9927"/>
                  <a:gd name="T15" fmla="*/ 6172 h 8490"/>
                  <a:gd name="T16" fmla="*/ 550 w 9927"/>
                  <a:gd name="T17" fmla="*/ 6087 h 8490"/>
                  <a:gd name="T18" fmla="*/ 465 w 9927"/>
                  <a:gd name="T19" fmla="*/ 6098 h 8490"/>
                  <a:gd name="T20" fmla="*/ 372 w 9927"/>
                  <a:gd name="T21" fmla="*/ 6235 h 8490"/>
                  <a:gd name="T22" fmla="*/ 374 w 9927"/>
                  <a:gd name="T23" fmla="*/ 6305 h 8490"/>
                  <a:gd name="T24" fmla="*/ 639 w 9927"/>
                  <a:gd name="T25" fmla="*/ 6407 h 8490"/>
                  <a:gd name="T26" fmla="*/ 1293 w 9927"/>
                  <a:gd name="T27" fmla="*/ 6683 h 8490"/>
                  <a:gd name="T28" fmla="*/ 1797 w 9927"/>
                  <a:gd name="T29" fmla="*/ 6965 h 8490"/>
                  <a:gd name="T30" fmla="*/ 2052 w 9927"/>
                  <a:gd name="T31" fmla="*/ 7100 h 8490"/>
                  <a:gd name="T32" fmla="*/ 2245 w 9927"/>
                  <a:gd name="T33" fmla="*/ 7193 h 8490"/>
                  <a:gd name="T34" fmla="*/ 2570 w 9927"/>
                  <a:gd name="T35" fmla="*/ 7432 h 8490"/>
                  <a:gd name="T36" fmla="*/ 2800 w 9927"/>
                  <a:gd name="T37" fmla="*/ 7656 h 8490"/>
                  <a:gd name="T38" fmla="*/ 2885 w 9927"/>
                  <a:gd name="T39" fmla="*/ 7668 h 8490"/>
                  <a:gd name="T40" fmla="*/ 3020 w 9927"/>
                  <a:gd name="T41" fmla="*/ 7560 h 8490"/>
                  <a:gd name="T42" fmla="*/ 3045 w 9927"/>
                  <a:gd name="T43" fmla="*/ 7500 h 8490"/>
                  <a:gd name="T44" fmla="*/ 3035 w 9927"/>
                  <a:gd name="T45" fmla="*/ 7450 h 8490"/>
                  <a:gd name="T46" fmla="*/ 9169 w 9927"/>
                  <a:gd name="T47" fmla="*/ 0 h 8490"/>
                  <a:gd name="T48" fmla="*/ 9257 w 9927"/>
                  <a:gd name="T49" fmla="*/ 22 h 8490"/>
                  <a:gd name="T50" fmla="*/ 9927 w 9927"/>
                  <a:gd name="T51" fmla="*/ 830 h 8490"/>
                  <a:gd name="T52" fmla="*/ 9922 w 9927"/>
                  <a:gd name="T53" fmla="*/ 1012 h 8490"/>
                  <a:gd name="T54" fmla="*/ 9259 w 9927"/>
                  <a:gd name="T55" fmla="*/ 5335 h 8490"/>
                  <a:gd name="T56" fmla="*/ 8894 w 9927"/>
                  <a:gd name="T57" fmla="*/ 5973 h 8490"/>
                  <a:gd name="T58" fmla="*/ 8584 w 9927"/>
                  <a:gd name="T59" fmla="*/ 6473 h 8490"/>
                  <a:gd name="T60" fmla="*/ 8194 w 9927"/>
                  <a:gd name="T61" fmla="*/ 6957 h 8490"/>
                  <a:gd name="T62" fmla="*/ 7191 w 9927"/>
                  <a:gd name="T63" fmla="*/ 7602 h 8490"/>
                  <a:gd name="T64" fmla="*/ 6658 w 9927"/>
                  <a:gd name="T65" fmla="*/ 7945 h 8490"/>
                  <a:gd name="T66" fmla="*/ 6561 w 9927"/>
                  <a:gd name="T67" fmla="*/ 8080 h 8490"/>
                  <a:gd name="T68" fmla="*/ 3246 w 9927"/>
                  <a:gd name="T69" fmla="*/ 8090 h 8490"/>
                  <a:gd name="T70" fmla="*/ 2613 w 9927"/>
                  <a:gd name="T71" fmla="*/ 7538 h 8490"/>
                  <a:gd name="T72" fmla="*/ 2397 w 9927"/>
                  <a:gd name="T73" fmla="*/ 7353 h 8490"/>
                  <a:gd name="T74" fmla="*/ 2173 w 9927"/>
                  <a:gd name="T75" fmla="*/ 7187 h 8490"/>
                  <a:gd name="T76" fmla="*/ 1849 w 9927"/>
                  <a:gd name="T77" fmla="*/ 7033 h 8490"/>
                  <a:gd name="T78" fmla="*/ 1235 w 9927"/>
                  <a:gd name="T79" fmla="*/ 6687 h 8490"/>
                  <a:gd name="T80" fmla="*/ 902 w 9927"/>
                  <a:gd name="T81" fmla="*/ 6552 h 8490"/>
                  <a:gd name="T82" fmla="*/ 0 w 9927"/>
                  <a:gd name="T83" fmla="*/ 6225 h 8490"/>
                  <a:gd name="T84" fmla="*/ 1820 w 9927"/>
                  <a:gd name="T85" fmla="*/ 5301 h 8490"/>
                  <a:gd name="T86" fmla="*/ 1967 w 9927"/>
                  <a:gd name="T87" fmla="*/ 5359 h 8490"/>
                  <a:gd name="T88" fmla="*/ 2105 w 9927"/>
                  <a:gd name="T89" fmla="*/ 5347 h 8490"/>
                  <a:gd name="T90" fmla="*/ 2250 w 9927"/>
                  <a:gd name="T91" fmla="*/ 5280 h 8490"/>
                  <a:gd name="T92" fmla="*/ 4363 w 9927"/>
                  <a:gd name="T93" fmla="*/ 3517 h 8490"/>
                  <a:gd name="T94" fmla="*/ 4703 w 9927"/>
                  <a:gd name="T95" fmla="*/ 2805 h 8490"/>
                  <a:gd name="T96" fmla="*/ 5136 w 9927"/>
                  <a:gd name="T97" fmla="*/ 1962 h 8490"/>
                  <a:gd name="T98" fmla="*/ 5205 w 9927"/>
                  <a:gd name="T99" fmla="*/ 1873 h 8490"/>
                  <a:gd name="T100" fmla="*/ 6774 w 9927"/>
                  <a:gd name="T101" fmla="*/ 1332 h 8490"/>
                  <a:gd name="T102" fmla="*/ 6884 w 9927"/>
                  <a:gd name="T103" fmla="*/ 1255 h 8490"/>
                  <a:gd name="T104" fmla="*/ 7212 w 9927"/>
                  <a:gd name="T105" fmla="*/ 618 h 8490"/>
                  <a:gd name="T106" fmla="*/ 8115 w 9927"/>
                  <a:gd name="T107" fmla="*/ 325 h 8490"/>
                  <a:gd name="T108" fmla="*/ 9111 w 9927"/>
                  <a:gd name="T109" fmla="*/ 10 h 8490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9927"/>
                  <a:gd name="T166" fmla="*/ 0 h 8490"/>
                  <a:gd name="T167" fmla="*/ 9927 w 9927"/>
                  <a:gd name="T168" fmla="*/ 8490 h 8490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9927" h="8490">
                    <a:moveTo>
                      <a:pt x="9169" y="0"/>
                    </a:moveTo>
                    <a:lnTo>
                      <a:pt x="7067" y="6631"/>
                    </a:lnTo>
                    <a:lnTo>
                      <a:pt x="6994" y="6507"/>
                    </a:lnTo>
                    <a:lnTo>
                      <a:pt x="6243" y="6940"/>
                    </a:lnTo>
                    <a:lnTo>
                      <a:pt x="6708" y="7755"/>
                    </a:lnTo>
                    <a:lnTo>
                      <a:pt x="7428" y="7237"/>
                    </a:lnTo>
                    <a:lnTo>
                      <a:pt x="7067" y="6631"/>
                    </a:lnTo>
                    <a:lnTo>
                      <a:pt x="9169" y="0"/>
                    </a:lnTo>
                    <a:lnTo>
                      <a:pt x="3030" y="7442"/>
                    </a:lnTo>
                    <a:lnTo>
                      <a:pt x="3015" y="7417"/>
                    </a:lnTo>
                    <a:lnTo>
                      <a:pt x="2995" y="7400"/>
                    </a:lnTo>
                    <a:lnTo>
                      <a:pt x="2547" y="7040"/>
                    </a:lnTo>
                    <a:lnTo>
                      <a:pt x="1930" y="6631"/>
                    </a:lnTo>
                    <a:lnTo>
                      <a:pt x="1654" y="6457"/>
                    </a:lnTo>
                    <a:lnTo>
                      <a:pt x="1310" y="6272"/>
                    </a:lnTo>
                    <a:lnTo>
                      <a:pt x="1027" y="6172"/>
                    </a:lnTo>
                    <a:lnTo>
                      <a:pt x="592" y="6098"/>
                    </a:lnTo>
                    <a:lnTo>
                      <a:pt x="550" y="6087"/>
                    </a:lnTo>
                    <a:lnTo>
                      <a:pt x="510" y="6087"/>
                    </a:lnTo>
                    <a:lnTo>
                      <a:pt x="465" y="6098"/>
                    </a:lnTo>
                    <a:lnTo>
                      <a:pt x="434" y="6123"/>
                    </a:lnTo>
                    <a:lnTo>
                      <a:pt x="372" y="6235"/>
                    </a:lnTo>
                    <a:lnTo>
                      <a:pt x="365" y="6278"/>
                    </a:lnTo>
                    <a:lnTo>
                      <a:pt x="374" y="6305"/>
                    </a:lnTo>
                    <a:lnTo>
                      <a:pt x="397" y="6330"/>
                    </a:lnTo>
                    <a:lnTo>
                      <a:pt x="639" y="6407"/>
                    </a:lnTo>
                    <a:lnTo>
                      <a:pt x="1035" y="6565"/>
                    </a:lnTo>
                    <a:lnTo>
                      <a:pt x="1293" y="6683"/>
                    </a:lnTo>
                    <a:lnTo>
                      <a:pt x="1579" y="6838"/>
                    </a:lnTo>
                    <a:lnTo>
                      <a:pt x="1797" y="6965"/>
                    </a:lnTo>
                    <a:lnTo>
                      <a:pt x="1938" y="7033"/>
                    </a:lnTo>
                    <a:lnTo>
                      <a:pt x="2052" y="7100"/>
                    </a:lnTo>
                    <a:lnTo>
                      <a:pt x="2162" y="7156"/>
                    </a:lnTo>
                    <a:lnTo>
                      <a:pt x="2245" y="7193"/>
                    </a:lnTo>
                    <a:lnTo>
                      <a:pt x="2322" y="7255"/>
                    </a:lnTo>
                    <a:lnTo>
                      <a:pt x="2570" y="7432"/>
                    </a:lnTo>
                    <a:lnTo>
                      <a:pt x="2754" y="7620"/>
                    </a:lnTo>
                    <a:lnTo>
                      <a:pt x="2800" y="7656"/>
                    </a:lnTo>
                    <a:lnTo>
                      <a:pt x="2840" y="7673"/>
                    </a:lnTo>
                    <a:lnTo>
                      <a:pt x="2885" y="7668"/>
                    </a:lnTo>
                    <a:lnTo>
                      <a:pt x="2916" y="7656"/>
                    </a:lnTo>
                    <a:lnTo>
                      <a:pt x="3020" y="7560"/>
                    </a:lnTo>
                    <a:lnTo>
                      <a:pt x="3043" y="7530"/>
                    </a:lnTo>
                    <a:lnTo>
                      <a:pt x="3045" y="7500"/>
                    </a:lnTo>
                    <a:lnTo>
                      <a:pt x="3040" y="7473"/>
                    </a:lnTo>
                    <a:lnTo>
                      <a:pt x="3035" y="7450"/>
                    </a:lnTo>
                    <a:lnTo>
                      <a:pt x="3030" y="7442"/>
                    </a:lnTo>
                    <a:lnTo>
                      <a:pt x="9169" y="0"/>
                    </a:lnTo>
                    <a:lnTo>
                      <a:pt x="9180" y="12"/>
                    </a:lnTo>
                    <a:lnTo>
                      <a:pt x="9257" y="22"/>
                    </a:lnTo>
                    <a:lnTo>
                      <a:pt x="9659" y="487"/>
                    </a:lnTo>
                    <a:lnTo>
                      <a:pt x="9927" y="830"/>
                    </a:lnTo>
                    <a:lnTo>
                      <a:pt x="9927" y="923"/>
                    </a:lnTo>
                    <a:lnTo>
                      <a:pt x="9922" y="1012"/>
                    </a:lnTo>
                    <a:lnTo>
                      <a:pt x="9659" y="3093"/>
                    </a:lnTo>
                    <a:lnTo>
                      <a:pt x="9259" y="5335"/>
                    </a:lnTo>
                    <a:lnTo>
                      <a:pt x="9232" y="5378"/>
                    </a:lnTo>
                    <a:lnTo>
                      <a:pt x="8894" y="5973"/>
                    </a:lnTo>
                    <a:lnTo>
                      <a:pt x="8802" y="6140"/>
                    </a:lnTo>
                    <a:lnTo>
                      <a:pt x="8584" y="6473"/>
                    </a:lnTo>
                    <a:lnTo>
                      <a:pt x="8429" y="6680"/>
                    </a:lnTo>
                    <a:lnTo>
                      <a:pt x="8194" y="6957"/>
                    </a:lnTo>
                    <a:lnTo>
                      <a:pt x="8111" y="7052"/>
                    </a:lnTo>
                    <a:lnTo>
                      <a:pt x="7191" y="7602"/>
                    </a:lnTo>
                    <a:lnTo>
                      <a:pt x="6811" y="7828"/>
                    </a:lnTo>
                    <a:lnTo>
                      <a:pt x="6658" y="7945"/>
                    </a:lnTo>
                    <a:lnTo>
                      <a:pt x="6596" y="7998"/>
                    </a:lnTo>
                    <a:lnTo>
                      <a:pt x="6561" y="8080"/>
                    </a:lnTo>
                    <a:lnTo>
                      <a:pt x="5913" y="8490"/>
                    </a:lnTo>
                    <a:lnTo>
                      <a:pt x="3246" y="8090"/>
                    </a:lnTo>
                    <a:lnTo>
                      <a:pt x="3235" y="8083"/>
                    </a:lnTo>
                    <a:lnTo>
                      <a:pt x="2613" y="7538"/>
                    </a:lnTo>
                    <a:lnTo>
                      <a:pt x="2517" y="7453"/>
                    </a:lnTo>
                    <a:lnTo>
                      <a:pt x="2397" y="7353"/>
                    </a:lnTo>
                    <a:lnTo>
                      <a:pt x="2289" y="7265"/>
                    </a:lnTo>
                    <a:lnTo>
                      <a:pt x="2173" y="7187"/>
                    </a:lnTo>
                    <a:lnTo>
                      <a:pt x="2034" y="7133"/>
                    </a:lnTo>
                    <a:lnTo>
                      <a:pt x="1849" y="7033"/>
                    </a:lnTo>
                    <a:lnTo>
                      <a:pt x="1562" y="6870"/>
                    </a:lnTo>
                    <a:lnTo>
                      <a:pt x="1235" y="6687"/>
                    </a:lnTo>
                    <a:lnTo>
                      <a:pt x="1054" y="6612"/>
                    </a:lnTo>
                    <a:lnTo>
                      <a:pt x="902" y="6552"/>
                    </a:lnTo>
                    <a:lnTo>
                      <a:pt x="522" y="6423"/>
                    </a:lnTo>
                    <a:lnTo>
                      <a:pt x="0" y="6225"/>
                    </a:lnTo>
                    <a:lnTo>
                      <a:pt x="982" y="4803"/>
                    </a:lnTo>
                    <a:lnTo>
                      <a:pt x="1820" y="5301"/>
                    </a:lnTo>
                    <a:lnTo>
                      <a:pt x="1895" y="5335"/>
                    </a:lnTo>
                    <a:lnTo>
                      <a:pt x="1967" y="5359"/>
                    </a:lnTo>
                    <a:lnTo>
                      <a:pt x="2027" y="5363"/>
                    </a:lnTo>
                    <a:lnTo>
                      <a:pt x="2105" y="5347"/>
                    </a:lnTo>
                    <a:lnTo>
                      <a:pt x="2185" y="5328"/>
                    </a:lnTo>
                    <a:lnTo>
                      <a:pt x="2250" y="5280"/>
                    </a:lnTo>
                    <a:lnTo>
                      <a:pt x="2314" y="5220"/>
                    </a:lnTo>
                    <a:lnTo>
                      <a:pt x="4363" y="3517"/>
                    </a:lnTo>
                    <a:lnTo>
                      <a:pt x="4595" y="3037"/>
                    </a:lnTo>
                    <a:lnTo>
                      <a:pt x="4703" y="2805"/>
                    </a:lnTo>
                    <a:lnTo>
                      <a:pt x="4938" y="2345"/>
                    </a:lnTo>
                    <a:lnTo>
                      <a:pt x="5136" y="1962"/>
                    </a:lnTo>
                    <a:lnTo>
                      <a:pt x="5183" y="1892"/>
                    </a:lnTo>
                    <a:lnTo>
                      <a:pt x="5205" y="1873"/>
                    </a:lnTo>
                    <a:lnTo>
                      <a:pt x="6019" y="1595"/>
                    </a:lnTo>
                    <a:lnTo>
                      <a:pt x="6774" y="1332"/>
                    </a:lnTo>
                    <a:lnTo>
                      <a:pt x="6847" y="1305"/>
                    </a:lnTo>
                    <a:lnTo>
                      <a:pt x="6884" y="1255"/>
                    </a:lnTo>
                    <a:lnTo>
                      <a:pt x="7063" y="937"/>
                    </a:lnTo>
                    <a:lnTo>
                      <a:pt x="7212" y="618"/>
                    </a:lnTo>
                    <a:lnTo>
                      <a:pt x="7219" y="615"/>
                    </a:lnTo>
                    <a:lnTo>
                      <a:pt x="8115" y="325"/>
                    </a:lnTo>
                    <a:lnTo>
                      <a:pt x="8952" y="62"/>
                    </a:lnTo>
                    <a:lnTo>
                      <a:pt x="9111" y="10"/>
                    </a:lnTo>
                    <a:lnTo>
                      <a:pt x="9169" y="0"/>
                    </a:lnTo>
                    <a:close/>
                  </a:path>
                </a:pathLst>
              </a:custGeom>
              <a:solidFill>
                <a:srgbClr val="FFF4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85" name="Freeform 55"/>
              <p:cNvSpPr>
                <a:spLocks/>
              </p:cNvSpPr>
              <p:nvPr/>
            </p:nvSpPr>
            <p:spPr bwMode="auto">
              <a:xfrm>
                <a:off x="2359" y="-817"/>
                <a:ext cx="1985" cy="1698"/>
              </a:xfrm>
              <a:custGeom>
                <a:avLst/>
                <a:gdLst>
                  <a:gd name="T0" fmla="*/ 9180 w 9927"/>
                  <a:gd name="T1" fmla="*/ 12 h 8490"/>
                  <a:gd name="T2" fmla="*/ 9659 w 9927"/>
                  <a:gd name="T3" fmla="*/ 487 h 8490"/>
                  <a:gd name="T4" fmla="*/ 9927 w 9927"/>
                  <a:gd name="T5" fmla="*/ 923 h 8490"/>
                  <a:gd name="T6" fmla="*/ 9659 w 9927"/>
                  <a:gd name="T7" fmla="*/ 3093 h 8490"/>
                  <a:gd name="T8" fmla="*/ 9232 w 9927"/>
                  <a:gd name="T9" fmla="*/ 5378 h 8490"/>
                  <a:gd name="T10" fmla="*/ 8802 w 9927"/>
                  <a:gd name="T11" fmla="*/ 6140 h 8490"/>
                  <a:gd name="T12" fmla="*/ 8429 w 9927"/>
                  <a:gd name="T13" fmla="*/ 6680 h 8490"/>
                  <a:gd name="T14" fmla="*/ 8111 w 9927"/>
                  <a:gd name="T15" fmla="*/ 7052 h 8490"/>
                  <a:gd name="T16" fmla="*/ 6811 w 9927"/>
                  <a:gd name="T17" fmla="*/ 7828 h 8490"/>
                  <a:gd name="T18" fmla="*/ 6596 w 9927"/>
                  <a:gd name="T19" fmla="*/ 7998 h 8490"/>
                  <a:gd name="T20" fmla="*/ 5913 w 9927"/>
                  <a:gd name="T21" fmla="*/ 8490 h 8490"/>
                  <a:gd name="T22" fmla="*/ 3235 w 9927"/>
                  <a:gd name="T23" fmla="*/ 8083 h 8490"/>
                  <a:gd name="T24" fmla="*/ 2517 w 9927"/>
                  <a:gd name="T25" fmla="*/ 7453 h 8490"/>
                  <a:gd name="T26" fmla="*/ 2289 w 9927"/>
                  <a:gd name="T27" fmla="*/ 7265 h 8490"/>
                  <a:gd name="T28" fmla="*/ 2034 w 9927"/>
                  <a:gd name="T29" fmla="*/ 7133 h 8490"/>
                  <a:gd name="T30" fmla="*/ 1562 w 9927"/>
                  <a:gd name="T31" fmla="*/ 6870 h 8490"/>
                  <a:gd name="T32" fmla="*/ 1054 w 9927"/>
                  <a:gd name="T33" fmla="*/ 6612 h 8490"/>
                  <a:gd name="T34" fmla="*/ 522 w 9927"/>
                  <a:gd name="T35" fmla="*/ 6423 h 8490"/>
                  <a:gd name="T36" fmla="*/ 982 w 9927"/>
                  <a:gd name="T37" fmla="*/ 4803 h 8490"/>
                  <a:gd name="T38" fmla="*/ 1895 w 9927"/>
                  <a:gd name="T39" fmla="*/ 5335 h 8490"/>
                  <a:gd name="T40" fmla="*/ 2027 w 9927"/>
                  <a:gd name="T41" fmla="*/ 5363 h 8490"/>
                  <a:gd name="T42" fmla="*/ 2185 w 9927"/>
                  <a:gd name="T43" fmla="*/ 5328 h 8490"/>
                  <a:gd name="T44" fmla="*/ 2314 w 9927"/>
                  <a:gd name="T45" fmla="*/ 5220 h 8490"/>
                  <a:gd name="T46" fmla="*/ 4595 w 9927"/>
                  <a:gd name="T47" fmla="*/ 3037 h 8490"/>
                  <a:gd name="T48" fmla="*/ 4938 w 9927"/>
                  <a:gd name="T49" fmla="*/ 2345 h 8490"/>
                  <a:gd name="T50" fmla="*/ 5183 w 9927"/>
                  <a:gd name="T51" fmla="*/ 1892 h 8490"/>
                  <a:gd name="T52" fmla="*/ 6019 w 9927"/>
                  <a:gd name="T53" fmla="*/ 1595 h 8490"/>
                  <a:gd name="T54" fmla="*/ 6847 w 9927"/>
                  <a:gd name="T55" fmla="*/ 1305 h 8490"/>
                  <a:gd name="T56" fmla="*/ 7063 w 9927"/>
                  <a:gd name="T57" fmla="*/ 937 h 8490"/>
                  <a:gd name="T58" fmla="*/ 7219 w 9927"/>
                  <a:gd name="T59" fmla="*/ 615 h 8490"/>
                  <a:gd name="T60" fmla="*/ 8952 w 9927"/>
                  <a:gd name="T61" fmla="*/ 62 h 8490"/>
                  <a:gd name="T62" fmla="*/ 9169 w 9927"/>
                  <a:gd name="T63" fmla="*/ 0 h 8490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9927"/>
                  <a:gd name="T97" fmla="*/ 0 h 8490"/>
                  <a:gd name="T98" fmla="*/ 9927 w 9927"/>
                  <a:gd name="T99" fmla="*/ 8490 h 8490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9927" h="8490">
                    <a:moveTo>
                      <a:pt x="9169" y="0"/>
                    </a:moveTo>
                    <a:lnTo>
                      <a:pt x="9180" y="12"/>
                    </a:lnTo>
                    <a:lnTo>
                      <a:pt x="9257" y="22"/>
                    </a:lnTo>
                    <a:lnTo>
                      <a:pt x="9659" y="487"/>
                    </a:lnTo>
                    <a:lnTo>
                      <a:pt x="9927" y="830"/>
                    </a:lnTo>
                    <a:lnTo>
                      <a:pt x="9927" y="923"/>
                    </a:lnTo>
                    <a:lnTo>
                      <a:pt x="9922" y="1012"/>
                    </a:lnTo>
                    <a:lnTo>
                      <a:pt x="9659" y="3093"/>
                    </a:lnTo>
                    <a:lnTo>
                      <a:pt x="9259" y="5335"/>
                    </a:lnTo>
                    <a:lnTo>
                      <a:pt x="9232" y="5378"/>
                    </a:lnTo>
                    <a:lnTo>
                      <a:pt x="8894" y="5973"/>
                    </a:lnTo>
                    <a:lnTo>
                      <a:pt x="8802" y="6140"/>
                    </a:lnTo>
                    <a:lnTo>
                      <a:pt x="8584" y="6473"/>
                    </a:lnTo>
                    <a:lnTo>
                      <a:pt x="8429" y="6680"/>
                    </a:lnTo>
                    <a:lnTo>
                      <a:pt x="8194" y="6957"/>
                    </a:lnTo>
                    <a:lnTo>
                      <a:pt x="8111" y="7052"/>
                    </a:lnTo>
                    <a:lnTo>
                      <a:pt x="7191" y="7602"/>
                    </a:lnTo>
                    <a:lnTo>
                      <a:pt x="6811" y="7828"/>
                    </a:lnTo>
                    <a:lnTo>
                      <a:pt x="6658" y="7945"/>
                    </a:lnTo>
                    <a:lnTo>
                      <a:pt x="6596" y="7998"/>
                    </a:lnTo>
                    <a:lnTo>
                      <a:pt x="6561" y="8080"/>
                    </a:lnTo>
                    <a:lnTo>
                      <a:pt x="5913" y="8490"/>
                    </a:lnTo>
                    <a:lnTo>
                      <a:pt x="3246" y="8090"/>
                    </a:lnTo>
                    <a:lnTo>
                      <a:pt x="3235" y="8083"/>
                    </a:lnTo>
                    <a:lnTo>
                      <a:pt x="2613" y="7538"/>
                    </a:lnTo>
                    <a:lnTo>
                      <a:pt x="2517" y="7453"/>
                    </a:lnTo>
                    <a:lnTo>
                      <a:pt x="2397" y="7353"/>
                    </a:lnTo>
                    <a:lnTo>
                      <a:pt x="2289" y="7265"/>
                    </a:lnTo>
                    <a:lnTo>
                      <a:pt x="2173" y="7187"/>
                    </a:lnTo>
                    <a:lnTo>
                      <a:pt x="2034" y="7133"/>
                    </a:lnTo>
                    <a:lnTo>
                      <a:pt x="1849" y="7033"/>
                    </a:lnTo>
                    <a:lnTo>
                      <a:pt x="1562" y="6870"/>
                    </a:lnTo>
                    <a:lnTo>
                      <a:pt x="1235" y="6687"/>
                    </a:lnTo>
                    <a:lnTo>
                      <a:pt x="1054" y="6612"/>
                    </a:lnTo>
                    <a:lnTo>
                      <a:pt x="902" y="6552"/>
                    </a:lnTo>
                    <a:lnTo>
                      <a:pt x="522" y="6423"/>
                    </a:lnTo>
                    <a:lnTo>
                      <a:pt x="0" y="6225"/>
                    </a:lnTo>
                    <a:lnTo>
                      <a:pt x="982" y="4803"/>
                    </a:lnTo>
                    <a:lnTo>
                      <a:pt x="1820" y="5301"/>
                    </a:lnTo>
                    <a:lnTo>
                      <a:pt x="1895" y="5335"/>
                    </a:lnTo>
                    <a:lnTo>
                      <a:pt x="1967" y="5359"/>
                    </a:lnTo>
                    <a:lnTo>
                      <a:pt x="2027" y="5363"/>
                    </a:lnTo>
                    <a:lnTo>
                      <a:pt x="2105" y="5347"/>
                    </a:lnTo>
                    <a:lnTo>
                      <a:pt x="2185" y="5328"/>
                    </a:lnTo>
                    <a:lnTo>
                      <a:pt x="2250" y="5280"/>
                    </a:lnTo>
                    <a:lnTo>
                      <a:pt x="2314" y="5220"/>
                    </a:lnTo>
                    <a:lnTo>
                      <a:pt x="4363" y="3517"/>
                    </a:lnTo>
                    <a:lnTo>
                      <a:pt x="4595" y="3037"/>
                    </a:lnTo>
                    <a:lnTo>
                      <a:pt x="4703" y="2805"/>
                    </a:lnTo>
                    <a:lnTo>
                      <a:pt x="4938" y="2345"/>
                    </a:lnTo>
                    <a:lnTo>
                      <a:pt x="5136" y="1962"/>
                    </a:lnTo>
                    <a:lnTo>
                      <a:pt x="5183" y="1892"/>
                    </a:lnTo>
                    <a:lnTo>
                      <a:pt x="5205" y="1873"/>
                    </a:lnTo>
                    <a:lnTo>
                      <a:pt x="6019" y="1595"/>
                    </a:lnTo>
                    <a:lnTo>
                      <a:pt x="6774" y="1332"/>
                    </a:lnTo>
                    <a:lnTo>
                      <a:pt x="6847" y="1305"/>
                    </a:lnTo>
                    <a:lnTo>
                      <a:pt x="6884" y="1255"/>
                    </a:lnTo>
                    <a:lnTo>
                      <a:pt x="7063" y="937"/>
                    </a:lnTo>
                    <a:lnTo>
                      <a:pt x="7212" y="618"/>
                    </a:lnTo>
                    <a:lnTo>
                      <a:pt x="7219" y="615"/>
                    </a:lnTo>
                    <a:lnTo>
                      <a:pt x="8115" y="325"/>
                    </a:lnTo>
                    <a:lnTo>
                      <a:pt x="8952" y="62"/>
                    </a:lnTo>
                    <a:lnTo>
                      <a:pt x="9111" y="10"/>
                    </a:lnTo>
                    <a:lnTo>
                      <a:pt x="9169" y="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86" name="Freeform 56"/>
              <p:cNvSpPr>
                <a:spLocks/>
              </p:cNvSpPr>
              <p:nvPr/>
            </p:nvSpPr>
            <p:spPr bwMode="auto">
              <a:xfrm>
                <a:off x="2432" y="400"/>
                <a:ext cx="536" cy="318"/>
              </a:xfrm>
              <a:custGeom>
                <a:avLst/>
                <a:gdLst>
                  <a:gd name="T0" fmla="*/ 2475 w 2680"/>
                  <a:gd name="T1" fmla="*/ 1586 h 1586"/>
                  <a:gd name="T2" fmla="*/ 2520 w 2680"/>
                  <a:gd name="T3" fmla="*/ 1581 h 1586"/>
                  <a:gd name="T4" fmla="*/ 2551 w 2680"/>
                  <a:gd name="T5" fmla="*/ 1569 h 1586"/>
                  <a:gd name="T6" fmla="*/ 2655 w 2680"/>
                  <a:gd name="T7" fmla="*/ 1473 h 1586"/>
                  <a:gd name="T8" fmla="*/ 2678 w 2680"/>
                  <a:gd name="T9" fmla="*/ 1443 h 1586"/>
                  <a:gd name="T10" fmla="*/ 2680 w 2680"/>
                  <a:gd name="T11" fmla="*/ 1413 h 1586"/>
                  <a:gd name="T12" fmla="*/ 2675 w 2680"/>
                  <a:gd name="T13" fmla="*/ 1386 h 1586"/>
                  <a:gd name="T14" fmla="*/ 2670 w 2680"/>
                  <a:gd name="T15" fmla="*/ 1363 h 1586"/>
                  <a:gd name="T16" fmla="*/ 2650 w 2680"/>
                  <a:gd name="T17" fmla="*/ 1330 h 1586"/>
                  <a:gd name="T18" fmla="*/ 2630 w 2680"/>
                  <a:gd name="T19" fmla="*/ 1313 h 1586"/>
                  <a:gd name="T20" fmla="*/ 2182 w 2680"/>
                  <a:gd name="T21" fmla="*/ 953 h 1586"/>
                  <a:gd name="T22" fmla="*/ 1565 w 2680"/>
                  <a:gd name="T23" fmla="*/ 544 h 1586"/>
                  <a:gd name="T24" fmla="*/ 1289 w 2680"/>
                  <a:gd name="T25" fmla="*/ 370 h 1586"/>
                  <a:gd name="T26" fmla="*/ 945 w 2680"/>
                  <a:gd name="T27" fmla="*/ 185 h 1586"/>
                  <a:gd name="T28" fmla="*/ 662 w 2680"/>
                  <a:gd name="T29" fmla="*/ 85 h 1586"/>
                  <a:gd name="T30" fmla="*/ 227 w 2680"/>
                  <a:gd name="T31" fmla="*/ 11 h 1586"/>
                  <a:gd name="T32" fmla="*/ 185 w 2680"/>
                  <a:gd name="T33" fmla="*/ 0 h 1586"/>
                  <a:gd name="T34" fmla="*/ 145 w 2680"/>
                  <a:gd name="T35" fmla="*/ 0 h 1586"/>
                  <a:gd name="T36" fmla="*/ 100 w 2680"/>
                  <a:gd name="T37" fmla="*/ 11 h 1586"/>
                  <a:gd name="T38" fmla="*/ 69 w 2680"/>
                  <a:gd name="T39" fmla="*/ 36 h 1586"/>
                  <a:gd name="T40" fmla="*/ 7 w 2680"/>
                  <a:gd name="T41" fmla="*/ 148 h 1586"/>
                  <a:gd name="T42" fmla="*/ 0 w 2680"/>
                  <a:gd name="T43" fmla="*/ 191 h 1586"/>
                  <a:gd name="T44" fmla="*/ 9 w 2680"/>
                  <a:gd name="T45" fmla="*/ 218 h 1586"/>
                  <a:gd name="T46" fmla="*/ 32 w 2680"/>
                  <a:gd name="T47" fmla="*/ 243 h 1586"/>
                  <a:gd name="T48" fmla="*/ 274 w 2680"/>
                  <a:gd name="T49" fmla="*/ 320 h 1586"/>
                  <a:gd name="T50" fmla="*/ 670 w 2680"/>
                  <a:gd name="T51" fmla="*/ 478 h 1586"/>
                  <a:gd name="T52" fmla="*/ 928 w 2680"/>
                  <a:gd name="T53" fmla="*/ 596 h 1586"/>
                  <a:gd name="T54" fmla="*/ 1214 w 2680"/>
                  <a:gd name="T55" fmla="*/ 751 h 1586"/>
                  <a:gd name="T56" fmla="*/ 1432 w 2680"/>
                  <a:gd name="T57" fmla="*/ 878 h 1586"/>
                  <a:gd name="T58" fmla="*/ 1573 w 2680"/>
                  <a:gd name="T59" fmla="*/ 946 h 1586"/>
                  <a:gd name="T60" fmla="*/ 1687 w 2680"/>
                  <a:gd name="T61" fmla="*/ 1013 h 1586"/>
                  <a:gd name="T62" fmla="*/ 1797 w 2680"/>
                  <a:gd name="T63" fmla="*/ 1069 h 1586"/>
                  <a:gd name="T64" fmla="*/ 1880 w 2680"/>
                  <a:gd name="T65" fmla="*/ 1106 h 1586"/>
                  <a:gd name="T66" fmla="*/ 1957 w 2680"/>
                  <a:gd name="T67" fmla="*/ 1168 h 1586"/>
                  <a:gd name="T68" fmla="*/ 2205 w 2680"/>
                  <a:gd name="T69" fmla="*/ 1345 h 1586"/>
                  <a:gd name="T70" fmla="*/ 2389 w 2680"/>
                  <a:gd name="T71" fmla="*/ 1533 h 1586"/>
                  <a:gd name="T72" fmla="*/ 2435 w 2680"/>
                  <a:gd name="T73" fmla="*/ 1569 h 1586"/>
                  <a:gd name="T74" fmla="*/ 2475 w 2680"/>
                  <a:gd name="T75" fmla="*/ 1586 h 158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2680"/>
                  <a:gd name="T115" fmla="*/ 0 h 1586"/>
                  <a:gd name="T116" fmla="*/ 2680 w 2680"/>
                  <a:gd name="T117" fmla="*/ 1586 h 158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2680" h="1586">
                    <a:moveTo>
                      <a:pt x="2475" y="1586"/>
                    </a:moveTo>
                    <a:lnTo>
                      <a:pt x="2520" y="1581"/>
                    </a:lnTo>
                    <a:lnTo>
                      <a:pt x="2551" y="1569"/>
                    </a:lnTo>
                    <a:lnTo>
                      <a:pt x="2655" y="1473"/>
                    </a:lnTo>
                    <a:lnTo>
                      <a:pt x="2678" y="1443"/>
                    </a:lnTo>
                    <a:lnTo>
                      <a:pt x="2680" y="1413"/>
                    </a:lnTo>
                    <a:lnTo>
                      <a:pt x="2675" y="1386"/>
                    </a:lnTo>
                    <a:lnTo>
                      <a:pt x="2670" y="1363"/>
                    </a:lnTo>
                    <a:lnTo>
                      <a:pt x="2650" y="1330"/>
                    </a:lnTo>
                    <a:lnTo>
                      <a:pt x="2630" y="1313"/>
                    </a:lnTo>
                    <a:lnTo>
                      <a:pt x="2182" y="953"/>
                    </a:lnTo>
                    <a:lnTo>
                      <a:pt x="1565" y="544"/>
                    </a:lnTo>
                    <a:lnTo>
                      <a:pt x="1289" y="370"/>
                    </a:lnTo>
                    <a:lnTo>
                      <a:pt x="945" y="185"/>
                    </a:lnTo>
                    <a:lnTo>
                      <a:pt x="662" y="85"/>
                    </a:lnTo>
                    <a:lnTo>
                      <a:pt x="227" y="11"/>
                    </a:lnTo>
                    <a:lnTo>
                      <a:pt x="185" y="0"/>
                    </a:lnTo>
                    <a:lnTo>
                      <a:pt x="145" y="0"/>
                    </a:lnTo>
                    <a:lnTo>
                      <a:pt x="100" y="11"/>
                    </a:lnTo>
                    <a:lnTo>
                      <a:pt x="69" y="36"/>
                    </a:lnTo>
                    <a:lnTo>
                      <a:pt x="7" y="148"/>
                    </a:lnTo>
                    <a:lnTo>
                      <a:pt x="0" y="191"/>
                    </a:lnTo>
                    <a:lnTo>
                      <a:pt x="9" y="218"/>
                    </a:lnTo>
                    <a:lnTo>
                      <a:pt x="32" y="243"/>
                    </a:lnTo>
                    <a:lnTo>
                      <a:pt x="274" y="320"/>
                    </a:lnTo>
                    <a:lnTo>
                      <a:pt x="670" y="478"/>
                    </a:lnTo>
                    <a:lnTo>
                      <a:pt x="928" y="596"/>
                    </a:lnTo>
                    <a:lnTo>
                      <a:pt x="1214" y="751"/>
                    </a:lnTo>
                    <a:lnTo>
                      <a:pt x="1432" y="878"/>
                    </a:lnTo>
                    <a:lnTo>
                      <a:pt x="1573" y="946"/>
                    </a:lnTo>
                    <a:lnTo>
                      <a:pt x="1687" y="1013"/>
                    </a:lnTo>
                    <a:lnTo>
                      <a:pt x="1797" y="1069"/>
                    </a:lnTo>
                    <a:lnTo>
                      <a:pt x="1880" y="1106"/>
                    </a:lnTo>
                    <a:lnTo>
                      <a:pt x="1957" y="1168"/>
                    </a:lnTo>
                    <a:lnTo>
                      <a:pt x="2205" y="1345"/>
                    </a:lnTo>
                    <a:lnTo>
                      <a:pt x="2389" y="1533"/>
                    </a:lnTo>
                    <a:lnTo>
                      <a:pt x="2435" y="1569"/>
                    </a:lnTo>
                    <a:lnTo>
                      <a:pt x="2475" y="1586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87" name="Freeform 57"/>
              <p:cNvSpPr>
                <a:spLocks/>
              </p:cNvSpPr>
              <p:nvPr/>
            </p:nvSpPr>
            <p:spPr bwMode="auto">
              <a:xfrm>
                <a:off x="3608" y="484"/>
                <a:ext cx="237" cy="250"/>
              </a:xfrm>
              <a:custGeom>
                <a:avLst/>
                <a:gdLst>
                  <a:gd name="T0" fmla="*/ 465 w 1185"/>
                  <a:gd name="T1" fmla="*/ 1248 h 1248"/>
                  <a:gd name="T2" fmla="*/ 1185 w 1185"/>
                  <a:gd name="T3" fmla="*/ 730 h 1248"/>
                  <a:gd name="T4" fmla="*/ 751 w 1185"/>
                  <a:gd name="T5" fmla="*/ 0 h 1248"/>
                  <a:gd name="T6" fmla="*/ 0 w 1185"/>
                  <a:gd name="T7" fmla="*/ 433 h 1248"/>
                  <a:gd name="T8" fmla="*/ 465 w 1185"/>
                  <a:gd name="T9" fmla="*/ 1248 h 124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85"/>
                  <a:gd name="T16" fmla="*/ 0 h 1248"/>
                  <a:gd name="T17" fmla="*/ 1185 w 1185"/>
                  <a:gd name="T18" fmla="*/ 1248 h 124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85" h="1248">
                    <a:moveTo>
                      <a:pt x="465" y="1248"/>
                    </a:moveTo>
                    <a:lnTo>
                      <a:pt x="1185" y="730"/>
                    </a:lnTo>
                    <a:lnTo>
                      <a:pt x="751" y="0"/>
                    </a:lnTo>
                    <a:lnTo>
                      <a:pt x="0" y="433"/>
                    </a:lnTo>
                    <a:lnTo>
                      <a:pt x="465" y="1248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88" name="Freeform 58"/>
              <p:cNvSpPr>
                <a:spLocks/>
              </p:cNvSpPr>
              <p:nvPr/>
            </p:nvSpPr>
            <p:spPr bwMode="auto">
              <a:xfrm>
                <a:off x="2653" y="1306"/>
                <a:ext cx="718" cy="383"/>
              </a:xfrm>
              <a:custGeom>
                <a:avLst/>
                <a:gdLst>
                  <a:gd name="T0" fmla="*/ 0 w 3589"/>
                  <a:gd name="T1" fmla="*/ 695 h 1919"/>
                  <a:gd name="T2" fmla="*/ 1059 w 3589"/>
                  <a:gd name="T3" fmla="*/ 0 h 1919"/>
                  <a:gd name="T4" fmla="*/ 2211 w 3589"/>
                  <a:gd name="T5" fmla="*/ 1170 h 1919"/>
                  <a:gd name="T6" fmla="*/ 2789 w 3589"/>
                  <a:gd name="T7" fmla="*/ 1000 h 1919"/>
                  <a:gd name="T8" fmla="*/ 2837 w 3589"/>
                  <a:gd name="T9" fmla="*/ 979 h 1919"/>
                  <a:gd name="T10" fmla="*/ 2884 w 3589"/>
                  <a:gd name="T11" fmla="*/ 957 h 1919"/>
                  <a:gd name="T12" fmla="*/ 2941 w 3589"/>
                  <a:gd name="T13" fmla="*/ 929 h 1919"/>
                  <a:gd name="T14" fmla="*/ 2984 w 3589"/>
                  <a:gd name="T15" fmla="*/ 902 h 1919"/>
                  <a:gd name="T16" fmla="*/ 3037 w 3589"/>
                  <a:gd name="T17" fmla="*/ 859 h 1919"/>
                  <a:gd name="T18" fmla="*/ 3099 w 3589"/>
                  <a:gd name="T19" fmla="*/ 790 h 1919"/>
                  <a:gd name="T20" fmla="*/ 3249 w 3589"/>
                  <a:gd name="T21" fmla="*/ 627 h 1919"/>
                  <a:gd name="T22" fmla="*/ 3299 w 3589"/>
                  <a:gd name="T23" fmla="*/ 664 h 1919"/>
                  <a:gd name="T24" fmla="*/ 3344 w 3589"/>
                  <a:gd name="T25" fmla="*/ 717 h 1919"/>
                  <a:gd name="T26" fmla="*/ 3414 w 3589"/>
                  <a:gd name="T27" fmla="*/ 827 h 1919"/>
                  <a:gd name="T28" fmla="*/ 3447 w 3589"/>
                  <a:gd name="T29" fmla="*/ 892 h 1919"/>
                  <a:gd name="T30" fmla="*/ 3481 w 3589"/>
                  <a:gd name="T31" fmla="*/ 962 h 1919"/>
                  <a:gd name="T32" fmla="*/ 3504 w 3589"/>
                  <a:gd name="T33" fmla="*/ 1035 h 1919"/>
                  <a:gd name="T34" fmla="*/ 3527 w 3589"/>
                  <a:gd name="T35" fmla="*/ 1102 h 1919"/>
                  <a:gd name="T36" fmla="*/ 3557 w 3589"/>
                  <a:gd name="T37" fmla="*/ 1187 h 1919"/>
                  <a:gd name="T38" fmla="*/ 3589 w 3589"/>
                  <a:gd name="T39" fmla="*/ 1347 h 1919"/>
                  <a:gd name="T40" fmla="*/ 1756 w 3589"/>
                  <a:gd name="T41" fmla="*/ 1767 h 1919"/>
                  <a:gd name="T42" fmla="*/ 1754 w 3589"/>
                  <a:gd name="T43" fmla="*/ 1770 h 1919"/>
                  <a:gd name="T44" fmla="*/ 1191 w 3589"/>
                  <a:gd name="T45" fmla="*/ 1907 h 1919"/>
                  <a:gd name="T46" fmla="*/ 1141 w 3589"/>
                  <a:gd name="T47" fmla="*/ 1919 h 1919"/>
                  <a:gd name="T48" fmla="*/ 0 w 3589"/>
                  <a:gd name="T49" fmla="*/ 695 h 1919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3589"/>
                  <a:gd name="T76" fmla="*/ 0 h 1919"/>
                  <a:gd name="T77" fmla="*/ 3589 w 3589"/>
                  <a:gd name="T78" fmla="*/ 1919 h 1919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3589" h="1919">
                    <a:moveTo>
                      <a:pt x="0" y="695"/>
                    </a:moveTo>
                    <a:lnTo>
                      <a:pt x="1059" y="0"/>
                    </a:lnTo>
                    <a:lnTo>
                      <a:pt x="2211" y="1170"/>
                    </a:lnTo>
                    <a:lnTo>
                      <a:pt x="2789" y="1000"/>
                    </a:lnTo>
                    <a:lnTo>
                      <a:pt x="2837" y="979"/>
                    </a:lnTo>
                    <a:lnTo>
                      <a:pt x="2884" y="957"/>
                    </a:lnTo>
                    <a:lnTo>
                      <a:pt x="2941" y="929"/>
                    </a:lnTo>
                    <a:lnTo>
                      <a:pt x="2984" y="902"/>
                    </a:lnTo>
                    <a:lnTo>
                      <a:pt x="3037" y="859"/>
                    </a:lnTo>
                    <a:lnTo>
                      <a:pt x="3099" y="790"/>
                    </a:lnTo>
                    <a:lnTo>
                      <a:pt x="3249" y="627"/>
                    </a:lnTo>
                    <a:lnTo>
                      <a:pt x="3299" y="664"/>
                    </a:lnTo>
                    <a:lnTo>
                      <a:pt x="3344" y="717"/>
                    </a:lnTo>
                    <a:lnTo>
                      <a:pt x="3414" y="827"/>
                    </a:lnTo>
                    <a:lnTo>
                      <a:pt x="3447" y="892"/>
                    </a:lnTo>
                    <a:lnTo>
                      <a:pt x="3481" y="962"/>
                    </a:lnTo>
                    <a:lnTo>
                      <a:pt x="3504" y="1035"/>
                    </a:lnTo>
                    <a:lnTo>
                      <a:pt x="3527" y="1102"/>
                    </a:lnTo>
                    <a:lnTo>
                      <a:pt x="3557" y="1187"/>
                    </a:lnTo>
                    <a:lnTo>
                      <a:pt x="3589" y="1347"/>
                    </a:lnTo>
                    <a:lnTo>
                      <a:pt x="1756" y="1767"/>
                    </a:lnTo>
                    <a:lnTo>
                      <a:pt x="1754" y="1770"/>
                    </a:lnTo>
                    <a:lnTo>
                      <a:pt x="1191" y="1907"/>
                    </a:lnTo>
                    <a:lnTo>
                      <a:pt x="1141" y="1919"/>
                    </a:lnTo>
                    <a:lnTo>
                      <a:pt x="0" y="69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89" name="Freeform 59"/>
              <p:cNvSpPr>
                <a:spLocks/>
              </p:cNvSpPr>
              <p:nvPr/>
            </p:nvSpPr>
            <p:spPr bwMode="auto">
              <a:xfrm>
                <a:off x="3008" y="752"/>
                <a:ext cx="822" cy="507"/>
              </a:xfrm>
              <a:custGeom>
                <a:avLst/>
                <a:gdLst>
                  <a:gd name="T0" fmla="*/ 3315 w 4108"/>
                  <a:gd name="T1" fmla="*/ 235 h 2535"/>
                  <a:gd name="T2" fmla="*/ 3653 w 4108"/>
                  <a:gd name="T3" fmla="*/ 89 h 2535"/>
                  <a:gd name="T4" fmla="*/ 3788 w 4108"/>
                  <a:gd name="T5" fmla="*/ 48 h 2535"/>
                  <a:gd name="T6" fmla="*/ 3993 w 4108"/>
                  <a:gd name="T7" fmla="*/ 0 h 2535"/>
                  <a:gd name="T8" fmla="*/ 4108 w 4108"/>
                  <a:gd name="T9" fmla="*/ 40 h 2535"/>
                  <a:gd name="T10" fmla="*/ 3783 w 4108"/>
                  <a:gd name="T11" fmla="*/ 622 h 2535"/>
                  <a:gd name="T12" fmla="*/ 3512 w 4108"/>
                  <a:gd name="T13" fmla="*/ 1240 h 2535"/>
                  <a:gd name="T14" fmla="*/ 3331 w 4108"/>
                  <a:gd name="T15" fmla="*/ 1890 h 2535"/>
                  <a:gd name="T16" fmla="*/ 3258 w 4108"/>
                  <a:gd name="T17" fmla="*/ 2502 h 2535"/>
                  <a:gd name="T18" fmla="*/ 3252 w 4108"/>
                  <a:gd name="T19" fmla="*/ 2535 h 2535"/>
                  <a:gd name="T20" fmla="*/ 2974 w 4108"/>
                  <a:gd name="T21" fmla="*/ 2500 h 2535"/>
                  <a:gd name="T22" fmla="*/ 1880 w 4108"/>
                  <a:gd name="T23" fmla="*/ 2322 h 2535"/>
                  <a:gd name="T24" fmla="*/ 1785 w 4108"/>
                  <a:gd name="T25" fmla="*/ 1782 h 2535"/>
                  <a:gd name="T26" fmla="*/ 1727 w 4108"/>
                  <a:gd name="T27" fmla="*/ 1612 h 2535"/>
                  <a:gd name="T28" fmla="*/ 1652 w 4108"/>
                  <a:gd name="T29" fmla="*/ 1510 h 2535"/>
                  <a:gd name="T30" fmla="*/ 1555 w 4108"/>
                  <a:gd name="T31" fmla="*/ 1395 h 2535"/>
                  <a:gd name="T32" fmla="*/ 1477 w 4108"/>
                  <a:gd name="T33" fmla="*/ 1334 h 2535"/>
                  <a:gd name="T34" fmla="*/ 1317 w 4108"/>
                  <a:gd name="T35" fmla="*/ 1253 h 2535"/>
                  <a:gd name="T36" fmla="*/ 915 w 4108"/>
                  <a:gd name="T37" fmla="*/ 1002 h 2535"/>
                  <a:gd name="T38" fmla="*/ 826 w 4108"/>
                  <a:gd name="T39" fmla="*/ 967 h 2535"/>
                  <a:gd name="T40" fmla="*/ 767 w 4108"/>
                  <a:gd name="T41" fmla="*/ 935 h 2535"/>
                  <a:gd name="T42" fmla="*/ 729 w 4108"/>
                  <a:gd name="T43" fmla="*/ 902 h 2535"/>
                  <a:gd name="T44" fmla="*/ 274 w 4108"/>
                  <a:gd name="T45" fmla="*/ 490 h 2535"/>
                  <a:gd name="T46" fmla="*/ 0 w 4108"/>
                  <a:gd name="T47" fmla="*/ 245 h 2535"/>
                  <a:gd name="T48" fmla="*/ 2667 w 4108"/>
                  <a:gd name="T49" fmla="*/ 645 h 2535"/>
                  <a:gd name="T50" fmla="*/ 3315 w 4108"/>
                  <a:gd name="T51" fmla="*/ 235 h 2535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4108"/>
                  <a:gd name="T79" fmla="*/ 0 h 2535"/>
                  <a:gd name="T80" fmla="*/ 4108 w 4108"/>
                  <a:gd name="T81" fmla="*/ 2535 h 2535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4108" h="2535">
                    <a:moveTo>
                      <a:pt x="3315" y="235"/>
                    </a:moveTo>
                    <a:lnTo>
                      <a:pt x="3653" y="89"/>
                    </a:lnTo>
                    <a:lnTo>
                      <a:pt x="3788" y="48"/>
                    </a:lnTo>
                    <a:lnTo>
                      <a:pt x="3993" y="0"/>
                    </a:lnTo>
                    <a:lnTo>
                      <a:pt x="4108" y="40"/>
                    </a:lnTo>
                    <a:lnTo>
                      <a:pt x="3783" y="622"/>
                    </a:lnTo>
                    <a:lnTo>
                      <a:pt x="3512" y="1240"/>
                    </a:lnTo>
                    <a:lnTo>
                      <a:pt x="3331" y="1890"/>
                    </a:lnTo>
                    <a:lnTo>
                      <a:pt x="3258" y="2502"/>
                    </a:lnTo>
                    <a:lnTo>
                      <a:pt x="3252" y="2535"/>
                    </a:lnTo>
                    <a:lnTo>
                      <a:pt x="2974" y="2500"/>
                    </a:lnTo>
                    <a:lnTo>
                      <a:pt x="1880" y="2322"/>
                    </a:lnTo>
                    <a:lnTo>
                      <a:pt x="1785" y="1782"/>
                    </a:lnTo>
                    <a:lnTo>
                      <a:pt x="1727" y="1612"/>
                    </a:lnTo>
                    <a:lnTo>
                      <a:pt x="1652" y="1510"/>
                    </a:lnTo>
                    <a:lnTo>
                      <a:pt x="1555" y="1395"/>
                    </a:lnTo>
                    <a:lnTo>
                      <a:pt x="1477" y="1334"/>
                    </a:lnTo>
                    <a:lnTo>
                      <a:pt x="1317" y="1253"/>
                    </a:lnTo>
                    <a:lnTo>
                      <a:pt x="915" y="1002"/>
                    </a:lnTo>
                    <a:lnTo>
                      <a:pt x="826" y="967"/>
                    </a:lnTo>
                    <a:lnTo>
                      <a:pt x="767" y="935"/>
                    </a:lnTo>
                    <a:lnTo>
                      <a:pt x="729" y="902"/>
                    </a:lnTo>
                    <a:lnTo>
                      <a:pt x="274" y="490"/>
                    </a:lnTo>
                    <a:lnTo>
                      <a:pt x="0" y="245"/>
                    </a:lnTo>
                    <a:lnTo>
                      <a:pt x="2667" y="645"/>
                    </a:lnTo>
                    <a:lnTo>
                      <a:pt x="3315" y="23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90" name="Freeform 60"/>
              <p:cNvSpPr>
                <a:spLocks/>
              </p:cNvSpPr>
              <p:nvPr/>
            </p:nvSpPr>
            <p:spPr bwMode="auto">
              <a:xfrm>
                <a:off x="2642" y="774"/>
                <a:ext cx="421" cy="378"/>
              </a:xfrm>
              <a:custGeom>
                <a:avLst/>
                <a:gdLst>
                  <a:gd name="T0" fmla="*/ 1818 w 2103"/>
                  <a:gd name="T1" fmla="*/ 130 h 1892"/>
                  <a:gd name="T2" fmla="*/ 1829 w 2103"/>
                  <a:gd name="T3" fmla="*/ 137 h 1892"/>
                  <a:gd name="T4" fmla="*/ 2103 w 2103"/>
                  <a:gd name="T5" fmla="*/ 382 h 1892"/>
                  <a:gd name="T6" fmla="*/ 1800 w 2103"/>
                  <a:gd name="T7" fmla="*/ 1892 h 1892"/>
                  <a:gd name="T8" fmla="*/ 1748 w 2103"/>
                  <a:gd name="T9" fmla="*/ 1880 h 1892"/>
                  <a:gd name="T10" fmla="*/ 1568 w 2103"/>
                  <a:gd name="T11" fmla="*/ 1799 h 1892"/>
                  <a:gd name="T12" fmla="*/ 1413 w 2103"/>
                  <a:gd name="T13" fmla="*/ 1714 h 1892"/>
                  <a:gd name="T14" fmla="*/ 1306 w 2103"/>
                  <a:gd name="T15" fmla="*/ 1620 h 1892"/>
                  <a:gd name="T16" fmla="*/ 1040 w 2103"/>
                  <a:gd name="T17" fmla="*/ 1363 h 1892"/>
                  <a:gd name="T18" fmla="*/ 965 w 2103"/>
                  <a:gd name="T19" fmla="*/ 1302 h 1892"/>
                  <a:gd name="T20" fmla="*/ 851 w 2103"/>
                  <a:gd name="T21" fmla="*/ 1217 h 1892"/>
                  <a:gd name="T22" fmla="*/ 756 w 2103"/>
                  <a:gd name="T23" fmla="*/ 1167 h 1892"/>
                  <a:gd name="T24" fmla="*/ 608 w 2103"/>
                  <a:gd name="T25" fmla="*/ 1092 h 1892"/>
                  <a:gd name="T26" fmla="*/ 457 w 2103"/>
                  <a:gd name="T27" fmla="*/ 1060 h 1892"/>
                  <a:gd name="T28" fmla="*/ 300 w 2103"/>
                  <a:gd name="T29" fmla="*/ 1035 h 1892"/>
                  <a:gd name="T30" fmla="*/ 125 w 2103"/>
                  <a:gd name="T31" fmla="*/ 1035 h 1892"/>
                  <a:gd name="T32" fmla="*/ 58 w 2103"/>
                  <a:gd name="T33" fmla="*/ 1045 h 1892"/>
                  <a:gd name="T34" fmla="*/ 0 w 2103"/>
                  <a:gd name="T35" fmla="*/ 554 h 1892"/>
                  <a:gd name="T36" fmla="*/ 457 w 2103"/>
                  <a:gd name="T37" fmla="*/ 135 h 1892"/>
                  <a:gd name="T38" fmla="*/ 515 w 2103"/>
                  <a:gd name="T39" fmla="*/ 85 h 1892"/>
                  <a:gd name="T40" fmla="*/ 578 w 2103"/>
                  <a:gd name="T41" fmla="*/ 52 h 1892"/>
                  <a:gd name="T42" fmla="*/ 688 w 2103"/>
                  <a:gd name="T43" fmla="*/ 14 h 1892"/>
                  <a:gd name="T44" fmla="*/ 768 w 2103"/>
                  <a:gd name="T45" fmla="*/ 0 h 1892"/>
                  <a:gd name="T46" fmla="*/ 860 w 2103"/>
                  <a:gd name="T47" fmla="*/ 0 h 1892"/>
                  <a:gd name="T48" fmla="*/ 933 w 2103"/>
                  <a:gd name="T49" fmla="*/ 2 h 1892"/>
                  <a:gd name="T50" fmla="*/ 1818 w 2103"/>
                  <a:gd name="T51" fmla="*/ 130 h 1892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2103"/>
                  <a:gd name="T79" fmla="*/ 0 h 1892"/>
                  <a:gd name="T80" fmla="*/ 2103 w 2103"/>
                  <a:gd name="T81" fmla="*/ 1892 h 1892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2103" h="1892">
                    <a:moveTo>
                      <a:pt x="1818" y="130"/>
                    </a:moveTo>
                    <a:lnTo>
                      <a:pt x="1829" y="137"/>
                    </a:lnTo>
                    <a:lnTo>
                      <a:pt x="2103" y="382"/>
                    </a:lnTo>
                    <a:lnTo>
                      <a:pt x="1800" y="1892"/>
                    </a:lnTo>
                    <a:lnTo>
                      <a:pt x="1748" y="1880"/>
                    </a:lnTo>
                    <a:lnTo>
                      <a:pt x="1568" y="1799"/>
                    </a:lnTo>
                    <a:lnTo>
                      <a:pt x="1413" y="1714"/>
                    </a:lnTo>
                    <a:lnTo>
                      <a:pt x="1306" y="1620"/>
                    </a:lnTo>
                    <a:lnTo>
                      <a:pt x="1040" y="1363"/>
                    </a:lnTo>
                    <a:lnTo>
                      <a:pt x="965" y="1302"/>
                    </a:lnTo>
                    <a:lnTo>
                      <a:pt x="851" y="1217"/>
                    </a:lnTo>
                    <a:lnTo>
                      <a:pt x="756" y="1167"/>
                    </a:lnTo>
                    <a:lnTo>
                      <a:pt x="608" y="1092"/>
                    </a:lnTo>
                    <a:lnTo>
                      <a:pt x="457" y="1060"/>
                    </a:lnTo>
                    <a:lnTo>
                      <a:pt x="300" y="1035"/>
                    </a:lnTo>
                    <a:lnTo>
                      <a:pt x="125" y="1035"/>
                    </a:lnTo>
                    <a:lnTo>
                      <a:pt x="58" y="1045"/>
                    </a:lnTo>
                    <a:lnTo>
                      <a:pt x="0" y="554"/>
                    </a:lnTo>
                    <a:lnTo>
                      <a:pt x="457" y="135"/>
                    </a:lnTo>
                    <a:lnTo>
                      <a:pt x="515" y="85"/>
                    </a:lnTo>
                    <a:lnTo>
                      <a:pt x="578" y="52"/>
                    </a:lnTo>
                    <a:lnTo>
                      <a:pt x="688" y="14"/>
                    </a:lnTo>
                    <a:lnTo>
                      <a:pt x="768" y="0"/>
                    </a:lnTo>
                    <a:lnTo>
                      <a:pt x="860" y="0"/>
                    </a:lnTo>
                    <a:lnTo>
                      <a:pt x="933" y="2"/>
                    </a:lnTo>
                    <a:lnTo>
                      <a:pt x="1818" y="13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91" name="Freeform 61"/>
              <p:cNvSpPr>
                <a:spLocks/>
              </p:cNvSpPr>
              <p:nvPr/>
            </p:nvSpPr>
            <p:spPr bwMode="auto">
              <a:xfrm>
                <a:off x="3002" y="850"/>
                <a:ext cx="382" cy="366"/>
              </a:xfrm>
              <a:custGeom>
                <a:avLst/>
                <a:gdLst>
                  <a:gd name="T0" fmla="*/ 0 w 1909"/>
                  <a:gd name="T1" fmla="*/ 1510 h 1832"/>
                  <a:gd name="T2" fmla="*/ 303 w 1909"/>
                  <a:gd name="T3" fmla="*/ 0 h 1832"/>
                  <a:gd name="T4" fmla="*/ 758 w 1909"/>
                  <a:gd name="T5" fmla="*/ 412 h 1832"/>
                  <a:gd name="T6" fmla="*/ 796 w 1909"/>
                  <a:gd name="T7" fmla="*/ 445 h 1832"/>
                  <a:gd name="T8" fmla="*/ 855 w 1909"/>
                  <a:gd name="T9" fmla="*/ 477 h 1832"/>
                  <a:gd name="T10" fmla="*/ 944 w 1909"/>
                  <a:gd name="T11" fmla="*/ 512 h 1832"/>
                  <a:gd name="T12" fmla="*/ 1346 w 1909"/>
                  <a:gd name="T13" fmla="*/ 763 h 1832"/>
                  <a:gd name="T14" fmla="*/ 1506 w 1909"/>
                  <a:gd name="T15" fmla="*/ 844 h 1832"/>
                  <a:gd name="T16" fmla="*/ 1584 w 1909"/>
                  <a:gd name="T17" fmla="*/ 905 h 1832"/>
                  <a:gd name="T18" fmla="*/ 1681 w 1909"/>
                  <a:gd name="T19" fmla="*/ 1020 h 1832"/>
                  <a:gd name="T20" fmla="*/ 1756 w 1909"/>
                  <a:gd name="T21" fmla="*/ 1122 h 1832"/>
                  <a:gd name="T22" fmla="*/ 1814 w 1909"/>
                  <a:gd name="T23" fmla="*/ 1292 h 1832"/>
                  <a:gd name="T24" fmla="*/ 1909 w 1909"/>
                  <a:gd name="T25" fmla="*/ 1832 h 1832"/>
                  <a:gd name="T26" fmla="*/ 206 w 1909"/>
                  <a:gd name="T27" fmla="*/ 1555 h 1832"/>
                  <a:gd name="T28" fmla="*/ 89 w 1909"/>
                  <a:gd name="T29" fmla="*/ 1533 h 1832"/>
                  <a:gd name="T30" fmla="*/ 0 w 1909"/>
                  <a:gd name="T31" fmla="*/ 1510 h 1832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909"/>
                  <a:gd name="T49" fmla="*/ 0 h 1832"/>
                  <a:gd name="T50" fmla="*/ 1909 w 1909"/>
                  <a:gd name="T51" fmla="*/ 1832 h 1832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909" h="1832">
                    <a:moveTo>
                      <a:pt x="0" y="1510"/>
                    </a:moveTo>
                    <a:lnTo>
                      <a:pt x="303" y="0"/>
                    </a:lnTo>
                    <a:lnTo>
                      <a:pt x="758" y="412"/>
                    </a:lnTo>
                    <a:lnTo>
                      <a:pt x="796" y="445"/>
                    </a:lnTo>
                    <a:lnTo>
                      <a:pt x="855" y="477"/>
                    </a:lnTo>
                    <a:lnTo>
                      <a:pt x="944" y="512"/>
                    </a:lnTo>
                    <a:lnTo>
                      <a:pt x="1346" y="763"/>
                    </a:lnTo>
                    <a:lnTo>
                      <a:pt x="1506" y="844"/>
                    </a:lnTo>
                    <a:lnTo>
                      <a:pt x="1584" y="905"/>
                    </a:lnTo>
                    <a:lnTo>
                      <a:pt x="1681" y="1020"/>
                    </a:lnTo>
                    <a:lnTo>
                      <a:pt x="1756" y="1122"/>
                    </a:lnTo>
                    <a:lnTo>
                      <a:pt x="1814" y="1292"/>
                    </a:lnTo>
                    <a:lnTo>
                      <a:pt x="1909" y="1832"/>
                    </a:lnTo>
                    <a:lnTo>
                      <a:pt x="206" y="1555"/>
                    </a:lnTo>
                    <a:lnTo>
                      <a:pt x="89" y="1533"/>
                    </a:lnTo>
                    <a:lnTo>
                      <a:pt x="0" y="151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92" name="Freeform 62"/>
              <p:cNvSpPr>
                <a:spLocks/>
              </p:cNvSpPr>
              <p:nvPr/>
            </p:nvSpPr>
            <p:spPr bwMode="auto">
              <a:xfrm>
                <a:off x="3004" y="1562"/>
                <a:ext cx="438" cy="408"/>
              </a:xfrm>
              <a:custGeom>
                <a:avLst/>
                <a:gdLst>
                  <a:gd name="T0" fmla="*/ 1835 w 2190"/>
                  <a:gd name="T1" fmla="*/ 65 h 2040"/>
                  <a:gd name="T2" fmla="*/ 2075 w 2190"/>
                  <a:gd name="T3" fmla="*/ 10 h 2040"/>
                  <a:gd name="T4" fmla="*/ 2105 w 2190"/>
                  <a:gd name="T5" fmla="*/ 0 h 2040"/>
                  <a:gd name="T6" fmla="*/ 2117 w 2190"/>
                  <a:gd name="T7" fmla="*/ 2 h 2040"/>
                  <a:gd name="T8" fmla="*/ 2185 w 2190"/>
                  <a:gd name="T9" fmla="*/ 342 h 2040"/>
                  <a:gd name="T10" fmla="*/ 2188 w 2190"/>
                  <a:gd name="T11" fmla="*/ 423 h 2040"/>
                  <a:gd name="T12" fmla="*/ 2190 w 2190"/>
                  <a:gd name="T13" fmla="*/ 530 h 2040"/>
                  <a:gd name="T14" fmla="*/ 2175 w 2190"/>
                  <a:gd name="T15" fmla="*/ 645 h 2040"/>
                  <a:gd name="T16" fmla="*/ 2160 w 2190"/>
                  <a:gd name="T17" fmla="*/ 778 h 2040"/>
                  <a:gd name="T18" fmla="*/ 1933 w 2190"/>
                  <a:gd name="T19" fmla="*/ 2035 h 2040"/>
                  <a:gd name="T20" fmla="*/ 1933 w 2190"/>
                  <a:gd name="T21" fmla="*/ 2040 h 2040"/>
                  <a:gd name="T22" fmla="*/ 349 w 2190"/>
                  <a:gd name="T23" fmla="*/ 900 h 2040"/>
                  <a:gd name="T24" fmla="*/ 372 w 2190"/>
                  <a:gd name="T25" fmla="*/ 859 h 2040"/>
                  <a:gd name="T26" fmla="*/ 392 w 2190"/>
                  <a:gd name="T27" fmla="*/ 828 h 2040"/>
                  <a:gd name="T28" fmla="*/ 0 w 2190"/>
                  <a:gd name="T29" fmla="*/ 488 h 2040"/>
                  <a:gd name="T30" fmla="*/ 2 w 2190"/>
                  <a:gd name="T31" fmla="*/ 485 h 2040"/>
                  <a:gd name="T32" fmla="*/ 1835 w 2190"/>
                  <a:gd name="T33" fmla="*/ 65 h 204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2190"/>
                  <a:gd name="T52" fmla="*/ 0 h 2040"/>
                  <a:gd name="T53" fmla="*/ 2190 w 2190"/>
                  <a:gd name="T54" fmla="*/ 2040 h 204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2190" h="2040">
                    <a:moveTo>
                      <a:pt x="1835" y="65"/>
                    </a:moveTo>
                    <a:lnTo>
                      <a:pt x="2075" y="10"/>
                    </a:lnTo>
                    <a:lnTo>
                      <a:pt x="2105" y="0"/>
                    </a:lnTo>
                    <a:lnTo>
                      <a:pt x="2117" y="2"/>
                    </a:lnTo>
                    <a:lnTo>
                      <a:pt x="2185" y="342"/>
                    </a:lnTo>
                    <a:lnTo>
                      <a:pt x="2188" y="423"/>
                    </a:lnTo>
                    <a:lnTo>
                      <a:pt x="2190" y="530"/>
                    </a:lnTo>
                    <a:lnTo>
                      <a:pt x="2175" y="645"/>
                    </a:lnTo>
                    <a:lnTo>
                      <a:pt x="2160" y="778"/>
                    </a:lnTo>
                    <a:lnTo>
                      <a:pt x="1933" y="2035"/>
                    </a:lnTo>
                    <a:lnTo>
                      <a:pt x="1933" y="2040"/>
                    </a:lnTo>
                    <a:lnTo>
                      <a:pt x="349" y="900"/>
                    </a:lnTo>
                    <a:lnTo>
                      <a:pt x="372" y="859"/>
                    </a:lnTo>
                    <a:lnTo>
                      <a:pt x="392" y="828"/>
                    </a:lnTo>
                    <a:lnTo>
                      <a:pt x="0" y="488"/>
                    </a:lnTo>
                    <a:lnTo>
                      <a:pt x="2" y="485"/>
                    </a:lnTo>
                    <a:lnTo>
                      <a:pt x="1835" y="6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93" name="Freeform 63"/>
              <p:cNvSpPr>
                <a:spLocks/>
              </p:cNvSpPr>
              <p:nvPr/>
            </p:nvSpPr>
            <p:spPr bwMode="auto">
              <a:xfrm>
                <a:off x="2891" y="1660"/>
                <a:ext cx="191" cy="168"/>
              </a:xfrm>
              <a:custGeom>
                <a:avLst/>
                <a:gdLst>
                  <a:gd name="T0" fmla="*/ 0 w 955"/>
                  <a:gd name="T1" fmla="*/ 137 h 840"/>
                  <a:gd name="T2" fmla="*/ 563 w 955"/>
                  <a:gd name="T3" fmla="*/ 0 h 840"/>
                  <a:gd name="T4" fmla="*/ 955 w 955"/>
                  <a:gd name="T5" fmla="*/ 340 h 840"/>
                  <a:gd name="T6" fmla="*/ 935 w 955"/>
                  <a:gd name="T7" fmla="*/ 371 h 840"/>
                  <a:gd name="T8" fmla="*/ 912 w 955"/>
                  <a:gd name="T9" fmla="*/ 412 h 840"/>
                  <a:gd name="T10" fmla="*/ 910 w 955"/>
                  <a:gd name="T11" fmla="*/ 415 h 840"/>
                  <a:gd name="T12" fmla="*/ 895 w 955"/>
                  <a:gd name="T13" fmla="*/ 454 h 840"/>
                  <a:gd name="T14" fmla="*/ 891 w 955"/>
                  <a:gd name="T15" fmla="*/ 502 h 840"/>
                  <a:gd name="T16" fmla="*/ 903 w 955"/>
                  <a:gd name="T17" fmla="*/ 535 h 840"/>
                  <a:gd name="T18" fmla="*/ 573 w 955"/>
                  <a:gd name="T19" fmla="*/ 840 h 840"/>
                  <a:gd name="T20" fmla="*/ 235 w 955"/>
                  <a:gd name="T21" fmla="*/ 535 h 840"/>
                  <a:gd name="T22" fmla="*/ 303 w 955"/>
                  <a:gd name="T23" fmla="*/ 440 h 840"/>
                  <a:gd name="T24" fmla="*/ 0 w 955"/>
                  <a:gd name="T25" fmla="*/ 137 h 84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955"/>
                  <a:gd name="T40" fmla="*/ 0 h 840"/>
                  <a:gd name="T41" fmla="*/ 955 w 955"/>
                  <a:gd name="T42" fmla="*/ 840 h 840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955" h="840">
                    <a:moveTo>
                      <a:pt x="0" y="137"/>
                    </a:moveTo>
                    <a:lnTo>
                      <a:pt x="563" y="0"/>
                    </a:lnTo>
                    <a:lnTo>
                      <a:pt x="955" y="340"/>
                    </a:lnTo>
                    <a:lnTo>
                      <a:pt x="935" y="371"/>
                    </a:lnTo>
                    <a:lnTo>
                      <a:pt x="912" y="412"/>
                    </a:lnTo>
                    <a:lnTo>
                      <a:pt x="910" y="415"/>
                    </a:lnTo>
                    <a:lnTo>
                      <a:pt x="895" y="454"/>
                    </a:lnTo>
                    <a:lnTo>
                      <a:pt x="891" y="502"/>
                    </a:lnTo>
                    <a:lnTo>
                      <a:pt x="903" y="535"/>
                    </a:lnTo>
                    <a:lnTo>
                      <a:pt x="573" y="840"/>
                    </a:lnTo>
                    <a:lnTo>
                      <a:pt x="235" y="535"/>
                    </a:lnTo>
                    <a:lnTo>
                      <a:pt x="303" y="440"/>
                    </a:lnTo>
                    <a:lnTo>
                      <a:pt x="0" y="137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94" name="Freeform 64"/>
              <p:cNvSpPr>
                <a:spLocks/>
              </p:cNvSpPr>
              <p:nvPr/>
            </p:nvSpPr>
            <p:spPr bwMode="auto">
              <a:xfrm>
                <a:off x="2771" y="1687"/>
                <a:ext cx="235" cy="190"/>
              </a:xfrm>
              <a:custGeom>
                <a:avLst/>
                <a:gdLst>
                  <a:gd name="T0" fmla="*/ 550 w 1173"/>
                  <a:gd name="T1" fmla="*/ 12 h 948"/>
                  <a:gd name="T2" fmla="*/ 600 w 1173"/>
                  <a:gd name="T3" fmla="*/ 0 h 948"/>
                  <a:gd name="T4" fmla="*/ 903 w 1173"/>
                  <a:gd name="T5" fmla="*/ 303 h 948"/>
                  <a:gd name="T6" fmla="*/ 835 w 1173"/>
                  <a:gd name="T7" fmla="*/ 398 h 948"/>
                  <a:gd name="T8" fmla="*/ 1173 w 1173"/>
                  <a:gd name="T9" fmla="*/ 703 h 948"/>
                  <a:gd name="T10" fmla="*/ 920 w 1173"/>
                  <a:gd name="T11" fmla="*/ 948 h 948"/>
                  <a:gd name="T12" fmla="*/ 0 w 1173"/>
                  <a:gd name="T13" fmla="*/ 145 h 948"/>
                  <a:gd name="T14" fmla="*/ 550 w 1173"/>
                  <a:gd name="T15" fmla="*/ 12 h 94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73"/>
                  <a:gd name="T25" fmla="*/ 0 h 948"/>
                  <a:gd name="T26" fmla="*/ 1173 w 1173"/>
                  <a:gd name="T27" fmla="*/ 948 h 948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73" h="948">
                    <a:moveTo>
                      <a:pt x="550" y="12"/>
                    </a:moveTo>
                    <a:lnTo>
                      <a:pt x="600" y="0"/>
                    </a:lnTo>
                    <a:lnTo>
                      <a:pt x="903" y="303"/>
                    </a:lnTo>
                    <a:lnTo>
                      <a:pt x="835" y="398"/>
                    </a:lnTo>
                    <a:lnTo>
                      <a:pt x="1173" y="703"/>
                    </a:lnTo>
                    <a:lnTo>
                      <a:pt x="920" y="948"/>
                    </a:lnTo>
                    <a:lnTo>
                      <a:pt x="0" y="145"/>
                    </a:lnTo>
                    <a:lnTo>
                      <a:pt x="550" y="12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95" name="Freeform 65"/>
              <p:cNvSpPr>
                <a:spLocks/>
              </p:cNvSpPr>
              <p:nvPr/>
            </p:nvSpPr>
            <p:spPr bwMode="auto">
              <a:xfrm>
                <a:off x="3424" y="2421"/>
                <a:ext cx="372" cy="292"/>
              </a:xfrm>
              <a:custGeom>
                <a:avLst/>
                <a:gdLst>
                  <a:gd name="T0" fmla="*/ 268 w 1864"/>
                  <a:gd name="T1" fmla="*/ 575 h 1462"/>
                  <a:gd name="T2" fmla="*/ 713 w 1864"/>
                  <a:gd name="T3" fmla="*/ 132 h 1462"/>
                  <a:gd name="T4" fmla="*/ 787 w 1864"/>
                  <a:gd name="T5" fmla="*/ 75 h 1462"/>
                  <a:gd name="T6" fmla="*/ 870 w 1864"/>
                  <a:gd name="T7" fmla="*/ 29 h 1462"/>
                  <a:gd name="T8" fmla="*/ 953 w 1864"/>
                  <a:gd name="T9" fmla="*/ 17 h 1462"/>
                  <a:gd name="T10" fmla="*/ 1063 w 1864"/>
                  <a:gd name="T11" fmla="*/ 0 h 1462"/>
                  <a:gd name="T12" fmla="*/ 1111 w 1864"/>
                  <a:gd name="T13" fmla="*/ 0 h 1462"/>
                  <a:gd name="T14" fmla="*/ 1218 w 1864"/>
                  <a:gd name="T15" fmla="*/ 112 h 1462"/>
                  <a:gd name="T16" fmla="*/ 1275 w 1864"/>
                  <a:gd name="T17" fmla="*/ 185 h 1462"/>
                  <a:gd name="T18" fmla="*/ 1401 w 1864"/>
                  <a:gd name="T19" fmla="*/ 355 h 1462"/>
                  <a:gd name="T20" fmla="*/ 1458 w 1864"/>
                  <a:gd name="T21" fmla="*/ 475 h 1462"/>
                  <a:gd name="T22" fmla="*/ 1549 w 1864"/>
                  <a:gd name="T23" fmla="*/ 587 h 1462"/>
                  <a:gd name="T24" fmla="*/ 1653 w 1864"/>
                  <a:gd name="T25" fmla="*/ 679 h 1462"/>
                  <a:gd name="T26" fmla="*/ 1864 w 1864"/>
                  <a:gd name="T27" fmla="*/ 899 h 1462"/>
                  <a:gd name="T28" fmla="*/ 1241 w 1864"/>
                  <a:gd name="T29" fmla="*/ 1452 h 1462"/>
                  <a:gd name="T30" fmla="*/ 1211 w 1864"/>
                  <a:gd name="T31" fmla="*/ 1462 h 1462"/>
                  <a:gd name="T32" fmla="*/ 1200 w 1864"/>
                  <a:gd name="T33" fmla="*/ 1450 h 1462"/>
                  <a:gd name="T34" fmla="*/ 793 w 1864"/>
                  <a:gd name="T35" fmla="*/ 1191 h 1462"/>
                  <a:gd name="T36" fmla="*/ 683 w 1864"/>
                  <a:gd name="T37" fmla="*/ 1133 h 1462"/>
                  <a:gd name="T38" fmla="*/ 525 w 1864"/>
                  <a:gd name="T39" fmla="*/ 1054 h 1462"/>
                  <a:gd name="T40" fmla="*/ 25 w 1864"/>
                  <a:gd name="T41" fmla="*/ 809 h 1462"/>
                  <a:gd name="T42" fmla="*/ 23 w 1864"/>
                  <a:gd name="T43" fmla="*/ 797 h 1462"/>
                  <a:gd name="T44" fmla="*/ 11 w 1864"/>
                  <a:gd name="T45" fmla="*/ 749 h 1462"/>
                  <a:gd name="T46" fmla="*/ 0 w 1864"/>
                  <a:gd name="T47" fmla="*/ 727 h 1462"/>
                  <a:gd name="T48" fmla="*/ 8 w 1864"/>
                  <a:gd name="T49" fmla="*/ 710 h 1462"/>
                  <a:gd name="T50" fmla="*/ 3 w 1864"/>
                  <a:gd name="T51" fmla="*/ 679 h 1462"/>
                  <a:gd name="T52" fmla="*/ 3 w 1864"/>
                  <a:gd name="T53" fmla="*/ 677 h 1462"/>
                  <a:gd name="T54" fmla="*/ 48 w 1864"/>
                  <a:gd name="T55" fmla="*/ 652 h 1462"/>
                  <a:gd name="T56" fmla="*/ 77 w 1864"/>
                  <a:gd name="T57" fmla="*/ 639 h 1462"/>
                  <a:gd name="T58" fmla="*/ 262 w 1864"/>
                  <a:gd name="T59" fmla="*/ 581 h 1462"/>
                  <a:gd name="T60" fmla="*/ 268 w 1864"/>
                  <a:gd name="T61" fmla="*/ 575 h 1462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1864"/>
                  <a:gd name="T94" fmla="*/ 0 h 1462"/>
                  <a:gd name="T95" fmla="*/ 1864 w 1864"/>
                  <a:gd name="T96" fmla="*/ 1462 h 1462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1864" h="1462">
                    <a:moveTo>
                      <a:pt x="268" y="575"/>
                    </a:moveTo>
                    <a:lnTo>
                      <a:pt x="713" y="132"/>
                    </a:lnTo>
                    <a:lnTo>
                      <a:pt x="787" y="75"/>
                    </a:lnTo>
                    <a:lnTo>
                      <a:pt x="870" y="29"/>
                    </a:lnTo>
                    <a:lnTo>
                      <a:pt x="953" y="17"/>
                    </a:lnTo>
                    <a:lnTo>
                      <a:pt x="1063" y="0"/>
                    </a:lnTo>
                    <a:lnTo>
                      <a:pt x="1111" y="0"/>
                    </a:lnTo>
                    <a:lnTo>
                      <a:pt x="1218" y="112"/>
                    </a:lnTo>
                    <a:lnTo>
                      <a:pt x="1275" y="185"/>
                    </a:lnTo>
                    <a:lnTo>
                      <a:pt x="1401" y="355"/>
                    </a:lnTo>
                    <a:lnTo>
                      <a:pt x="1458" y="475"/>
                    </a:lnTo>
                    <a:lnTo>
                      <a:pt x="1549" y="587"/>
                    </a:lnTo>
                    <a:lnTo>
                      <a:pt x="1653" y="679"/>
                    </a:lnTo>
                    <a:lnTo>
                      <a:pt x="1864" y="899"/>
                    </a:lnTo>
                    <a:lnTo>
                      <a:pt x="1241" y="1452"/>
                    </a:lnTo>
                    <a:lnTo>
                      <a:pt x="1211" y="1462"/>
                    </a:lnTo>
                    <a:lnTo>
                      <a:pt x="1200" y="1450"/>
                    </a:lnTo>
                    <a:lnTo>
                      <a:pt x="793" y="1191"/>
                    </a:lnTo>
                    <a:lnTo>
                      <a:pt x="683" y="1133"/>
                    </a:lnTo>
                    <a:lnTo>
                      <a:pt x="525" y="1054"/>
                    </a:lnTo>
                    <a:lnTo>
                      <a:pt x="25" y="809"/>
                    </a:lnTo>
                    <a:lnTo>
                      <a:pt x="23" y="797"/>
                    </a:lnTo>
                    <a:lnTo>
                      <a:pt x="11" y="749"/>
                    </a:lnTo>
                    <a:lnTo>
                      <a:pt x="0" y="727"/>
                    </a:lnTo>
                    <a:lnTo>
                      <a:pt x="8" y="710"/>
                    </a:lnTo>
                    <a:lnTo>
                      <a:pt x="3" y="679"/>
                    </a:lnTo>
                    <a:lnTo>
                      <a:pt x="3" y="677"/>
                    </a:lnTo>
                    <a:lnTo>
                      <a:pt x="48" y="652"/>
                    </a:lnTo>
                    <a:lnTo>
                      <a:pt x="77" y="639"/>
                    </a:lnTo>
                    <a:lnTo>
                      <a:pt x="262" y="581"/>
                    </a:lnTo>
                    <a:lnTo>
                      <a:pt x="268" y="57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96" name="Freeform 66"/>
              <p:cNvSpPr>
                <a:spLocks/>
              </p:cNvSpPr>
              <p:nvPr/>
            </p:nvSpPr>
            <p:spPr bwMode="auto">
              <a:xfrm>
                <a:off x="2642" y="1716"/>
                <a:ext cx="609" cy="620"/>
              </a:xfrm>
              <a:custGeom>
                <a:avLst/>
                <a:gdLst>
                  <a:gd name="T0" fmla="*/ 0 w 3041"/>
                  <a:gd name="T1" fmla="*/ 158 h 3098"/>
                  <a:gd name="T2" fmla="*/ 643 w 3041"/>
                  <a:gd name="T3" fmla="*/ 0 h 3098"/>
                  <a:gd name="T4" fmla="*/ 1563 w 3041"/>
                  <a:gd name="T5" fmla="*/ 803 h 3098"/>
                  <a:gd name="T6" fmla="*/ 1410 w 3041"/>
                  <a:gd name="T7" fmla="*/ 955 h 3098"/>
                  <a:gd name="T8" fmla="*/ 1738 w 3041"/>
                  <a:gd name="T9" fmla="*/ 1162 h 3098"/>
                  <a:gd name="T10" fmla="*/ 1850 w 3041"/>
                  <a:gd name="T11" fmla="*/ 1224 h 3098"/>
                  <a:gd name="T12" fmla="*/ 1956 w 3041"/>
                  <a:gd name="T13" fmla="*/ 1303 h 3098"/>
                  <a:gd name="T14" fmla="*/ 2043 w 3041"/>
                  <a:gd name="T15" fmla="*/ 1400 h 3098"/>
                  <a:gd name="T16" fmla="*/ 2146 w 3041"/>
                  <a:gd name="T17" fmla="*/ 1502 h 3098"/>
                  <a:gd name="T18" fmla="*/ 2263 w 3041"/>
                  <a:gd name="T19" fmla="*/ 1413 h 3098"/>
                  <a:gd name="T20" fmla="*/ 2401 w 3041"/>
                  <a:gd name="T21" fmla="*/ 1535 h 3098"/>
                  <a:gd name="T22" fmla="*/ 2354 w 3041"/>
                  <a:gd name="T23" fmla="*/ 1639 h 3098"/>
                  <a:gd name="T24" fmla="*/ 2346 w 3041"/>
                  <a:gd name="T25" fmla="*/ 1670 h 3098"/>
                  <a:gd name="T26" fmla="*/ 2350 w 3041"/>
                  <a:gd name="T27" fmla="*/ 1705 h 3098"/>
                  <a:gd name="T28" fmla="*/ 2371 w 3041"/>
                  <a:gd name="T29" fmla="*/ 1749 h 3098"/>
                  <a:gd name="T30" fmla="*/ 2719 w 3041"/>
                  <a:gd name="T31" fmla="*/ 2175 h 3098"/>
                  <a:gd name="T32" fmla="*/ 2751 w 3041"/>
                  <a:gd name="T33" fmla="*/ 2225 h 3098"/>
                  <a:gd name="T34" fmla="*/ 2801 w 3041"/>
                  <a:gd name="T35" fmla="*/ 2260 h 3098"/>
                  <a:gd name="T36" fmla="*/ 2871 w 3041"/>
                  <a:gd name="T37" fmla="*/ 2285 h 3098"/>
                  <a:gd name="T38" fmla="*/ 2929 w 3041"/>
                  <a:gd name="T39" fmla="*/ 2305 h 3098"/>
                  <a:gd name="T40" fmla="*/ 3041 w 3041"/>
                  <a:gd name="T41" fmla="*/ 2332 h 3098"/>
                  <a:gd name="T42" fmla="*/ 2838 w 3041"/>
                  <a:gd name="T43" fmla="*/ 2820 h 3098"/>
                  <a:gd name="T44" fmla="*/ 2605 w 3041"/>
                  <a:gd name="T45" fmla="*/ 3098 h 3098"/>
                  <a:gd name="T46" fmla="*/ 1218 w 3041"/>
                  <a:gd name="T47" fmla="*/ 1940 h 3098"/>
                  <a:gd name="T48" fmla="*/ 1215 w 3041"/>
                  <a:gd name="T49" fmla="*/ 1938 h 3098"/>
                  <a:gd name="T50" fmla="*/ 415 w 3041"/>
                  <a:gd name="T51" fmla="*/ 1235 h 3098"/>
                  <a:gd name="T52" fmla="*/ 322 w 3041"/>
                  <a:gd name="T53" fmla="*/ 1150 h 3098"/>
                  <a:gd name="T54" fmla="*/ 280 w 3041"/>
                  <a:gd name="T55" fmla="*/ 1095 h 3098"/>
                  <a:gd name="T56" fmla="*/ 212 w 3041"/>
                  <a:gd name="T57" fmla="*/ 1027 h 3098"/>
                  <a:gd name="T58" fmla="*/ 160 w 3041"/>
                  <a:gd name="T59" fmla="*/ 977 h 3098"/>
                  <a:gd name="T60" fmla="*/ 121 w 3041"/>
                  <a:gd name="T61" fmla="*/ 902 h 3098"/>
                  <a:gd name="T62" fmla="*/ 88 w 3041"/>
                  <a:gd name="T63" fmla="*/ 845 h 3098"/>
                  <a:gd name="T64" fmla="*/ 67 w 3041"/>
                  <a:gd name="T65" fmla="*/ 788 h 3098"/>
                  <a:gd name="T66" fmla="*/ 58 w 3041"/>
                  <a:gd name="T67" fmla="*/ 730 h 3098"/>
                  <a:gd name="T68" fmla="*/ 0 w 3041"/>
                  <a:gd name="T69" fmla="*/ 158 h 3098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3041"/>
                  <a:gd name="T106" fmla="*/ 0 h 3098"/>
                  <a:gd name="T107" fmla="*/ 3041 w 3041"/>
                  <a:gd name="T108" fmla="*/ 3098 h 3098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3041" h="3098">
                    <a:moveTo>
                      <a:pt x="0" y="158"/>
                    </a:moveTo>
                    <a:lnTo>
                      <a:pt x="643" y="0"/>
                    </a:lnTo>
                    <a:lnTo>
                      <a:pt x="1563" y="803"/>
                    </a:lnTo>
                    <a:lnTo>
                      <a:pt x="1410" y="955"/>
                    </a:lnTo>
                    <a:lnTo>
                      <a:pt x="1738" y="1162"/>
                    </a:lnTo>
                    <a:lnTo>
                      <a:pt x="1850" y="1224"/>
                    </a:lnTo>
                    <a:lnTo>
                      <a:pt x="1956" y="1303"/>
                    </a:lnTo>
                    <a:lnTo>
                      <a:pt x="2043" y="1400"/>
                    </a:lnTo>
                    <a:lnTo>
                      <a:pt x="2146" y="1502"/>
                    </a:lnTo>
                    <a:lnTo>
                      <a:pt x="2263" y="1413"/>
                    </a:lnTo>
                    <a:lnTo>
                      <a:pt x="2401" y="1535"/>
                    </a:lnTo>
                    <a:lnTo>
                      <a:pt x="2354" y="1639"/>
                    </a:lnTo>
                    <a:lnTo>
                      <a:pt x="2346" y="1670"/>
                    </a:lnTo>
                    <a:lnTo>
                      <a:pt x="2350" y="1705"/>
                    </a:lnTo>
                    <a:lnTo>
                      <a:pt x="2371" y="1749"/>
                    </a:lnTo>
                    <a:lnTo>
                      <a:pt x="2719" y="2175"/>
                    </a:lnTo>
                    <a:lnTo>
                      <a:pt x="2751" y="2225"/>
                    </a:lnTo>
                    <a:lnTo>
                      <a:pt x="2801" y="2260"/>
                    </a:lnTo>
                    <a:lnTo>
                      <a:pt x="2871" y="2285"/>
                    </a:lnTo>
                    <a:lnTo>
                      <a:pt x="2929" y="2305"/>
                    </a:lnTo>
                    <a:lnTo>
                      <a:pt x="3041" y="2332"/>
                    </a:lnTo>
                    <a:lnTo>
                      <a:pt x="2838" y="2820"/>
                    </a:lnTo>
                    <a:lnTo>
                      <a:pt x="2605" y="3098"/>
                    </a:lnTo>
                    <a:lnTo>
                      <a:pt x="1218" y="1940"/>
                    </a:lnTo>
                    <a:lnTo>
                      <a:pt x="1215" y="1938"/>
                    </a:lnTo>
                    <a:lnTo>
                      <a:pt x="415" y="1235"/>
                    </a:lnTo>
                    <a:lnTo>
                      <a:pt x="322" y="1150"/>
                    </a:lnTo>
                    <a:lnTo>
                      <a:pt x="280" y="1095"/>
                    </a:lnTo>
                    <a:lnTo>
                      <a:pt x="212" y="1027"/>
                    </a:lnTo>
                    <a:lnTo>
                      <a:pt x="160" y="977"/>
                    </a:lnTo>
                    <a:lnTo>
                      <a:pt x="121" y="902"/>
                    </a:lnTo>
                    <a:lnTo>
                      <a:pt x="88" y="845"/>
                    </a:lnTo>
                    <a:lnTo>
                      <a:pt x="67" y="788"/>
                    </a:lnTo>
                    <a:lnTo>
                      <a:pt x="58" y="730"/>
                    </a:lnTo>
                    <a:lnTo>
                      <a:pt x="0" y="15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97" name="Freeform 67"/>
              <p:cNvSpPr>
                <a:spLocks/>
              </p:cNvSpPr>
              <p:nvPr/>
            </p:nvSpPr>
            <p:spPr bwMode="auto">
              <a:xfrm>
                <a:off x="3069" y="1742"/>
                <a:ext cx="321" cy="681"/>
              </a:xfrm>
              <a:custGeom>
                <a:avLst/>
                <a:gdLst>
                  <a:gd name="T0" fmla="*/ 12 w 1605"/>
                  <a:gd name="T1" fmla="*/ 123 h 3403"/>
                  <a:gd name="T2" fmla="*/ 0 w 1605"/>
                  <a:gd name="T3" fmla="*/ 90 h 3403"/>
                  <a:gd name="T4" fmla="*/ 4 w 1605"/>
                  <a:gd name="T5" fmla="*/ 42 h 3403"/>
                  <a:gd name="T6" fmla="*/ 19 w 1605"/>
                  <a:gd name="T7" fmla="*/ 3 h 3403"/>
                  <a:gd name="T8" fmla="*/ 21 w 1605"/>
                  <a:gd name="T9" fmla="*/ 0 h 3403"/>
                  <a:gd name="T10" fmla="*/ 1605 w 1605"/>
                  <a:gd name="T11" fmla="*/ 1140 h 3403"/>
                  <a:gd name="T12" fmla="*/ 1502 w 1605"/>
                  <a:gd name="T13" fmla="*/ 1613 h 3403"/>
                  <a:gd name="T14" fmla="*/ 1502 w 1605"/>
                  <a:gd name="T15" fmla="*/ 1617 h 3403"/>
                  <a:gd name="T16" fmla="*/ 1192 w 1605"/>
                  <a:gd name="T17" fmla="*/ 3010 h 3403"/>
                  <a:gd name="T18" fmla="*/ 1160 w 1605"/>
                  <a:gd name="T19" fmla="*/ 3082 h 3403"/>
                  <a:gd name="T20" fmla="*/ 1140 w 1605"/>
                  <a:gd name="T21" fmla="*/ 3142 h 3403"/>
                  <a:gd name="T22" fmla="*/ 1100 w 1605"/>
                  <a:gd name="T23" fmla="*/ 3217 h 3403"/>
                  <a:gd name="T24" fmla="*/ 1075 w 1605"/>
                  <a:gd name="T25" fmla="*/ 3258 h 3403"/>
                  <a:gd name="T26" fmla="*/ 1050 w 1605"/>
                  <a:gd name="T27" fmla="*/ 3310 h 3403"/>
                  <a:gd name="T28" fmla="*/ 1034 w 1605"/>
                  <a:gd name="T29" fmla="*/ 3350 h 3403"/>
                  <a:gd name="T30" fmla="*/ 994 w 1605"/>
                  <a:gd name="T31" fmla="*/ 3403 h 3403"/>
                  <a:gd name="T32" fmla="*/ 471 w 1605"/>
                  <a:gd name="T33" fmla="*/ 2968 h 3403"/>
                  <a:gd name="T34" fmla="*/ 704 w 1605"/>
                  <a:gd name="T35" fmla="*/ 2690 h 3403"/>
                  <a:gd name="T36" fmla="*/ 907 w 1605"/>
                  <a:gd name="T37" fmla="*/ 2202 h 3403"/>
                  <a:gd name="T38" fmla="*/ 1052 w 1605"/>
                  <a:gd name="T39" fmla="*/ 1607 h 3403"/>
                  <a:gd name="T40" fmla="*/ 1057 w 1605"/>
                  <a:gd name="T41" fmla="*/ 1563 h 3403"/>
                  <a:gd name="T42" fmla="*/ 1054 w 1605"/>
                  <a:gd name="T43" fmla="*/ 1513 h 3403"/>
                  <a:gd name="T44" fmla="*/ 1027 w 1605"/>
                  <a:gd name="T45" fmla="*/ 1430 h 3403"/>
                  <a:gd name="T46" fmla="*/ 1005 w 1605"/>
                  <a:gd name="T47" fmla="*/ 1390 h 3403"/>
                  <a:gd name="T48" fmla="*/ 965 w 1605"/>
                  <a:gd name="T49" fmla="*/ 1350 h 3403"/>
                  <a:gd name="T50" fmla="*/ 930 w 1605"/>
                  <a:gd name="T51" fmla="*/ 1330 h 3403"/>
                  <a:gd name="T52" fmla="*/ 849 w 1605"/>
                  <a:gd name="T53" fmla="*/ 1277 h 3403"/>
                  <a:gd name="T54" fmla="*/ 361 w 1605"/>
                  <a:gd name="T55" fmla="*/ 780 h 3403"/>
                  <a:gd name="T56" fmla="*/ 276 w 1605"/>
                  <a:gd name="T57" fmla="*/ 675 h 3403"/>
                  <a:gd name="T58" fmla="*/ 204 w 1605"/>
                  <a:gd name="T59" fmla="*/ 580 h 3403"/>
                  <a:gd name="T60" fmla="*/ 139 w 1605"/>
                  <a:gd name="T61" fmla="*/ 490 h 3403"/>
                  <a:gd name="T62" fmla="*/ 89 w 1605"/>
                  <a:gd name="T63" fmla="*/ 413 h 3403"/>
                  <a:gd name="T64" fmla="*/ 54 w 1605"/>
                  <a:gd name="T65" fmla="*/ 333 h 3403"/>
                  <a:gd name="T66" fmla="*/ 31 w 1605"/>
                  <a:gd name="T67" fmla="*/ 243 h 3403"/>
                  <a:gd name="T68" fmla="*/ 12 w 1605"/>
                  <a:gd name="T69" fmla="*/ 123 h 3403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605"/>
                  <a:gd name="T106" fmla="*/ 0 h 3403"/>
                  <a:gd name="T107" fmla="*/ 1605 w 1605"/>
                  <a:gd name="T108" fmla="*/ 3403 h 3403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605" h="3403">
                    <a:moveTo>
                      <a:pt x="12" y="123"/>
                    </a:moveTo>
                    <a:lnTo>
                      <a:pt x="0" y="90"/>
                    </a:lnTo>
                    <a:lnTo>
                      <a:pt x="4" y="42"/>
                    </a:lnTo>
                    <a:lnTo>
                      <a:pt x="19" y="3"/>
                    </a:lnTo>
                    <a:lnTo>
                      <a:pt x="21" y="0"/>
                    </a:lnTo>
                    <a:lnTo>
                      <a:pt x="1605" y="1140"/>
                    </a:lnTo>
                    <a:lnTo>
                      <a:pt x="1502" y="1613"/>
                    </a:lnTo>
                    <a:lnTo>
                      <a:pt x="1502" y="1617"/>
                    </a:lnTo>
                    <a:lnTo>
                      <a:pt x="1192" y="3010"/>
                    </a:lnTo>
                    <a:lnTo>
                      <a:pt x="1160" y="3082"/>
                    </a:lnTo>
                    <a:lnTo>
                      <a:pt x="1140" y="3142"/>
                    </a:lnTo>
                    <a:lnTo>
                      <a:pt x="1100" y="3217"/>
                    </a:lnTo>
                    <a:lnTo>
                      <a:pt x="1075" y="3258"/>
                    </a:lnTo>
                    <a:lnTo>
                      <a:pt x="1050" y="3310"/>
                    </a:lnTo>
                    <a:lnTo>
                      <a:pt x="1034" y="3350"/>
                    </a:lnTo>
                    <a:lnTo>
                      <a:pt x="994" y="3403"/>
                    </a:lnTo>
                    <a:lnTo>
                      <a:pt x="471" y="2968"/>
                    </a:lnTo>
                    <a:lnTo>
                      <a:pt x="704" y="2690"/>
                    </a:lnTo>
                    <a:lnTo>
                      <a:pt x="907" y="2202"/>
                    </a:lnTo>
                    <a:lnTo>
                      <a:pt x="1052" y="1607"/>
                    </a:lnTo>
                    <a:lnTo>
                      <a:pt x="1057" y="1563"/>
                    </a:lnTo>
                    <a:lnTo>
                      <a:pt x="1054" y="1513"/>
                    </a:lnTo>
                    <a:lnTo>
                      <a:pt x="1027" y="1430"/>
                    </a:lnTo>
                    <a:lnTo>
                      <a:pt x="1005" y="1390"/>
                    </a:lnTo>
                    <a:lnTo>
                      <a:pt x="965" y="1350"/>
                    </a:lnTo>
                    <a:lnTo>
                      <a:pt x="930" y="1330"/>
                    </a:lnTo>
                    <a:lnTo>
                      <a:pt x="849" y="1277"/>
                    </a:lnTo>
                    <a:lnTo>
                      <a:pt x="361" y="780"/>
                    </a:lnTo>
                    <a:lnTo>
                      <a:pt x="276" y="675"/>
                    </a:lnTo>
                    <a:lnTo>
                      <a:pt x="204" y="580"/>
                    </a:lnTo>
                    <a:lnTo>
                      <a:pt x="139" y="490"/>
                    </a:lnTo>
                    <a:lnTo>
                      <a:pt x="89" y="413"/>
                    </a:lnTo>
                    <a:lnTo>
                      <a:pt x="54" y="333"/>
                    </a:lnTo>
                    <a:lnTo>
                      <a:pt x="31" y="243"/>
                    </a:lnTo>
                    <a:lnTo>
                      <a:pt x="12" y="123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98" name="Freeform 68"/>
              <p:cNvSpPr>
                <a:spLocks/>
              </p:cNvSpPr>
              <p:nvPr/>
            </p:nvSpPr>
            <p:spPr bwMode="auto">
              <a:xfrm>
                <a:off x="2924" y="1767"/>
                <a:ext cx="357" cy="415"/>
              </a:xfrm>
              <a:custGeom>
                <a:avLst/>
                <a:gdLst>
                  <a:gd name="T0" fmla="*/ 406 w 1781"/>
                  <a:gd name="T1" fmla="*/ 305 h 2079"/>
                  <a:gd name="T2" fmla="*/ 736 w 1781"/>
                  <a:gd name="T3" fmla="*/ 0 h 2079"/>
                  <a:gd name="T4" fmla="*/ 755 w 1781"/>
                  <a:gd name="T5" fmla="*/ 120 h 2079"/>
                  <a:gd name="T6" fmla="*/ 778 w 1781"/>
                  <a:gd name="T7" fmla="*/ 210 h 2079"/>
                  <a:gd name="T8" fmla="*/ 813 w 1781"/>
                  <a:gd name="T9" fmla="*/ 290 h 2079"/>
                  <a:gd name="T10" fmla="*/ 863 w 1781"/>
                  <a:gd name="T11" fmla="*/ 367 h 2079"/>
                  <a:gd name="T12" fmla="*/ 928 w 1781"/>
                  <a:gd name="T13" fmla="*/ 457 h 2079"/>
                  <a:gd name="T14" fmla="*/ 1000 w 1781"/>
                  <a:gd name="T15" fmla="*/ 552 h 2079"/>
                  <a:gd name="T16" fmla="*/ 1085 w 1781"/>
                  <a:gd name="T17" fmla="*/ 657 h 2079"/>
                  <a:gd name="T18" fmla="*/ 1573 w 1781"/>
                  <a:gd name="T19" fmla="*/ 1154 h 2079"/>
                  <a:gd name="T20" fmla="*/ 1654 w 1781"/>
                  <a:gd name="T21" fmla="*/ 1207 h 2079"/>
                  <a:gd name="T22" fmla="*/ 1689 w 1781"/>
                  <a:gd name="T23" fmla="*/ 1227 h 2079"/>
                  <a:gd name="T24" fmla="*/ 1729 w 1781"/>
                  <a:gd name="T25" fmla="*/ 1267 h 2079"/>
                  <a:gd name="T26" fmla="*/ 1751 w 1781"/>
                  <a:gd name="T27" fmla="*/ 1307 h 2079"/>
                  <a:gd name="T28" fmla="*/ 1778 w 1781"/>
                  <a:gd name="T29" fmla="*/ 1390 h 2079"/>
                  <a:gd name="T30" fmla="*/ 1781 w 1781"/>
                  <a:gd name="T31" fmla="*/ 1440 h 2079"/>
                  <a:gd name="T32" fmla="*/ 1776 w 1781"/>
                  <a:gd name="T33" fmla="*/ 1484 h 2079"/>
                  <a:gd name="T34" fmla="*/ 1631 w 1781"/>
                  <a:gd name="T35" fmla="*/ 2079 h 2079"/>
                  <a:gd name="T36" fmla="*/ 1519 w 1781"/>
                  <a:gd name="T37" fmla="*/ 2052 h 2079"/>
                  <a:gd name="T38" fmla="*/ 1461 w 1781"/>
                  <a:gd name="T39" fmla="*/ 2032 h 2079"/>
                  <a:gd name="T40" fmla="*/ 1391 w 1781"/>
                  <a:gd name="T41" fmla="*/ 2007 h 2079"/>
                  <a:gd name="T42" fmla="*/ 1341 w 1781"/>
                  <a:gd name="T43" fmla="*/ 1972 h 2079"/>
                  <a:gd name="T44" fmla="*/ 1309 w 1781"/>
                  <a:gd name="T45" fmla="*/ 1922 h 2079"/>
                  <a:gd name="T46" fmla="*/ 961 w 1781"/>
                  <a:gd name="T47" fmla="*/ 1496 h 2079"/>
                  <a:gd name="T48" fmla="*/ 940 w 1781"/>
                  <a:gd name="T49" fmla="*/ 1452 h 2079"/>
                  <a:gd name="T50" fmla="*/ 936 w 1781"/>
                  <a:gd name="T51" fmla="*/ 1417 h 2079"/>
                  <a:gd name="T52" fmla="*/ 944 w 1781"/>
                  <a:gd name="T53" fmla="*/ 1386 h 2079"/>
                  <a:gd name="T54" fmla="*/ 991 w 1781"/>
                  <a:gd name="T55" fmla="*/ 1282 h 2079"/>
                  <a:gd name="T56" fmla="*/ 853 w 1781"/>
                  <a:gd name="T57" fmla="*/ 1160 h 2079"/>
                  <a:gd name="T58" fmla="*/ 736 w 1781"/>
                  <a:gd name="T59" fmla="*/ 1249 h 2079"/>
                  <a:gd name="T60" fmla="*/ 633 w 1781"/>
                  <a:gd name="T61" fmla="*/ 1147 h 2079"/>
                  <a:gd name="T62" fmla="*/ 546 w 1781"/>
                  <a:gd name="T63" fmla="*/ 1050 h 2079"/>
                  <a:gd name="T64" fmla="*/ 440 w 1781"/>
                  <a:gd name="T65" fmla="*/ 971 h 2079"/>
                  <a:gd name="T66" fmla="*/ 328 w 1781"/>
                  <a:gd name="T67" fmla="*/ 909 h 2079"/>
                  <a:gd name="T68" fmla="*/ 0 w 1781"/>
                  <a:gd name="T69" fmla="*/ 702 h 2079"/>
                  <a:gd name="T70" fmla="*/ 153 w 1781"/>
                  <a:gd name="T71" fmla="*/ 550 h 2079"/>
                  <a:gd name="T72" fmla="*/ 406 w 1781"/>
                  <a:gd name="T73" fmla="*/ 305 h 2079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1781"/>
                  <a:gd name="T112" fmla="*/ 0 h 2079"/>
                  <a:gd name="T113" fmla="*/ 1781 w 1781"/>
                  <a:gd name="T114" fmla="*/ 2079 h 2079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1781" h="2079">
                    <a:moveTo>
                      <a:pt x="406" y="305"/>
                    </a:moveTo>
                    <a:lnTo>
                      <a:pt x="736" y="0"/>
                    </a:lnTo>
                    <a:lnTo>
                      <a:pt x="755" y="120"/>
                    </a:lnTo>
                    <a:lnTo>
                      <a:pt x="778" y="210"/>
                    </a:lnTo>
                    <a:lnTo>
                      <a:pt x="813" y="290"/>
                    </a:lnTo>
                    <a:lnTo>
                      <a:pt x="863" y="367"/>
                    </a:lnTo>
                    <a:lnTo>
                      <a:pt x="928" y="457"/>
                    </a:lnTo>
                    <a:lnTo>
                      <a:pt x="1000" y="552"/>
                    </a:lnTo>
                    <a:lnTo>
                      <a:pt x="1085" y="657"/>
                    </a:lnTo>
                    <a:lnTo>
                      <a:pt x="1573" y="1154"/>
                    </a:lnTo>
                    <a:lnTo>
                      <a:pt x="1654" y="1207"/>
                    </a:lnTo>
                    <a:lnTo>
                      <a:pt x="1689" y="1227"/>
                    </a:lnTo>
                    <a:lnTo>
                      <a:pt x="1729" y="1267"/>
                    </a:lnTo>
                    <a:lnTo>
                      <a:pt x="1751" y="1307"/>
                    </a:lnTo>
                    <a:lnTo>
                      <a:pt x="1778" y="1390"/>
                    </a:lnTo>
                    <a:lnTo>
                      <a:pt x="1781" y="1440"/>
                    </a:lnTo>
                    <a:lnTo>
                      <a:pt x="1776" y="1484"/>
                    </a:lnTo>
                    <a:lnTo>
                      <a:pt x="1631" y="2079"/>
                    </a:lnTo>
                    <a:lnTo>
                      <a:pt x="1519" y="2052"/>
                    </a:lnTo>
                    <a:lnTo>
                      <a:pt x="1461" y="2032"/>
                    </a:lnTo>
                    <a:lnTo>
                      <a:pt x="1391" y="2007"/>
                    </a:lnTo>
                    <a:lnTo>
                      <a:pt x="1341" y="1972"/>
                    </a:lnTo>
                    <a:lnTo>
                      <a:pt x="1309" y="1922"/>
                    </a:lnTo>
                    <a:lnTo>
                      <a:pt x="961" y="1496"/>
                    </a:lnTo>
                    <a:lnTo>
                      <a:pt x="940" y="1452"/>
                    </a:lnTo>
                    <a:lnTo>
                      <a:pt x="936" y="1417"/>
                    </a:lnTo>
                    <a:lnTo>
                      <a:pt x="944" y="1386"/>
                    </a:lnTo>
                    <a:lnTo>
                      <a:pt x="991" y="1282"/>
                    </a:lnTo>
                    <a:lnTo>
                      <a:pt x="853" y="1160"/>
                    </a:lnTo>
                    <a:lnTo>
                      <a:pt x="736" y="1249"/>
                    </a:lnTo>
                    <a:lnTo>
                      <a:pt x="633" y="1147"/>
                    </a:lnTo>
                    <a:lnTo>
                      <a:pt x="546" y="1050"/>
                    </a:lnTo>
                    <a:lnTo>
                      <a:pt x="440" y="971"/>
                    </a:lnTo>
                    <a:lnTo>
                      <a:pt x="328" y="909"/>
                    </a:lnTo>
                    <a:lnTo>
                      <a:pt x="0" y="702"/>
                    </a:lnTo>
                    <a:lnTo>
                      <a:pt x="153" y="550"/>
                    </a:lnTo>
                    <a:lnTo>
                      <a:pt x="406" y="305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199" name="Freeform 69"/>
              <p:cNvSpPr>
                <a:spLocks/>
              </p:cNvSpPr>
              <p:nvPr/>
            </p:nvSpPr>
            <p:spPr bwMode="auto">
              <a:xfrm>
                <a:off x="2811" y="2104"/>
                <a:ext cx="614" cy="760"/>
              </a:xfrm>
              <a:custGeom>
                <a:avLst/>
                <a:gdLst>
                  <a:gd name="T0" fmla="*/ 0 w 3069"/>
                  <a:gd name="T1" fmla="*/ 350 h 3799"/>
                  <a:gd name="T2" fmla="*/ 373 w 3069"/>
                  <a:gd name="T3" fmla="*/ 0 h 3799"/>
                  <a:gd name="T4" fmla="*/ 1760 w 3069"/>
                  <a:gd name="T5" fmla="*/ 1158 h 3799"/>
                  <a:gd name="T6" fmla="*/ 2283 w 3069"/>
                  <a:gd name="T7" fmla="*/ 1593 h 3799"/>
                  <a:gd name="T8" fmla="*/ 3051 w 3069"/>
                  <a:gd name="T9" fmla="*/ 2232 h 3799"/>
                  <a:gd name="T10" fmla="*/ 3064 w 3069"/>
                  <a:gd name="T11" fmla="*/ 2260 h 3799"/>
                  <a:gd name="T12" fmla="*/ 3064 w 3069"/>
                  <a:gd name="T13" fmla="*/ 2262 h 3799"/>
                  <a:gd name="T14" fmla="*/ 3069 w 3069"/>
                  <a:gd name="T15" fmla="*/ 2293 h 3799"/>
                  <a:gd name="T16" fmla="*/ 3061 w 3069"/>
                  <a:gd name="T17" fmla="*/ 2310 h 3799"/>
                  <a:gd name="T18" fmla="*/ 3056 w 3069"/>
                  <a:gd name="T19" fmla="*/ 2322 h 3799"/>
                  <a:gd name="T20" fmla="*/ 3034 w 3069"/>
                  <a:gd name="T21" fmla="*/ 2359 h 3799"/>
                  <a:gd name="T22" fmla="*/ 2987 w 3069"/>
                  <a:gd name="T23" fmla="*/ 2390 h 3799"/>
                  <a:gd name="T24" fmla="*/ 2628 w 3069"/>
                  <a:gd name="T25" fmla="*/ 2703 h 3799"/>
                  <a:gd name="T26" fmla="*/ 2591 w 3069"/>
                  <a:gd name="T27" fmla="*/ 2725 h 3799"/>
                  <a:gd name="T28" fmla="*/ 2531 w 3069"/>
                  <a:gd name="T29" fmla="*/ 2765 h 3799"/>
                  <a:gd name="T30" fmla="*/ 2459 w 3069"/>
                  <a:gd name="T31" fmla="*/ 2807 h 3799"/>
                  <a:gd name="T32" fmla="*/ 2418 w 3069"/>
                  <a:gd name="T33" fmla="*/ 2818 h 3799"/>
                  <a:gd name="T34" fmla="*/ 2356 w 3069"/>
                  <a:gd name="T35" fmla="*/ 2832 h 3799"/>
                  <a:gd name="T36" fmla="*/ 1779 w 3069"/>
                  <a:gd name="T37" fmla="*/ 3005 h 3799"/>
                  <a:gd name="T38" fmla="*/ 1729 w 3069"/>
                  <a:gd name="T39" fmla="*/ 3033 h 3799"/>
                  <a:gd name="T40" fmla="*/ 1661 w 3069"/>
                  <a:gd name="T41" fmla="*/ 3060 h 3799"/>
                  <a:gd name="T42" fmla="*/ 1573 w 3069"/>
                  <a:gd name="T43" fmla="*/ 3115 h 3799"/>
                  <a:gd name="T44" fmla="*/ 1496 w 3069"/>
                  <a:gd name="T45" fmla="*/ 3175 h 3799"/>
                  <a:gd name="T46" fmla="*/ 1366 w 3069"/>
                  <a:gd name="T47" fmla="*/ 3285 h 3799"/>
                  <a:gd name="T48" fmla="*/ 955 w 3069"/>
                  <a:gd name="T49" fmla="*/ 3640 h 3799"/>
                  <a:gd name="T50" fmla="*/ 845 w 3069"/>
                  <a:gd name="T51" fmla="*/ 3710 h 3799"/>
                  <a:gd name="T52" fmla="*/ 781 w 3069"/>
                  <a:gd name="T53" fmla="*/ 3758 h 3799"/>
                  <a:gd name="T54" fmla="*/ 735 w 3069"/>
                  <a:gd name="T55" fmla="*/ 3799 h 3799"/>
                  <a:gd name="T56" fmla="*/ 401 w 3069"/>
                  <a:gd name="T57" fmla="*/ 3255 h 3799"/>
                  <a:gd name="T58" fmla="*/ 368 w 3069"/>
                  <a:gd name="T59" fmla="*/ 3160 h 3799"/>
                  <a:gd name="T60" fmla="*/ 351 w 3069"/>
                  <a:gd name="T61" fmla="*/ 3100 h 3799"/>
                  <a:gd name="T62" fmla="*/ 348 w 3069"/>
                  <a:gd name="T63" fmla="*/ 3050 h 3799"/>
                  <a:gd name="T64" fmla="*/ 343 w 3069"/>
                  <a:gd name="T65" fmla="*/ 3002 h 3799"/>
                  <a:gd name="T66" fmla="*/ 348 w 3069"/>
                  <a:gd name="T67" fmla="*/ 2957 h 3799"/>
                  <a:gd name="T68" fmla="*/ 370 w 3069"/>
                  <a:gd name="T69" fmla="*/ 2903 h 3799"/>
                  <a:gd name="T70" fmla="*/ 396 w 3069"/>
                  <a:gd name="T71" fmla="*/ 2853 h 3799"/>
                  <a:gd name="T72" fmla="*/ 423 w 3069"/>
                  <a:gd name="T73" fmla="*/ 2793 h 3799"/>
                  <a:gd name="T74" fmla="*/ 483 w 3069"/>
                  <a:gd name="T75" fmla="*/ 2465 h 3799"/>
                  <a:gd name="T76" fmla="*/ 490 w 3069"/>
                  <a:gd name="T77" fmla="*/ 2417 h 3799"/>
                  <a:gd name="T78" fmla="*/ 533 w 3069"/>
                  <a:gd name="T79" fmla="*/ 2342 h 3799"/>
                  <a:gd name="T80" fmla="*/ 568 w 3069"/>
                  <a:gd name="T81" fmla="*/ 2274 h 3799"/>
                  <a:gd name="T82" fmla="*/ 596 w 3069"/>
                  <a:gd name="T83" fmla="*/ 2210 h 3799"/>
                  <a:gd name="T84" fmla="*/ 606 w 3069"/>
                  <a:gd name="T85" fmla="*/ 2158 h 3799"/>
                  <a:gd name="T86" fmla="*/ 616 w 3069"/>
                  <a:gd name="T87" fmla="*/ 2090 h 3799"/>
                  <a:gd name="T88" fmla="*/ 621 w 3069"/>
                  <a:gd name="T89" fmla="*/ 2033 h 3799"/>
                  <a:gd name="T90" fmla="*/ 618 w 3069"/>
                  <a:gd name="T91" fmla="*/ 1965 h 3799"/>
                  <a:gd name="T92" fmla="*/ 613 w 3069"/>
                  <a:gd name="T93" fmla="*/ 1895 h 3799"/>
                  <a:gd name="T94" fmla="*/ 613 w 3069"/>
                  <a:gd name="T95" fmla="*/ 1890 h 3799"/>
                  <a:gd name="T96" fmla="*/ 608 w 3069"/>
                  <a:gd name="T97" fmla="*/ 1820 h 3799"/>
                  <a:gd name="T98" fmla="*/ 604 w 3069"/>
                  <a:gd name="T99" fmla="*/ 1770 h 3799"/>
                  <a:gd name="T100" fmla="*/ 575 w 3069"/>
                  <a:gd name="T101" fmla="*/ 1693 h 3799"/>
                  <a:gd name="T102" fmla="*/ 556 w 3069"/>
                  <a:gd name="T103" fmla="*/ 1635 h 3799"/>
                  <a:gd name="T104" fmla="*/ 540 w 3069"/>
                  <a:gd name="T105" fmla="*/ 1583 h 3799"/>
                  <a:gd name="T106" fmla="*/ 0 w 3069"/>
                  <a:gd name="T107" fmla="*/ 350 h 3799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3069"/>
                  <a:gd name="T163" fmla="*/ 0 h 3799"/>
                  <a:gd name="T164" fmla="*/ 3069 w 3069"/>
                  <a:gd name="T165" fmla="*/ 3799 h 3799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3069" h="3799">
                    <a:moveTo>
                      <a:pt x="0" y="350"/>
                    </a:moveTo>
                    <a:lnTo>
                      <a:pt x="373" y="0"/>
                    </a:lnTo>
                    <a:lnTo>
                      <a:pt x="1760" y="1158"/>
                    </a:lnTo>
                    <a:lnTo>
                      <a:pt x="2283" y="1593"/>
                    </a:lnTo>
                    <a:lnTo>
                      <a:pt x="3051" y="2232"/>
                    </a:lnTo>
                    <a:lnTo>
                      <a:pt x="3064" y="2260"/>
                    </a:lnTo>
                    <a:lnTo>
                      <a:pt x="3064" y="2262"/>
                    </a:lnTo>
                    <a:lnTo>
                      <a:pt x="3069" y="2293"/>
                    </a:lnTo>
                    <a:lnTo>
                      <a:pt x="3061" y="2310"/>
                    </a:lnTo>
                    <a:lnTo>
                      <a:pt x="3056" y="2322"/>
                    </a:lnTo>
                    <a:lnTo>
                      <a:pt x="3034" y="2359"/>
                    </a:lnTo>
                    <a:lnTo>
                      <a:pt x="2987" y="2390"/>
                    </a:lnTo>
                    <a:lnTo>
                      <a:pt x="2628" y="2703"/>
                    </a:lnTo>
                    <a:lnTo>
                      <a:pt x="2591" y="2725"/>
                    </a:lnTo>
                    <a:lnTo>
                      <a:pt x="2531" y="2765"/>
                    </a:lnTo>
                    <a:lnTo>
                      <a:pt x="2459" y="2807"/>
                    </a:lnTo>
                    <a:lnTo>
                      <a:pt x="2418" y="2818"/>
                    </a:lnTo>
                    <a:lnTo>
                      <a:pt x="2356" y="2832"/>
                    </a:lnTo>
                    <a:lnTo>
                      <a:pt x="1779" y="3005"/>
                    </a:lnTo>
                    <a:lnTo>
                      <a:pt x="1729" y="3033"/>
                    </a:lnTo>
                    <a:lnTo>
                      <a:pt x="1661" y="3060"/>
                    </a:lnTo>
                    <a:lnTo>
                      <a:pt x="1573" y="3115"/>
                    </a:lnTo>
                    <a:lnTo>
                      <a:pt x="1496" y="3175"/>
                    </a:lnTo>
                    <a:lnTo>
                      <a:pt x="1366" y="3285"/>
                    </a:lnTo>
                    <a:lnTo>
                      <a:pt x="955" y="3640"/>
                    </a:lnTo>
                    <a:lnTo>
                      <a:pt x="845" y="3710"/>
                    </a:lnTo>
                    <a:lnTo>
                      <a:pt x="781" y="3758"/>
                    </a:lnTo>
                    <a:lnTo>
                      <a:pt x="735" y="3799"/>
                    </a:lnTo>
                    <a:lnTo>
                      <a:pt x="401" y="3255"/>
                    </a:lnTo>
                    <a:lnTo>
                      <a:pt x="368" y="3160"/>
                    </a:lnTo>
                    <a:lnTo>
                      <a:pt x="351" y="3100"/>
                    </a:lnTo>
                    <a:lnTo>
                      <a:pt x="348" y="3050"/>
                    </a:lnTo>
                    <a:lnTo>
                      <a:pt x="343" y="3002"/>
                    </a:lnTo>
                    <a:lnTo>
                      <a:pt x="348" y="2957"/>
                    </a:lnTo>
                    <a:lnTo>
                      <a:pt x="370" y="2903"/>
                    </a:lnTo>
                    <a:lnTo>
                      <a:pt x="396" y="2853"/>
                    </a:lnTo>
                    <a:lnTo>
                      <a:pt x="423" y="2793"/>
                    </a:lnTo>
                    <a:lnTo>
                      <a:pt x="483" y="2465"/>
                    </a:lnTo>
                    <a:lnTo>
                      <a:pt x="490" y="2417"/>
                    </a:lnTo>
                    <a:lnTo>
                      <a:pt x="533" y="2342"/>
                    </a:lnTo>
                    <a:lnTo>
                      <a:pt x="568" y="2274"/>
                    </a:lnTo>
                    <a:lnTo>
                      <a:pt x="596" y="2210"/>
                    </a:lnTo>
                    <a:lnTo>
                      <a:pt x="606" y="2158"/>
                    </a:lnTo>
                    <a:lnTo>
                      <a:pt x="616" y="2090"/>
                    </a:lnTo>
                    <a:lnTo>
                      <a:pt x="621" y="2033"/>
                    </a:lnTo>
                    <a:lnTo>
                      <a:pt x="618" y="1965"/>
                    </a:lnTo>
                    <a:lnTo>
                      <a:pt x="613" y="1895"/>
                    </a:lnTo>
                    <a:lnTo>
                      <a:pt x="613" y="1890"/>
                    </a:lnTo>
                    <a:lnTo>
                      <a:pt x="608" y="1820"/>
                    </a:lnTo>
                    <a:lnTo>
                      <a:pt x="604" y="1770"/>
                    </a:lnTo>
                    <a:lnTo>
                      <a:pt x="575" y="1693"/>
                    </a:lnTo>
                    <a:lnTo>
                      <a:pt x="556" y="1635"/>
                    </a:lnTo>
                    <a:lnTo>
                      <a:pt x="540" y="1583"/>
                    </a:lnTo>
                    <a:lnTo>
                      <a:pt x="0" y="35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00" name="Freeform 70"/>
              <p:cNvSpPr>
                <a:spLocks/>
              </p:cNvSpPr>
              <p:nvPr/>
            </p:nvSpPr>
            <p:spPr bwMode="auto">
              <a:xfrm>
                <a:off x="2685" y="2174"/>
                <a:ext cx="249" cy="385"/>
              </a:xfrm>
              <a:custGeom>
                <a:avLst/>
                <a:gdLst>
                  <a:gd name="T0" fmla="*/ 256 w 1246"/>
                  <a:gd name="T1" fmla="*/ 777 h 1924"/>
                  <a:gd name="T2" fmla="*/ 513 w 1246"/>
                  <a:gd name="T3" fmla="*/ 65 h 1924"/>
                  <a:gd name="T4" fmla="*/ 631 w 1246"/>
                  <a:gd name="T5" fmla="*/ 3 h 1924"/>
                  <a:gd name="T6" fmla="*/ 633 w 1246"/>
                  <a:gd name="T7" fmla="*/ 0 h 1924"/>
                  <a:gd name="T8" fmla="*/ 1173 w 1246"/>
                  <a:gd name="T9" fmla="*/ 1233 h 1924"/>
                  <a:gd name="T10" fmla="*/ 1189 w 1246"/>
                  <a:gd name="T11" fmla="*/ 1285 h 1924"/>
                  <a:gd name="T12" fmla="*/ 1208 w 1246"/>
                  <a:gd name="T13" fmla="*/ 1343 h 1924"/>
                  <a:gd name="T14" fmla="*/ 1237 w 1246"/>
                  <a:gd name="T15" fmla="*/ 1420 h 1924"/>
                  <a:gd name="T16" fmla="*/ 1241 w 1246"/>
                  <a:gd name="T17" fmla="*/ 1470 h 1924"/>
                  <a:gd name="T18" fmla="*/ 1246 w 1246"/>
                  <a:gd name="T19" fmla="*/ 1540 h 1924"/>
                  <a:gd name="T20" fmla="*/ 195 w 1246"/>
                  <a:gd name="T21" fmla="*/ 1924 h 1924"/>
                  <a:gd name="T22" fmla="*/ 0 w 1246"/>
                  <a:gd name="T23" fmla="*/ 1450 h 1924"/>
                  <a:gd name="T24" fmla="*/ 23 w 1246"/>
                  <a:gd name="T25" fmla="*/ 1420 h 1924"/>
                  <a:gd name="T26" fmla="*/ 50 w 1246"/>
                  <a:gd name="T27" fmla="*/ 1385 h 1924"/>
                  <a:gd name="T28" fmla="*/ 71 w 1246"/>
                  <a:gd name="T29" fmla="*/ 1350 h 1924"/>
                  <a:gd name="T30" fmla="*/ 81 w 1246"/>
                  <a:gd name="T31" fmla="*/ 1314 h 1924"/>
                  <a:gd name="T32" fmla="*/ 98 w 1246"/>
                  <a:gd name="T33" fmla="*/ 1272 h 1924"/>
                  <a:gd name="T34" fmla="*/ 256 w 1246"/>
                  <a:gd name="T35" fmla="*/ 777 h 1924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246"/>
                  <a:gd name="T55" fmla="*/ 0 h 1924"/>
                  <a:gd name="T56" fmla="*/ 1246 w 1246"/>
                  <a:gd name="T57" fmla="*/ 1924 h 1924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246" h="1924">
                    <a:moveTo>
                      <a:pt x="256" y="777"/>
                    </a:moveTo>
                    <a:lnTo>
                      <a:pt x="513" y="65"/>
                    </a:lnTo>
                    <a:lnTo>
                      <a:pt x="631" y="3"/>
                    </a:lnTo>
                    <a:lnTo>
                      <a:pt x="633" y="0"/>
                    </a:lnTo>
                    <a:lnTo>
                      <a:pt x="1173" y="1233"/>
                    </a:lnTo>
                    <a:lnTo>
                      <a:pt x="1189" y="1285"/>
                    </a:lnTo>
                    <a:lnTo>
                      <a:pt x="1208" y="1343"/>
                    </a:lnTo>
                    <a:lnTo>
                      <a:pt x="1237" y="1420"/>
                    </a:lnTo>
                    <a:lnTo>
                      <a:pt x="1241" y="1470"/>
                    </a:lnTo>
                    <a:lnTo>
                      <a:pt x="1246" y="1540"/>
                    </a:lnTo>
                    <a:lnTo>
                      <a:pt x="195" y="1924"/>
                    </a:lnTo>
                    <a:lnTo>
                      <a:pt x="0" y="1450"/>
                    </a:lnTo>
                    <a:lnTo>
                      <a:pt x="23" y="1420"/>
                    </a:lnTo>
                    <a:lnTo>
                      <a:pt x="50" y="1385"/>
                    </a:lnTo>
                    <a:lnTo>
                      <a:pt x="71" y="1350"/>
                    </a:lnTo>
                    <a:lnTo>
                      <a:pt x="81" y="1314"/>
                    </a:lnTo>
                    <a:lnTo>
                      <a:pt x="98" y="1272"/>
                    </a:lnTo>
                    <a:lnTo>
                      <a:pt x="256" y="777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01" name="Freeform 71"/>
              <p:cNvSpPr>
                <a:spLocks/>
              </p:cNvSpPr>
              <p:nvPr/>
            </p:nvSpPr>
            <p:spPr bwMode="auto">
              <a:xfrm>
                <a:off x="2716" y="2566"/>
                <a:ext cx="858" cy="1432"/>
              </a:xfrm>
              <a:custGeom>
                <a:avLst/>
                <a:gdLst>
                  <a:gd name="T0" fmla="*/ 3559 w 4286"/>
                  <a:gd name="T1" fmla="*/ 70 h 7162"/>
                  <a:gd name="T2" fmla="*/ 3589 w 4286"/>
                  <a:gd name="T3" fmla="*/ 153 h 7162"/>
                  <a:gd name="T4" fmla="*/ 3594 w 4286"/>
                  <a:gd name="T5" fmla="*/ 427 h 7162"/>
                  <a:gd name="T6" fmla="*/ 3651 w 4286"/>
                  <a:gd name="T7" fmla="*/ 805 h 7162"/>
                  <a:gd name="T8" fmla="*/ 3829 w 4286"/>
                  <a:gd name="T9" fmla="*/ 1404 h 7162"/>
                  <a:gd name="T10" fmla="*/ 3896 w 4286"/>
                  <a:gd name="T11" fmla="*/ 1595 h 7162"/>
                  <a:gd name="T12" fmla="*/ 4001 w 4286"/>
                  <a:gd name="T13" fmla="*/ 1713 h 7162"/>
                  <a:gd name="T14" fmla="*/ 4074 w 4286"/>
                  <a:gd name="T15" fmla="*/ 2155 h 7162"/>
                  <a:gd name="T16" fmla="*/ 4141 w 4286"/>
                  <a:gd name="T17" fmla="*/ 2462 h 7162"/>
                  <a:gd name="T18" fmla="*/ 4264 w 4286"/>
                  <a:gd name="T19" fmla="*/ 2745 h 7162"/>
                  <a:gd name="T20" fmla="*/ 4221 w 4286"/>
                  <a:gd name="T21" fmla="*/ 3261 h 7162"/>
                  <a:gd name="T22" fmla="*/ 4151 w 4286"/>
                  <a:gd name="T23" fmla="*/ 4077 h 7162"/>
                  <a:gd name="T24" fmla="*/ 4064 w 4286"/>
                  <a:gd name="T25" fmla="*/ 4352 h 7162"/>
                  <a:gd name="T26" fmla="*/ 3941 w 4286"/>
                  <a:gd name="T27" fmla="*/ 4657 h 7162"/>
                  <a:gd name="T28" fmla="*/ 3814 w 4286"/>
                  <a:gd name="T29" fmla="*/ 4913 h 7162"/>
                  <a:gd name="T30" fmla="*/ 3489 w 4286"/>
                  <a:gd name="T31" fmla="*/ 5338 h 7162"/>
                  <a:gd name="T32" fmla="*/ 3344 w 4286"/>
                  <a:gd name="T33" fmla="*/ 5608 h 7162"/>
                  <a:gd name="T34" fmla="*/ 3256 w 4286"/>
                  <a:gd name="T35" fmla="*/ 5867 h 7162"/>
                  <a:gd name="T36" fmla="*/ 3136 w 4286"/>
                  <a:gd name="T37" fmla="*/ 6090 h 7162"/>
                  <a:gd name="T38" fmla="*/ 2669 w 4286"/>
                  <a:gd name="T39" fmla="*/ 6512 h 7162"/>
                  <a:gd name="T40" fmla="*/ 2161 w 4286"/>
                  <a:gd name="T41" fmla="*/ 7122 h 7162"/>
                  <a:gd name="T42" fmla="*/ 1946 w 4286"/>
                  <a:gd name="T43" fmla="*/ 7160 h 7162"/>
                  <a:gd name="T44" fmla="*/ 1701 w 4286"/>
                  <a:gd name="T45" fmla="*/ 7102 h 7162"/>
                  <a:gd name="T46" fmla="*/ 1131 w 4286"/>
                  <a:gd name="T47" fmla="*/ 7118 h 7162"/>
                  <a:gd name="T48" fmla="*/ 1031 w 4286"/>
                  <a:gd name="T49" fmla="*/ 6740 h 7162"/>
                  <a:gd name="T50" fmla="*/ 1023 w 4286"/>
                  <a:gd name="T51" fmla="*/ 6471 h 7162"/>
                  <a:gd name="T52" fmla="*/ 975 w 4286"/>
                  <a:gd name="T53" fmla="*/ 6253 h 7162"/>
                  <a:gd name="T54" fmla="*/ 903 w 4286"/>
                  <a:gd name="T55" fmla="*/ 5873 h 7162"/>
                  <a:gd name="T56" fmla="*/ 780 w 4286"/>
                  <a:gd name="T57" fmla="*/ 5504 h 7162"/>
                  <a:gd name="T58" fmla="*/ 625 w 4286"/>
                  <a:gd name="T59" fmla="*/ 5280 h 7162"/>
                  <a:gd name="T60" fmla="*/ 552 w 4286"/>
                  <a:gd name="T61" fmla="*/ 5075 h 7162"/>
                  <a:gd name="T62" fmla="*/ 623 w 4286"/>
                  <a:gd name="T63" fmla="*/ 4910 h 7162"/>
                  <a:gd name="T64" fmla="*/ 683 w 4286"/>
                  <a:gd name="T65" fmla="*/ 4637 h 7162"/>
                  <a:gd name="T66" fmla="*/ 533 w 4286"/>
                  <a:gd name="T67" fmla="*/ 4455 h 7162"/>
                  <a:gd name="T68" fmla="*/ 301 w 4286"/>
                  <a:gd name="T69" fmla="*/ 4396 h 7162"/>
                  <a:gd name="T70" fmla="*/ 158 w 4286"/>
                  <a:gd name="T71" fmla="*/ 3973 h 7162"/>
                  <a:gd name="T72" fmla="*/ 340 w 4286"/>
                  <a:gd name="T73" fmla="*/ 3848 h 7162"/>
                  <a:gd name="T74" fmla="*/ 656 w 4286"/>
                  <a:gd name="T75" fmla="*/ 3425 h 7162"/>
                  <a:gd name="T76" fmla="*/ 758 w 4286"/>
                  <a:gd name="T77" fmla="*/ 3170 h 7162"/>
                  <a:gd name="T78" fmla="*/ 778 w 4286"/>
                  <a:gd name="T79" fmla="*/ 2910 h 7162"/>
                  <a:gd name="T80" fmla="*/ 1068 w 4286"/>
                  <a:gd name="T81" fmla="*/ 1848 h 7162"/>
                  <a:gd name="T82" fmla="*/ 1210 w 4286"/>
                  <a:gd name="T83" fmla="*/ 1489 h 7162"/>
                  <a:gd name="T84" fmla="*/ 1430 w 4286"/>
                  <a:gd name="T85" fmla="*/ 1330 h 7162"/>
                  <a:gd name="T86" fmla="*/ 2048 w 4286"/>
                  <a:gd name="T87" fmla="*/ 805 h 7162"/>
                  <a:gd name="T88" fmla="*/ 2254 w 4286"/>
                  <a:gd name="T89" fmla="*/ 695 h 7162"/>
                  <a:gd name="T90" fmla="*/ 2934 w 4286"/>
                  <a:gd name="T91" fmla="*/ 497 h 7162"/>
                  <a:gd name="T92" fmla="*/ 3103 w 4286"/>
                  <a:gd name="T93" fmla="*/ 393 h 7162"/>
                  <a:gd name="T94" fmla="*/ 3531 w 4286"/>
                  <a:gd name="T95" fmla="*/ 12 h 7162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4286"/>
                  <a:gd name="T145" fmla="*/ 0 h 7162"/>
                  <a:gd name="T146" fmla="*/ 4286 w 4286"/>
                  <a:gd name="T147" fmla="*/ 7162 h 7162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4286" h="7162">
                    <a:moveTo>
                      <a:pt x="3536" y="0"/>
                    </a:moveTo>
                    <a:lnTo>
                      <a:pt x="3547" y="22"/>
                    </a:lnTo>
                    <a:lnTo>
                      <a:pt x="3559" y="70"/>
                    </a:lnTo>
                    <a:lnTo>
                      <a:pt x="3561" y="82"/>
                    </a:lnTo>
                    <a:lnTo>
                      <a:pt x="3572" y="115"/>
                    </a:lnTo>
                    <a:lnTo>
                      <a:pt x="3589" y="153"/>
                    </a:lnTo>
                    <a:lnTo>
                      <a:pt x="3586" y="220"/>
                    </a:lnTo>
                    <a:lnTo>
                      <a:pt x="3584" y="320"/>
                    </a:lnTo>
                    <a:lnTo>
                      <a:pt x="3594" y="427"/>
                    </a:lnTo>
                    <a:lnTo>
                      <a:pt x="3603" y="547"/>
                    </a:lnTo>
                    <a:lnTo>
                      <a:pt x="3636" y="713"/>
                    </a:lnTo>
                    <a:lnTo>
                      <a:pt x="3651" y="805"/>
                    </a:lnTo>
                    <a:lnTo>
                      <a:pt x="3684" y="908"/>
                    </a:lnTo>
                    <a:lnTo>
                      <a:pt x="3811" y="1327"/>
                    </a:lnTo>
                    <a:lnTo>
                      <a:pt x="3829" y="1404"/>
                    </a:lnTo>
                    <a:lnTo>
                      <a:pt x="3841" y="1477"/>
                    </a:lnTo>
                    <a:lnTo>
                      <a:pt x="3866" y="1547"/>
                    </a:lnTo>
                    <a:lnTo>
                      <a:pt x="3896" y="1595"/>
                    </a:lnTo>
                    <a:lnTo>
                      <a:pt x="3949" y="1655"/>
                    </a:lnTo>
                    <a:lnTo>
                      <a:pt x="4001" y="1709"/>
                    </a:lnTo>
                    <a:lnTo>
                      <a:pt x="4001" y="1713"/>
                    </a:lnTo>
                    <a:lnTo>
                      <a:pt x="4022" y="1770"/>
                    </a:lnTo>
                    <a:lnTo>
                      <a:pt x="4039" y="1838"/>
                    </a:lnTo>
                    <a:lnTo>
                      <a:pt x="4074" y="2155"/>
                    </a:lnTo>
                    <a:lnTo>
                      <a:pt x="4091" y="2238"/>
                    </a:lnTo>
                    <a:lnTo>
                      <a:pt x="4111" y="2358"/>
                    </a:lnTo>
                    <a:lnTo>
                      <a:pt x="4141" y="2462"/>
                    </a:lnTo>
                    <a:lnTo>
                      <a:pt x="4171" y="2566"/>
                    </a:lnTo>
                    <a:lnTo>
                      <a:pt x="4219" y="2651"/>
                    </a:lnTo>
                    <a:lnTo>
                      <a:pt x="4264" y="2745"/>
                    </a:lnTo>
                    <a:lnTo>
                      <a:pt x="4286" y="2815"/>
                    </a:lnTo>
                    <a:lnTo>
                      <a:pt x="4282" y="2900"/>
                    </a:lnTo>
                    <a:lnTo>
                      <a:pt x="4221" y="3261"/>
                    </a:lnTo>
                    <a:lnTo>
                      <a:pt x="4189" y="3842"/>
                    </a:lnTo>
                    <a:lnTo>
                      <a:pt x="4171" y="3970"/>
                    </a:lnTo>
                    <a:lnTo>
                      <a:pt x="4151" y="4077"/>
                    </a:lnTo>
                    <a:lnTo>
                      <a:pt x="4132" y="4157"/>
                    </a:lnTo>
                    <a:lnTo>
                      <a:pt x="4097" y="4257"/>
                    </a:lnTo>
                    <a:lnTo>
                      <a:pt x="4064" y="4352"/>
                    </a:lnTo>
                    <a:lnTo>
                      <a:pt x="4034" y="4442"/>
                    </a:lnTo>
                    <a:lnTo>
                      <a:pt x="4004" y="4535"/>
                    </a:lnTo>
                    <a:lnTo>
                      <a:pt x="3941" y="4657"/>
                    </a:lnTo>
                    <a:lnTo>
                      <a:pt x="3908" y="4747"/>
                    </a:lnTo>
                    <a:lnTo>
                      <a:pt x="3849" y="4832"/>
                    </a:lnTo>
                    <a:lnTo>
                      <a:pt x="3814" y="4913"/>
                    </a:lnTo>
                    <a:lnTo>
                      <a:pt x="3761" y="4985"/>
                    </a:lnTo>
                    <a:lnTo>
                      <a:pt x="3696" y="5062"/>
                    </a:lnTo>
                    <a:lnTo>
                      <a:pt x="3489" y="5338"/>
                    </a:lnTo>
                    <a:lnTo>
                      <a:pt x="3431" y="5423"/>
                    </a:lnTo>
                    <a:lnTo>
                      <a:pt x="3379" y="5523"/>
                    </a:lnTo>
                    <a:lnTo>
                      <a:pt x="3344" y="5608"/>
                    </a:lnTo>
                    <a:lnTo>
                      <a:pt x="3314" y="5697"/>
                    </a:lnTo>
                    <a:lnTo>
                      <a:pt x="3273" y="5778"/>
                    </a:lnTo>
                    <a:lnTo>
                      <a:pt x="3256" y="5867"/>
                    </a:lnTo>
                    <a:lnTo>
                      <a:pt x="3219" y="5965"/>
                    </a:lnTo>
                    <a:lnTo>
                      <a:pt x="3192" y="6035"/>
                    </a:lnTo>
                    <a:lnTo>
                      <a:pt x="3136" y="6090"/>
                    </a:lnTo>
                    <a:lnTo>
                      <a:pt x="3074" y="6145"/>
                    </a:lnTo>
                    <a:lnTo>
                      <a:pt x="3009" y="6200"/>
                    </a:lnTo>
                    <a:lnTo>
                      <a:pt x="2669" y="6512"/>
                    </a:lnTo>
                    <a:lnTo>
                      <a:pt x="2480" y="6747"/>
                    </a:lnTo>
                    <a:lnTo>
                      <a:pt x="2231" y="7102"/>
                    </a:lnTo>
                    <a:lnTo>
                      <a:pt x="2161" y="7122"/>
                    </a:lnTo>
                    <a:lnTo>
                      <a:pt x="2086" y="7152"/>
                    </a:lnTo>
                    <a:lnTo>
                      <a:pt x="2031" y="7162"/>
                    </a:lnTo>
                    <a:lnTo>
                      <a:pt x="1946" y="7160"/>
                    </a:lnTo>
                    <a:lnTo>
                      <a:pt x="1853" y="7147"/>
                    </a:lnTo>
                    <a:lnTo>
                      <a:pt x="1785" y="7118"/>
                    </a:lnTo>
                    <a:lnTo>
                      <a:pt x="1701" y="7102"/>
                    </a:lnTo>
                    <a:lnTo>
                      <a:pt x="1596" y="7108"/>
                    </a:lnTo>
                    <a:lnTo>
                      <a:pt x="1511" y="7118"/>
                    </a:lnTo>
                    <a:lnTo>
                      <a:pt x="1131" y="7118"/>
                    </a:lnTo>
                    <a:lnTo>
                      <a:pt x="1073" y="6855"/>
                    </a:lnTo>
                    <a:lnTo>
                      <a:pt x="1053" y="6788"/>
                    </a:lnTo>
                    <a:lnTo>
                      <a:pt x="1031" y="6740"/>
                    </a:lnTo>
                    <a:lnTo>
                      <a:pt x="1011" y="6705"/>
                    </a:lnTo>
                    <a:lnTo>
                      <a:pt x="1013" y="6675"/>
                    </a:lnTo>
                    <a:lnTo>
                      <a:pt x="1023" y="6471"/>
                    </a:lnTo>
                    <a:lnTo>
                      <a:pt x="1025" y="6402"/>
                    </a:lnTo>
                    <a:lnTo>
                      <a:pt x="1003" y="6320"/>
                    </a:lnTo>
                    <a:lnTo>
                      <a:pt x="975" y="6253"/>
                    </a:lnTo>
                    <a:lnTo>
                      <a:pt x="953" y="6178"/>
                    </a:lnTo>
                    <a:lnTo>
                      <a:pt x="923" y="5990"/>
                    </a:lnTo>
                    <a:lnTo>
                      <a:pt x="903" y="5873"/>
                    </a:lnTo>
                    <a:lnTo>
                      <a:pt x="880" y="5712"/>
                    </a:lnTo>
                    <a:lnTo>
                      <a:pt x="855" y="5628"/>
                    </a:lnTo>
                    <a:lnTo>
                      <a:pt x="780" y="5504"/>
                    </a:lnTo>
                    <a:lnTo>
                      <a:pt x="728" y="5413"/>
                    </a:lnTo>
                    <a:lnTo>
                      <a:pt x="673" y="5338"/>
                    </a:lnTo>
                    <a:lnTo>
                      <a:pt x="625" y="5280"/>
                    </a:lnTo>
                    <a:lnTo>
                      <a:pt x="600" y="5222"/>
                    </a:lnTo>
                    <a:lnTo>
                      <a:pt x="556" y="5137"/>
                    </a:lnTo>
                    <a:lnTo>
                      <a:pt x="552" y="5075"/>
                    </a:lnTo>
                    <a:lnTo>
                      <a:pt x="563" y="5025"/>
                    </a:lnTo>
                    <a:lnTo>
                      <a:pt x="593" y="4958"/>
                    </a:lnTo>
                    <a:lnTo>
                      <a:pt x="623" y="4910"/>
                    </a:lnTo>
                    <a:lnTo>
                      <a:pt x="668" y="4807"/>
                    </a:lnTo>
                    <a:lnTo>
                      <a:pt x="678" y="4718"/>
                    </a:lnTo>
                    <a:lnTo>
                      <a:pt x="683" y="4637"/>
                    </a:lnTo>
                    <a:lnTo>
                      <a:pt x="656" y="4558"/>
                    </a:lnTo>
                    <a:lnTo>
                      <a:pt x="606" y="4506"/>
                    </a:lnTo>
                    <a:lnTo>
                      <a:pt x="533" y="4455"/>
                    </a:lnTo>
                    <a:lnTo>
                      <a:pt x="448" y="4433"/>
                    </a:lnTo>
                    <a:lnTo>
                      <a:pt x="371" y="4423"/>
                    </a:lnTo>
                    <a:lnTo>
                      <a:pt x="301" y="4396"/>
                    </a:lnTo>
                    <a:lnTo>
                      <a:pt x="0" y="4058"/>
                    </a:lnTo>
                    <a:lnTo>
                      <a:pt x="108" y="4010"/>
                    </a:lnTo>
                    <a:lnTo>
                      <a:pt x="158" y="3973"/>
                    </a:lnTo>
                    <a:lnTo>
                      <a:pt x="228" y="3937"/>
                    </a:lnTo>
                    <a:lnTo>
                      <a:pt x="293" y="3890"/>
                    </a:lnTo>
                    <a:lnTo>
                      <a:pt x="340" y="3848"/>
                    </a:lnTo>
                    <a:lnTo>
                      <a:pt x="411" y="3778"/>
                    </a:lnTo>
                    <a:lnTo>
                      <a:pt x="608" y="3498"/>
                    </a:lnTo>
                    <a:lnTo>
                      <a:pt x="656" y="3425"/>
                    </a:lnTo>
                    <a:lnTo>
                      <a:pt x="698" y="3340"/>
                    </a:lnTo>
                    <a:lnTo>
                      <a:pt x="730" y="3265"/>
                    </a:lnTo>
                    <a:lnTo>
                      <a:pt x="758" y="3170"/>
                    </a:lnTo>
                    <a:lnTo>
                      <a:pt x="768" y="3087"/>
                    </a:lnTo>
                    <a:lnTo>
                      <a:pt x="768" y="3000"/>
                    </a:lnTo>
                    <a:lnTo>
                      <a:pt x="778" y="2910"/>
                    </a:lnTo>
                    <a:lnTo>
                      <a:pt x="793" y="2778"/>
                    </a:lnTo>
                    <a:lnTo>
                      <a:pt x="816" y="2682"/>
                    </a:lnTo>
                    <a:lnTo>
                      <a:pt x="1068" y="1848"/>
                    </a:lnTo>
                    <a:lnTo>
                      <a:pt x="1113" y="1690"/>
                    </a:lnTo>
                    <a:lnTo>
                      <a:pt x="1158" y="1597"/>
                    </a:lnTo>
                    <a:lnTo>
                      <a:pt x="1210" y="1489"/>
                    </a:lnTo>
                    <a:lnTo>
                      <a:pt x="1256" y="1448"/>
                    </a:lnTo>
                    <a:lnTo>
                      <a:pt x="1320" y="1400"/>
                    </a:lnTo>
                    <a:lnTo>
                      <a:pt x="1430" y="1330"/>
                    </a:lnTo>
                    <a:lnTo>
                      <a:pt x="1841" y="975"/>
                    </a:lnTo>
                    <a:lnTo>
                      <a:pt x="1971" y="865"/>
                    </a:lnTo>
                    <a:lnTo>
                      <a:pt x="2048" y="805"/>
                    </a:lnTo>
                    <a:lnTo>
                      <a:pt x="2136" y="750"/>
                    </a:lnTo>
                    <a:lnTo>
                      <a:pt x="2204" y="723"/>
                    </a:lnTo>
                    <a:lnTo>
                      <a:pt x="2254" y="695"/>
                    </a:lnTo>
                    <a:lnTo>
                      <a:pt x="2831" y="522"/>
                    </a:lnTo>
                    <a:lnTo>
                      <a:pt x="2893" y="508"/>
                    </a:lnTo>
                    <a:lnTo>
                      <a:pt x="2934" y="497"/>
                    </a:lnTo>
                    <a:lnTo>
                      <a:pt x="3006" y="455"/>
                    </a:lnTo>
                    <a:lnTo>
                      <a:pt x="3066" y="415"/>
                    </a:lnTo>
                    <a:lnTo>
                      <a:pt x="3103" y="393"/>
                    </a:lnTo>
                    <a:lnTo>
                      <a:pt x="3462" y="80"/>
                    </a:lnTo>
                    <a:lnTo>
                      <a:pt x="3509" y="49"/>
                    </a:lnTo>
                    <a:lnTo>
                      <a:pt x="3531" y="12"/>
                    </a:lnTo>
                    <a:lnTo>
                      <a:pt x="3536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02" name="Freeform 72"/>
              <p:cNvSpPr>
                <a:spLocks/>
              </p:cNvSpPr>
              <p:nvPr/>
            </p:nvSpPr>
            <p:spPr bwMode="auto">
              <a:xfrm>
                <a:off x="2117" y="428"/>
                <a:ext cx="889" cy="456"/>
              </a:xfrm>
              <a:custGeom>
                <a:avLst/>
                <a:gdLst>
                  <a:gd name="T0" fmla="*/ 275 w 4446"/>
                  <a:gd name="T1" fmla="*/ 1383 h 2282"/>
                  <a:gd name="T2" fmla="*/ 1211 w 4446"/>
                  <a:gd name="T3" fmla="*/ 0 h 2282"/>
                  <a:gd name="T4" fmla="*/ 1733 w 4446"/>
                  <a:gd name="T5" fmla="*/ 198 h 2282"/>
                  <a:gd name="T6" fmla="*/ 2113 w 4446"/>
                  <a:gd name="T7" fmla="*/ 327 h 2282"/>
                  <a:gd name="T8" fmla="*/ 2265 w 4446"/>
                  <a:gd name="T9" fmla="*/ 387 h 2282"/>
                  <a:gd name="T10" fmla="*/ 2446 w 4446"/>
                  <a:gd name="T11" fmla="*/ 462 h 2282"/>
                  <a:gd name="T12" fmla="*/ 2773 w 4446"/>
                  <a:gd name="T13" fmla="*/ 645 h 2282"/>
                  <a:gd name="T14" fmla="*/ 3060 w 4446"/>
                  <a:gd name="T15" fmla="*/ 808 h 2282"/>
                  <a:gd name="T16" fmla="*/ 3245 w 4446"/>
                  <a:gd name="T17" fmla="*/ 908 h 2282"/>
                  <a:gd name="T18" fmla="*/ 3384 w 4446"/>
                  <a:gd name="T19" fmla="*/ 962 h 2282"/>
                  <a:gd name="T20" fmla="*/ 3500 w 4446"/>
                  <a:gd name="T21" fmla="*/ 1040 h 2282"/>
                  <a:gd name="T22" fmla="*/ 3608 w 4446"/>
                  <a:gd name="T23" fmla="*/ 1128 h 2282"/>
                  <a:gd name="T24" fmla="*/ 3728 w 4446"/>
                  <a:gd name="T25" fmla="*/ 1228 h 2282"/>
                  <a:gd name="T26" fmla="*/ 3824 w 4446"/>
                  <a:gd name="T27" fmla="*/ 1313 h 2282"/>
                  <a:gd name="T28" fmla="*/ 4446 w 4446"/>
                  <a:gd name="T29" fmla="*/ 1858 h 2282"/>
                  <a:gd name="T30" fmla="*/ 3561 w 4446"/>
                  <a:gd name="T31" fmla="*/ 1730 h 2282"/>
                  <a:gd name="T32" fmla="*/ 3488 w 4446"/>
                  <a:gd name="T33" fmla="*/ 1728 h 2282"/>
                  <a:gd name="T34" fmla="*/ 3396 w 4446"/>
                  <a:gd name="T35" fmla="*/ 1728 h 2282"/>
                  <a:gd name="T36" fmla="*/ 3316 w 4446"/>
                  <a:gd name="T37" fmla="*/ 1742 h 2282"/>
                  <a:gd name="T38" fmla="*/ 3206 w 4446"/>
                  <a:gd name="T39" fmla="*/ 1780 h 2282"/>
                  <a:gd name="T40" fmla="*/ 3143 w 4446"/>
                  <a:gd name="T41" fmla="*/ 1813 h 2282"/>
                  <a:gd name="T42" fmla="*/ 3085 w 4446"/>
                  <a:gd name="T43" fmla="*/ 1863 h 2282"/>
                  <a:gd name="T44" fmla="*/ 2628 w 4446"/>
                  <a:gd name="T45" fmla="*/ 2282 h 2282"/>
                  <a:gd name="T46" fmla="*/ 2551 w 4446"/>
                  <a:gd name="T47" fmla="*/ 1736 h 2282"/>
                  <a:gd name="T48" fmla="*/ 1118 w 4446"/>
                  <a:gd name="T49" fmla="*/ 2132 h 2282"/>
                  <a:gd name="T50" fmla="*/ 1033 w 4446"/>
                  <a:gd name="T51" fmla="*/ 1890 h 2282"/>
                  <a:gd name="T52" fmla="*/ 513 w 4446"/>
                  <a:gd name="T53" fmla="*/ 2027 h 2282"/>
                  <a:gd name="T54" fmla="*/ 38 w 4446"/>
                  <a:gd name="T55" fmla="*/ 2143 h 2282"/>
                  <a:gd name="T56" fmla="*/ 38 w 4446"/>
                  <a:gd name="T57" fmla="*/ 2100 h 2282"/>
                  <a:gd name="T58" fmla="*/ 28 w 4446"/>
                  <a:gd name="T59" fmla="*/ 1920 h 2282"/>
                  <a:gd name="T60" fmla="*/ 15 w 4446"/>
                  <a:gd name="T61" fmla="*/ 1865 h 2282"/>
                  <a:gd name="T62" fmla="*/ 0 w 4446"/>
                  <a:gd name="T63" fmla="*/ 1833 h 2282"/>
                  <a:gd name="T64" fmla="*/ 3 w 4446"/>
                  <a:gd name="T65" fmla="*/ 1798 h 2282"/>
                  <a:gd name="T66" fmla="*/ 13 w 4446"/>
                  <a:gd name="T67" fmla="*/ 1770 h 2282"/>
                  <a:gd name="T68" fmla="*/ 275 w 4446"/>
                  <a:gd name="T69" fmla="*/ 1383 h 2282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4446"/>
                  <a:gd name="T106" fmla="*/ 0 h 2282"/>
                  <a:gd name="T107" fmla="*/ 4446 w 4446"/>
                  <a:gd name="T108" fmla="*/ 2282 h 2282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4446" h="2282">
                    <a:moveTo>
                      <a:pt x="275" y="1383"/>
                    </a:moveTo>
                    <a:lnTo>
                      <a:pt x="1211" y="0"/>
                    </a:lnTo>
                    <a:lnTo>
                      <a:pt x="1733" y="198"/>
                    </a:lnTo>
                    <a:lnTo>
                      <a:pt x="2113" y="327"/>
                    </a:lnTo>
                    <a:lnTo>
                      <a:pt x="2265" y="387"/>
                    </a:lnTo>
                    <a:lnTo>
                      <a:pt x="2446" y="462"/>
                    </a:lnTo>
                    <a:lnTo>
                      <a:pt x="2773" y="645"/>
                    </a:lnTo>
                    <a:lnTo>
                      <a:pt x="3060" y="808"/>
                    </a:lnTo>
                    <a:lnTo>
                      <a:pt x="3245" y="908"/>
                    </a:lnTo>
                    <a:lnTo>
                      <a:pt x="3384" y="962"/>
                    </a:lnTo>
                    <a:lnTo>
                      <a:pt x="3500" y="1040"/>
                    </a:lnTo>
                    <a:lnTo>
                      <a:pt x="3608" y="1128"/>
                    </a:lnTo>
                    <a:lnTo>
                      <a:pt x="3728" y="1228"/>
                    </a:lnTo>
                    <a:lnTo>
                      <a:pt x="3824" y="1313"/>
                    </a:lnTo>
                    <a:lnTo>
                      <a:pt x="4446" y="1858"/>
                    </a:lnTo>
                    <a:lnTo>
                      <a:pt x="3561" y="1730"/>
                    </a:lnTo>
                    <a:lnTo>
                      <a:pt x="3488" y="1728"/>
                    </a:lnTo>
                    <a:lnTo>
                      <a:pt x="3396" y="1728"/>
                    </a:lnTo>
                    <a:lnTo>
                      <a:pt x="3316" y="1742"/>
                    </a:lnTo>
                    <a:lnTo>
                      <a:pt x="3206" y="1780"/>
                    </a:lnTo>
                    <a:lnTo>
                      <a:pt x="3143" y="1813"/>
                    </a:lnTo>
                    <a:lnTo>
                      <a:pt x="3085" y="1863"/>
                    </a:lnTo>
                    <a:lnTo>
                      <a:pt x="2628" y="2282"/>
                    </a:lnTo>
                    <a:lnTo>
                      <a:pt x="2551" y="1736"/>
                    </a:lnTo>
                    <a:lnTo>
                      <a:pt x="1118" y="2132"/>
                    </a:lnTo>
                    <a:lnTo>
                      <a:pt x="1033" y="1890"/>
                    </a:lnTo>
                    <a:lnTo>
                      <a:pt x="513" y="2027"/>
                    </a:lnTo>
                    <a:lnTo>
                      <a:pt x="38" y="2143"/>
                    </a:lnTo>
                    <a:lnTo>
                      <a:pt x="38" y="2100"/>
                    </a:lnTo>
                    <a:lnTo>
                      <a:pt x="28" y="1920"/>
                    </a:lnTo>
                    <a:lnTo>
                      <a:pt x="15" y="1865"/>
                    </a:lnTo>
                    <a:lnTo>
                      <a:pt x="0" y="1833"/>
                    </a:lnTo>
                    <a:lnTo>
                      <a:pt x="3" y="1798"/>
                    </a:lnTo>
                    <a:lnTo>
                      <a:pt x="13" y="1770"/>
                    </a:lnTo>
                    <a:lnTo>
                      <a:pt x="275" y="1383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03" name="Freeform 73"/>
              <p:cNvSpPr>
                <a:spLocks/>
              </p:cNvSpPr>
              <p:nvPr/>
            </p:nvSpPr>
            <p:spPr bwMode="auto">
              <a:xfrm>
                <a:off x="2307" y="775"/>
                <a:ext cx="347" cy="370"/>
              </a:xfrm>
              <a:custGeom>
                <a:avLst/>
                <a:gdLst>
                  <a:gd name="T0" fmla="*/ 168 w 1736"/>
                  <a:gd name="T1" fmla="*/ 396 h 1851"/>
                  <a:gd name="T2" fmla="*/ 1601 w 1736"/>
                  <a:gd name="T3" fmla="*/ 0 h 1851"/>
                  <a:gd name="T4" fmla="*/ 1678 w 1736"/>
                  <a:gd name="T5" fmla="*/ 546 h 1851"/>
                  <a:gd name="T6" fmla="*/ 1736 w 1736"/>
                  <a:gd name="T7" fmla="*/ 1037 h 1851"/>
                  <a:gd name="T8" fmla="*/ 1589 w 1736"/>
                  <a:gd name="T9" fmla="*/ 1062 h 1851"/>
                  <a:gd name="T10" fmla="*/ 1403 w 1736"/>
                  <a:gd name="T11" fmla="*/ 1137 h 1851"/>
                  <a:gd name="T12" fmla="*/ 1268 w 1736"/>
                  <a:gd name="T13" fmla="*/ 1206 h 1851"/>
                  <a:gd name="T14" fmla="*/ 1116 w 1736"/>
                  <a:gd name="T15" fmla="*/ 1286 h 1851"/>
                  <a:gd name="T16" fmla="*/ 165 w 1736"/>
                  <a:gd name="T17" fmla="*/ 1851 h 1851"/>
                  <a:gd name="T18" fmla="*/ 0 w 1736"/>
                  <a:gd name="T19" fmla="*/ 1359 h 1851"/>
                  <a:gd name="T20" fmla="*/ 8 w 1736"/>
                  <a:gd name="T21" fmla="*/ 1297 h 1851"/>
                  <a:gd name="T22" fmla="*/ 51 w 1736"/>
                  <a:gd name="T23" fmla="*/ 1184 h 1851"/>
                  <a:gd name="T24" fmla="*/ 110 w 1736"/>
                  <a:gd name="T25" fmla="*/ 1056 h 1851"/>
                  <a:gd name="T26" fmla="*/ 143 w 1736"/>
                  <a:gd name="T27" fmla="*/ 934 h 1851"/>
                  <a:gd name="T28" fmla="*/ 176 w 1736"/>
                  <a:gd name="T29" fmla="*/ 726 h 1851"/>
                  <a:gd name="T30" fmla="*/ 180 w 1736"/>
                  <a:gd name="T31" fmla="*/ 641 h 1851"/>
                  <a:gd name="T32" fmla="*/ 186 w 1736"/>
                  <a:gd name="T33" fmla="*/ 559 h 1851"/>
                  <a:gd name="T34" fmla="*/ 190 w 1736"/>
                  <a:gd name="T35" fmla="*/ 489 h 1851"/>
                  <a:gd name="T36" fmla="*/ 170 w 1736"/>
                  <a:gd name="T37" fmla="*/ 407 h 1851"/>
                  <a:gd name="T38" fmla="*/ 168 w 1736"/>
                  <a:gd name="T39" fmla="*/ 396 h 1851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736"/>
                  <a:gd name="T61" fmla="*/ 0 h 1851"/>
                  <a:gd name="T62" fmla="*/ 1736 w 1736"/>
                  <a:gd name="T63" fmla="*/ 1851 h 1851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736" h="1851">
                    <a:moveTo>
                      <a:pt x="168" y="396"/>
                    </a:moveTo>
                    <a:lnTo>
                      <a:pt x="1601" y="0"/>
                    </a:lnTo>
                    <a:lnTo>
                      <a:pt x="1678" y="546"/>
                    </a:lnTo>
                    <a:lnTo>
                      <a:pt x="1736" y="1037"/>
                    </a:lnTo>
                    <a:lnTo>
                      <a:pt x="1589" y="1062"/>
                    </a:lnTo>
                    <a:lnTo>
                      <a:pt x="1403" y="1137"/>
                    </a:lnTo>
                    <a:lnTo>
                      <a:pt x="1268" y="1206"/>
                    </a:lnTo>
                    <a:lnTo>
                      <a:pt x="1116" y="1286"/>
                    </a:lnTo>
                    <a:lnTo>
                      <a:pt x="165" y="1851"/>
                    </a:lnTo>
                    <a:lnTo>
                      <a:pt x="0" y="1359"/>
                    </a:lnTo>
                    <a:lnTo>
                      <a:pt x="8" y="1297"/>
                    </a:lnTo>
                    <a:lnTo>
                      <a:pt x="51" y="1184"/>
                    </a:lnTo>
                    <a:lnTo>
                      <a:pt x="110" y="1056"/>
                    </a:lnTo>
                    <a:lnTo>
                      <a:pt x="143" y="934"/>
                    </a:lnTo>
                    <a:lnTo>
                      <a:pt x="176" y="726"/>
                    </a:lnTo>
                    <a:lnTo>
                      <a:pt x="180" y="641"/>
                    </a:lnTo>
                    <a:lnTo>
                      <a:pt x="186" y="559"/>
                    </a:lnTo>
                    <a:lnTo>
                      <a:pt x="190" y="489"/>
                    </a:lnTo>
                    <a:lnTo>
                      <a:pt x="170" y="407"/>
                    </a:lnTo>
                    <a:lnTo>
                      <a:pt x="168" y="396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04" name="Freeform 74"/>
              <p:cNvSpPr>
                <a:spLocks/>
              </p:cNvSpPr>
              <p:nvPr/>
            </p:nvSpPr>
            <p:spPr bwMode="auto">
              <a:xfrm>
                <a:off x="2566" y="981"/>
                <a:ext cx="436" cy="474"/>
              </a:xfrm>
              <a:custGeom>
                <a:avLst/>
                <a:gdLst>
                  <a:gd name="T0" fmla="*/ 107 w 2182"/>
                  <a:gd name="T1" fmla="*/ 110 h 2370"/>
                  <a:gd name="T2" fmla="*/ 293 w 2182"/>
                  <a:gd name="T3" fmla="*/ 35 h 2370"/>
                  <a:gd name="T4" fmla="*/ 440 w 2182"/>
                  <a:gd name="T5" fmla="*/ 10 h 2370"/>
                  <a:gd name="T6" fmla="*/ 507 w 2182"/>
                  <a:gd name="T7" fmla="*/ 0 h 2370"/>
                  <a:gd name="T8" fmla="*/ 682 w 2182"/>
                  <a:gd name="T9" fmla="*/ 0 h 2370"/>
                  <a:gd name="T10" fmla="*/ 839 w 2182"/>
                  <a:gd name="T11" fmla="*/ 25 h 2370"/>
                  <a:gd name="T12" fmla="*/ 990 w 2182"/>
                  <a:gd name="T13" fmla="*/ 57 h 2370"/>
                  <a:gd name="T14" fmla="*/ 1138 w 2182"/>
                  <a:gd name="T15" fmla="*/ 132 h 2370"/>
                  <a:gd name="T16" fmla="*/ 1233 w 2182"/>
                  <a:gd name="T17" fmla="*/ 182 h 2370"/>
                  <a:gd name="T18" fmla="*/ 1347 w 2182"/>
                  <a:gd name="T19" fmla="*/ 267 h 2370"/>
                  <a:gd name="T20" fmla="*/ 1422 w 2182"/>
                  <a:gd name="T21" fmla="*/ 328 h 2370"/>
                  <a:gd name="T22" fmla="*/ 1688 w 2182"/>
                  <a:gd name="T23" fmla="*/ 585 h 2370"/>
                  <a:gd name="T24" fmla="*/ 1795 w 2182"/>
                  <a:gd name="T25" fmla="*/ 679 h 2370"/>
                  <a:gd name="T26" fmla="*/ 1950 w 2182"/>
                  <a:gd name="T27" fmla="*/ 764 h 2370"/>
                  <a:gd name="T28" fmla="*/ 2130 w 2182"/>
                  <a:gd name="T29" fmla="*/ 845 h 2370"/>
                  <a:gd name="T30" fmla="*/ 2182 w 2182"/>
                  <a:gd name="T31" fmla="*/ 857 h 2370"/>
                  <a:gd name="T32" fmla="*/ 2113 w 2182"/>
                  <a:gd name="T33" fmla="*/ 1230 h 2370"/>
                  <a:gd name="T34" fmla="*/ 1953 w 2182"/>
                  <a:gd name="T35" fmla="*/ 1322 h 2370"/>
                  <a:gd name="T36" fmla="*/ 1493 w 2182"/>
                  <a:gd name="T37" fmla="*/ 1625 h 2370"/>
                  <a:gd name="T38" fmla="*/ 434 w 2182"/>
                  <a:gd name="T39" fmla="*/ 2320 h 2370"/>
                  <a:gd name="T40" fmla="*/ 422 w 2182"/>
                  <a:gd name="T41" fmla="*/ 2326 h 2370"/>
                  <a:gd name="T42" fmla="*/ 349 w 2182"/>
                  <a:gd name="T43" fmla="*/ 2370 h 2370"/>
                  <a:gd name="T44" fmla="*/ 202 w 2182"/>
                  <a:gd name="T45" fmla="*/ 2131 h 2370"/>
                  <a:gd name="T46" fmla="*/ 162 w 2182"/>
                  <a:gd name="T47" fmla="*/ 2082 h 2370"/>
                  <a:gd name="T48" fmla="*/ 160 w 2182"/>
                  <a:gd name="T49" fmla="*/ 2077 h 2370"/>
                  <a:gd name="T50" fmla="*/ 112 w 2182"/>
                  <a:gd name="T51" fmla="*/ 2027 h 2370"/>
                  <a:gd name="T52" fmla="*/ 0 w 2182"/>
                  <a:gd name="T53" fmla="*/ 1936 h 2370"/>
                  <a:gd name="T54" fmla="*/ 185 w 2182"/>
                  <a:gd name="T55" fmla="*/ 1677 h 2370"/>
                  <a:gd name="T56" fmla="*/ 210 w 2182"/>
                  <a:gd name="T57" fmla="*/ 1622 h 2370"/>
                  <a:gd name="T58" fmla="*/ 229 w 2182"/>
                  <a:gd name="T59" fmla="*/ 1562 h 2370"/>
                  <a:gd name="T60" fmla="*/ 229 w 2182"/>
                  <a:gd name="T61" fmla="*/ 1519 h 2370"/>
                  <a:gd name="T62" fmla="*/ 237 w 2182"/>
                  <a:gd name="T63" fmla="*/ 1459 h 2370"/>
                  <a:gd name="T64" fmla="*/ 220 w 2182"/>
                  <a:gd name="T65" fmla="*/ 1305 h 2370"/>
                  <a:gd name="T66" fmla="*/ 107 w 2182"/>
                  <a:gd name="T67" fmla="*/ 110 h 2370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182"/>
                  <a:gd name="T103" fmla="*/ 0 h 2370"/>
                  <a:gd name="T104" fmla="*/ 2182 w 2182"/>
                  <a:gd name="T105" fmla="*/ 2370 h 2370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182" h="2370">
                    <a:moveTo>
                      <a:pt x="107" y="110"/>
                    </a:moveTo>
                    <a:lnTo>
                      <a:pt x="293" y="35"/>
                    </a:lnTo>
                    <a:lnTo>
                      <a:pt x="440" y="10"/>
                    </a:lnTo>
                    <a:lnTo>
                      <a:pt x="507" y="0"/>
                    </a:lnTo>
                    <a:lnTo>
                      <a:pt x="682" y="0"/>
                    </a:lnTo>
                    <a:lnTo>
                      <a:pt x="839" y="25"/>
                    </a:lnTo>
                    <a:lnTo>
                      <a:pt x="990" y="57"/>
                    </a:lnTo>
                    <a:lnTo>
                      <a:pt x="1138" y="132"/>
                    </a:lnTo>
                    <a:lnTo>
                      <a:pt x="1233" y="182"/>
                    </a:lnTo>
                    <a:lnTo>
                      <a:pt x="1347" y="267"/>
                    </a:lnTo>
                    <a:lnTo>
                      <a:pt x="1422" y="328"/>
                    </a:lnTo>
                    <a:lnTo>
                      <a:pt x="1688" y="585"/>
                    </a:lnTo>
                    <a:lnTo>
                      <a:pt x="1795" y="679"/>
                    </a:lnTo>
                    <a:lnTo>
                      <a:pt x="1950" y="764"/>
                    </a:lnTo>
                    <a:lnTo>
                      <a:pt x="2130" y="845"/>
                    </a:lnTo>
                    <a:lnTo>
                      <a:pt x="2182" y="857"/>
                    </a:lnTo>
                    <a:lnTo>
                      <a:pt x="2113" y="1230"/>
                    </a:lnTo>
                    <a:lnTo>
                      <a:pt x="1953" y="1322"/>
                    </a:lnTo>
                    <a:lnTo>
                      <a:pt x="1493" y="1625"/>
                    </a:lnTo>
                    <a:lnTo>
                      <a:pt x="434" y="2320"/>
                    </a:lnTo>
                    <a:lnTo>
                      <a:pt x="422" y="2326"/>
                    </a:lnTo>
                    <a:lnTo>
                      <a:pt x="349" y="2370"/>
                    </a:lnTo>
                    <a:lnTo>
                      <a:pt x="202" y="2131"/>
                    </a:lnTo>
                    <a:lnTo>
                      <a:pt x="162" y="2082"/>
                    </a:lnTo>
                    <a:lnTo>
                      <a:pt x="160" y="2077"/>
                    </a:lnTo>
                    <a:lnTo>
                      <a:pt x="112" y="2027"/>
                    </a:lnTo>
                    <a:lnTo>
                      <a:pt x="0" y="1936"/>
                    </a:lnTo>
                    <a:lnTo>
                      <a:pt x="185" y="1677"/>
                    </a:lnTo>
                    <a:lnTo>
                      <a:pt x="210" y="1622"/>
                    </a:lnTo>
                    <a:lnTo>
                      <a:pt x="229" y="1562"/>
                    </a:lnTo>
                    <a:lnTo>
                      <a:pt x="229" y="1519"/>
                    </a:lnTo>
                    <a:lnTo>
                      <a:pt x="237" y="1459"/>
                    </a:lnTo>
                    <a:lnTo>
                      <a:pt x="220" y="1305"/>
                    </a:lnTo>
                    <a:lnTo>
                      <a:pt x="107" y="11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05" name="Freeform 75"/>
              <p:cNvSpPr>
                <a:spLocks/>
              </p:cNvSpPr>
              <p:nvPr/>
            </p:nvSpPr>
            <p:spPr bwMode="auto">
              <a:xfrm>
                <a:off x="2340" y="1003"/>
                <a:ext cx="296" cy="511"/>
              </a:xfrm>
              <a:custGeom>
                <a:avLst/>
                <a:gdLst>
                  <a:gd name="T0" fmla="*/ 0 w 1480"/>
                  <a:gd name="T1" fmla="*/ 714 h 2557"/>
                  <a:gd name="T2" fmla="*/ 951 w 1480"/>
                  <a:gd name="T3" fmla="*/ 149 h 2557"/>
                  <a:gd name="T4" fmla="*/ 1103 w 1480"/>
                  <a:gd name="T5" fmla="*/ 69 h 2557"/>
                  <a:gd name="T6" fmla="*/ 1238 w 1480"/>
                  <a:gd name="T7" fmla="*/ 0 h 2557"/>
                  <a:gd name="T8" fmla="*/ 1351 w 1480"/>
                  <a:gd name="T9" fmla="*/ 1195 h 2557"/>
                  <a:gd name="T10" fmla="*/ 1368 w 1480"/>
                  <a:gd name="T11" fmla="*/ 1349 h 2557"/>
                  <a:gd name="T12" fmla="*/ 1360 w 1480"/>
                  <a:gd name="T13" fmla="*/ 1409 h 2557"/>
                  <a:gd name="T14" fmla="*/ 1360 w 1480"/>
                  <a:gd name="T15" fmla="*/ 1452 h 2557"/>
                  <a:gd name="T16" fmla="*/ 1341 w 1480"/>
                  <a:gd name="T17" fmla="*/ 1512 h 2557"/>
                  <a:gd name="T18" fmla="*/ 1316 w 1480"/>
                  <a:gd name="T19" fmla="*/ 1567 h 2557"/>
                  <a:gd name="T20" fmla="*/ 1131 w 1480"/>
                  <a:gd name="T21" fmla="*/ 1826 h 2557"/>
                  <a:gd name="T22" fmla="*/ 1243 w 1480"/>
                  <a:gd name="T23" fmla="*/ 1917 h 2557"/>
                  <a:gd name="T24" fmla="*/ 1291 w 1480"/>
                  <a:gd name="T25" fmla="*/ 1967 h 2557"/>
                  <a:gd name="T26" fmla="*/ 1293 w 1480"/>
                  <a:gd name="T27" fmla="*/ 1972 h 2557"/>
                  <a:gd name="T28" fmla="*/ 1333 w 1480"/>
                  <a:gd name="T29" fmla="*/ 2021 h 2557"/>
                  <a:gd name="T30" fmla="*/ 1480 w 1480"/>
                  <a:gd name="T31" fmla="*/ 2260 h 2557"/>
                  <a:gd name="T32" fmla="*/ 1003 w 1480"/>
                  <a:gd name="T33" fmla="*/ 2557 h 2557"/>
                  <a:gd name="T34" fmla="*/ 677 w 1480"/>
                  <a:gd name="T35" fmla="*/ 2212 h 2557"/>
                  <a:gd name="T36" fmla="*/ 258 w 1480"/>
                  <a:gd name="T37" fmla="*/ 1589 h 2557"/>
                  <a:gd name="T38" fmla="*/ 235 w 1480"/>
                  <a:gd name="T39" fmla="*/ 1425 h 2557"/>
                  <a:gd name="T40" fmla="*/ 85 w 1480"/>
                  <a:gd name="T41" fmla="*/ 969 h 2557"/>
                  <a:gd name="T42" fmla="*/ 42 w 1480"/>
                  <a:gd name="T43" fmla="*/ 837 h 2557"/>
                  <a:gd name="T44" fmla="*/ 0 w 1480"/>
                  <a:gd name="T45" fmla="*/ 714 h 2557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480"/>
                  <a:gd name="T70" fmla="*/ 0 h 2557"/>
                  <a:gd name="T71" fmla="*/ 1480 w 1480"/>
                  <a:gd name="T72" fmla="*/ 2557 h 2557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480" h="2557">
                    <a:moveTo>
                      <a:pt x="0" y="714"/>
                    </a:moveTo>
                    <a:lnTo>
                      <a:pt x="951" y="149"/>
                    </a:lnTo>
                    <a:lnTo>
                      <a:pt x="1103" y="69"/>
                    </a:lnTo>
                    <a:lnTo>
                      <a:pt x="1238" y="0"/>
                    </a:lnTo>
                    <a:lnTo>
                      <a:pt x="1351" y="1195"/>
                    </a:lnTo>
                    <a:lnTo>
                      <a:pt x="1368" y="1349"/>
                    </a:lnTo>
                    <a:lnTo>
                      <a:pt x="1360" y="1409"/>
                    </a:lnTo>
                    <a:lnTo>
                      <a:pt x="1360" y="1452"/>
                    </a:lnTo>
                    <a:lnTo>
                      <a:pt x="1341" y="1512"/>
                    </a:lnTo>
                    <a:lnTo>
                      <a:pt x="1316" y="1567"/>
                    </a:lnTo>
                    <a:lnTo>
                      <a:pt x="1131" y="1826"/>
                    </a:lnTo>
                    <a:lnTo>
                      <a:pt x="1243" y="1917"/>
                    </a:lnTo>
                    <a:lnTo>
                      <a:pt x="1291" y="1967"/>
                    </a:lnTo>
                    <a:lnTo>
                      <a:pt x="1293" y="1972"/>
                    </a:lnTo>
                    <a:lnTo>
                      <a:pt x="1333" y="2021"/>
                    </a:lnTo>
                    <a:lnTo>
                      <a:pt x="1480" y="2260"/>
                    </a:lnTo>
                    <a:lnTo>
                      <a:pt x="1003" y="2557"/>
                    </a:lnTo>
                    <a:lnTo>
                      <a:pt x="677" y="2212"/>
                    </a:lnTo>
                    <a:lnTo>
                      <a:pt x="258" y="1589"/>
                    </a:lnTo>
                    <a:lnTo>
                      <a:pt x="235" y="1425"/>
                    </a:lnTo>
                    <a:lnTo>
                      <a:pt x="85" y="969"/>
                    </a:lnTo>
                    <a:lnTo>
                      <a:pt x="42" y="837"/>
                    </a:lnTo>
                    <a:lnTo>
                      <a:pt x="0" y="714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06" name="Freeform 76"/>
              <p:cNvSpPr>
                <a:spLocks/>
              </p:cNvSpPr>
              <p:nvPr/>
            </p:nvSpPr>
            <p:spPr bwMode="auto">
              <a:xfrm>
                <a:off x="2139" y="2418"/>
                <a:ext cx="328" cy="355"/>
              </a:xfrm>
              <a:custGeom>
                <a:avLst/>
                <a:gdLst>
                  <a:gd name="T0" fmla="*/ 1130 w 1643"/>
                  <a:gd name="T1" fmla="*/ 0 h 1773"/>
                  <a:gd name="T2" fmla="*/ 1643 w 1643"/>
                  <a:gd name="T3" fmla="*/ 938 h 1773"/>
                  <a:gd name="T4" fmla="*/ 1423 w 1643"/>
                  <a:gd name="T5" fmla="*/ 1190 h 1773"/>
                  <a:gd name="T6" fmla="*/ 1010 w 1643"/>
                  <a:gd name="T7" fmla="*/ 1390 h 1773"/>
                  <a:gd name="T8" fmla="*/ 1010 w 1643"/>
                  <a:gd name="T9" fmla="*/ 1393 h 1773"/>
                  <a:gd name="T10" fmla="*/ 1008 w 1643"/>
                  <a:gd name="T11" fmla="*/ 1393 h 1773"/>
                  <a:gd name="T12" fmla="*/ 213 w 1643"/>
                  <a:gd name="T13" fmla="*/ 1773 h 1773"/>
                  <a:gd name="T14" fmla="*/ 0 w 1643"/>
                  <a:gd name="T15" fmla="*/ 1432 h 1773"/>
                  <a:gd name="T16" fmla="*/ 38 w 1643"/>
                  <a:gd name="T17" fmla="*/ 1380 h 1773"/>
                  <a:gd name="T18" fmla="*/ 1130 w 1643"/>
                  <a:gd name="T19" fmla="*/ 0 h 1773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643"/>
                  <a:gd name="T31" fmla="*/ 0 h 1773"/>
                  <a:gd name="T32" fmla="*/ 1643 w 1643"/>
                  <a:gd name="T33" fmla="*/ 1773 h 1773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643" h="1773">
                    <a:moveTo>
                      <a:pt x="1130" y="0"/>
                    </a:moveTo>
                    <a:lnTo>
                      <a:pt x="1643" y="938"/>
                    </a:lnTo>
                    <a:lnTo>
                      <a:pt x="1423" y="1190"/>
                    </a:lnTo>
                    <a:lnTo>
                      <a:pt x="1010" y="1390"/>
                    </a:lnTo>
                    <a:lnTo>
                      <a:pt x="1010" y="1393"/>
                    </a:lnTo>
                    <a:lnTo>
                      <a:pt x="1008" y="1393"/>
                    </a:lnTo>
                    <a:lnTo>
                      <a:pt x="213" y="1773"/>
                    </a:lnTo>
                    <a:lnTo>
                      <a:pt x="0" y="1432"/>
                    </a:lnTo>
                    <a:lnTo>
                      <a:pt x="38" y="1380"/>
                    </a:lnTo>
                    <a:lnTo>
                      <a:pt x="113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07" name="Freeform 77"/>
              <p:cNvSpPr>
                <a:spLocks/>
              </p:cNvSpPr>
              <p:nvPr/>
            </p:nvSpPr>
            <p:spPr bwMode="auto">
              <a:xfrm>
                <a:off x="2404" y="1445"/>
                <a:ext cx="477" cy="334"/>
              </a:xfrm>
              <a:custGeom>
                <a:avLst/>
                <a:gdLst>
                  <a:gd name="T0" fmla="*/ 1158 w 2384"/>
                  <a:gd name="T1" fmla="*/ 50 h 1672"/>
                  <a:gd name="T2" fmla="*/ 1231 w 2384"/>
                  <a:gd name="T3" fmla="*/ 6 h 1672"/>
                  <a:gd name="T4" fmla="*/ 1243 w 2384"/>
                  <a:gd name="T5" fmla="*/ 0 h 1672"/>
                  <a:gd name="T6" fmla="*/ 2384 w 2384"/>
                  <a:gd name="T7" fmla="*/ 1224 h 1672"/>
                  <a:gd name="T8" fmla="*/ 1834 w 2384"/>
                  <a:gd name="T9" fmla="*/ 1357 h 1672"/>
                  <a:gd name="T10" fmla="*/ 1191 w 2384"/>
                  <a:gd name="T11" fmla="*/ 1515 h 1672"/>
                  <a:gd name="T12" fmla="*/ 541 w 2384"/>
                  <a:gd name="T13" fmla="*/ 1672 h 1672"/>
                  <a:gd name="T14" fmla="*/ 451 w 2384"/>
                  <a:gd name="T15" fmla="*/ 1512 h 1672"/>
                  <a:gd name="T16" fmla="*/ 382 w 2384"/>
                  <a:gd name="T17" fmla="*/ 1402 h 1672"/>
                  <a:gd name="T18" fmla="*/ 270 w 2384"/>
                  <a:gd name="T19" fmla="*/ 1270 h 1672"/>
                  <a:gd name="T20" fmla="*/ 195 w 2384"/>
                  <a:gd name="T21" fmla="*/ 1180 h 1672"/>
                  <a:gd name="T22" fmla="*/ 108 w 2384"/>
                  <a:gd name="T23" fmla="*/ 1089 h 1672"/>
                  <a:gd name="T24" fmla="*/ 0 w 2384"/>
                  <a:gd name="T25" fmla="*/ 977 h 1672"/>
                  <a:gd name="T26" fmla="*/ 4 w 2384"/>
                  <a:gd name="T27" fmla="*/ 975 h 1672"/>
                  <a:gd name="T28" fmla="*/ 679 w 2384"/>
                  <a:gd name="T29" fmla="*/ 347 h 1672"/>
                  <a:gd name="T30" fmla="*/ 681 w 2384"/>
                  <a:gd name="T31" fmla="*/ 347 h 1672"/>
                  <a:gd name="T32" fmla="*/ 1158 w 2384"/>
                  <a:gd name="T33" fmla="*/ 50 h 167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2384"/>
                  <a:gd name="T52" fmla="*/ 0 h 1672"/>
                  <a:gd name="T53" fmla="*/ 2384 w 2384"/>
                  <a:gd name="T54" fmla="*/ 1672 h 1672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2384" h="1672">
                    <a:moveTo>
                      <a:pt x="1158" y="50"/>
                    </a:moveTo>
                    <a:lnTo>
                      <a:pt x="1231" y="6"/>
                    </a:lnTo>
                    <a:lnTo>
                      <a:pt x="1243" y="0"/>
                    </a:lnTo>
                    <a:lnTo>
                      <a:pt x="2384" y="1224"/>
                    </a:lnTo>
                    <a:lnTo>
                      <a:pt x="1834" y="1357"/>
                    </a:lnTo>
                    <a:lnTo>
                      <a:pt x="1191" y="1515"/>
                    </a:lnTo>
                    <a:lnTo>
                      <a:pt x="541" y="1672"/>
                    </a:lnTo>
                    <a:lnTo>
                      <a:pt x="451" y="1512"/>
                    </a:lnTo>
                    <a:lnTo>
                      <a:pt x="382" y="1402"/>
                    </a:lnTo>
                    <a:lnTo>
                      <a:pt x="270" y="1270"/>
                    </a:lnTo>
                    <a:lnTo>
                      <a:pt x="195" y="1180"/>
                    </a:lnTo>
                    <a:lnTo>
                      <a:pt x="108" y="1089"/>
                    </a:lnTo>
                    <a:lnTo>
                      <a:pt x="0" y="977"/>
                    </a:lnTo>
                    <a:lnTo>
                      <a:pt x="4" y="975"/>
                    </a:lnTo>
                    <a:lnTo>
                      <a:pt x="679" y="347"/>
                    </a:lnTo>
                    <a:lnTo>
                      <a:pt x="681" y="347"/>
                    </a:lnTo>
                    <a:lnTo>
                      <a:pt x="1158" y="5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08" name="Freeform 78"/>
              <p:cNvSpPr>
                <a:spLocks/>
              </p:cNvSpPr>
              <p:nvPr/>
            </p:nvSpPr>
            <p:spPr bwMode="auto">
              <a:xfrm>
                <a:off x="2241" y="1748"/>
                <a:ext cx="413" cy="261"/>
              </a:xfrm>
              <a:custGeom>
                <a:avLst/>
                <a:gdLst>
                  <a:gd name="T0" fmla="*/ 1358 w 2066"/>
                  <a:gd name="T1" fmla="*/ 157 h 1309"/>
                  <a:gd name="T2" fmla="*/ 2008 w 2066"/>
                  <a:gd name="T3" fmla="*/ 0 h 1309"/>
                  <a:gd name="T4" fmla="*/ 2066 w 2066"/>
                  <a:gd name="T5" fmla="*/ 572 h 1309"/>
                  <a:gd name="T6" fmla="*/ 1548 w 2066"/>
                  <a:gd name="T7" fmla="*/ 639 h 1309"/>
                  <a:gd name="T8" fmla="*/ 533 w 2066"/>
                  <a:gd name="T9" fmla="*/ 1309 h 1309"/>
                  <a:gd name="T10" fmla="*/ 0 w 2066"/>
                  <a:gd name="T11" fmla="*/ 777 h 1309"/>
                  <a:gd name="T12" fmla="*/ 402 w 2066"/>
                  <a:gd name="T13" fmla="*/ 392 h 1309"/>
                  <a:gd name="T14" fmla="*/ 1358 w 2066"/>
                  <a:gd name="T15" fmla="*/ 157 h 1309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066"/>
                  <a:gd name="T25" fmla="*/ 0 h 1309"/>
                  <a:gd name="T26" fmla="*/ 2066 w 2066"/>
                  <a:gd name="T27" fmla="*/ 1309 h 1309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066" h="1309">
                    <a:moveTo>
                      <a:pt x="1358" y="157"/>
                    </a:moveTo>
                    <a:lnTo>
                      <a:pt x="2008" y="0"/>
                    </a:lnTo>
                    <a:lnTo>
                      <a:pt x="2066" y="572"/>
                    </a:lnTo>
                    <a:lnTo>
                      <a:pt x="1548" y="639"/>
                    </a:lnTo>
                    <a:lnTo>
                      <a:pt x="533" y="1309"/>
                    </a:lnTo>
                    <a:lnTo>
                      <a:pt x="0" y="777"/>
                    </a:lnTo>
                    <a:lnTo>
                      <a:pt x="402" y="392"/>
                    </a:lnTo>
                    <a:lnTo>
                      <a:pt x="1358" y="157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09" name="Freeform 79"/>
              <p:cNvSpPr>
                <a:spLocks/>
              </p:cNvSpPr>
              <p:nvPr/>
            </p:nvSpPr>
            <p:spPr bwMode="auto">
              <a:xfrm>
                <a:off x="2347" y="1862"/>
                <a:ext cx="378" cy="308"/>
              </a:xfrm>
              <a:custGeom>
                <a:avLst/>
                <a:gdLst>
                  <a:gd name="T0" fmla="*/ 1533 w 1890"/>
                  <a:gd name="T1" fmla="*/ 0 h 1542"/>
                  <a:gd name="T2" fmla="*/ 1542 w 1890"/>
                  <a:gd name="T3" fmla="*/ 58 h 1542"/>
                  <a:gd name="T4" fmla="*/ 1563 w 1890"/>
                  <a:gd name="T5" fmla="*/ 115 h 1542"/>
                  <a:gd name="T6" fmla="*/ 1596 w 1890"/>
                  <a:gd name="T7" fmla="*/ 172 h 1542"/>
                  <a:gd name="T8" fmla="*/ 1635 w 1890"/>
                  <a:gd name="T9" fmla="*/ 247 h 1542"/>
                  <a:gd name="T10" fmla="*/ 1687 w 1890"/>
                  <a:gd name="T11" fmla="*/ 297 h 1542"/>
                  <a:gd name="T12" fmla="*/ 1755 w 1890"/>
                  <a:gd name="T13" fmla="*/ 365 h 1542"/>
                  <a:gd name="T14" fmla="*/ 1797 w 1890"/>
                  <a:gd name="T15" fmla="*/ 420 h 1542"/>
                  <a:gd name="T16" fmla="*/ 1890 w 1890"/>
                  <a:gd name="T17" fmla="*/ 505 h 1542"/>
                  <a:gd name="T18" fmla="*/ 1060 w 1890"/>
                  <a:gd name="T19" fmla="*/ 1542 h 1542"/>
                  <a:gd name="T20" fmla="*/ 334 w 1890"/>
                  <a:gd name="T21" fmla="*/ 1080 h 1542"/>
                  <a:gd name="T22" fmla="*/ 0 w 1890"/>
                  <a:gd name="T23" fmla="*/ 741 h 1542"/>
                  <a:gd name="T24" fmla="*/ 0 w 1890"/>
                  <a:gd name="T25" fmla="*/ 737 h 1542"/>
                  <a:gd name="T26" fmla="*/ 1015 w 1890"/>
                  <a:gd name="T27" fmla="*/ 67 h 1542"/>
                  <a:gd name="T28" fmla="*/ 1533 w 1890"/>
                  <a:gd name="T29" fmla="*/ 0 h 1542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890"/>
                  <a:gd name="T46" fmla="*/ 0 h 1542"/>
                  <a:gd name="T47" fmla="*/ 1890 w 1890"/>
                  <a:gd name="T48" fmla="*/ 1542 h 1542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890" h="1542">
                    <a:moveTo>
                      <a:pt x="1533" y="0"/>
                    </a:moveTo>
                    <a:lnTo>
                      <a:pt x="1542" y="58"/>
                    </a:lnTo>
                    <a:lnTo>
                      <a:pt x="1563" y="115"/>
                    </a:lnTo>
                    <a:lnTo>
                      <a:pt x="1596" y="172"/>
                    </a:lnTo>
                    <a:lnTo>
                      <a:pt x="1635" y="247"/>
                    </a:lnTo>
                    <a:lnTo>
                      <a:pt x="1687" y="297"/>
                    </a:lnTo>
                    <a:lnTo>
                      <a:pt x="1755" y="365"/>
                    </a:lnTo>
                    <a:lnTo>
                      <a:pt x="1797" y="420"/>
                    </a:lnTo>
                    <a:lnTo>
                      <a:pt x="1890" y="505"/>
                    </a:lnTo>
                    <a:lnTo>
                      <a:pt x="1060" y="1542"/>
                    </a:lnTo>
                    <a:lnTo>
                      <a:pt x="334" y="1080"/>
                    </a:lnTo>
                    <a:lnTo>
                      <a:pt x="0" y="741"/>
                    </a:lnTo>
                    <a:lnTo>
                      <a:pt x="0" y="737"/>
                    </a:lnTo>
                    <a:lnTo>
                      <a:pt x="1015" y="67"/>
                    </a:lnTo>
                    <a:lnTo>
                      <a:pt x="1533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10" name="Freeform 80"/>
              <p:cNvSpPr>
                <a:spLocks/>
              </p:cNvSpPr>
              <p:nvPr/>
            </p:nvSpPr>
            <p:spPr bwMode="auto">
              <a:xfrm>
                <a:off x="2070" y="1903"/>
                <a:ext cx="277" cy="303"/>
              </a:xfrm>
              <a:custGeom>
                <a:avLst/>
                <a:gdLst>
                  <a:gd name="T0" fmla="*/ 852 w 1385"/>
                  <a:gd name="T1" fmla="*/ 0 h 1515"/>
                  <a:gd name="T2" fmla="*/ 1385 w 1385"/>
                  <a:gd name="T3" fmla="*/ 532 h 1515"/>
                  <a:gd name="T4" fmla="*/ 324 w 1385"/>
                  <a:gd name="T5" fmla="*/ 1515 h 1515"/>
                  <a:gd name="T6" fmla="*/ 249 w 1385"/>
                  <a:gd name="T7" fmla="*/ 1245 h 1515"/>
                  <a:gd name="T8" fmla="*/ 214 w 1385"/>
                  <a:gd name="T9" fmla="*/ 1125 h 1515"/>
                  <a:gd name="T10" fmla="*/ 172 w 1385"/>
                  <a:gd name="T11" fmla="*/ 1017 h 1515"/>
                  <a:gd name="T12" fmla="*/ 117 w 1385"/>
                  <a:gd name="T13" fmla="*/ 940 h 1515"/>
                  <a:gd name="T14" fmla="*/ 0 w 1385"/>
                  <a:gd name="T15" fmla="*/ 808 h 1515"/>
                  <a:gd name="T16" fmla="*/ 119 w 1385"/>
                  <a:gd name="T17" fmla="*/ 708 h 1515"/>
                  <a:gd name="T18" fmla="*/ 852 w 1385"/>
                  <a:gd name="T19" fmla="*/ 0 h 151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385"/>
                  <a:gd name="T31" fmla="*/ 0 h 1515"/>
                  <a:gd name="T32" fmla="*/ 1385 w 1385"/>
                  <a:gd name="T33" fmla="*/ 1515 h 1515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385" h="1515">
                    <a:moveTo>
                      <a:pt x="852" y="0"/>
                    </a:moveTo>
                    <a:lnTo>
                      <a:pt x="1385" y="532"/>
                    </a:lnTo>
                    <a:lnTo>
                      <a:pt x="324" y="1515"/>
                    </a:lnTo>
                    <a:lnTo>
                      <a:pt x="249" y="1245"/>
                    </a:lnTo>
                    <a:lnTo>
                      <a:pt x="214" y="1125"/>
                    </a:lnTo>
                    <a:lnTo>
                      <a:pt x="172" y="1017"/>
                    </a:lnTo>
                    <a:lnTo>
                      <a:pt x="117" y="940"/>
                    </a:lnTo>
                    <a:lnTo>
                      <a:pt x="0" y="808"/>
                    </a:lnTo>
                    <a:lnTo>
                      <a:pt x="119" y="708"/>
                    </a:lnTo>
                    <a:lnTo>
                      <a:pt x="852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11" name="Freeform 81"/>
              <p:cNvSpPr>
                <a:spLocks/>
              </p:cNvSpPr>
              <p:nvPr/>
            </p:nvSpPr>
            <p:spPr bwMode="auto">
              <a:xfrm>
                <a:off x="2545" y="1963"/>
                <a:ext cx="341" cy="366"/>
              </a:xfrm>
              <a:custGeom>
                <a:avLst/>
                <a:gdLst>
                  <a:gd name="T0" fmla="*/ 900 w 1703"/>
                  <a:gd name="T1" fmla="*/ 0 h 1832"/>
                  <a:gd name="T2" fmla="*/ 1700 w 1703"/>
                  <a:gd name="T3" fmla="*/ 703 h 1832"/>
                  <a:gd name="T4" fmla="*/ 1703 w 1703"/>
                  <a:gd name="T5" fmla="*/ 705 h 1832"/>
                  <a:gd name="T6" fmla="*/ 1330 w 1703"/>
                  <a:gd name="T7" fmla="*/ 1055 h 1832"/>
                  <a:gd name="T8" fmla="*/ 1328 w 1703"/>
                  <a:gd name="T9" fmla="*/ 1058 h 1832"/>
                  <a:gd name="T10" fmla="*/ 1210 w 1703"/>
                  <a:gd name="T11" fmla="*/ 1120 h 1832"/>
                  <a:gd name="T12" fmla="*/ 953 w 1703"/>
                  <a:gd name="T13" fmla="*/ 1832 h 1832"/>
                  <a:gd name="T14" fmla="*/ 0 w 1703"/>
                  <a:gd name="T15" fmla="*/ 1128 h 1832"/>
                  <a:gd name="T16" fmla="*/ 70 w 1703"/>
                  <a:gd name="T17" fmla="*/ 1037 h 1832"/>
                  <a:gd name="T18" fmla="*/ 900 w 1703"/>
                  <a:gd name="T19" fmla="*/ 0 h 1832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703"/>
                  <a:gd name="T31" fmla="*/ 0 h 1832"/>
                  <a:gd name="T32" fmla="*/ 1703 w 1703"/>
                  <a:gd name="T33" fmla="*/ 1832 h 1832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703" h="1832">
                    <a:moveTo>
                      <a:pt x="900" y="0"/>
                    </a:moveTo>
                    <a:lnTo>
                      <a:pt x="1700" y="703"/>
                    </a:lnTo>
                    <a:lnTo>
                      <a:pt x="1703" y="705"/>
                    </a:lnTo>
                    <a:lnTo>
                      <a:pt x="1330" y="1055"/>
                    </a:lnTo>
                    <a:lnTo>
                      <a:pt x="1328" y="1058"/>
                    </a:lnTo>
                    <a:lnTo>
                      <a:pt x="1210" y="1120"/>
                    </a:lnTo>
                    <a:lnTo>
                      <a:pt x="953" y="1832"/>
                    </a:lnTo>
                    <a:lnTo>
                      <a:pt x="0" y="1128"/>
                    </a:lnTo>
                    <a:lnTo>
                      <a:pt x="70" y="1037"/>
                    </a:lnTo>
                    <a:lnTo>
                      <a:pt x="90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12" name="Freeform 82"/>
              <p:cNvSpPr>
                <a:spLocks/>
              </p:cNvSpPr>
              <p:nvPr/>
            </p:nvSpPr>
            <p:spPr bwMode="auto">
              <a:xfrm>
                <a:off x="2135" y="2009"/>
                <a:ext cx="424" cy="293"/>
              </a:xfrm>
              <a:custGeom>
                <a:avLst/>
                <a:gdLst>
                  <a:gd name="T0" fmla="*/ 1061 w 2121"/>
                  <a:gd name="T1" fmla="*/ 0 h 1463"/>
                  <a:gd name="T2" fmla="*/ 1061 w 2121"/>
                  <a:gd name="T3" fmla="*/ 4 h 1463"/>
                  <a:gd name="T4" fmla="*/ 1395 w 2121"/>
                  <a:gd name="T5" fmla="*/ 343 h 1463"/>
                  <a:gd name="T6" fmla="*/ 2121 w 2121"/>
                  <a:gd name="T7" fmla="*/ 805 h 1463"/>
                  <a:gd name="T8" fmla="*/ 2051 w 2121"/>
                  <a:gd name="T9" fmla="*/ 896 h 1463"/>
                  <a:gd name="T10" fmla="*/ 1603 w 2121"/>
                  <a:gd name="T11" fmla="*/ 1463 h 1463"/>
                  <a:gd name="T12" fmla="*/ 1399 w 2121"/>
                  <a:gd name="T13" fmla="*/ 1318 h 1463"/>
                  <a:gd name="T14" fmla="*/ 1318 w 2121"/>
                  <a:gd name="T15" fmla="*/ 1261 h 1463"/>
                  <a:gd name="T16" fmla="*/ 1243 w 2121"/>
                  <a:gd name="T17" fmla="*/ 1218 h 1463"/>
                  <a:gd name="T18" fmla="*/ 1156 w 2121"/>
                  <a:gd name="T19" fmla="*/ 1195 h 1463"/>
                  <a:gd name="T20" fmla="*/ 1044 w 2121"/>
                  <a:gd name="T21" fmla="*/ 1180 h 1463"/>
                  <a:gd name="T22" fmla="*/ 795 w 2121"/>
                  <a:gd name="T23" fmla="*/ 1188 h 1463"/>
                  <a:gd name="T24" fmla="*/ 718 w 2121"/>
                  <a:gd name="T25" fmla="*/ 1197 h 1463"/>
                  <a:gd name="T26" fmla="*/ 710 w 2121"/>
                  <a:gd name="T27" fmla="*/ 1197 h 1463"/>
                  <a:gd name="T28" fmla="*/ 646 w 2121"/>
                  <a:gd name="T29" fmla="*/ 1213 h 1463"/>
                  <a:gd name="T30" fmla="*/ 553 w 2121"/>
                  <a:gd name="T31" fmla="*/ 1224 h 1463"/>
                  <a:gd name="T32" fmla="*/ 473 w 2121"/>
                  <a:gd name="T33" fmla="*/ 1224 h 1463"/>
                  <a:gd name="T34" fmla="*/ 390 w 2121"/>
                  <a:gd name="T35" fmla="*/ 1218 h 1463"/>
                  <a:gd name="T36" fmla="*/ 326 w 2121"/>
                  <a:gd name="T37" fmla="*/ 1203 h 1463"/>
                  <a:gd name="T38" fmla="*/ 255 w 2121"/>
                  <a:gd name="T39" fmla="*/ 1178 h 1463"/>
                  <a:gd name="T40" fmla="*/ 189 w 2121"/>
                  <a:gd name="T41" fmla="*/ 1145 h 1463"/>
                  <a:gd name="T42" fmla="*/ 131 w 2121"/>
                  <a:gd name="T43" fmla="*/ 1106 h 1463"/>
                  <a:gd name="T44" fmla="*/ 65 w 2121"/>
                  <a:gd name="T45" fmla="*/ 1048 h 1463"/>
                  <a:gd name="T46" fmla="*/ 0 w 2121"/>
                  <a:gd name="T47" fmla="*/ 983 h 1463"/>
                  <a:gd name="T48" fmla="*/ 1061 w 2121"/>
                  <a:gd name="T49" fmla="*/ 0 h 1463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2121"/>
                  <a:gd name="T76" fmla="*/ 0 h 1463"/>
                  <a:gd name="T77" fmla="*/ 2121 w 2121"/>
                  <a:gd name="T78" fmla="*/ 1463 h 1463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2121" h="1463">
                    <a:moveTo>
                      <a:pt x="1061" y="0"/>
                    </a:moveTo>
                    <a:lnTo>
                      <a:pt x="1061" y="4"/>
                    </a:lnTo>
                    <a:lnTo>
                      <a:pt x="1395" y="343"/>
                    </a:lnTo>
                    <a:lnTo>
                      <a:pt x="2121" y="805"/>
                    </a:lnTo>
                    <a:lnTo>
                      <a:pt x="2051" y="896"/>
                    </a:lnTo>
                    <a:lnTo>
                      <a:pt x="1603" y="1463"/>
                    </a:lnTo>
                    <a:lnTo>
                      <a:pt x="1399" y="1318"/>
                    </a:lnTo>
                    <a:lnTo>
                      <a:pt x="1318" y="1261"/>
                    </a:lnTo>
                    <a:lnTo>
                      <a:pt x="1243" y="1218"/>
                    </a:lnTo>
                    <a:lnTo>
                      <a:pt x="1156" y="1195"/>
                    </a:lnTo>
                    <a:lnTo>
                      <a:pt x="1044" y="1180"/>
                    </a:lnTo>
                    <a:lnTo>
                      <a:pt x="795" y="1188"/>
                    </a:lnTo>
                    <a:lnTo>
                      <a:pt x="718" y="1197"/>
                    </a:lnTo>
                    <a:lnTo>
                      <a:pt x="710" y="1197"/>
                    </a:lnTo>
                    <a:lnTo>
                      <a:pt x="646" y="1213"/>
                    </a:lnTo>
                    <a:lnTo>
                      <a:pt x="553" y="1224"/>
                    </a:lnTo>
                    <a:lnTo>
                      <a:pt x="473" y="1224"/>
                    </a:lnTo>
                    <a:lnTo>
                      <a:pt x="390" y="1218"/>
                    </a:lnTo>
                    <a:lnTo>
                      <a:pt x="326" y="1203"/>
                    </a:lnTo>
                    <a:lnTo>
                      <a:pt x="255" y="1178"/>
                    </a:lnTo>
                    <a:lnTo>
                      <a:pt x="189" y="1145"/>
                    </a:lnTo>
                    <a:lnTo>
                      <a:pt x="131" y="1106"/>
                    </a:lnTo>
                    <a:lnTo>
                      <a:pt x="65" y="1048"/>
                    </a:lnTo>
                    <a:lnTo>
                      <a:pt x="0" y="983"/>
                    </a:lnTo>
                    <a:lnTo>
                      <a:pt x="1061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13" name="Freeform 83"/>
              <p:cNvSpPr>
                <a:spLocks/>
              </p:cNvSpPr>
              <p:nvPr/>
            </p:nvSpPr>
            <p:spPr bwMode="auto">
              <a:xfrm>
                <a:off x="2365" y="2189"/>
                <a:ext cx="371" cy="417"/>
              </a:xfrm>
              <a:custGeom>
                <a:avLst/>
                <a:gdLst>
                  <a:gd name="T0" fmla="*/ 455 w 1856"/>
                  <a:gd name="T1" fmla="*/ 567 h 2085"/>
                  <a:gd name="T2" fmla="*/ 903 w 1856"/>
                  <a:gd name="T3" fmla="*/ 0 h 2085"/>
                  <a:gd name="T4" fmla="*/ 1856 w 1856"/>
                  <a:gd name="T5" fmla="*/ 704 h 2085"/>
                  <a:gd name="T6" fmla="*/ 1698 w 1856"/>
                  <a:gd name="T7" fmla="*/ 1199 h 2085"/>
                  <a:gd name="T8" fmla="*/ 1681 w 1856"/>
                  <a:gd name="T9" fmla="*/ 1241 h 2085"/>
                  <a:gd name="T10" fmla="*/ 1671 w 1856"/>
                  <a:gd name="T11" fmla="*/ 1277 h 2085"/>
                  <a:gd name="T12" fmla="*/ 1650 w 1856"/>
                  <a:gd name="T13" fmla="*/ 1312 h 2085"/>
                  <a:gd name="T14" fmla="*/ 1623 w 1856"/>
                  <a:gd name="T15" fmla="*/ 1347 h 2085"/>
                  <a:gd name="T16" fmla="*/ 1600 w 1856"/>
                  <a:gd name="T17" fmla="*/ 1377 h 2085"/>
                  <a:gd name="T18" fmla="*/ 1561 w 1856"/>
                  <a:gd name="T19" fmla="*/ 1409 h 2085"/>
                  <a:gd name="T20" fmla="*/ 1513 w 1856"/>
                  <a:gd name="T21" fmla="*/ 1444 h 2085"/>
                  <a:gd name="T22" fmla="*/ 1443 w 1856"/>
                  <a:gd name="T23" fmla="*/ 1480 h 2085"/>
                  <a:gd name="T24" fmla="*/ 515 w 1856"/>
                  <a:gd name="T25" fmla="*/ 2082 h 2085"/>
                  <a:gd name="T26" fmla="*/ 513 w 1856"/>
                  <a:gd name="T27" fmla="*/ 2085 h 2085"/>
                  <a:gd name="T28" fmla="*/ 0 w 1856"/>
                  <a:gd name="T29" fmla="*/ 1147 h 2085"/>
                  <a:gd name="T30" fmla="*/ 455 w 1856"/>
                  <a:gd name="T31" fmla="*/ 567 h 2085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856"/>
                  <a:gd name="T49" fmla="*/ 0 h 2085"/>
                  <a:gd name="T50" fmla="*/ 1856 w 1856"/>
                  <a:gd name="T51" fmla="*/ 2085 h 2085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856" h="2085">
                    <a:moveTo>
                      <a:pt x="455" y="567"/>
                    </a:moveTo>
                    <a:lnTo>
                      <a:pt x="903" y="0"/>
                    </a:lnTo>
                    <a:lnTo>
                      <a:pt x="1856" y="704"/>
                    </a:lnTo>
                    <a:lnTo>
                      <a:pt x="1698" y="1199"/>
                    </a:lnTo>
                    <a:lnTo>
                      <a:pt x="1681" y="1241"/>
                    </a:lnTo>
                    <a:lnTo>
                      <a:pt x="1671" y="1277"/>
                    </a:lnTo>
                    <a:lnTo>
                      <a:pt x="1650" y="1312"/>
                    </a:lnTo>
                    <a:lnTo>
                      <a:pt x="1623" y="1347"/>
                    </a:lnTo>
                    <a:lnTo>
                      <a:pt x="1600" y="1377"/>
                    </a:lnTo>
                    <a:lnTo>
                      <a:pt x="1561" y="1409"/>
                    </a:lnTo>
                    <a:lnTo>
                      <a:pt x="1513" y="1444"/>
                    </a:lnTo>
                    <a:lnTo>
                      <a:pt x="1443" y="1480"/>
                    </a:lnTo>
                    <a:lnTo>
                      <a:pt x="515" y="2082"/>
                    </a:lnTo>
                    <a:lnTo>
                      <a:pt x="513" y="2085"/>
                    </a:lnTo>
                    <a:lnTo>
                      <a:pt x="0" y="1147"/>
                    </a:lnTo>
                    <a:lnTo>
                      <a:pt x="455" y="567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14" name="Freeform 84"/>
              <p:cNvSpPr>
                <a:spLocks/>
              </p:cNvSpPr>
              <p:nvPr/>
            </p:nvSpPr>
            <p:spPr bwMode="auto">
              <a:xfrm>
                <a:off x="2031" y="2245"/>
                <a:ext cx="425" cy="459"/>
              </a:xfrm>
              <a:custGeom>
                <a:avLst/>
                <a:gdLst>
                  <a:gd name="T0" fmla="*/ 1233 w 2126"/>
                  <a:gd name="T1" fmla="*/ 17 h 2295"/>
                  <a:gd name="T2" fmla="*/ 1241 w 2126"/>
                  <a:gd name="T3" fmla="*/ 17 h 2295"/>
                  <a:gd name="T4" fmla="*/ 1318 w 2126"/>
                  <a:gd name="T5" fmla="*/ 8 h 2295"/>
                  <a:gd name="T6" fmla="*/ 1567 w 2126"/>
                  <a:gd name="T7" fmla="*/ 0 h 2295"/>
                  <a:gd name="T8" fmla="*/ 1679 w 2126"/>
                  <a:gd name="T9" fmla="*/ 15 h 2295"/>
                  <a:gd name="T10" fmla="*/ 1766 w 2126"/>
                  <a:gd name="T11" fmla="*/ 38 h 2295"/>
                  <a:gd name="T12" fmla="*/ 1841 w 2126"/>
                  <a:gd name="T13" fmla="*/ 81 h 2295"/>
                  <a:gd name="T14" fmla="*/ 1922 w 2126"/>
                  <a:gd name="T15" fmla="*/ 138 h 2295"/>
                  <a:gd name="T16" fmla="*/ 2126 w 2126"/>
                  <a:gd name="T17" fmla="*/ 283 h 2295"/>
                  <a:gd name="T18" fmla="*/ 1671 w 2126"/>
                  <a:gd name="T19" fmla="*/ 863 h 2295"/>
                  <a:gd name="T20" fmla="*/ 579 w 2126"/>
                  <a:gd name="T21" fmla="*/ 2243 h 2295"/>
                  <a:gd name="T22" fmla="*/ 541 w 2126"/>
                  <a:gd name="T23" fmla="*/ 2295 h 2295"/>
                  <a:gd name="T24" fmla="*/ 509 w 2126"/>
                  <a:gd name="T25" fmla="*/ 2241 h 2295"/>
                  <a:gd name="T26" fmla="*/ 289 w 2126"/>
                  <a:gd name="T27" fmla="*/ 1868 h 2295"/>
                  <a:gd name="T28" fmla="*/ 16 w 2126"/>
                  <a:gd name="T29" fmla="*/ 1436 h 2295"/>
                  <a:gd name="T30" fmla="*/ 0 w 2126"/>
                  <a:gd name="T31" fmla="*/ 1123 h 2295"/>
                  <a:gd name="T32" fmla="*/ 299 w 2126"/>
                  <a:gd name="T33" fmla="*/ 930 h 2295"/>
                  <a:gd name="T34" fmla="*/ 824 w 2126"/>
                  <a:gd name="T35" fmla="*/ 556 h 2295"/>
                  <a:gd name="T36" fmla="*/ 1233 w 2126"/>
                  <a:gd name="T37" fmla="*/ 17 h 2295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2126"/>
                  <a:gd name="T58" fmla="*/ 0 h 2295"/>
                  <a:gd name="T59" fmla="*/ 2126 w 2126"/>
                  <a:gd name="T60" fmla="*/ 2295 h 2295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2126" h="2295">
                    <a:moveTo>
                      <a:pt x="1233" y="17"/>
                    </a:moveTo>
                    <a:lnTo>
                      <a:pt x="1241" y="17"/>
                    </a:lnTo>
                    <a:lnTo>
                      <a:pt x="1318" y="8"/>
                    </a:lnTo>
                    <a:lnTo>
                      <a:pt x="1567" y="0"/>
                    </a:lnTo>
                    <a:lnTo>
                      <a:pt x="1679" y="15"/>
                    </a:lnTo>
                    <a:lnTo>
                      <a:pt x="1766" y="38"/>
                    </a:lnTo>
                    <a:lnTo>
                      <a:pt x="1841" y="81"/>
                    </a:lnTo>
                    <a:lnTo>
                      <a:pt x="1922" y="138"/>
                    </a:lnTo>
                    <a:lnTo>
                      <a:pt x="2126" y="283"/>
                    </a:lnTo>
                    <a:lnTo>
                      <a:pt x="1671" y="863"/>
                    </a:lnTo>
                    <a:lnTo>
                      <a:pt x="579" y="2243"/>
                    </a:lnTo>
                    <a:lnTo>
                      <a:pt x="541" y="2295"/>
                    </a:lnTo>
                    <a:lnTo>
                      <a:pt x="509" y="2241"/>
                    </a:lnTo>
                    <a:lnTo>
                      <a:pt x="289" y="1868"/>
                    </a:lnTo>
                    <a:lnTo>
                      <a:pt x="16" y="1436"/>
                    </a:lnTo>
                    <a:lnTo>
                      <a:pt x="0" y="1123"/>
                    </a:lnTo>
                    <a:lnTo>
                      <a:pt x="299" y="930"/>
                    </a:lnTo>
                    <a:lnTo>
                      <a:pt x="824" y="556"/>
                    </a:lnTo>
                    <a:lnTo>
                      <a:pt x="1233" y="17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15" name="Freeform 85"/>
              <p:cNvSpPr>
                <a:spLocks/>
              </p:cNvSpPr>
              <p:nvPr/>
            </p:nvSpPr>
            <p:spPr bwMode="auto">
              <a:xfrm>
                <a:off x="2181" y="2464"/>
                <a:ext cx="777" cy="1016"/>
              </a:xfrm>
              <a:custGeom>
                <a:avLst/>
                <a:gdLst>
                  <a:gd name="T0" fmla="*/ 2712 w 3885"/>
                  <a:gd name="T1" fmla="*/ 474 h 5078"/>
                  <a:gd name="T2" fmla="*/ 3763 w 3885"/>
                  <a:gd name="T3" fmla="*/ 95 h 5078"/>
                  <a:gd name="T4" fmla="*/ 3771 w 3885"/>
                  <a:gd name="T5" fmla="*/ 233 h 5078"/>
                  <a:gd name="T6" fmla="*/ 3756 w 3885"/>
                  <a:gd name="T7" fmla="*/ 358 h 5078"/>
                  <a:gd name="T8" fmla="*/ 3718 w 3885"/>
                  <a:gd name="T9" fmla="*/ 474 h 5078"/>
                  <a:gd name="T10" fmla="*/ 3640 w 3885"/>
                  <a:gd name="T11" fmla="*/ 617 h 5078"/>
                  <a:gd name="T12" fmla="*/ 3573 w 3885"/>
                  <a:gd name="T13" fmla="*/ 993 h 5078"/>
                  <a:gd name="T14" fmla="*/ 3520 w 3885"/>
                  <a:gd name="T15" fmla="*/ 1103 h 5078"/>
                  <a:gd name="T16" fmla="*/ 3493 w 3885"/>
                  <a:gd name="T17" fmla="*/ 1202 h 5078"/>
                  <a:gd name="T18" fmla="*/ 3501 w 3885"/>
                  <a:gd name="T19" fmla="*/ 1300 h 5078"/>
                  <a:gd name="T20" fmla="*/ 3551 w 3885"/>
                  <a:gd name="T21" fmla="*/ 1455 h 5078"/>
                  <a:gd name="T22" fmla="*/ 3833 w 3885"/>
                  <a:gd name="T23" fmla="*/ 2107 h 5078"/>
                  <a:gd name="T24" fmla="*/ 3743 w 3885"/>
                  <a:gd name="T25" fmla="*/ 2358 h 5078"/>
                  <a:gd name="T26" fmla="*/ 3468 w 3885"/>
                  <a:gd name="T27" fmla="*/ 3288 h 5078"/>
                  <a:gd name="T28" fmla="*/ 3443 w 3885"/>
                  <a:gd name="T29" fmla="*/ 3510 h 5078"/>
                  <a:gd name="T30" fmla="*/ 3433 w 3885"/>
                  <a:gd name="T31" fmla="*/ 3680 h 5078"/>
                  <a:gd name="T32" fmla="*/ 3373 w 3885"/>
                  <a:gd name="T33" fmla="*/ 3850 h 5078"/>
                  <a:gd name="T34" fmla="*/ 3283 w 3885"/>
                  <a:gd name="T35" fmla="*/ 4008 h 5078"/>
                  <a:gd name="T36" fmla="*/ 3015 w 3885"/>
                  <a:gd name="T37" fmla="*/ 4358 h 5078"/>
                  <a:gd name="T38" fmla="*/ 2903 w 3885"/>
                  <a:gd name="T39" fmla="*/ 4447 h 5078"/>
                  <a:gd name="T40" fmla="*/ 2783 w 3885"/>
                  <a:gd name="T41" fmla="*/ 4520 h 5078"/>
                  <a:gd name="T42" fmla="*/ 2670 w 3885"/>
                  <a:gd name="T43" fmla="*/ 4568 h 5078"/>
                  <a:gd name="T44" fmla="*/ 2083 w 3885"/>
                  <a:gd name="T45" fmla="*/ 4735 h 5078"/>
                  <a:gd name="T46" fmla="*/ 1948 w 3885"/>
                  <a:gd name="T47" fmla="*/ 4792 h 5078"/>
                  <a:gd name="T48" fmla="*/ 1797 w 3885"/>
                  <a:gd name="T49" fmla="*/ 4902 h 5078"/>
                  <a:gd name="T50" fmla="*/ 1689 w 3885"/>
                  <a:gd name="T51" fmla="*/ 5037 h 5078"/>
                  <a:gd name="T52" fmla="*/ 1496 w 3885"/>
                  <a:gd name="T53" fmla="*/ 4135 h 5078"/>
                  <a:gd name="T54" fmla="*/ 1442 w 3885"/>
                  <a:gd name="T55" fmla="*/ 3918 h 5078"/>
                  <a:gd name="T56" fmla="*/ 533 w 3885"/>
                  <a:gd name="T57" fmla="*/ 2395 h 5078"/>
                  <a:gd name="T58" fmla="*/ 795 w 3885"/>
                  <a:gd name="T59" fmla="*/ 1163 h 5078"/>
                  <a:gd name="T60" fmla="*/ 797 w 3885"/>
                  <a:gd name="T61" fmla="*/ 1160 h 5078"/>
                  <a:gd name="T62" fmla="*/ 1430 w 3885"/>
                  <a:gd name="T63" fmla="*/ 708 h 5078"/>
                  <a:gd name="T64" fmla="*/ 2360 w 3885"/>
                  <a:gd name="T65" fmla="*/ 103 h 5078"/>
                  <a:gd name="T66" fmla="*/ 2478 w 3885"/>
                  <a:gd name="T67" fmla="*/ 32 h 5078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3885"/>
                  <a:gd name="T103" fmla="*/ 0 h 5078"/>
                  <a:gd name="T104" fmla="*/ 3885 w 3885"/>
                  <a:gd name="T105" fmla="*/ 5078 h 5078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3885" h="5078">
                    <a:moveTo>
                      <a:pt x="2517" y="0"/>
                    </a:moveTo>
                    <a:lnTo>
                      <a:pt x="2712" y="474"/>
                    </a:lnTo>
                    <a:lnTo>
                      <a:pt x="3763" y="90"/>
                    </a:lnTo>
                    <a:lnTo>
                      <a:pt x="3763" y="95"/>
                    </a:lnTo>
                    <a:lnTo>
                      <a:pt x="3768" y="165"/>
                    </a:lnTo>
                    <a:lnTo>
                      <a:pt x="3771" y="233"/>
                    </a:lnTo>
                    <a:lnTo>
                      <a:pt x="3766" y="290"/>
                    </a:lnTo>
                    <a:lnTo>
                      <a:pt x="3756" y="358"/>
                    </a:lnTo>
                    <a:lnTo>
                      <a:pt x="3746" y="410"/>
                    </a:lnTo>
                    <a:lnTo>
                      <a:pt x="3718" y="474"/>
                    </a:lnTo>
                    <a:lnTo>
                      <a:pt x="3683" y="542"/>
                    </a:lnTo>
                    <a:lnTo>
                      <a:pt x="3640" y="617"/>
                    </a:lnTo>
                    <a:lnTo>
                      <a:pt x="3633" y="665"/>
                    </a:lnTo>
                    <a:lnTo>
                      <a:pt x="3573" y="993"/>
                    </a:lnTo>
                    <a:lnTo>
                      <a:pt x="3546" y="1053"/>
                    </a:lnTo>
                    <a:lnTo>
                      <a:pt x="3520" y="1103"/>
                    </a:lnTo>
                    <a:lnTo>
                      <a:pt x="3498" y="1157"/>
                    </a:lnTo>
                    <a:lnTo>
                      <a:pt x="3493" y="1202"/>
                    </a:lnTo>
                    <a:lnTo>
                      <a:pt x="3498" y="1250"/>
                    </a:lnTo>
                    <a:lnTo>
                      <a:pt x="3501" y="1300"/>
                    </a:lnTo>
                    <a:lnTo>
                      <a:pt x="3518" y="1360"/>
                    </a:lnTo>
                    <a:lnTo>
                      <a:pt x="3551" y="1455"/>
                    </a:lnTo>
                    <a:lnTo>
                      <a:pt x="3885" y="1999"/>
                    </a:lnTo>
                    <a:lnTo>
                      <a:pt x="3833" y="2107"/>
                    </a:lnTo>
                    <a:lnTo>
                      <a:pt x="3788" y="2200"/>
                    </a:lnTo>
                    <a:lnTo>
                      <a:pt x="3743" y="2358"/>
                    </a:lnTo>
                    <a:lnTo>
                      <a:pt x="3491" y="3192"/>
                    </a:lnTo>
                    <a:lnTo>
                      <a:pt x="3468" y="3288"/>
                    </a:lnTo>
                    <a:lnTo>
                      <a:pt x="3453" y="3420"/>
                    </a:lnTo>
                    <a:lnTo>
                      <a:pt x="3443" y="3510"/>
                    </a:lnTo>
                    <a:lnTo>
                      <a:pt x="3443" y="3597"/>
                    </a:lnTo>
                    <a:lnTo>
                      <a:pt x="3433" y="3680"/>
                    </a:lnTo>
                    <a:lnTo>
                      <a:pt x="3405" y="3775"/>
                    </a:lnTo>
                    <a:lnTo>
                      <a:pt x="3373" y="3850"/>
                    </a:lnTo>
                    <a:lnTo>
                      <a:pt x="3331" y="3935"/>
                    </a:lnTo>
                    <a:lnTo>
                      <a:pt x="3283" y="4008"/>
                    </a:lnTo>
                    <a:lnTo>
                      <a:pt x="3086" y="4288"/>
                    </a:lnTo>
                    <a:lnTo>
                      <a:pt x="3015" y="4358"/>
                    </a:lnTo>
                    <a:lnTo>
                      <a:pt x="2968" y="4400"/>
                    </a:lnTo>
                    <a:lnTo>
                      <a:pt x="2903" y="4447"/>
                    </a:lnTo>
                    <a:lnTo>
                      <a:pt x="2833" y="4483"/>
                    </a:lnTo>
                    <a:lnTo>
                      <a:pt x="2783" y="4520"/>
                    </a:lnTo>
                    <a:lnTo>
                      <a:pt x="2675" y="4568"/>
                    </a:lnTo>
                    <a:lnTo>
                      <a:pt x="2670" y="4568"/>
                    </a:lnTo>
                    <a:lnTo>
                      <a:pt x="2445" y="4618"/>
                    </a:lnTo>
                    <a:lnTo>
                      <a:pt x="2083" y="4735"/>
                    </a:lnTo>
                    <a:lnTo>
                      <a:pt x="1998" y="4767"/>
                    </a:lnTo>
                    <a:lnTo>
                      <a:pt x="1948" y="4792"/>
                    </a:lnTo>
                    <a:lnTo>
                      <a:pt x="1865" y="4850"/>
                    </a:lnTo>
                    <a:lnTo>
                      <a:pt x="1797" y="4902"/>
                    </a:lnTo>
                    <a:lnTo>
                      <a:pt x="1747" y="4962"/>
                    </a:lnTo>
                    <a:lnTo>
                      <a:pt x="1689" y="5037"/>
                    </a:lnTo>
                    <a:lnTo>
                      <a:pt x="1662" y="5078"/>
                    </a:lnTo>
                    <a:lnTo>
                      <a:pt x="1496" y="4135"/>
                    </a:lnTo>
                    <a:lnTo>
                      <a:pt x="1485" y="4045"/>
                    </a:lnTo>
                    <a:lnTo>
                      <a:pt x="1442" y="3918"/>
                    </a:lnTo>
                    <a:lnTo>
                      <a:pt x="1390" y="3820"/>
                    </a:lnTo>
                    <a:lnTo>
                      <a:pt x="533" y="2395"/>
                    </a:lnTo>
                    <a:lnTo>
                      <a:pt x="0" y="1543"/>
                    </a:lnTo>
                    <a:lnTo>
                      <a:pt x="795" y="1163"/>
                    </a:lnTo>
                    <a:lnTo>
                      <a:pt x="797" y="1163"/>
                    </a:lnTo>
                    <a:lnTo>
                      <a:pt x="797" y="1160"/>
                    </a:lnTo>
                    <a:lnTo>
                      <a:pt x="1210" y="960"/>
                    </a:lnTo>
                    <a:lnTo>
                      <a:pt x="1430" y="708"/>
                    </a:lnTo>
                    <a:lnTo>
                      <a:pt x="1432" y="705"/>
                    </a:lnTo>
                    <a:lnTo>
                      <a:pt x="2360" y="103"/>
                    </a:lnTo>
                    <a:lnTo>
                      <a:pt x="2430" y="67"/>
                    </a:lnTo>
                    <a:lnTo>
                      <a:pt x="2478" y="32"/>
                    </a:lnTo>
                    <a:lnTo>
                      <a:pt x="2517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16" name="Freeform 86"/>
              <p:cNvSpPr>
                <a:spLocks/>
              </p:cNvSpPr>
              <p:nvPr/>
            </p:nvSpPr>
            <p:spPr bwMode="auto">
              <a:xfrm>
                <a:off x="1733" y="2526"/>
                <a:ext cx="448" cy="310"/>
              </a:xfrm>
              <a:custGeom>
                <a:avLst/>
                <a:gdLst>
                  <a:gd name="T0" fmla="*/ 1482 w 2242"/>
                  <a:gd name="T1" fmla="*/ 0 h 1550"/>
                  <a:gd name="T2" fmla="*/ 1504 w 2242"/>
                  <a:gd name="T3" fmla="*/ 35 h 1550"/>
                  <a:gd name="T4" fmla="*/ 1777 w 2242"/>
                  <a:gd name="T5" fmla="*/ 467 h 1550"/>
                  <a:gd name="T6" fmla="*/ 1997 w 2242"/>
                  <a:gd name="T7" fmla="*/ 840 h 1550"/>
                  <a:gd name="T8" fmla="*/ 2029 w 2242"/>
                  <a:gd name="T9" fmla="*/ 894 h 1550"/>
                  <a:gd name="T10" fmla="*/ 2242 w 2242"/>
                  <a:gd name="T11" fmla="*/ 1235 h 1550"/>
                  <a:gd name="T12" fmla="*/ 1764 w 2242"/>
                  <a:gd name="T13" fmla="*/ 1465 h 1550"/>
                  <a:gd name="T14" fmla="*/ 1642 w 2242"/>
                  <a:gd name="T15" fmla="*/ 1540 h 1550"/>
                  <a:gd name="T16" fmla="*/ 1609 w 2242"/>
                  <a:gd name="T17" fmla="*/ 1547 h 1550"/>
                  <a:gd name="T18" fmla="*/ 1579 w 2242"/>
                  <a:gd name="T19" fmla="*/ 1550 h 1550"/>
                  <a:gd name="T20" fmla="*/ 1524 w 2242"/>
                  <a:gd name="T21" fmla="*/ 1547 h 1550"/>
                  <a:gd name="T22" fmla="*/ 761 w 2242"/>
                  <a:gd name="T23" fmla="*/ 1374 h 1550"/>
                  <a:gd name="T24" fmla="*/ 31 w 2242"/>
                  <a:gd name="T25" fmla="*/ 1199 h 1550"/>
                  <a:gd name="T26" fmla="*/ 13 w 2242"/>
                  <a:gd name="T27" fmla="*/ 822 h 1550"/>
                  <a:gd name="T28" fmla="*/ 0 w 2242"/>
                  <a:gd name="T29" fmla="*/ 507 h 1550"/>
                  <a:gd name="T30" fmla="*/ 353 w 2242"/>
                  <a:gd name="T31" fmla="*/ 419 h 1550"/>
                  <a:gd name="T32" fmla="*/ 1482 w 2242"/>
                  <a:gd name="T33" fmla="*/ 0 h 155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2242"/>
                  <a:gd name="T52" fmla="*/ 0 h 1550"/>
                  <a:gd name="T53" fmla="*/ 2242 w 2242"/>
                  <a:gd name="T54" fmla="*/ 1550 h 155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2242" h="1550">
                    <a:moveTo>
                      <a:pt x="1482" y="0"/>
                    </a:moveTo>
                    <a:lnTo>
                      <a:pt x="1504" y="35"/>
                    </a:lnTo>
                    <a:lnTo>
                      <a:pt x="1777" y="467"/>
                    </a:lnTo>
                    <a:lnTo>
                      <a:pt x="1997" y="840"/>
                    </a:lnTo>
                    <a:lnTo>
                      <a:pt x="2029" y="894"/>
                    </a:lnTo>
                    <a:lnTo>
                      <a:pt x="2242" y="1235"/>
                    </a:lnTo>
                    <a:lnTo>
                      <a:pt x="1764" y="1465"/>
                    </a:lnTo>
                    <a:lnTo>
                      <a:pt x="1642" y="1540"/>
                    </a:lnTo>
                    <a:lnTo>
                      <a:pt x="1609" y="1547"/>
                    </a:lnTo>
                    <a:lnTo>
                      <a:pt x="1579" y="1550"/>
                    </a:lnTo>
                    <a:lnTo>
                      <a:pt x="1524" y="1547"/>
                    </a:lnTo>
                    <a:lnTo>
                      <a:pt x="761" y="1374"/>
                    </a:lnTo>
                    <a:lnTo>
                      <a:pt x="31" y="1199"/>
                    </a:lnTo>
                    <a:lnTo>
                      <a:pt x="13" y="822"/>
                    </a:lnTo>
                    <a:lnTo>
                      <a:pt x="0" y="507"/>
                    </a:lnTo>
                    <a:lnTo>
                      <a:pt x="353" y="419"/>
                    </a:lnTo>
                    <a:lnTo>
                      <a:pt x="1482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17" name="Freeform 87"/>
              <p:cNvSpPr>
                <a:spLocks/>
              </p:cNvSpPr>
              <p:nvPr/>
            </p:nvSpPr>
            <p:spPr bwMode="auto">
              <a:xfrm>
                <a:off x="2055" y="2773"/>
                <a:ext cx="459" cy="751"/>
              </a:xfrm>
              <a:custGeom>
                <a:avLst/>
                <a:gdLst>
                  <a:gd name="T0" fmla="*/ 0 w 2295"/>
                  <a:gd name="T1" fmla="*/ 312 h 3757"/>
                  <a:gd name="T2" fmla="*/ 33 w 2295"/>
                  <a:gd name="T3" fmla="*/ 305 h 3757"/>
                  <a:gd name="T4" fmla="*/ 155 w 2295"/>
                  <a:gd name="T5" fmla="*/ 230 h 3757"/>
                  <a:gd name="T6" fmla="*/ 633 w 2295"/>
                  <a:gd name="T7" fmla="*/ 0 h 3757"/>
                  <a:gd name="T8" fmla="*/ 1166 w 2295"/>
                  <a:gd name="T9" fmla="*/ 852 h 3757"/>
                  <a:gd name="T10" fmla="*/ 2023 w 2295"/>
                  <a:gd name="T11" fmla="*/ 2277 h 3757"/>
                  <a:gd name="T12" fmla="*/ 2075 w 2295"/>
                  <a:gd name="T13" fmla="*/ 2375 h 3757"/>
                  <a:gd name="T14" fmla="*/ 2118 w 2295"/>
                  <a:gd name="T15" fmla="*/ 2502 h 3757"/>
                  <a:gd name="T16" fmla="*/ 2129 w 2295"/>
                  <a:gd name="T17" fmla="*/ 2592 h 3757"/>
                  <a:gd name="T18" fmla="*/ 2295 w 2295"/>
                  <a:gd name="T19" fmla="*/ 3535 h 3757"/>
                  <a:gd name="T20" fmla="*/ 2156 w 2295"/>
                  <a:gd name="T21" fmla="*/ 3757 h 3757"/>
                  <a:gd name="T22" fmla="*/ 1662 w 2295"/>
                  <a:gd name="T23" fmla="*/ 3207 h 3757"/>
                  <a:gd name="T24" fmla="*/ 967 w 2295"/>
                  <a:gd name="T25" fmla="*/ 2402 h 3757"/>
                  <a:gd name="T26" fmla="*/ 1008 w 2295"/>
                  <a:gd name="T27" fmla="*/ 2362 h 3757"/>
                  <a:gd name="T28" fmla="*/ 836 w 2295"/>
                  <a:gd name="T29" fmla="*/ 2160 h 3757"/>
                  <a:gd name="T30" fmla="*/ 770 w 2295"/>
                  <a:gd name="T31" fmla="*/ 2082 h 3757"/>
                  <a:gd name="T32" fmla="*/ 703 w 2295"/>
                  <a:gd name="T33" fmla="*/ 2006 h 3757"/>
                  <a:gd name="T34" fmla="*/ 657 w 2295"/>
                  <a:gd name="T35" fmla="*/ 1935 h 3757"/>
                  <a:gd name="T36" fmla="*/ 603 w 2295"/>
                  <a:gd name="T37" fmla="*/ 1855 h 3757"/>
                  <a:gd name="T38" fmla="*/ 147 w 2295"/>
                  <a:gd name="T39" fmla="*/ 944 h 3757"/>
                  <a:gd name="T40" fmla="*/ 45 w 2295"/>
                  <a:gd name="T41" fmla="*/ 419 h 3757"/>
                  <a:gd name="T42" fmla="*/ 30 w 2295"/>
                  <a:gd name="T43" fmla="*/ 365 h 3757"/>
                  <a:gd name="T44" fmla="*/ 0 w 2295"/>
                  <a:gd name="T45" fmla="*/ 312 h 3757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2295"/>
                  <a:gd name="T70" fmla="*/ 0 h 3757"/>
                  <a:gd name="T71" fmla="*/ 2295 w 2295"/>
                  <a:gd name="T72" fmla="*/ 3757 h 3757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2295" h="3757">
                    <a:moveTo>
                      <a:pt x="0" y="312"/>
                    </a:moveTo>
                    <a:lnTo>
                      <a:pt x="33" y="305"/>
                    </a:lnTo>
                    <a:lnTo>
                      <a:pt x="155" y="230"/>
                    </a:lnTo>
                    <a:lnTo>
                      <a:pt x="633" y="0"/>
                    </a:lnTo>
                    <a:lnTo>
                      <a:pt x="1166" y="852"/>
                    </a:lnTo>
                    <a:lnTo>
                      <a:pt x="2023" y="2277"/>
                    </a:lnTo>
                    <a:lnTo>
                      <a:pt x="2075" y="2375"/>
                    </a:lnTo>
                    <a:lnTo>
                      <a:pt x="2118" y="2502"/>
                    </a:lnTo>
                    <a:lnTo>
                      <a:pt x="2129" y="2592"/>
                    </a:lnTo>
                    <a:lnTo>
                      <a:pt x="2295" y="3535"/>
                    </a:lnTo>
                    <a:lnTo>
                      <a:pt x="2156" y="3757"/>
                    </a:lnTo>
                    <a:lnTo>
                      <a:pt x="1662" y="3207"/>
                    </a:lnTo>
                    <a:lnTo>
                      <a:pt x="967" y="2402"/>
                    </a:lnTo>
                    <a:lnTo>
                      <a:pt x="1008" y="2362"/>
                    </a:lnTo>
                    <a:lnTo>
                      <a:pt x="836" y="2160"/>
                    </a:lnTo>
                    <a:lnTo>
                      <a:pt x="770" y="2082"/>
                    </a:lnTo>
                    <a:lnTo>
                      <a:pt x="703" y="2006"/>
                    </a:lnTo>
                    <a:lnTo>
                      <a:pt x="657" y="1935"/>
                    </a:lnTo>
                    <a:lnTo>
                      <a:pt x="603" y="1855"/>
                    </a:lnTo>
                    <a:lnTo>
                      <a:pt x="147" y="944"/>
                    </a:lnTo>
                    <a:lnTo>
                      <a:pt x="45" y="419"/>
                    </a:lnTo>
                    <a:lnTo>
                      <a:pt x="30" y="365"/>
                    </a:lnTo>
                    <a:lnTo>
                      <a:pt x="0" y="312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18" name="Freeform 88"/>
              <p:cNvSpPr>
                <a:spLocks/>
              </p:cNvSpPr>
              <p:nvPr/>
            </p:nvSpPr>
            <p:spPr bwMode="auto">
              <a:xfrm>
                <a:off x="2075" y="3378"/>
                <a:ext cx="1102" cy="1467"/>
              </a:xfrm>
              <a:custGeom>
                <a:avLst/>
                <a:gdLst>
                  <a:gd name="T0" fmla="*/ 2281 w 5510"/>
                  <a:gd name="T1" fmla="*/ 394 h 7339"/>
                  <a:gd name="T2" fmla="*/ 2482 w 5510"/>
                  <a:gd name="T3" fmla="*/ 224 h 7339"/>
                  <a:gd name="T4" fmla="*/ 2979 w 5510"/>
                  <a:gd name="T5" fmla="*/ 50 h 7339"/>
                  <a:gd name="T6" fmla="*/ 3510 w 5510"/>
                  <a:gd name="T7" fmla="*/ 338 h 7339"/>
                  <a:gd name="T8" fmla="*/ 3742 w 5510"/>
                  <a:gd name="T9" fmla="*/ 397 h 7339"/>
                  <a:gd name="T10" fmla="*/ 3892 w 5510"/>
                  <a:gd name="T11" fmla="*/ 579 h 7339"/>
                  <a:gd name="T12" fmla="*/ 3832 w 5510"/>
                  <a:gd name="T13" fmla="*/ 852 h 7339"/>
                  <a:gd name="T14" fmla="*/ 3761 w 5510"/>
                  <a:gd name="T15" fmla="*/ 1017 h 7339"/>
                  <a:gd name="T16" fmla="*/ 3834 w 5510"/>
                  <a:gd name="T17" fmla="*/ 1222 h 7339"/>
                  <a:gd name="T18" fmla="*/ 3989 w 5510"/>
                  <a:gd name="T19" fmla="*/ 1446 h 7339"/>
                  <a:gd name="T20" fmla="*/ 4112 w 5510"/>
                  <a:gd name="T21" fmla="*/ 1815 h 7339"/>
                  <a:gd name="T22" fmla="*/ 4184 w 5510"/>
                  <a:gd name="T23" fmla="*/ 2195 h 7339"/>
                  <a:gd name="T24" fmla="*/ 4232 w 5510"/>
                  <a:gd name="T25" fmla="*/ 2413 h 7339"/>
                  <a:gd name="T26" fmla="*/ 4240 w 5510"/>
                  <a:gd name="T27" fmla="*/ 2682 h 7339"/>
                  <a:gd name="T28" fmla="*/ 4340 w 5510"/>
                  <a:gd name="T29" fmla="*/ 3060 h 7339"/>
                  <a:gd name="T30" fmla="*/ 4910 w 5510"/>
                  <a:gd name="T31" fmla="*/ 3044 h 7339"/>
                  <a:gd name="T32" fmla="*/ 5155 w 5510"/>
                  <a:gd name="T33" fmla="*/ 3102 h 7339"/>
                  <a:gd name="T34" fmla="*/ 5370 w 5510"/>
                  <a:gd name="T35" fmla="*/ 3064 h 7339"/>
                  <a:gd name="T36" fmla="*/ 4827 w 5510"/>
                  <a:gd name="T37" fmla="*/ 3957 h 7339"/>
                  <a:gd name="T38" fmla="*/ 5492 w 5510"/>
                  <a:gd name="T39" fmla="*/ 5427 h 7339"/>
                  <a:gd name="T40" fmla="*/ 5505 w 5510"/>
                  <a:gd name="T41" fmla="*/ 5647 h 7339"/>
                  <a:gd name="T42" fmla="*/ 5455 w 5510"/>
                  <a:gd name="T43" fmla="*/ 5892 h 7339"/>
                  <a:gd name="T44" fmla="*/ 5328 w 5510"/>
                  <a:gd name="T45" fmla="*/ 6208 h 7339"/>
                  <a:gd name="T46" fmla="*/ 5168 w 5510"/>
                  <a:gd name="T47" fmla="*/ 6465 h 7339"/>
                  <a:gd name="T48" fmla="*/ 4910 w 5510"/>
                  <a:gd name="T49" fmla="*/ 6749 h 7339"/>
                  <a:gd name="T50" fmla="*/ 4338 w 5510"/>
                  <a:gd name="T51" fmla="*/ 7233 h 7339"/>
                  <a:gd name="T52" fmla="*/ 96 w 5510"/>
                  <a:gd name="T53" fmla="*/ 5367 h 7339"/>
                  <a:gd name="T54" fmla="*/ 13 w 5510"/>
                  <a:gd name="T55" fmla="*/ 5289 h 7339"/>
                  <a:gd name="T56" fmla="*/ 4 w 5510"/>
                  <a:gd name="T57" fmla="*/ 5154 h 7339"/>
                  <a:gd name="T58" fmla="*/ 114 w 5510"/>
                  <a:gd name="T59" fmla="*/ 5067 h 7339"/>
                  <a:gd name="T60" fmla="*/ 911 w 5510"/>
                  <a:gd name="T61" fmla="*/ 4762 h 7339"/>
                  <a:gd name="T62" fmla="*/ 1029 w 5510"/>
                  <a:gd name="T63" fmla="*/ 4672 h 7339"/>
                  <a:gd name="T64" fmla="*/ 1183 w 5510"/>
                  <a:gd name="T65" fmla="*/ 4459 h 7339"/>
                  <a:gd name="T66" fmla="*/ 1354 w 5510"/>
                  <a:gd name="T67" fmla="*/ 4307 h 7339"/>
                  <a:gd name="T68" fmla="*/ 1471 w 5510"/>
                  <a:gd name="T69" fmla="*/ 4185 h 7339"/>
                  <a:gd name="T70" fmla="*/ 1484 w 5510"/>
                  <a:gd name="T71" fmla="*/ 3972 h 7339"/>
                  <a:gd name="T72" fmla="*/ 1451 w 5510"/>
                  <a:gd name="T73" fmla="*/ 3757 h 7339"/>
                  <a:gd name="T74" fmla="*/ 1309 w 5510"/>
                  <a:gd name="T75" fmla="*/ 3537 h 7339"/>
                  <a:gd name="T76" fmla="*/ 1059 w 5510"/>
                  <a:gd name="T77" fmla="*/ 3419 h 7339"/>
                  <a:gd name="T78" fmla="*/ 814 w 5510"/>
                  <a:gd name="T79" fmla="*/ 3369 h 7339"/>
                  <a:gd name="T80" fmla="*/ 421 w 5510"/>
                  <a:gd name="T81" fmla="*/ 2632 h 7339"/>
                  <a:gd name="T82" fmla="*/ 726 w 5510"/>
                  <a:gd name="T83" fmla="*/ 2492 h 7339"/>
                  <a:gd name="T84" fmla="*/ 1266 w 5510"/>
                  <a:gd name="T85" fmla="*/ 2145 h 7339"/>
                  <a:gd name="T86" fmla="*/ 1466 w 5510"/>
                  <a:gd name="T87" fmla="*/ 1977 h 7339"/>
                  <a:gd name="T88" fmla="*/ 1654 w 5510"/>
                  <a:gd name="T89" fmla="*/ 1790 h 7339"/>
                  <a:gd name="T90" fmla="*/ 1837 w 5510"/>
                  <a:gd name="T91" fmla="*/ 1502 h 7339"/>
                  <a:gd name="T92" fmla="*/ 1984 w 5510"/>
                  <a:gd name="T93" fmla="*/ 1251 h 7339"/>
                  <a:gd name="T94" fmla="*/ 2074 w 5510"/>
                  <a:gd name="T95" fmla="*/ 1014 h 7339"/>
                  <a:gd name="T96" fmla="*/ 2094 w 5510"/>
                  <a:gd name="T97" fmla="*/ 774 h 7339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5510"/>
                  <a:gd name="T148" fmla="*/ 0 h 7339"/>
                  <a:gd name="T149" fmla="*/ 5510 w 5510"/>
                  <a:gd name="T150" fmla="*/ 7339 h 7339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5510" h="7339">
                    <a:moveTo>
                      <a:pt x="2196" y="510"/>
                    </a:moveTo>
                    <a:lnTo>
                      <a:pt x="2223" y="469"/>
                    </a:lnTo>
                    <a:lnTo>
                      <a:pt x="2281" y="394"/>
                    </a:lnTo>
                    <a:lnTo>
                      <a:pt x="2331" y="334"/>
                    </a:lnTo>
                    <a:lnTo>
                      <a:pt x="2399" y="282"/>
                    </a:lnTo>
                    <a:lnTo>
                      <a:pt x="2482" y="224"/>
                    </a:lnTo>
                    <a:lnTo>
                      <a:pt x="2532" y="199"/>
                    </a:lnTo>
                    <a:lnTo>
                      <a:pt x="2617" y="167"/>
                    </a:lnTo>
                    <a:lnTo>
                      <a:pt x="2979" y="50"/>
                    </a:lnTo>
                    <a:lnTo>
                      <a:pt x="3204" y="0"/>
                    </a:lnTo>
                    <a:lnTo>
                      <a:pt x="3209" y="0"/>
                    </a:lnTo>
                    <a:lnTo>
                      <a:pt x="3510" y="338"/>
                    </a:lnTo>
                    <a:lnTo>
                      <a:pt x="3580" y="365"/>
                    </a:lnTo>
                    <a:lnTo>
                      <a:pt x="3657" y="375"/>
                    </a:lnTo>
                    <a:lnTo>
                      <a:pt x="3742" y="397"/>
                    </a:lnTo>
                    <a:lnTo>
                      <a:pt x="3815" y="448"/>
                    </a:lnTo>
                    <a:lnTo>
                      <a:pt x="3865" y="500"/>
                    </a:lnTo>
                    <a:lnTo>
                      <a:pt x="3892" y="579"/>
                    </a:lnTo>
                    <a:lnTo>
                      <a:pt x="3887" y="660"/>
                    </a:lnTo>
                    <a:lnTo>
                      <a:pt x="3877" y="749"/>
                    </a:lnTo>
                    <a:lnTo>
                      <a:pt x="3832" y="852"/>
                    </a:lnTo>
                    <a:lnTo>
                      <a:pt x="3802" y="900"/>
                    </a:lnTo>
                    <a:lnTo>
                      <a:pt x="3772" y="967"/>
                    </a:lnTo>
                    <a:lnTo>
                      <a:pt x="3761" y="1017"/>
                    </a:lnTo>
                    <a:lnTo>
                      <a:pt x="3765" y="1079"/>
                    </a:lnTo>
                    <a:lnTo>
                      <a:pt x="3809" y="1164"/>
                    </a:lnTo>
                    <a:lnTo>
                      <a:pt x="3834" y="1222"/>
                    </a:lnTo>
                    <a:lnTo>
                      <a:pt x="3882" y="1280"/>
                    </a:lnTo>
                    <a:lnTo>
                      <a:pt x="3937" y="1355"/>
                    </a:lnTo>
                    <a:lnTo>
                      <a:pt x="3989" y="1446"/>
                    </a:lnTo>
                    <a:lnTo>
                      <a:pt x="4064" y="1570"/>
                    </a:lnTo>
                    <a:lnTo>
                      <a:pt x="4089" y="1654"/>
                    </a:lnTo>
                    <a:lnTo>
                      <a:pt x="4112" y="1815"/>
                    </a:lnTo>
                    <a:lnTo>
                      <a:pt x="4132" y="1932"/>
                    </a:lnTo>
                    <a:lnTo>
                      <a:pt x="4162" y="2120"/>
                    </a:lnTo>
                    <a:lnTo>
                      <a:pt x="4184" y="2195"/>
                    </a:lnTo>
                    <a:lnTo>
                      <a:pt x="4212" y="2262"/>
                    </a:lnTo>
                    <a:lnTo>
                      <a:pt x="4234" y="2344"/>
                    </a:lnTo>
                    <a:lnTo>
                      <a:pt x="4232" y="2413"/>
                    </a:lnTo>
                    <a:lnTo>
                      <a:pt x="4222" y="2617"/>
                    </a:lnTo>
                    <a:lnTo>
                      <a:pt x="4220" y="2647"/>
                    </a:lnTo>
                    <a:lnTo>
                      <a:pt x="4240" y="2682"/>
                    </a:lnTo>
                    <a:lnTo>
                      <a:pt x="4262" y="2730"/>
                    </a:lnTo>
                    <a:lnTo>
                      <a:pt x="4282" y="2797"/>
                    </a:lnTo>
                    <a:lnTo>
                      <a:pt x="4340" y="3060"/>
                    </a:lnTo>
                    <a:lnTo>
                      <a:pt x="4720" y="3060"/>
                    </a:lnTo>
                    <a:lnTo>
                      <a:pt x="4805" y="3050"/>
                    </a:lnTo>
                    <a:lnTo>
                      <a:pt x="4910" y="3044"/>
                    </a:lnTo>
                    <a:lnTo>
                      <a:pt x="4994" y="3060"/>
                    </a:lnTo>
                    <a:lnTo>
                      <a:pt x="5062" y="3089"/>
                    </a:lnTo>
                    <a:lnTo>
                      <a:pt x="5155" y="3102"/>
                    </a:lnTo>
                    <a:lnTo>
                      <a:pt x="5240" y="3104"/>
                    </a:lnTo>
                    <a:lnTo>
                      <a:pt x="5295" y="3094"/>
                    </a:lnTo>
                    <a:lnTo>
                      <a:pt x="5370" y="3064"/>
                    </a:lnTo>
                    <a:lnTo>
                      <a:pt x="5440" y="3044"/>
                    </a:lnTo>
                    <a:lnTo>
                      <a:pt x="4830" y="3909"/>
                    </a:lnTo>
                    <a:lnTo>
                      <a:pt x="4827" y="3957"/>
                    </a:lnTo>
                    <a:lnTo>
                      <a:pt x="5015" y="4534"/>
                    </a:lnTo>
                    <a:lnTo>
                      <a:pt x="5467" y="5390"/>
                    </a:lnTo>
                    <a:lnTo>
                      <a:pt x="5492" y="5427"/>
                    </a:lnTo>
                    <a:lnTo>
                      <a:pt x="5507" y="5484"/>
                    </a:lnTo>
                    <a:lnTo>
                      <a:pt x="5510" y="5562"/>
                    </a:lnTo>
                    <a:lnTo>
                      <a:pt x="5505" y="5647"/>
                    </a:lnTo>
                    <a:lnTo>
                      <a:pt x="5498" y="5720"/>
                    </a:lnTo>
                    <a:lnTo>
                      <a:pt x="5477" y="5797"/>
                    </a:lnTo>
                    <a:lnTo>
                      <a:pt x="5455" y="5892"/>
                    </a:lnTo>
                    <a:lnTo>
                      <a:pt x="5423" y="5969"/>
                    </a:lnTo>
                    <a:lnTo>
                      <a:pt x="5375" y="6115"/>
                    </a:lnTo>
                    <a:lnTo>
                      <a:pt x="5328" y="6208"/>
                    </a:lnTo>
                    <a:lnTo>
                      <a:pt x="5290" y="6277"/>
                    </a:lnTo>
                    <a:lnTo>
                      <a:pt x="5232" y="6380"/>
                    </a:lnTo>
                    <a:lnTo>
                      <a:pt x="5168" y="6465"/>
                    </a:lnTo>
                    <a:lnTo>
                      <a:pt x="5095" y="6559"/>
                    </a:lnTo>
                    <a:lnTo>
                      <a:pt x="5004" y="6652"/>
                    </a:lnTo>
                    <a:lnTo>
                      <a:pt x="4910" y="6749"/>
                    </a:lnTo>
                    <a:lnTo>
                      <a:pt x="4825" y="6830"/>
                    </a:lnTo>
                    <a:lnTo>
                      <a:pt x="4500" y="7123"/>
                    </a:lnTo>
                    <a:lnTo>
                      <a:pt x="4338" y="7233"/>
                    </a:lnTo>
                    <a:lnTo>
                      <a:pt x="4272" y="7272"/>
                    </a:lnTo>
                    <a:lnTo>
                      <a:pt x="4085" y="7339"/>
                    </a:lnTo>
                    <a:lnTo>
                      <a:pt x="96" y="5367"/>
                    </a:lnTo>
                    <a:lnTo>
                      <a:pt x="61" y="5349"/>
                    </a:lnTo>
                    <a:lnTo>
                      <a:pt x="33" y="5324"/>
                    </a:lnTo>
                    <a:lnTo>
                      <a:pt x="13" y="5289"/>
                    </a:lnTo>
                    <a:lnTo>
                      <a:pt x="8" y="5249"/>
                    </a:lnTo>
                    <a:lnTo>
                      <a:pt x="0" y="5212"/>
                    </a:lnTo>
                    <a:lnTo>
                      <a:pt x="4" y="5154"/>
                    </a:lnTo>
                    <a:lnTo>
                      <a:pt x="19" y="5127"/>
                    </a:lnTo>
                    <a:lnTo>
                      <a:pt x="58" y="5102"/>
                    </a:lnTo>
                    <a:lnTo>
                      <a:pt x="114" y="5067"/>
                    </a:lnTo>
                    <a:lnTo>
                      <a:pt x="199" y="5044"/>
                    </a:lnTo>
                    <a:lnTo>
                      <a:pt x="338" y="5002"/>
                    </a:lnTo>
                    <a:lnTo>
                      <a:pt x="911" y="4762"/>
                    </a:lnTo>
                    <a:lnTo>
                      <a:pt x="949" y="4745"/>
                    </a:lnTo>
                    <a:lnTo>
                      <a:pt x="991" y="4707"/>
                    </a:lnTo>
                    <a:lnTo>
                      <a:pt x="1029" y="4672"/>
                    </a:lnTo>
                    <a:lnTo>
                      <a:pt x="1079" y="4619"/>
                    </a:lnTo>
                    <a:lnTo>
                      <a:pt x="1146" y="4534"/>
                    </a:lnTo>
                    <a:lnTo>
                      <a:pt x="1183" y="4459"/>
                    </a:lnTo>
                    <a:lnTo>
                      <a:pt x="1224" y="4394"/>
                    </a:lnTo>
                    <a:lnTo>
                      <a:pt x="1281" y="4349"/>
                    </a:lnTo>
                    <a:lnTo>
                      <a:pt x="1354" y="4307"/>
                    </a:lnTo>
                    <a:lnTo>
                      <a:pt x="1399" y="4280"/>
                    </a:lnTo>
                    <a:lnTo>
                      <a:pt x="1447" y="4249"/>
                    </a:lnTo>
                    <a:lnTo>
                      <a:pt x="1471" y="4185"/>
                    </a:lnTo>
                    <a:lnTo>
                      <a:pt x="1482" y="4125"/>
                    </a:lnTo>
                    <a:lnTo>
                      <a:pt x="1486" y="4057"/>
                    </a:lnTo>
                    <a:lnTo>
                      <a:pt x="1484" y="3972"/>
                    </a:lnTo>
                    <a:lnTo>
                      <a:pt x="1471" y="3877"/>
                    </a:lnTo>
                    <a:lnTo>
                      <a:pt x="1469" y="3822"/>
                    </a:lnTo>
                    <a:lnTo>
                      <a:pt x="1451" y="3757"/>
                    </a:lnTo>
                    <a:lnTo>
                      <a:pt x="1419" y="3672"/>
                    </a:lnTo>
                    <a:lnTo>
                      <a:pt x="1366" y="3597"/>
                    </a:lnTo>
                    <a:lnTo>
                      <a:pt x="1309" y="3537"/>
                    </a:lnTo>
                    <a:lnTo>
                      <a:pt x="1239" y="3479"/>
                    </a:lnTo>
                    <a:lnTo>
                      <a:pt x="1152" y="3450"/>
                    </a:lnTo>
                    <a:lnTo>
                      <a:pt x="1059" y="3419"/>
                    </a:lnTo>
                    <a:lnTo>
                      <a:pt x="971" y="3409"/>
                    </a:lnTo>
                    <a:lnTo>
                      <a:pt x="884" y="3394"/>
                    </a:lnTo>
                    <a:lnTo>
                      <a:pt x="814" y="3369"/>
                    </a:lnTo>
                    <a:lnTo>
                      <a:pt x="749" y="3320"/>
                    </a:lnTo>
                    <a:lnTo>
                      <a:pt x="712" y="3274"/>
                    </a:lnTo>
                    <a:lnTo>
                      <a:pt x="421" y="2632"/>
                    </a:lnTo>
                    <a:lnTo>
                      <a:pt x="521" y="2585"/>
                    </a:lnTo>
                    <a:lnTo>
                      <a:pt x="631" y="2539"/>
                    </a:lnTo>
                    <a:lnTo>
                      <a:pt x="726" y="2492"/>
                    </a:lnTo>
                    <a:lnTo>
                      <a:pt x="868" y="2427"/>
                    </a:lnTo>
                    <a:lnTo>
                      <a:pt x="1026" y="2320"/>
                    </a:lnTo>
                    <a:lnTo>
                      <a:pt x="1266" y="2145"/>
                    </a:lnTo>
                    <a:lnTo>
                      <a:pt x="1324" y="2092"/>
                    </a:lnTo>
                    <a:lnTo>
                      <a:pt x="1393" y="2029"/>
                    </a:lnTo>
                    <a:lnTo>
                      <a:pt x="1466" y="1977"/>
                    </a:lnTo>
                    <a:lnTo>
                      <a:pt x="1521" y="1919"/>
                    </a:lnTo>
                    <a:lnTo>
                      <a:pt x="1569" y="1877"/>
                    </a:lnTo>
                    <a:lnTo>
                      <a:pt x="1654" y="1790"/>
                    </a:lnTo>
                    <a:lnTo>
                      <a:pt x="1741" y="1660"/>
                    </a:lnTo>
                    <a:lnTo>
                      <a:pt x="1802" y="1572"/>
                    </a:lnTo>
                    <a:lnTo>
                      <a:pt x="1837" y="1502"/>
                    </a:lnTo>
                    <a:lnTo>
                      <a:pt x="1889" y="1429"/>
                    </a:lnTo>
                    <a:lnTo>
                      <a:pt x="1936" y="1336"/>
                    </a:lnTo>
                    <a:lnTo>
                      <a:pt x="1984" y="1251"/>
                    </a:lnTo>
                    <a:lnTo>
                      <a:pt x="2016" y="1180"/>
                    </a:lnTo>
                    <a:lnTo>
                      <a:pt x="2059" y="1095"/>
                    </a:lnTo>
                    <a:lnTo>
                      <a:pt x="2074" y="1014"/>
                    </a:lnTo>
                    <a:lnTo>
                      <a:pt x="2092" y="954"/>
                    </a:lnTo>
                    <a:lnTo>
                      <a:pt x="2104" y="880"/>
                    </a:lnTo>
                    <a:lnTo>
                      <a:pt x="2094" y="774"/>
                    </a:lnTo>
                    <a:lnTo>
                      <a:pt x="2057" y="732"/>
                    </a:lnTo>
                    <a:lnTo>
                      <a:pt x="2196" y="51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19" name="Freeform 89"/>
              <p:cNvSpPr>
                <a:spLocks/>
              </p:cNvSpPr>
              <p:nvPr/>
            </p:nvSpPr>
            <p:spPr bwMode="auto">
              <a:xfrm>
                <a:off x="1944" y="1220"/>
                <a:ext cx="311" cy="401"/>
              </a:xfrm>
              <a:custGeom>
                <a:avLst/>
                <a:gdLst>
                  <a:gd name="T0" fmla="*/ 335 w 1555"/>
                  <a:gd name="T1" fmla="*/ 920 h 2005"/>
                  <a:gd name="T2" fmla="*/ 337 w 1555"/>
                  <a:gd name="T3" fmla="*/ 917 h 2005"/>
                  <a:gd name="T4" fmla="*/ 557 w 1555"/>
                  <a:gd name="T5" fmla="*/ 762 h 2005"/>
                  <a:gd name="T6" fmla="*/ 602 w 1555"/>
                  <a:gd name="T7" fmla="*/ 712 h 2005"/>
                  <a:gd name="T8" fmla="*/ 675 w 1555"/>
                  <a:gd name="T9" fmla="*/ 658 h 2005"/>
                  <a:gd name="T10" fmla="*/ 735 w 1555"/>
                  <a:gd name="T11" fmla="*/ 615 h 2005"/>
                  <a:gd name="T12" fmla="*/ 793 w 1555"/>
                  <a:gd name="T13" fmla="*/ 550 h 2005"/>
                  <a:gd name="T14" fmla="*/ 1015 w 1555"/>
                  <a:gd name="T15" fmla="*/ 300 h 2005"/>
                  <a:gd name="T16" fmla="*/ 1057 w 1555"/>
                  <a:gd name="T17" fmla="*/ 255 h 2005"/>
                  <a:gd name="T18" fmla="*/ 1098 w 1555"/>
                  <a:gd name="T19" fmla="*/ 227 h 2005"/>
                  <a:gd name="T20" fmla="*/ 1140 w 1555"/>
                  <a:gd name="T21" fmla="*/ 205 h 2005"/>
                  <a:gd name="T22" fmla="*/ 1185 w 1555"/>
                  <a:gd name="T23" fmla="*/ 168 h 2005"/>
                  <a:gd name="T24" fmla="*/ 1268 w 1555"/>
                  <a:gd name="T25" fmla="*/ 87 h 2005"/>
                  <a:gd name="T26" fmla="*/ 1387 w 1555"/>
                  <a:gd name="T27" fmla="*/ 0 h 2005"/>
                  <a:gd name="T28" fmla="*/ 1403 w 1555"/>
                  <a:gd name="T29" fmla="*/ 87 h 2005"/>
                  <a:gd name="T30" fmla="*/ 1555 w 1555"/>
                  <a:gd name="T31" fmla="*/ 708 h 2005"/>
                  <a:gd name="T32" fmla="*/ 1245 w 1555"/>
                  <a:gd name="T33" fmla="*/ 928 h 2005"/>
                  <a:gd name="T34" fmla="*/ 1202 w 1555"/>
                  <a:gd name="T35" fmla="*/ 953 h 2005"/>
                  <a:gd name="T36" fmla="*/ 1171 w 1555"/>
                  <a:gd name="T37" fmla="*/ 978 h 2005"/>
                  <a:gd name="T38" fmla="*/ 1155 w 1555"/>
                  <a:gd name="T39" fmla="*/ 1015 h 2005"/>
                  <a:gd name="T40" fmla="*/ 1171 w 1555"/>
                  <a:gd name="T41" fmla="*/ 1035 h 2005"/>
                  <a:gd name="T42" fmla="*/ 1192 w 1555"/>
                  <a:gd name="T43" fmla="*/ 1035 h 2005"/>
                  <a:gd name="T44" fmla="*/ 1217 w 1555"/>
                  <a:gd name="T45" fmla="*/ 1027 h 2005"/>
                  <a:gd name="T46" fmla="*/ 1460 w 1555"/>
                  <a:gd name="T47" fmla="*/ 1015 h 2005"/>
                  <a:gd name="T48" fmla="*/ 1528 w 1555"/>
                  <a:gd name="T49" fmla="*/ 1230 h 2005"/>
                  <a:gd name="T50" fmla="*/ 780 w 1555"/>
                  <a:gd name="T51" fmla="*/ 1735 h 2005"/>
                  <a:gd name="T52" fmla="*/ 390 w 1555"/>
                  <a:gd name="T53" fmla="*/ 2005 h 2005"/>
                  <a:gd name="T54" fmla="*/ 387 w 1555"/>
                  <a:gd name="T55" fmla="*/ 2005 h 2005"/>
                  <a:gd name="T56" fmla="*/ 179 w 1555"/>
                  <a:gd name="T57" fmla="*/ 1662 h 2005"/>
                  <a:gd name="T58" fmla="*/ 0 w 1555"/>
                  <a:gd name="T59" fmla="*/ 1768 h 2005"/>
                  <a:gd name="T60" fmla="*/ 335 w 1555"/>
                  <a:gd name="T61" fmla="*/ 920 h 2005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1555"/>
                  <a:gd name="T94" fmla="*/ 0 h 2005"/>
                  <a:gd name="T95" fmla="*/ 1555 w 1555"/>
                  <a:gd name="T96" fmla="*/ 2005 h 2005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1555" h="2005">
                    <a:moveTo>
                      <a:pt x="335" y="920"/>
                    </a:moveTo>
                    <a:lnTo>
                      <a:pt x="337" y="917"/>
                    </a:lnTo>
                    <a:lnTo>
                      <a:pt x="557" y="762"/>
                    </a:lnTo>
                    <a:lnTo>
                      <a:pt x="602" y="712"/>
                    </a:lnTo>
                    <a:lnTo>
                      <a:pt x="675" y="658"/>
                    </a:lnTo>
                    <a:lnTo>
                      <a:pt x="735" y="615"/>
                    </a:lnTo>
                    <a:lnTo>
                      <a:pt x="793" y="550"/>
                    </a:lnTo>
                    <a:lnTo>
                      <a:pt x="1015" y="300"/>
                    </a:lnTo>
                    <a:lnTo>
                      <a:pt x="1057" y="255"/>
                    </a:lnTo>
                    <a:lnTo>
                      <a:pt x="1098" y="227"/>
                    </a:lnTo>
                    <a:lnTo>
                      <a:pt x="1140" y="205"/>
                    </a:lnTo>
                    <a:lnTo>
                      <a:pt x="1185" y="168"/>
                    </a:lnTo>
                    <a:lnTo>
                      <a:pt x="1268" y="87"/>
                    </a:lnTo>
                    <a:lnTo>
                      <a:pt x="1387" y="0"/>
                    </a:lnTo>
                    <a:lnTo>
                      <a:pt x="1403" y="87"/>
                    </a:lnTo>
                    <a:lnTo>
                      <a:pt x="1555" y="708"/>
                    </a:lnTo>
                    <a:lnTo>
                      <a:pt x="1245" y="928"/>
                    </a:lnTo>
                    <a:lnTo>
                      <a:pt x="1202" y="953"/>
                    </a:lnTo>
                    <a:lnTo>
                      <a:pt x="1171" y="978"/>
                    </a:lnTo>
                    <a:lnTo>
                      <a:pt x="1155" y="1015"/>
                    </a:lnTo>
                    <a:lnTo>
                      <a:pt x="1171" y="1035"/>
                    </a:lnTo>
                    <a:lnTo>
                      <a:pt x="1192" y="1035"/>
                    </a:lnTo>
                    <a:lnTo>
                      <a:pt x="1217" y="1027"/>
                    </a:lnTo>
                    <a:lnTo>
                      <a:pt x="1460" y="1015"/>
                    </a:lnTo>
                    <a:lnTo>
                      <a:pt x="1528" y="1230"/>
                    </a:lnTo>
                    <a:lnTo>
                      <a:pt x="780" y="1735"/>
                    </a:lnTo>
                    <a:lnTo>
                      <a:pt x="390" y="2005"/>
                    </a:lnTo>
                    <a:lnTo>
                      <a:pt x="387" y="2005"/>
                    </a:lnTo>
                    <a:lnTo>
                      <a:pt x="179" y="1662"/>
                    </a:lnTo>
                    <a:lnTo>
                      <a:pt x="0" y="1768"/>
                    </a:lnTo>
                    <a:lnTo>
                      <a:pt x="335" y="92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20" name="Freeform 90"/>
              <p:cNvSpPr>
                <a:spLocks/>
              </p:cNvSpPr>
              <p:nvPr/>
            </p:nvSpPr>
            <p:spPr bwMode="auto">
              <a:xfrm>
                <a:off x="2034" y="905"/>
                <a:ext cx="104" cy="176"/>
              </a:xfrm>
              <a:custGeom>
                <a:avLst/>
                <a:gdLst>
                  <a:gd name="T0" fmla="*/ 350 w 520"/>
                  <a:gd name="T1" fmla="*/ 870 h 884"/>
                  <a:gd name="T2" fmla="*/ 198 w 520"/>
                  <a:gd name="T3" fmla="*/ 884 h 884"/>
                  <a:gd name="T4" fmla="*/ 0 w 520"/>
                  <a:gd name="T5" fmla="*/ 0 h 884"/>
                  <a:gd name="T6" fmla="*/ 360 w 520"/>
                  <a:gd name="T7" fmla="*/ 87 h 884"/>
                  <a:gd name="T8" fmla="*/ 370 w 520"/>
                  <a:gd name="T9" fmla="*/ 137 h 884"/>
                  <a:gd name="T10" fmla="*/ 368 w 520"/>
                  <a:gd name="T11" fmla="*/ 189 h 884"/>
                  <a:gd name="T12" fmla="*/ 370 w 520"/>
                  <a:gd name="T13" fmla="*/ 245 h 884"/>
                  <a:gd name="T14" fmla="*/ 380 w 520"/>
                  <a:gd name="T15" fmla="*/ 314 h 884"/>
                  <a:gd name="T16" fmla="*/ 515 w 520"/>
                  <a:gd name="T17" fmla="*/ 704 h 884"/>
                  <a:gd name="T18" fmla="*/ 520 w 520"/>
                  <a:gd name="T19" fmla="*/ 739 h 884"/>
                  <a:gd name="T20" fmla="*/ 520 w 520"/>
                  <a:gd name="T21" fmla="*/ 779 h 884"/>
                  <a:gd name="T22" fmla="*/ 497 w 520"/>
                  <a:gd name="T23" fmla="*/ 807 h 884"/>
                  <a:gd name="T24" fmla="*/ 350 w 520"/>
                  <a:gd name="T25" fmla="*/ 870 h 88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520"/>
                  <a:gd name="T40" fmla="*/ 0 h 884"/>
                  <a:gd name="T41" fmla="*/ 520 w 520"/>
                  <a:gd name="T42" fmla="*/ 884 h 884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520" h="884">
                    <a:moveTo>
                      <a:pt x="350" y="870"/>
                    </a:moveTo>
                    <a:lnTo>
                      <a:pt x="198" y="884"/>
                    </a:lnTo>
                    <a:lnTo>
                      <a:pt x="0" y="0"/>
                    </a:lnTo>
                    <a:lnTo>
                      <a:pt x="360" y="87"/>
                    </a:lnTo>
                    <a:lnTo>
                      <a:pt x="370" y="137"/>
                    </a:lnTo>
                    <a:lnTo>
                      <a:pt x="368" y="189"/>
                    </a:lnTo>
                    <a:lnTo>
                      <a:pt x="370" y="245"/>
                    </a:lnTo>
                    <a:lnTo>
                      <a:pt x="380" y="314"/>
                    </a:lnTo>
                    <a:lnTo>
                      <a:pt x="515" y="704"/>
                    </a:lnTo>
                    <a:lnTo>
                      <a:pt x="520" y="739"/>
                    </a:lnTo>
                    <a:lnTo>
                      <a:pt x="520" y="779"/>
                    </a:lnTo>
                    <a:lnTo>
                      <a:pt x="497" y="807"/>
                    </a:lnTo>
                    <a:lnTo>
                      <a:pt x="350" y="87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21" name="Freeform 91"/>
              <p:cNvSpPr>
                <a:spLocks/>
              </p:cNvSpPr>
              <p:nvPr/>
            </p:nvSpPr>
            <p:spPr bwMode="auto">
              <a:xfrm>
                <a:off x="1871" y="618"/>
                <a:ext cx="301" cy="513"/>
              </a:xfrm>
              <a:custGeom>
                <a:avLst/>
                <a:gdLst>
                  <a:gd name="T0" fmla="*/ 851 w 1503"/>
                  <a:gd name="T1" fmla="*/ 0 h 2567"/>
                  <a:gd name="T2" fmla="*/ 1053 w 1503"/>
                  <a:gd name="T3" fmla="*/ 1492 h 2567"/>
                  <a:gd name="T4" fmla="*/ 813 w 1503"/>
                  <a:gd name="T5" fmla="*/ 1435 h 2567"/>
                  <a:gd name="T6" fmla="*/ 1011 w 1503"/>
                  <a:gd name="T7" fmla="*/ 2319 h 2567"/>
                  <a:gd name="T8" fmla="*/ 1163 w 1503"/>
                  <a:gd name="T9" fmla="*/ 2305 h 2567"/>
                  <a:gd name="T10" fmla="*/ 1310 w 1503"/>
                  <a:gd name="T11" fmla="*/ 2242 h 2567"/>
                  <a:gd name="T12" fmla="*/ 1333 w 1503"/>
                  <a:gd name="T13" fmla="*/ 2214 h 2567"/>
                  <a:gd name="T14" fmla="*/ 1333 w 1503"/>
                  <a:gd name="T15" fmla="*/ 2174 h 2567"/>
                  <a:gd name="T16" fmla="*/ 1328 w 1503"/>
                  <a:gd name="T17" fmla="*/ 2139 h 2567"/>
                  <a:gd name="T18" fmla="*/ 1193 w 1503"/>
                  <a:gd name="T19" fmla="*/ 1749 h 2567"/>
                  <a:gd name="T20" fmla="*/ 1183 w 1503"/>
                  <a:gd name="T21" fmla="*/ 1680 h 2567"/>
                  <a:gd name="T22" fmla="*/ 1181 w 1503"/>
                  <a:gd name="T23" fmla="*/ 1624 h 2567"/>
                  <a:gd name="T24" fmla="*/ 1183 w 1503"/>
                  <a:gd name="T25" fmla="*/ 1572 h 2567"/>
                  <a:gd name="T26" fmla="*/ 1173 w 1503"/>
                  <a:gd name="T27" fmla="*/ 1522 h 2567"/>
                  <a:gd name="T28" fmla="*/ 1053 w 1503"/>
                  <a:gd name="T29" fmla="*/ 1492 h 2567"/>
                  <a:gd name="T30" fmla="*/ 851 w 1503"/>
                  <a:gd name="T31" fmla="*/ 0 h 2567"/>
                  <a:gd name="T32" fmla="*/ 855 w 1503"/>
                  <a:gd name="T33" fmla="*/ 2 h 2567"/>
                  <a:gd name="T34" fmla="*/ 1188 w 1503"/>
                  <a:gd name="T35" fmla="*/ 202 h 2567"/>
                  <a:gd name="T36" fmla="*/ 1503 w 1503"/>
                  <a:gd name="T37" fmla="*/ 435 h 2567"/>
                  <a:gd name="T38" fmla="*/ 1241 w 1503"/>
                  <a:gd name="T39" fmla="*/ 822 h 2567"/>
                  <a:gd name="T40" fmla="*/ 1231 w 1503"/>
                  <a:gd name="T41" fmla="*/ 850 h 2567"/>
                  <a:gd name="T42" fmla="*/ 1228 w 1503"/>
                  <a:gd name="T43" fmla="*/ 885 h 2567"/>
                  <a:gd name="T44" fmla="*/ 1243 w 1503"/>
                  <a:gd name="T45" fmla="*/ 917 h 2567"/>
                  <a:gd name="T46" fmla="*/ 1256 w 1503"/>
                  <a:gd name="T47" fmla="*/ 972 h 2567"/>
                  <a:gd name="T48" fmla="*/ 1266 w 1503"/>
                  <a:gd name="T49" fmla="*/ 1152 h 2567"/>
                  <a:gd name="T50" fmla="*/ 1266 w 1503"/>
                  <a:gd name="T51" fmla="*/ 1195 h 2567"/>
                  <a:gd name="T52" fmla="*/ 1266 w 1503"/>
                  <a:gd name="T53" fmla="*/ 1212 h 2567"/>
                  <a:gd name="T54" fmla="*/ 1250 w 1503"/>
                  <a:gd name="T55" fmla="*/ 1269 h 2567"/>
                  <a:gd name="T56" fmla="*/ 1235 w 1503"/>
                  <a:gd name="T57" fmla="*/ 1322 h 2567"/>
                  <a:gd name="T58" fmla="*/ 1223 w 1503"/>
                  <a:gd name="T59" fmla="*/ 1375 h 2567"/>
                  <a:gd name="T60" fmla="*/ 1213 w 1503"/>
                  <a:gd name="T61" fmla="*/ 1437 h 2567"/>
                  <a:gd name="T62" fmla="*/ 1200 w 1503"/>
                  <a:gd name="T63" fmla="*/ 1497 h 2567"/>
                  <a:gd name="T64" fmla="*/ 1206 w 1503"/>
                  <a:gd name="T65" fmla="*/ 1542 h 2567"/>
                  <a:gd name="T66" fmla="*/ 1218 w 1503"/>
                  <a:gd name="T67" fmla="*/ 1595 h 2567"/>
                  <a:gd name="T68" fmla="*/ 1235 w 1503"/>
                  <a:gd name="T69" fmla="*/ 1624 h 2567"/>
                  <a:gd name="T70" fmla="*/ 1260 w 1503"/>
                  <a:gd name="T71" fmla="*/ 1667 h 2567"/>
                  <a:gd name="T72" fmla="*/ 1303 w 1503"/>
                  <a:gd name="T73" fmla="*/ 1722 h 2567"/>
                  <a:gd name="T74" fmla="*/ 1328 w 1503"/>
                  <a:gd name="T75" fmla="*/ 1792 h 2567"/>
                  <a:gd name="T76" fmla="*/ 1370 w 1503"/>
                  <a:gd name="T77" fmla="*/ 1909 h 2567"/>
                  <a:gd name="T78" fmla="*/ 1403 w 1503"/>
                  <a:gd name="T79" fmla="*/ 2064 h 2567"/>
                  <a:gd name="T80" fmla="*/ 1448 w 1503"/>
                  <a:gd name="T81" fmla="*/ 2277 h 2567"/>
                  <a:gd name="T82" fmla="*/ 1160 w 1503"/>
                  <a:gd name="T83" fmla="*/ 2444 h 2567"/>
                  <a:gd name="T84" fmla="*/ 968 w 1503"/>
                  <a:gd name="T85" fmla="*/ 2567 h 2567"/>
                  <a:gd name="T86" fmla="*/ 940 w 1503"/>
                  <a:gd name="T87" fmla="*/ 2482 h 2567"/>
                  <a:gd name="T88" fmla="*/ 780 w 1503"/>
                  <a:gd name="T89" fmla="*/ 1830 h 2567"/>
                  <a:gd name="T90" fmla="*/ 743 w 1503"/>
                  <a:gd name="T91" fmla="*/ 1697 h 2567"/>
                  <a:gd name="T92" fmla="*/ 683 w 1503"/>
                  <a:gd name="T93" fmla="*/ 1579 h 2567"/>
                  <a:gd name="T94" fmla="*/ 602 w 1503"/>
                  <a:gd name="T95" fmla="*/ 1464 h 2567"/>
                  <a:gd name="T96" fmla="*/ 517 w 1503"/>
                  <a:gd name="T97" fmla="*/ 1371 h 2567"/>
                  <a:gd name="T98" fmla="*/ 500 w 1503"/>
                  <a:gd name="T99" fmla="*/ 1357 h 2567"/>
                  <a:gd name="T100" fmla="*/ 420 w 1503"/>
                  <a:gd name="T101" fmla="*/ 1294 h 2567"/>
                  <a:gd name="T102" fmla="*/ 345 w 1503"/>
                  <a:gd name="T103" fmla="*/ 1259 h 2567"/>
                  <a:gd name="T104" fmla="*/ 0 w 1503"/>
                  <a:gd name="T105" fmla="*/ 1142 h 2567"/>
                  <a:gd name="T106" fmla="*/ 345 w 1503"/>
                  <a:gd name="T107" fmla="*/ 282 h 2567"/>
                  <a:gd name="T108" fmla="*/ 610 w 1503"/>
                  <a:gd name="T109" fmla="*/ 392 h 2567"/>
                  <a:gd name="T110" fmla="*/ 851 w 1503"/>
                  <a:gd name="T111" fmla="*/ 0 h 2567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503"/>
                  <a:gd name="T169" fmla="*/ 0 h 2567"/>
                  <a:gd name="T170" fmla="*/ 1503 w 1503"/>
                  <a:gd name="T171" fmla="*/ 2567 h 2567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503" h="2567">
                    <a:moveTo>
                      <a:pt x="851" y="0"/>
                    </a:moveTo>
                    <a:lnTo>
                      <a:pt x="1053" y="1492"/>
                    </a:lnTo>
                    <a:lnTo>
                      <a:pt x="813" y="1435"/>
                    </a:lnTo>
                    <a:lnTo>
                      <a:pt x="1011" y="2319"/>
                    </a:lnTo>
                    <a:lnTo>
                      <a:pt x="1163" y="2305"/>
                    </a:lnTo>
                    <a:lnTo>
                      <a:pt x="1310" y="2242"/>
                    </a:lnTo>
                    <a:lnTo>
                      <a:pt x="1333" y="2214"/>
                    </a:lnTo>
                    <a:lnTo>
                      <a:pt x="1333" y="2174"/>
                    </a:lnTo>
                    <a:lnTo>
                      <a:pt x="1328" y="2139"/>
                    </a:lnTo>
                    <a:lnTo>
                      <a:pt x="1193" y="1749"/>
                    </a:lnTo>
                    <a:lnTo>
                      <a:pt x="1183" y="1680"/>
                    </a:lnTo>
                    <a:lnTo>
                      <a:pt x="1181" y="1624"/>
                    </a:lnTo>
                    <a:lnTo>
                      <a:pt x="1183" y="1572"/>
                    </a:lnTo>
                    <a:lnTo>
                      <a:pt x="1173" y="1522"/>
                    </a:lnTo>
                    <a:lnTo>
                      <a:pt x="1053" y="1492"/>
                    </a:lnTo>
                    <a:lnTo>
                      <a:pt x="851" y="0"/>
                    </a:lnTo>
                    <a:lnTo>
                      <a:pt x="855" y="2"/>
                    </a:lnTo>
                    <a:lnTo>
                      <a:pt x="1188" y="202"/>
                    </a:lnTo>
                    <a:lnTo>
                      <a:pt x="1503" y="435"/>
                    </a:lnTo>
                    <a:lnTo>
                      <a:pt x="1241" y="822"/>
                    </a:lnTo>
                    <a:lnTo>
                      <a:pt x="1231" y="850"/>
                    </a:lnTo>
                    <a:lnTo>
                      <a:pt x="1228" y="885"/>
                    </a:lnTo>
                    <a:lnTo>
                      <a:pt x="1243" y="917"/>
                    </a:lnTo>
                    <a:lnTo>
                      <a:pt x="1256" y="972"/>
                    </a:lnTo>
                    <a:lnTo>
                      <a:pt x="1266" y="1152"/>
                    </a:lnTo>
                    <a:lnTo>
                      <a:pt x="1266" y="1195"/>
                    </a:lnTo>
                    <a:lnTo>
                      <a:pt x="1266" y="1212"/>
                    </a:lnTo>
                    <a:lnTo>
                      <a:pt x="1250" y="1269"/>
                    </a:lnTo>
                    <a:lnTo>
                      <a:pt x="1235" y="1322"/>
                    </a:lnTo>
                    <a:lnTo>
                      <a:pt x="1223" y="1375"/>
                    </a:lnTo>
                    <a:lnTo>
                      <a:pt x="1213" y="1437"/>
                    </a:lnTo>
                    <a:lnTo>
                      <a:pt x="1200" y="1497"/>
                    </a:lnTo>
                    <a:lnTo>
                      <a:pt x="1206" y="1542"/>
                    </a:lnTo>
                    <a:lnTo>
                      <a:pt x="1218" y="1595"/>
                    </a:lnTo>
                    <a:lnTo>
                      <a:pt x="1235" y="1624"/>
                    </a:lnTo>
                    <a:lnTo>
                      <a:pt x="1260" y="1667"/>
                    </a:lnTo>
                    <a:lnTo>
                      <a:pt x="1303" y="1722"/>
                    </a:lnTo>
                    <a:lnTo>
                      <a:pt x="1328" y="1792"/>
                    </a:lnTo>
                    <a:lnTo>
                      <a:pt x="1370" y="1909"/>
                    </a:lnTo>
                    <a:lnTo>
                      <a:pt x="1403" y="2064"/>
                    </a:lnTo>
                    <a:lnTo>
                      <a:pt x="1448" y="2277"/>
                    </a:lnTo>
                    <a:lnTo>
                      <a:pt x="1160" y="2444"/>
                    </a:lnTo>
                    <a:lnTo>
                      <a:pt x="968" y="2567"/>
                    </a:lnTo>
                    <a:lnTo>
                      <a:pt x="940" y="2482"/>
                    </a:lnTo>
                    <a:lnTo>
                      <a:pt x="780" y="1830"/>
                    </a:lnTo>
                    <a:lnTo>
                      <a:pt x="743" y="1697"/>
                    </a:lnTo>
                    <a:lnTo>
                      <a:pt x="683" y="1579"/>
                    </a:lnTo>
                    <a:lnTo>
                      <a:pt x="602" y="1464"/>
                    </a:lnTo>
                    <a:lnTo>
                      <a:pt x="517" y="1371"/>
                    </a:lnTo>
                    <a:lnTo>
                      <a:pt x="500" y="1357"/>
                    </a:lnTo>
                    <a:lnTo>
                      <a:pt x="420" y="1294"/>
                    </a:lnTo>
                    <a:lnTo>
                      <a:pt x="345" y="1259"/>
                    </a:lnTo>
                    <a:lnTo>
                      <a:pt x="0" y="1142"/>
                    </a:lnTo>
                    <a:lnTo>
                      <a:pt x="345" y="282"/>
                    </a:lnTo>
                    <a:lnTo>
                      <a:pt x="610" y="392"/>
                    </a:lnTo>
                    <a:lnTo>
                      <a:pt x="851" y="0"/>
                    </a:lnTo>
                    <a:close/>
                  </a:path>
                </a:pathLst>
              </a:custGeom>
              <a:solidFill>
                <a:srgbClr val="FFF4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22" name="Freeform 92"/>
              <p:cNvSpPr>
                <a:spLocks/>
              </p:cNvSpPr>
              <p:nvPr/>
            </p:nvSpPr>
            <p:spPr bwMode="auto">
              <a:xfrm>
                <a:off x="1871" y="618"/>
                <a:ext cx="301" cy="513"/>
              </a:xfrm>
              <a:custGeom>
                <a:avLst/>
                <a:gdLst>
                  <a:gd name="T0" fmla="*/ 851 w 1503"/>
                  <a:gd name="T1" fmla="*/ 0 h 2567"/>
                  <a:gd name="T2" fmla="*/ 855 w 1503"/>
                  <a:gd name="T3" fmla="*/ 2 h 2567"/>
                  <a:gd name="T4" fmla="*/ 1188 w 1503"/>
                  <a:gd name="T5" fmla="*/ 202 h 2567"/>
                  <a:gd name="T6" fmla="*/ 1503 w 1503"/>
                  <a:gd name="T7" fmla="*/ 435 h 2567"/>
                  <a:gd name="T8" fmla="*/ 1241 w 1503"/>
                  <a:gd name="T9" fmla="*/ 822 h 2567"/>
                  <a:gd name="T10" fmla="*/ 1231 w 1503"/>
                  <a:gd name="T11" fmla="*/ 850 h 2567"/>
                  <a:gd name="T12" fmla="*/ 1228 w 1503"/>
                  <a:gd name="T13" fmla="*/ 885 h 2567"/>
                  <a:gd name="T14" fmla="*/ 1243 w 1503"/>
                  <a:gd name="T15" fmla="*/ 917 h 2567"/>
                  <a:gd name="T16" fmla="*/ 1256 w 1503"/>
                  <a:gd name="T17" fmla="*/ 972 h 2567"/>
                  <a:gd name="T18" fmla="*/ 1266 w 1503"/>
                  <a:gd name="T19" fmla="*/ 1152 h 2567"/>
                  <a:gd name="T20" fmla="*/ 1266 w 1503"/>
                  <a:gd name="T21" fmla="*/ 1195 h 2567"/>
                  <a:gd name="T22" fmla="*/ 1266 w 1503"/>
                  <a:gd name="T23" fmla="*/ 1212 h 2567"/>
                  <a:gd name="T24" fmla="*/ 1250 w 1503"/>
                  <a:gd name="T25" fmla="*/ 1269 h 2567"/>
                  <a:gd name="T26" fmla="*/ 1235 w 1503"/>
                  <a:gd name="T27" fmla="*/ 1322 h 2567"/>
                  <a:gd name="T28" fmla="*/ 1223 w 1503"/>
                  <a:gd name="T29" fmla="*/ 1375 h 2567"/>
                  <a:gd name="T30" fmla="*/ 1213 w 1503"/>
                  <a:gd name="T31" fmla="*/ 1437 h 2567"/>
                  <a:gd name="T32" fmla="*/ 1200 w 1503"/>
                  <a:gd name="T33" fmla="*/ 1497 h 2567"/>
                  <a:gd name="T34" fmla="*/ 1206 w 1503"/>
                  <a:gd name="T35" fmla="*/ 1542 h 2567"/>
                  <a:gd name="T36" fmla="*/ 1218 w 1503"/>
                  <a:gd name="T37" fmla="*/ 1595 h 2567"/>
                  <a:gd name="T38" fmla="*/ 1235 w 1503"/>
                  <a:gd name="T39" fmla="*/ 1624 h 2567"/>
                  <a:gd name="T40" fmla="*/ 1260 w 1503"/>
                  <a:gd name="T41" fmla="*/ 1667 h 2567"/>
                  <a:gd name="T42" fmla="*/ 1303 w 1503"/>
                  <a:gd name="T43" fmla="*/ 1722 h 2567"/>
                  <a:gd name="T44" fmla="*/ 1328 w 1503"/>
                  <a:gd name="T45" fmla="*/ 1792 h 2567"/>
                  <a:gd name="T46" fmla="*/ 1370 w 1503"/>
                  <a:gd name="T47" fmla="*/ 1909 h 2567"/>
                  <a:gd name="T48" fmla="*/ 1403 w 1503"/>
                  <a:gd name="T49" fmla="*/ 2064 h 2567"/>
                  <a:gd name="T50" fmla="*/ 1448 w 1503"/>
                  <a:gd name="T51" fmla="*/ 2277 h 2567"/>
                  <a:gd name="T52" fmla="*/ 1160 w 1503"/>
                  <a:gd name="T53" fmla="*/ 2444 h 2567"/>
                  <a:gd name="T54" fmla="*/ 968 w 1503"/>
                  <a:gd name="T55" fmla="*/ 2567 h 2567"/>
                  <a:gd name="T56" fmla="*/ 940 w 1503"/>
                  <a:gd name="T57" fmla="*/ 2482 h 2567"/>
                  <a:gd name="T58" fmla="*/ 780 w 1503"/>
                  <a:gd name="T59" fmla="*/ 1830 h 2567"/>
                  <a:gd name="T60" fmla="*/ 743 w 1503"/>
                  <a:gd name="T61" fmla="*/ 1697 h 2567"/>
                  <a:gd name="T62" fmla="*/ 683 w 1503"/>
                  <a:gd name="T63" fmla="*/ 1579 h 2567"/>
                  <a:gd name="T64" fmla="*/ 602 w 1503"/>
                  <a:gd name="T65" fmla="*/ 1464 h 2567"/>
                  <a:gd name="T66" fmla="*/ 517 w 1503"/>
                  <a:gd name="T67" fmla="*/ 1371 h 2567"/>
                  <a:gd name="T68" fmla="*/ 500 w 1503"/>
                  <a:gd name="T69" fmla="*/ 1357 h 2567"/>
                  <a:gd name="T70" fmla="*/ 420 w 1503"/>
                  <a:gd name="T71" fmla="*/ 1294 h 2567"/>
                  <a:gd name="T72" fmla="*/ 345 w 1503"/>
                  <a:gd name="T73" fmla="*/ 1259 h 2567"/>
                  <a:gd name="T74" fmla="*/ 0 w 1503"/>
                  <a:gd name="T75" fmla="*/ 1142 h 2567"/>
                  <a:gd name="T76" fmla="*/ 345 w 1503"/>
                  <a:gd name="T77" fmla="*/ 282 h 2567"/>
                  <a:gd name="T78" fmla="*/ 610 w 1503"/>
                  <a:gd name="T79" fmla="*/ 392 h 2567"/>
                  <a:gd name="T80" fmla="*/ 851 w 1503"/>
                  <a:gd name="T81" fmla="*/ 0 h 2567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1503"/>
                  <a:gd name="T124" fmla="*/ 0 h 2567"/>
                  <a:gd name="T125" fmla="*/ 1503 w 1503"/>
                  <a:gd name="T126" fmla="*/ 2567 h 2567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1503" h="2567">
                    <a:moveTo>
                      <a:pt x="851" y="0"/>
                    </a:moveTo>
                    <a:lnTo>
                      <a:pt x="855" y="2"/>
                    </a:lnTo>
                    <a:lnTo>
                      <a:pt x="1188" y="202"/>
                    </a:lnTo>
                    <a:lnTo>
                      <a:pt x="1503" y="435"/>
                    </a:lnTo>
                    <a:lnTo>
                      <a:pt x="1241" y="822"/>
                    </a:lnTo>
                    <a:lnTo>
                      <a:pt x="1231" y="850"/>
                    </a:lnTo>
                    <a:lnTo>
                      <a:pt x="1228" y="885"/>
                    </a:lnTo>
                    <a:lnTo>
                      <a:pt x="1243" y="917"/>
                    </a:lnTo>
                    <a:lnTo>
                      <a:pt x="1256" y="972"/>
                    </a:lnTo>
                    <a:lnTo>
                      <a:pt x="1266" y="1152"/>
                    </a:lnTo>
                    <a:lnTo>
                      <a:pt x="1266" y="1195"/>
                    </a:lnTo>
                    <a:lnTo>
                      <a:pt x="1266" y="1212"/>
                    </a:lnTo>
                    <a:lnTo>
                      <a:pt x="1250" y="1269"/>
                    </a:lnTo>
                    <a:lnTo>
                      <a:pt x="1235" y="1322"/>
                    </a:lnTo>
                    <a:lnTo>
                      <a:pt x="1223" y="1375"/>
                    </a:lnTo>
                    <a:lnTo>
                      <a:pt x="1213" y="1437"/>
                    </a:lnTo>
                    <a:lnTo>
                      <a:pt x="1200" y="1497"/>
                    </a:lnTo>
                    <a:lnTo>
                      <a:pt x="1206" y="1542"/>
                    </a:lnTo>
                    <a:lnTo>
                      <a:pt x="1218" y="1595"/>
                    </a:lnTo>
                    <a:lnTo>
                      <a:pt x="1235" y="1624"/>
                    </a:lnTo>
                    <a:lnTo>
                      <a:pt x="1260" y="1667"/>
                    </a:lnTo>
                    <a:lnTo>
                      <a:pt x="1303" y="1722"/>
                    </a:lnTo>
                    <a:lnTo>
                      <a:pt x="1328" y="1792"/>
                    </a:lnTo>
                    <a:lnTo>
                      <a:pt x="1370" y="1909"/>
                    </a:lnTo>
                    <a:lnTo>
                      <a:pt x="1403" y="2064"/>
                    </a:lnTo>
                    <a:lnTo>
                      <a:pt x="1448" y="2277"/>
                    </a:lnTo>
                    <a:lnTo>
                      <a:pt x="1160" y="2444"/>
                    </a:lnTo>
                    <a:lnTo>
                      <a:pt x="968" y="2567"/>
                    </a:lnTo>
                    <a:lnTo>
                      <a:pt x="940" y="2482"/>
                    </a:lnTo>
                    <a:lnTo>
                      <a:pt x="780" y="1830"/>
                    </a:lnTo>
                    <a:lnTo>
                      <a:pt x="743" y="1697"/>
                    </a:lnTo>
                    <a:lnTo>
                      <a:pt x="683" y="1579"/>
                    </a:lnTo>
                    <a:lnTo>
                      <a:pt x="602" y="1464"/>
                    </a:lnTo>
                    <a:lnTo>
                      <a:pt x="517" y="1371"/>
                    </a:lnTo>
                    <a:lnTo>
                      <a:pt x="500" y="1357"/>
                    </a:lnTo>
                    <a:lnTo>
                      <a:pt x="420" y="1294"/>
                    </a:lnTo>
                    <a:lnTo>
                      <a:pt x="345" y="1259"/>
                    </a:lnTo>
                    <a:lnTo>
                      <a:pt x="0" y="1142"/>
                    </a:lnTo>
                    <a:lnTo>
                      <a:pt x="345" y="282"/>
                    </a:lnTo>
                    <a:lnTo>
                      <a:pt x="610" y="392"/>
                    </a:lnTo>
                    <a:lnTo>
                      <a:pt x="851" y="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23" name="Freeform 93"/>
              <p:cNvSpPr>
                <a:spLocks/>
              </p:cNvSpPr>
              <p:nvPr/>
            </p:nvSpPr>
            <p:spPr bwMode="auto">
              <a:xfrm>
                <a:off x="2034" y="905"/>
                <a:ext cx="104" cy="176"/>
              </a:xfrm>
              <a:custGeom>
                <a:avLst/>
                <a:gdLst>
                  <a:gd name="T0" fmla="*/ 350 w 520"/>
                  <a:gd name="T1" fmla="*/ 870 h 884"/>
                  <a:gd name="T2" fmla="*/ 497 w 520"/>
                  <a:gd name="T3" fmla="*/ 807 h 884"/>
                  <a:gd name="T4" fmla="*/ 520 w 520"/>
                  <a:gd name="T5" fmla="*/ 779 h 884"/>
                  <a:gd name="T6" fmla="*/ 520 w 520"/>
                  <a:gd name="T7" fmla="*/ 739 h 884"/>
                  <a:gd name="T8" fmla="*/ 515 w 520"/>
                  <a:gd name="T9" fmla="*/ 704 h 884"/>
                  <a:gd name="T10" fmla="*/ 380 w 520"/>
                  <a:gd name="T11" fmla="*/ 314 h 884"/>
                  <a:gd name="T12" fmla="*/ 370 w 520"/>
                  <a:gd name="T13" fmla="*/ 245 h 884"/>
                  <a:gd name="T14" fmla="*/ 368 w 520"/>
                  <a:gd name="T15" fmla="*/ 189 h 884"/>
                  <a:gd name="T16" fmla="*/ 370 w 520"/>
                  <a:gd name="T17" fmla="*/ 137 h 884"/>
                  <a:gd name="T18" fmla="*/ 360 w 520"/>
                  <a:gd name="T19" fmla="*/ 87 h 884"/>
                  <a:gd name="T20" fmla="*/ 0 w 520"/>
                  <a:gd name="T21" fmla="*/ 0 h 884"/>
                  <a:gd name="T22" fmla="*/ 198 w 520"/>
                  <a:gd name="T23" fmla="*/ 884 h 884"/>
                  <a:gd name="T24" fmla="*/ 350 w 520"/>
                  <a:gd name="T25" fmla="*/ 870 h 88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520"/>
                  <a:gd name="T40" fmla="*/ 0 h 884"/>
                  <a:gd name="T41" fmla="*/ 520 w 520"/>
                  <a:gd name="T42" fmla="*/ 884 h 884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520" h="884">
                    <a:moveTo>
                      <a:pt x="350" y="870"/>
                    </a:moveTo>
                    <a:lnTo>
                      <a:pt x="497" y="807"/>
                    </a:lnTo>
                    <a:lnTo>
                      <a:pt x="520" y="779"/>
                    </a:lnTo>
                    <a:lnTo>
                      <a:pt x="520" y="739"/>
                    </a:lnTo>
                    <a:lnTo>
                      <a:pt x="515" y="704"/>
                    </a:lnTo>
                    <a:lnTo>
                      <a:pt x="380" y="314"/>
                    </a:lnTo>
                    <a:lnTo>
                      <a:pt x="370" y="245"/>
                    </a:lnTo>
                    <a:lnTo>
                      <a:pt x="368" y="189"/>
                    </a:lnTo>
                    <a:lnTo>
                      <a:pt x="370" y="137"/>
                    </a:lnTo>
                    <a:lnTo>
                      <a:pt x="360" y="87"/>
                    </a:lnTo>
                    <a:lnTo>
                      <a:pt x="0" y="0"/>
                    </a:lnTo>
                    <a:lnTo>
                      <a:pt x="198" y="884"/>
                    </a:lnTo>
                    <a:lnTo>
                      <a:pt x="350" y="87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24" name="Freeform 94"/>
              <p:cNvSpPr>
                <a:spLocks/>
              </p:cNvSpPr>
              <p:nvPr/>
            </p:nvSpPr>
            <p:spPr bwMode="auto">
              <a:xfrm>
                <a:off x="2065" y="806"/>
                <a:ext cx="280" cy="403"/>
              </a:xfrm>
              <a:custGeom>
                <a:avLst/>
                <a:gdLst>
                  <a:gd name="T0" fmla="*/ 298 w 1400"/>
                  <a:gd name="T1" fmla="*/ 253 h 2015"/>
                  <a:gd name="T2" fmla="*/ 773 w 1400"/>
                  <a:gd name="T3" fmla="*/ 137 h 2015"/>
                  <a:gd name="T4" fmla="*/ 1293 w 1400"/>
                  <a:gd name="T5" fmla="*/ 0 h 2015"/>
                  <a:gd name="T6" fmla="*/ 1378 w 1400"/>
                  <a:gd name="T7" fmla="*/ 242 h 2015"/>
                  <a:gd name="T8" fmla="*/ 1380 w 1400"/>
                  <a:gd name="T9" fmla="*/ 253 h 2015"/>
                  <a:gd name="T10" fmla="*/ 1400 w 1400"/>
                  <a:gd name="T11" fmla="*/ 335 h 2015"/>
                  <a:gd name="T12" fmla="*/ 1396 w 1400"/>
                  <a:gd name="T13" fmla="*/ 405 h 2015"/>
                  <a:gd name="T14" fmla="*/ 1390 w 1400"/>
                  <a:gd name="T15" fmla="*/ 487 h 2015"/>
                  <a:gd name="T16" fmla="*/ 1386 w 1400"/>
                  <a:gd name="T17" fmla="*/ 572 h 2015"/>
                  <a:gd name="T18" fmla="*/ 1353 w 1400"/>
                  <a:gd name="T19" fmla="*/ 780 h 2015"/>
                  <a:gd name="T20" fmla="*/ 1320 w 1400"/>
                  <a:gd name="T21" fmla="*/ 902 h 2015"/>
                  <a:gd name="T22" fmla="*/ 1261 w 1400"/>
                  <a:gd name="T23" fmla="*/ 1030 h 2015"/>
                  <a:gd name="T24" fmla="*/ 1218 w 1400"/>
                  <a:gd name="T25" fmla="*/ 1143 h 2015"/>
                  <a:gd name="T26" fmla="*/ 1210 w 1400"/>
                  <a:gd name="T27" fmla="*/ 1205 h 2015"/>
                  <a:gd name="T28" fmla="*/ 1375 w 1400"/>
                  <a:gd name="T29" fmla="*/ 1697 h 2015"/>
                  <a:gd name="T30" fmla="*/ 898 w 1400"/>
                  <a:gd name="T31" fmla="*/ 1983 h 2015"/>
                  <a:gd name="T32" fmla="*/ 770 w 1400"/>
                  <a:gd name="T33" fmla="*/ 1990 h 2015"/>
                  <a:gd name="T34" fmla="*/ 703 w 1400"/>
                  <a:gd name="T35" fmla="*/ 2006 h 2015"/>
                  <a:gd name="T36" fmla="*/ 600 w 1400"/>
                  <a:gd name="T37" fmla="*/ 2015 h 2015"/>
                  <a:gd name="T38" fmla="*/ 533 w 1400"/>
                  <a:gd name="T39" fmla="*/ 2015 h 2015"/>
                  <a:gd name="T40" fmla="*/ 427 w 1400"/>
                  <a:gd name="T41" fmla="*/ 2008 h 2015"/>
                  <a:gd name="T42" fmla="*/ 358 w 1400"/>
                  <a:gd name="T43" fmla="*/ 1979 h 2015"/>
                  <a:gd name="T44" fmla="*/ 277 w 1400"/>
                  <a:gd name="T45" fmla="*/ 1950 h 2015"/>
                  <a:gd name="T46" fmla="*/ 188 w 1400"/>
                  <a:gd name="T47" fmla="*/ 1898 h 2015"/>
                  <a:gd name="T48" fmla="*/ 155 w 1400"/>
                  <a:gd name="T49" fmla="*/ 1865 h 2015"/>
                  <a:gd name="T50" fmla="*/ 93 w 1400"/>
                  <a:gd name="T51" fmla="*/ 1807 h 2015"/>
                  <a:gd name="T52" fmla="*/ 40 w 1400"/>
                  <a:gd name="T53" fmla="*/ 1732 h 2015"/>
                  <a:gd name="T54" fmla="*/ 2 w 1400"/>
                  <a:gd name="T55" fmla="*/ 1633 h 2015"/>
                  <a:gd name="T56" fmla="*/ 0 w 1400"/>
                  <a:gd name="T57" fmla="*/ 1625 h 2015"/>
                  <a:gd name="T58" fmla="*/ 192 w 1400"/>
                  <a:gd name="T59" fmla="*/ 1502 h 2015"/>
                  <a:gd name="T60" fmla="*/ 480 w 1400"/>
                  <a:gd name="T61" fmla="*/ 1335 h 2015"/>
                  <a:gd name="T62" fmla="*/ 435 w 1400"/>
                  <a:gd name="T63" fmla="*/ 1122 h 2015"/>
                  <a:gd name="T64" fmla="*/ 402 w 1400"/>
                  <a:gd name="T65" fmla="*/ 967 h 2015"/>
                  <a:gd name="T66" fmla="*/ 360 w 1400"/>
                  <a:gd name="T67" fmla="*/ 850 h 2015"/>
                  <a:gd name="T68" fmla="*/ 335 w 1400"/>
                  <a:gd name="T69" fmla="*/ 780 h 2015"/>
                  <a:gd name="T70" fmla="*/ 292 w 1400"/>
                  <a:gd name="T71" fmla="*/ 725 h 2015"/>
                  <a:gd name="T72" fmla="*/ 267 w 1400"/>
                  <a:gd name="T73" fmla="*/ 682 h 2015"/>
                  <a:gd name="T74" fmla="*/ 250 w 1400"/>
                  <a:gd name="T75" fmla="*/ 653 h 2015"/>
                  <a:gd name="T76" fmla="*/ 238 w 1400"/>
                  <a:gd name="T77" fmla="*/ 600 h 2015"/>
                  <a:gd name="T78" fmla="*/ 232 w 1400"/>
                  <a:gd name="T79" fmla="*/ 555 h 2015"/>
                  <a:gd name="T80" fmla="*/ 245 w 1400"/>
                  <a:gd name="T81" fmla="*/ 495 h 2015"/>
                  <a:gd name="T82" fmla="*/ 255 w 1400"/>
                  <a:gd name="T83" fmla="*/ 433 h 2015"/>
                  <a:gd name="T84" fmla="*/ 267 w 1400"/>
                  <a:gd name="T85" fmla="*/ 380 h 2015"/>
                  <a:gd name="T86" fmla="*/ 282 w 1400"/>
                  <a:gd name="T87" fmla="*/ 327 h 2015"/>
                  <a:gd name="T88" fmla="*/ 298 w 1400"/>
                  <a:gd name="T89" fmla="*/ 270 h 2015"/>
                  <a:gd name="T90" fmla="*/ 298 w 1400"/>
                  <a:gd name="T91" fmla="*/ 253 h 2015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1400"/>
                  <a:gd name="T139" fmla="*/ 0 h 2015"/>
                  <a:gd name="T140" fmla="*/ 1400 w 1400"/>
                  <a:gd name="T141" fmla="*/ 2015 h 2015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1400" h="2015">
                    <a:moveTo>
                      <a:pt x="298" y="253"/>
                    </a:moveTo>
                    <a:lnTo>
                      <a:pt x="773" y="137"/>
                    </a:lnTo>
                    <a:lnTo>
                      <a:pt x="1293" y="0"/>
                    </a:lnTo>
                    <a:lnTo>
                      <a:pt x="1378" y="242"/>
                    </a:lnTo>
                    <a:lnTo>
                      <a:pt x="1380" y="253"/>
                    </a:lnTo>
                    <a:lnTo>
                      <a:pt x="1400" y="335"/>
                    </a:lnTo>
                    <a:lnTo>
                      <a:pt x="1396" y="405"/>
                    </a:lnTo>
                    <a:lnTo>
                      <a:pt x="1390" y="487"/>
                    </a:lnTo>
                    <a:lnTo>
                      <a:pt x="1386" y="572"/>
                    </a:lnTo>
                    <a:lnTo>
                      <a:pt x="1353" y="780"/>
                    </a:lnTo>
                    <a:lnTo>
                      <a:pt x="1320" y="902"/>
                    </a:lnTo>
                    <a:lnTo>
                      <a:pt x="1261" y="1030"/>
                    </a:lnTo>
                    <a:lnTo>
                      <a:pt x="1218" y="1143"/>
                    </a:lnTo>
                    <a:lnTo>
                      <a:pt x="1210" y="1205"/>
                    </a:lnTo>
                    <a:lnTo>
                      <a:pt x="1375" y="1697"/>
                    </a:lnTo>
                    <a:lnTo>
                      <a:pt x="898" y="1983"/>
                    </a:lnTo>
                    <a:lnTo>
                      <a:pt x="770" y="1990"/>
                    </a:lnTo>
                    <a:lnTo>
                      <a:pt x="703" y="2006"/>
                    </a:lnTo>
                    <a:lnTo>
                      <a:pt x="600" y="2015"/>
                    </a:lnTo>
                    <a:lnTo>
                      <a:pt x="533" y="2015"/>
                    </a:lnTo>
                    <a:lnTo>
                      <a:pt x="427" y="2008"/>
                    </a:lnTo>
                    <a:lnTo>
                      <a:pt x="358" y="1979"/>
                    </a:lnTo>
                    <a:lnTo>
                      <a:pt x="277" y="1950"/>
                    </a:lnTo>
                    <a:lnTo>
                      <a:pt x="188" y="1898"/>
                    </a:lnTo>
                    <a:lnTo>
                      <a:pt x="155" y="1865"/>
                    </a:lnTo>
                    <a:lnTo>
                      <a:pt x="93" y="1807"/>
                    </a:lnTo>
                    <a:lnTo>
                      <a:pt x="40" y="1732"/>
                    </a:lnTo>
                    <a:lnTo>
                      <a:pt x="2" y="1633"/>
                    </a:lnTo>
                    <a:lnTo>
                      <a:pt x="0" y="1625"/>
                    </a:lnTo>
                    <a:lnTo>
                      <a:pt x="192" y="1502"/>
                    </a:lnTo>
                    <a:lnTo>
                      <a:pt x="480" y="1335"/>
                    </a:lnTo>
                    <a:lnTo>
                      <a:pt x="435" y="1122"/>
                    </a:lnTo>
                    <a:lnTo>
                      <a:pt x="402" y="967"/>
                    </a:lnTo>
                    <a:lnTo>
                      <a:pt x="360" y="850"/>
                    </a:lnTo>
                    <a:lnTo>
                      <a:pt x="335" y="780"/>
                    </a:lnTo>
                    <a:lnTo>
                      <a:pt x="292" y="725"/>
                    </a:lnTo>
                    <a:lnTo>
                      <a:pt x="267" y="682"/>
                    </a:lnTo>
                    <a:lnTo>
                      <a:pt x="250" y="653"/>
                    </a:lnTo>
                    <a:lnTo>
                      <a:pt x="238" y="600"/>
                    </a:lnTo>
                    <a:lnTo>
                      <a:pt x="232" y="555"/>
                    </a:lnTo>
                    <a:lnTo>
                      <a:pt x="245" y="495"/>
                    </a:lnTo>
                    <a:lnTo>
                      <a:pt x="255" y="433"/>
                    </a:lnTo>
                    <a:lnTo>
                      <a:pt x="267" y="380"/>
                    </a:lnTo>
                    <a:lnTo>
                      <a:pt x="282" y="327"/>
                    </a:lnTo>
                    <a:lnTo>
                      <a:pt x="298" y="270"/>
                    </a:lnTo>
                    <a:lnTo>
                      <a:pt x="298" y="253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25" name="Freeform 95"/>
              <p:cNvSpPr>
                <a:spLocks/>
              </p:cNvSpPr>
              <p:nvPr/>
            </p:nvSpPr>
            <p:spPr bwMode="auto">
              <a:xfrm>
                <a:off x="1751" y="889"/>
                <a:ext cx="314" cy="407"/>
              </a:xfrm>
              <a:custGeom>
                <a:avLst/>
                <a:gdLst>
                  <a:gd name="T0" fmla="*/ 0 w 1568"/>
                  <a:gd name="T1" fmla="*/ 290 h 2035"/>
                  <a:gd name="T2" fmla="*/ 13 w 1568"/>
                  <a:gd name="T3" fmla="*/ 292 h 2035"/>
                  <a:gd name="T4" fmla="*/ 482 w 1568"/>
                  <a:gd name="T5" fmla="*/ 330 h 2035"/>
                  <a:gd name="T6" fmla="*/ 1100 w 1568"/>
                  <a:gd name="T7" fmla="*/ 0 h 2035"/>
                  <a:gd name="T8" fmla="*/ 1117 w 1568"/>
                  <a:gd name="T9" fmla="*/ 14 h 2035"/>
                  <a:gd name="T10" fmla="*/ 1202 w 1568"/>
                  <a:gd name="T11" fmla="*/ 107 h 2035"/>
                  <a:gd name="T12" fmla="*/ 1283 w 1568"/>
                  <a:gd name="T13" fmla="*/ 222 h 2035"/>
                  <a:gd name="T14" fmla="*/ 1343 w 1568"/>
                  <a:gd name="T15" fmla="*/ 340 h 2035"/>
                  <a:gd name="T16" fmla="*/ 1380 w 1568"/>
                  <a:gd name="T17" fmla="*/ 473 h 2035"/>
                  <a:gd name="T18" fmla="*/ 1540 w 1568"/>
                  <a:gd name="T19" fmla="*/ 1125 h 2035"/>
                  <a:gd name="T20" fmla="*/ 1568 w 1568"/>
                  <a:gd name="T21" fmla="*/ 1210 h 2035"/>
                  <a:gd name="T22" fmla="*/ 723 w 1568"/>
                  <a:gd name="T23" fmla="*/ 1732 h 2035"/>
                  <a:gd name="T24" fmla="*/ 218 w 1568"/>
                  <a:gd name="T25" fmla="*/ 2035 h 2035"/>
                  <a:gd name="T26" fmla="*/ 75 w 1568"/>
                  <a:gd name="T27" fmla="*/ 1798 h 2035"/>
                  <a:gd name="T28" fmla="*/ 102 w 1568"/>
                  <a:gd name="T29" fmla="*/ 1730 h 2035"/>
                  <a:gd name="T30" fmla="*/ 230 w 1568"/>
                  <a:gd name="T31" fmla="*/ 1317 h 2035"/>
                  <a:gd name="T32" fmla="*/ 250 w 1568"/>
                  <a:gd name="T33" fmla="*/ 1205 h 2035"/>
                  <a:gd name="T34" fmla="*/ 262 w 1568"/>
                  <a:gd name="T35" fmla="*/ 1137 h 2035"/>
                  <a:gd name="T36" fmla="*/ 262 w 1568"/>
                  <a:gd name="T37" fmla="*/ 1078 h 2035"/>
                  <a:gd name="T38" fmla="*/ 252 w 1568"/>
                  <a:gd name="T39" fmla="*/ 1008 h 2035"/>
                  <a:gd name="T40" fmla="*/ 235 w 1568"/>
                  <a:gd name="T41" fmla="*/ 930 h 2035"/>
                  <a:gd name="T42" fmla="*/ 0 w 1568"/>
                  <a:gd name="T43" fmla="*/ 290 h 2035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568"/>
                  <a:gd name="T67" fmla="*/ 0 h 2035"/>
                  <a:gd name="T68" fmla="*/ 1568 w 1568"/>
                  <a:gd name="T69" fmla="*/ 2035 h 2035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568" h="2035">
                    <a:moveTo>
                      <a:pt x="0" y="290"/>
                    </a:moveTo>
                    <a:lnTo>
                      <a:pt x="13" y="292"/>
                    </a:lnTo>
                    <a:lnTo>
                      <a:pt x="482" y="330"/>
                    </a:lnTo>
                    <a:lnTo>
                      <a:pt x="1100" y="0"/>
                    </a:lnTo>
                    <a:lnTo>
                      <a:pt x="1117" y="14"/>
                    </a:lnTo>
                    <a:lnTo>
                      <a:pt x="1202" y="107"/>
                    </a:lnTo>
                    <a:lnTo>
                      <a:pt x="1283" y="222"/>
                    </a:lnTo>
                    <a:lnTo>
                      <a:pt x="1343" y="340"/>
                    </a:lnTo>
                    <a:lnTo>
                      <a:pt x="1380" y="473"/>
                    </a:lnTo>
                    <a:lnTo>
                      <a:pt x="1540" y="1125"/>
                    </a:lnTo>
                    <a:lnTo>
                      <a:pt x="1568" y="1210"/>
                    </a:lnTo>
                    <a:lnTo>
                      <a:pt x="723" y="1732"/>
                    </a:lnTo>
                    <a:lnTo>
                      <a:pt x="218" y="2035"/>
                    </a:lnTo>
                    <a:lnTo>
                      <a:pt x="75" y="1798"/>
                    </a:lnTo>
                    <a:lnTo>
                      <a:pt x="102" y="1730"/>
                    </a:lnTo>
                    <a:lnTo>
                      <a:pt x="230" y="1317"/>
                    </a:lnTo>
                    <a:lnTo>
                      <a:pt x="250" y="1205"/>
                    </a:lnTo>
                    <a:lnTo>
                      <a:pt x="262" y="1137"/>
                    </a:lnTo>
                    <a:lnTo>
                      <a:pt x="262" y="1078"/>
                    </a:lnTo>
                    <a:lnTo>
                      <a:pt x="252" y="1008"/>
                    </a:lnTo>
                    <a:lnTo>
                      <a:pt x="235" y="930"/>
                    </a:lnTo>
                    <a:lnTo>
                      <a:pt x="0" y="29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26" name="Freeform 96"/>
              <p:cNvSpPr>
                <a:spLocks/>
              </p:cNvSpPr>
              <p:nvPr/>
            </p:nvSpPr>
            <p:spPr bwMode="auto">
              <a:xfrm>
                <a:off x="1748" y="1131"/>
                <a:ext cx="496" cy="304"/>
              </a:xfrm>
              <a:custGeom>
                <a:avLst/>
                <a:gdLst>
                  <a:gd name="T0" fmla="*/ 1586 w 2484"/>
                  <a:gd name="T1" fmla="*/ 0 h 1522"/>
                  <a:gd name="T2" fmla="*/ 1588 w 2484"/>
                  <a:gd name="T3" fmla="*/ 8 h 1522"/>
                  <a:gd name="T4" fmla="*/ 1626 w 2484"/>
                  <a:gd name="T5" fmla="*/ 107 h 1522"/>
                  <a:gd name="T6" fmla="*/ 1679 w 2484"/>
                  <a:gd name="T7" fmla="*/ 182 h 1522"/>
                  <a:gd name="T8" fmla="*/ 1741 w 2484"/>
                  <a:gd name="T9" fmla="*/ 240 h 1522"/>
                  <a:gd name="T10" fmla="*/ 1774 w 2484"/>
                  <a:gd name="T11" fmla="*/ 273 h 1522"/>
                  <a:gd name="T12" fmla="*/ 1863 w 2484"/>
                  <a:gd name="T13" fmla="*/ 325 h 1522"/>
                  <a:gd name="T14" fmla="*/ 1944 w 2484"/>
                  <a:gd name="T15" fmla="*/ 354 h 1522"/>
                  <a:gd name="T16" fmla="*/ 2013 w 2484"/>
                  <a:gd name="T17" fmla="*/ 383 h 1522"/>
                  <a:gd name="T18" fmla="*/ 2119 w 2484"/>
                  <a:gd name="T19" fmla="*/ 390 h 1522"/>
                  <a:gd name="T20" fmla="*/ 2186 w 2484"/>
                  <a:gd name="T21" fmla="*/ 390 h 1522"/>
                  <a:gd name="T22" fmla="*/ 2289 w 2484"/>
                  <a:gd name="T23" fmla="*/ 381 h 1522"/>
                  <a:gd name="T24" fmla="*/ 2356 w 2484"/>
                  <a:gd name="T25" fmla="*/ 365 h 1522"/>
                  <a:gd name="T26" fmla="*/ 2484 w 2484"/>
                  <a:gd name="T27" fmla="*/ 358 h 1522"/>
                  <a:gd name="T28" fmla="*/ 2418 w 2484"/>
                  <a:gd name="T29" fmla="*/ 402 h 1522"/>
                  <a:gd name="T30" fmla="*/ 2368 w 2484"/>
                  <a:gd name="T31" fmla="*/ 445 h 1522"/>
                  <a:gd name="T32" fmla="*/ 2249 w 2484"/>
                  <a:gd name="T33" fmla="*/ 532 h 1522"/>
                  <a:gd name="T34" fmla="*/ 2166 w 2484"/>
                  <a:gd name="T35" fmla="*/ 613 h 1522"/>
                  <a:gd name="T36" fmla="*/ 2121 w 2484"/>
                  <a:gd name="T37" fmla="*/ 650 h 1522"/>
                  <a:gd name="T38" fmla="*/ 2079 w 2484"/>
                  <a:gd name="T39" fmla="*/ 672 h 1522"/>
                  <a:gd name="T40" fmla="*/ 2038 w 2484"/>
                  <a:gd name="T41" fmla="*/ 700 h 1522"/>
                  <a:gd name="T42" fmla="*/ 1996 w 2484"/>
                  <a:gd name="T43" fmla="*/ 745 h 1522"/>
                  <a:gd name="T44" fmla="*/ 1774 w 2484"/>
                  <a:gd name="T45" fmla="*/ 995 h 1522"/>
                  <a:gd name="T46" fmla="*/ 1716 w 2484"/>
                  <a:gd name="T47" fmla="*/ 1060 h 1522"/>
                  <a:gd name="T48" fmla="*/ 1656 w 2484"/>
                  <a:gd name="T49" fmla="*/ 1103 h 1522"/>
                  <a:gd name="T50" fmla="*/ 1583 w 2484"/>
                  <a:gd name="T51" fmla="*/ 1157 h 1522"/>
                  <a:gd name="T52" fmla="*/ 1538 w 2484"/>
                  <a:gd name="T53" fmla="*/ 1207 h 1522"/>
                  <a:gd name="T54" fmla="*/ 1318 w 2484"/>
                  <a:gd name="T55" fmla="*/ 1362 h 1522"/>
                  <a:gd name="T56" fmla="*/ 1316 w 2484"/>
                  <a:gd name="T57" fmla="*/ 1365 h 1522"/>
                  <a:gd name="T58" fmla="*/ 1048 w 2484"/>
                  <a:gd name="T59" fmla="*/ 1522 h 1522"/>
                  <a:gd name="T60" fmla="*/ 0 w 2484"/>
                  <a:gd name="T61" fmla="*/ 964 h 1522"/>
                  <a:gd name="T62" fmla="*/ 233 w 2484"/>
                  <a:gd name="T63" fmla="*/ 825 h 1522"/>
                  <a:gd name="T64" fmla="*/ 236 w 2484"/>
                  <a:gd name="T65" fmla="*/ 825 h 1522"/>
                  <a:gd name="T66" fmla="*/ 741 w 2484"/>
                  <a:gd name="T67" fmla="*/ 522 h 1522"/>
                  <a:gd name="T68" fmla="*/ 1586 w 2484"/>
                  <a:gd name="T69" fmla="*/ 0 h 1522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2484"/>
                  <a:gd name="T106" fmla="*/ 0 h 1522"/>
                  <a:gd name="T107" fmla="*/ 2484 w 2484"/>
                  <a:gd name="T108" fmla="*/ 1522 h 1522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2484" h="1522">
                    <a:moveTo>
                      <a:pt x="1586" y="0"/>
                    </a:moveTo>
                    <a:lnTo>
                      <a:pt x="1588" y="8"/>
                    </a:lnTo>
                    <a:lnTo>
                      <a:pt x="1626" y="107"/>
                    </a:lnTo>
                    <a:lnTo>
                      <a:pt x="1679" y="182"/>
                    </a:lnTo>
                    <a:lnTo>
                      <a:pt x="1741" y="240"/>
                    </a:lnTo>
                    <a:lnTo>
                      <a:pt x="1774" y="273"/>
                    </a:lnTo>
                    <a:lnTo>
                      <a:pt x="1863" y="325"/>
                    </a:lnTo>
                    <a:lnTo>
                      <a:pt x="1944" y="354"/>
                    </a:lnTo>
                    <a:lnTo>
                      <a:pt x="2013" y="383"/>
                    </a:lnTo>
                    <a:lnTo>
                      <a:pt x="2119" y="390"/>
                    </a:lnTo>
                    <a:lnTo>
                      <a:pt x="2186" y="390"/>
                    </a:lnTo>
                    <a:lnTo>
                      <a:pt x="2289" y="381"/>
                    </a:lnTo>
                    <a:lnTo>
                      <a:pt x="2356" y="365"/>
                    </a:lnTo>
                    <a:lnTo>
                      <a:pt x="2484" y="358"/>
                    </a:lnTo>
                    <a:lnTo>
                      <a:pt x="2418" y="402"/>
                    </a:lnTo>
                    <a:lnTo>
                      <a:pt x="2368" y="445"/>
                    </a:lnTo>
                    <a:lnTo>
                      <a:pt x="2249" y="532"/>
                    </a:lnTo>
                    <a:lnTo>
                      <a:pt x="2166" y="613"/>
                    </a:lnTo>
                    <a:lnTo>
                      <a:pt x="2121" y="650"/>
                    </a:lnTo>
                    <a:lnTo>
                      <a:pt x="2079" y="672"/>
                    </a:lnTo>
                    <a:lnTo>
                      <a:pt x="2038" y="700"/>
                    </a:lnTo>
                    <a:lnTo>
                      <a:pt x="1996" y="745"/>
                    </a:lnTo>
                    <a:lnTo>
                      <a:pt x="1774" y="995"/>
                    </a:lnTo>
                    <a:lnTo>
                      <a:pt x="1716" y="1060"/>
                    </a:lnTo>
                    <a:lnTo>
                      <a:pt x="1656" y="1103"/>
                    </a:lnTo>
                    <a:lnTo>
                      <a:pt x="1583" y="1157"/>
                    </a:lnTo>
                    <a:lnTo>
                      <a:pt x="1538" y="1207"/>
                    </a:lnTo>
                    <a:lnTo>
                      <a:pt x="1318" y="1362"/>
                    </a:lnTo>
                    <a:lnTo>
                      <a:pt x="1316" y="1365"/>
                    </a:lnTo>
                    <a:lnTo>
                      <a:pt x="1048" y="1522"/>
                    </a:lnTo>
                    <a:lnTo>
                      <a:pt x="0" y="964"/>
                    </a:lnTo>
                    <a:lnTo>
                      <a:pt x="233" y="825"/>
                    </a:lnTo>
                    <a:lnTo>
                      <a:pt x="236" y="825"/>
                    </a:lnTo>
                    <a:lnTo>
                      <a:pt x="741" y="522"/>
                    </a:lnTo>
                    <a:lnTo>
                      <a:pt x="1586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27" name="Freeform 97"/>
              <p:cNvSpPr>
                <a:spLocks/>
              </p:cNvSpPr>
              <p:nvPr/>
            </p:nvSpPr>
            <p:spPr bwMode="auto">
              <a:xfrm>
                <a:off x="2175" y="1145"/>
                <a:ext cx="300" cy="300"/>
              </a:xfrm>
              <a:custGeom>
                <a:avLst/>
                <a:gdLst>
                  <a:gd name="T0" fmla="*/ 348 w 1502"/>
                  <a:gd name="T1" fmla="*/ 286 h 1498"/>
                  <a:gd name="T2" fmla="*/ 825 w 1502"/>
                  <a:gd name="T3" fmla="*/ 0 h 1498"/>
                  <a:gd name="T4" fmla="*/ 867 w 1502"/>
                  <a:gd name="T5" fmla="*/ 123 h 1498"/>
                  <a:gd name="T6" fmla="*/ 910 w 1502"/>
                  <a:gd name="T7" fmla="*/ 255 h 1498"/>
                  <a:gd name="T8" fmla="*/ 1060 w 1502"/>
                  <a:gd name="T9" fmla="*/ 711 h 1498"/>
                  <a:gd name="T10" fmla="*/ 1083 w 1502"/>
                  <a:gd name="T11" fmla="*/ 875 h 1498"/>
                  <a:gd name="T12" fmla="*/ 1502 w 1502"/>
                  <a:gd name="T13" fmla="*/ 1498 h 1498"/>
                  <a:gd name="T14" fmla="*/ 813 w 1502"/>
                  <a:gd name="T15" fmla="*/ 1408 h 1498"/>
                  <a:gd name="T16" fmla="*/ 305 w 1502"/>
                  <a:gd name="T17" fmla="*/ 1388 h 1498"/>
                  <a:gd name="T18" fmla="*/ 62 w 1502"/>
                  <a:gd name="T19" fmla="*/ 1400 h 1498"/>
                  <a:gd name="T20" fmla="*/ 37 w 1502"/>
                  <a:gd name="T21" fmla="*/ 1408 h 1498"/>
                  <a:gd name="T22" fmla="*/ 16 w 1502"/>
                  <a:gd name="T23" fmla="*/ 1408 h 1498"/>
                  <a:gd name="T24" fmla="*/ 0 w 1502"/>
                  <a:gd name="T25" fmla="*/ 1388 h 1498"/>
                  <a:gd name="T26" fmla="*/ 16 w 1502"/>
                  <a:gd name="T27" fmla="*/ 1351 h 1498"/>
                  <a:gd name="T28" fmla="*/ 47 w 1502"/>
                  <a:gd name="T29" fmla="*/ 1326 h 1498"/>
                  <a:gd name="T30" fmla="*/ 90 w 1502"/>
                  <a:gd name="T31" fmla="*/ 1301 h 1498"/>
                  <a:gd name="T32" fmla="*/ 400 w 1502"/>
                  <a:gd name="T33" fmla="*/ 1081 h 1498"/>
                  <a:gd name="T34" fmla="*/ 248 w 1502"/>
                  <a:gd name="T35" fmla="*/ 460 h 1498"/>
                  <a:gd name="T36" fmla="*/ 232 w 1502"/>
                  <a:gd name="T37" fmla="*/ 373 h 1498"/>
                  <a:gd name="T38" fmla="*/ 282 w 1502"/>
                  <a:gd name="T39" fmla="*/ 330 h 1498"/>
                  <a:gd name="T40" fmla="*/ 348 w 1502"/>
                  <a:gd name="T41" fmla="*/ 286 h 1498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502"/>
                  <a:gd name="T64" fmla="*/ 0 h 1498"/>
                  <a:gd name="T65" fmla="*/ 1502 w 1502"/>
                  <a:gd name="T66" fmla="*/ 1498 h 1498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502" h="1498">
                    <a:moveTo>
                      <a:pt x="348" y="286"/>
                    </a:moveTo>
                    <a:lnTo>
                      <a:pt x="825" y="0"/>
                    </a:lnTo>
                    <a:lnTo>
                      <a:pt x="867" y="123"/>
                    </a:lnTo>
                    <a:lnTo>
                      <a:pt x="910" y="255"/>
                    </a:lnTo>
                    <a:lnTo>
                      <a:pt x="1060" y="711"/>
                    </a:lnTo>
                    <a:lnTo>
                      <a:pt x="1083" y="875"/>
                    </a:lnTo>
                    <a:lnTo>
                      <a:pt x="1502" y="1498"/>
                    </a:lnTo>
                    <a:lnTo>
                      <a:pt x="813" y="1408"/>
                    </a:lnTo>
                    <a:lnTo>
                      <a:pt x="305" y="1388"/>
                    </a:lnTo>
                    <a:lnTo>
                      <a:pt x="62" y="1400"/>
                    </a:lnTo>
                    <a:lnTo>
                      <a:pt x="37" y="1408"/>
                    </a:lnTo>
                    <a:lnTo>
                      <a:pt x="16" y="1408"/>
                    </a:lnTo>
                    <a:lnTo>
                      <a:pt x="0" y="1388"/>
                    </a:lnTo>
                    <a:lnTo>
                      <a:pt x="16" y="1351"/>
                    </a:lnTo>
                    <a:lnTo>
                      <a:pt x="47" y="1326"/>
                    </a:lnTo>
                    <a:lnTo>
                      <a:pt x="90" y="1301"/>
                    </a:lnTo>
                    <a:lnTo>
                      <a:pt x="400" y="1081"/>
                    </a:lnTo>
                    <a:lnTo>
                      <a:pt x="248" y="460"/>
                    </a:lnTo>
                    <a:lnTo>
                      <a:pt x="232" y="373"/>
                    </a:lnTo>
                    <a:lnTo>
                      <a:pt x="282" y="330"/>
                    </a:lnTo>
                    <a:lnTo>
                      <a:pt x="348" y="286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28" name="Freeform 98"/>
              <p:cNvSpPr>
                <a:spLocks/>
              </p:cNvSpPr>
              <p:nvPr/>
            </p:nvSpPr>
            <p:spPr bwMode="auto">
              <a:xfrm>
                <a:off x="1956" y="1423"/>
                <a:ext cx="584" cy="422"/>
              </a:xfrm>
              <a:custGeom>
                <a:avLst/>
                <a:gdLst>
                  <a:gd name="T0" fmla="*/ 1398 w 2921"/>
                  <a:gd name="T1" fmla="*/ 0 h 2110"/>
                  <a:gd name="T2" fmla="*/ 1906 w 2921"/>
                  <a:gd name="T3" fmla="*/ 20 h 2110"/>
                  <a:gd name="T4" fmla="*/ 2595 w 2921"/>
                  <a:gd name="T5" fmla="*/ 110 h 2110"/>
                  <a:gd name="T6" fmla="*/ 2921 w 2921"/>
                  <a:gd name="T7" fmla="*/ 455 h 2110"/>
                  <a:gd name="T8" fmla="*/ 2919 w 2921"/>
                  <a:gd name="T9" fmla="*/ 455 h 2110"/>
                  <a:gd name="T10" fmla="*/ 2244 w 2921"/>
                  <a:gd name="T11" fmla="*/ 1083 h 2110"/>
                  <a:gd name="T12" fmla="*/ 2240 w 2921"/>
                  <a:gd name="T13" fmla="*/ 1085 h 2110"/>
                  <a:gd name="T14" fmla="*/ 1136 w 2921"/>
                  <a:gd name="T15" fmla="*/ 2110 h 2110"/>
                  <a:gd name="T16" fmla="*/ 1133 w 2921"/>
                  <a:gd name="T17" fmla="*/ 2110 h 2110"/>
                  <a:gd name="T18" fmla="*/ 883 w 2921"/>
                  <a:gd name="T19" fmla="*/ 1737 h 2110"/>
                  <a:gd name="T20" fmla="*/ 706 w 2921"/>
                  <a:gd name="T21" fmla="*/ 1859 h 2110"/>
                  <a:gd name="T22" fmla="*/ 590 w 2921"/>
                  <a:gd name="T23" fmla="*/ 1923 h 2110"/>
                  <a:gd name="T24" fmla="*/ 0 w 2921"/>
                  <a:gd name="T25" fmla="*/ 1164 h 2110"/>
                  <a:gd name="T26" fmla="*/ 325 w 2921"/>
                  <a:gd name="T27" fmla="*/ 990 h 2110"/>
                  <a:gd name="T28" fmla="*/ 328 w 2921"/>
                  <a:gd name="T29" fmla="*/ 990 h 2110"/>
                  <a:gd name="T30" fmla="*/ 718 w 2921"/>
                  <a:gd name="T31" fmla="*/ 720 h 2110"/>
                  <a:gd name="T32" fmla="*/ 1466 w 2921"/>
                  <a:gd name="T33" fmla="*/ 215 h 2110"/>
                  <a:gd name="T34" fmla="*/ 1398 w 2921"/>
                  <a:gd name="T35" fmla="*/ 0 h 2110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2921"/>
                  <a:gd name="T55" fmla="*/ 0 h 2110"/>
                  <a:gd name="T56" fmla="*/ 2921 w 2921"/>
                  <a:gd name="T57" fmla="*/ 2110 h 2110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2921" h="2110">
                    <a:moveTo>
                      <a:pt x="1398" y="0"/>
                    </a:moveTo>
                    <a:lnTo>
                      <a:pt x="1906" y="20"/>
                    </a:lnTo>
                    <a:lnTo>
                      <a:pt x="2595" y="110"/>
                    </a:lnTo>
                    <a:lnTo>
                      <a:pt x="2921" y="455"/>
                    </a:lnTo>
                    <a:lnTo>
                      <a:pt x="2919" y="455"/>
                    </a:lnTo>
                    <a:lnTo>
                      <a:pt x="2244" y="1083"/>
                    </a:lnTo>
                    <a:lnTo>
                      <a:pt x="2240" y="1085"/>
                    </a:lnTo>
                    <a:lnTo>
                      <a:pt x="1136" y="2110"/>
                    </a:lnTo>
                    <a:lnTo>
                      <a:pt x="1133" y="2110"/>
                    </a:lnTo>
                    <a:lnTo>
                      <a:pt x="883" y="1737"/>
                    </a:lnTo>
                    <a:lnTo>
                      <a:pt x="706" y="1859"/>
                    </a:lnTo>
                    <a:lnTo>
                      <a:pt x="590" y="1923"/>
                    </a:lnTo>
                    <a:lnTo>
                      <a:pt x="0" y="1164"/>
                    </a:lnTo>
                    <a:lnTo>
                      <a:pt x="325" y="990"/>
                    </a:lnTo>
                    <a:lnTo>
                      <a:pt x="328" y="990"/>
                    </a:lnTo>
                    <a:lnTo>
                      <a:pt x="718" y="720"/>
                    </a:lnTo>
                    <a:lnTo>
                      <a:pt x="1466" y="215"/>
                    </a:lnTo>
                    <a:lnTo>
                      <a:pt x="1398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29" name="Freeform 99"/>
              <p:cNvSpPr>
                <a:spLocks/>
              </p:cNvSpPr>
              <p:nvPr/>
            </p:nvSpPr>
            <p:spPr bwMode="auto">
              <a:xfrm>
                <a:off x="2183" y="1640"/>
                <a:ext cx="329" cy="263"/>
              </a:xfrm>
              <a:custGeom>
                <a:avLst/>
                <a:gdLst>
                  <a:gd name="T0" fmla="*/ 1104 w 1645"/>
                  <a:gd name="T1" fmla="*/ 0 h 1315"/>
                  <a:gd name="T2" fmla="*/ 1212 w 1645"/>
                  <a:gd name="T3" fmla="*/ 112 h 1315"/>
                  <a:gd name="T4" fmla="*/ 1299 w 1645"/>
                  <a:gd name="T5" fmla="*/ 203 h 1315"/>
                  <a:gd name="T6" fmla="*/ 1374 w 1645"/>
                  <a:gd name="T7" fmla="*/ 293 h 1315"/>
                  <a:gd name="T8" fmla="*/ 1486 w 1645"/>
                  <a:gd name="T9" fmla="*/ 425 h 1315"/>
                  <a:gd name="T10" fmla="*/ 1555 w 1645"/>
                  <a:gd name="T11" fmla="*/ 535 h 1315"/>
                  <a:gd name="T12" fmla="*/ 1645 w 1645"/>
                  <a:gd name="T13" fmla="*/ 695 h 1315"/>
                  <a:gd name="T14" fmla="*/ 689 w 1645"/>
                  <a:gd name="T15" fmla="*/ 930 h 1315"/>
                  <a:gd name="T16" fmla="*/ 287 w 1645"/>
                  <a:gd name="T17" fmla="*/ 1315 h 1315"/>
                  <a:gd name="T18" fmla="*/ 0 w 1645"/>
                  <a:gd name="T19" fmla="*/ 1025 h 1315"/>
                  <a:gd name="T20" fmla="*/ 1104 w 1645"/>
                  <a:gd name="T21" fmla="*/ 0 h 131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645"/>
                  <a:gd name="T34" fmla="*/ 0 h 1315"/>
                  <a:gd name="T35" fmla="*/ 1645 w 1645"/>
                  <a:gd name="T36" fmla="*/ 1315 h 1315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645" h="1315">
                    <a:moveTo>
                      <a:pt x="1104" y="0"/>
                    </a:moveTo>
                    <a:lnTo>
                      <a:pt x="1212" y="112"/>
                    </a:lnTo>
                    <a:lnTo>
                      <a:pt x="1299" y="203"/>
                    </a:lnTo>
                    <a:lnTo>
                      <a:pt x="1374" y="293"/>
                    </a:lnTo>
                    <a:lnTo>
                      <a:pt x="1486" y="425"/>
                    </a:lnTo>
                    <a:lnTo>
                      <a:pt x="1555" y="535"/>
                    </a:lnTo>
                    <a:lnTo>
                      <a:pt x="1645" y="695"/>
                    </a:lnTo>
                    <a:lnTo>
                      <a:pt x="689" y="930"/>
                    </a:lnTo>
                    <a:lnTo>
                      <a:pt x="287" y="1315"/>
                    </a:lnTo>
                    <a:lnTo>
                      <a:pt x="0" y="1025"/>
                    </a:lnTo>
                    <a:lnTo>
                      <a:pt x="1104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30" name="Freeform 100"/>
              <p:cNvSpPr>
                <a:spLocks/>
              </p:cNvSpPr>
              <p:nvPr/>
            </p:nvSpPr>
            <p:spPr bwMode="auto">
              <a:xfrm>
                <a:off x="615" y="3219"/>
                <a:ext cx="1880" cy="1524"/>
              </a:xfrm>
              <a:custGeom>
                <a:avLst/>
                <a:gdLst>
                  <a:gd name="T0" fmla="*/ 8862 w 9403"/>
                  <a:gd name="T1" fmla="*/ 973 h 7618"/>
                  <a:gd name="T2" fmla="*/ 9393 w 9403"/>
                  <a:gd name="T3" fmla="*/ 1565 h 7618"/>
                  <a:gd name="T4" fmla="*/ 9391 w 9403"/>
                  <a:gd name="T5" fmla="*/ 1745 h 7618"/>
                  <a:gd name="T6" fmla="*/ 9358 w 9403"/>
                  <a:gd name="T7" fmla="*/ 1886 h 7618"/>
                  <a:gd name="T8" fmla="*/ 9283 w 9403"/>
                  <a:gd name="T9" fmla="*/ 2042 h 7618"/>
                  <a:gd name="T10" fmla="*/ 9188 w 9403"/>
                  <a:gd name="T11" fmla="*/ 2220 h 7618"/>
                  <a:gd name="T12" fmla="*/ 9101 w 9403"/>
                  <a:gd name="T13" fmla="*/ 2363 h 7618"/>
                  <a:gd name="T14" fmla="*/ 8953 w 9403"/>
                  <a:gd name="T15" fmla="*/ 2581 h 7618"/>
                  <a:gd name="T16" fmla="*/ 8820 w 9403"/>
                  <a:gd name="T17" fmla="*/ 2710 h 7618"/>
                  <a:gd name="T18" fmla="*/ 8692 w 9403"/>
                  <a:gd name="T19" fmla="*/ 2820 h 7618"/>
                  <a:gd name="T20" fmla="*/ 8565 w 9403"/>
                  <a:gd name="T21" fmla="*/ 2936 h 7618"/>
                  <a:gd name="T22" fmla="*/ 8167 w 9403"/>
                  <a:gd name="T23" fmla="*/ 3218 h 7618"/>
                  <a:gd name="T24" fmla="*/ 7930 w 9403"/>
                  <a:gd name="T25" fmla="*/ 3330 h 7618"/>
                  <a:gd name="T26" fmla="*/ 7720 w 9403"/>
                  <a:gd name="T27" fmla="*/ 3423 h 7618"/>
                  <a:gd name="T28" fmla="*/ 7569 w 9403"/>
                  <a:gd name="T29" fmla="*/ 3448 h 7618"/>
                  <a:gd name="T30" fmla="*/ 7303 w 9403"/>
                  <a:gd name="T31" fmla="*/ 3596 h 7618"/>
                  <a:gd name="T32" fmla="*/ 7062 w 9403"/>
                  <a:gd name="T33" fmla="*/ 3723 h 7618"/>
                  <a:gd name="T34" fmla="*/ 6880 w 9403"/>
                  <a:gd name="T35" fmla="*/ 3843 h 7618"/>
                  <a:gd name="T36" fmla="*/ 6174 w 9403"/>
                  <a:gd name="T37" fmla="*/ 4420 h 7618"/>
                  <a:gd name="T38" fmla="*/ 6031 w 9403"/>
                  <a:gd name="T39" fmla="*/ 4501 h 7618"/>
                  <a:gd name="T40" fmla="*/ 5394 w 9403"/>
                  <a:gd name="T41" fmla="*/ 4748 h 7618"/>
                  <a:gd name="T42" fmla="*/ 4612 w 9403"/>
                  <a:gd name="T43" fmla="*/ 4928 h 7618"/>
                  <a:gd name="T44" fmla="*/ 4456 w 9403"/>
                  <a:gd name="T45" fmla="*/ 4976 h 7618"/>
                  <a:gd name="T46" fmla="*/ 3654 w 9403"/>
                  <a:gd name="T47" fmla="*/ 5348 h 7618"/>
                  <a:gd name="T48" fmla="*/ 2886 w 9403"/>
                  <a:gd name="T49" fmla="*/ 6048 h 7618"/>
                  <a:gd name="T50" fmla="*/ 2541 w 9403"/>
                  <a:gd name="T51" fmla="*/ 6316 h 7618"/>
                  <a:gd name="T52" fmla="*/ 2119 w 9403"/>
                  <a:gd name="T53" fmla="*/ 6420 h 7618"/>
                  <a:gd name="T54" fmla="*/ 1764 w 9403"/>
                  <a:gd name="T55" fmla="*/ 6540 h 7618"/>
                  <a:gd name="T56" fmla="*/ 1579 w 9403"/>
                  <a:gd name="T57" fmla="*/ 6698 h 7618"/>
                  <a:gd name="T58" fmla="*/ 1473 w 9403"/>
                  <a:gd name="T59" fmla="*/ 6918 h 7618"/>
                  <a:gd name="T60" fmla="*/ 1446 w 9403"/>
                  <a:gd name="T61" fmla="*/ 7248 h 7618"/>
                  <a:gd name="T62" fmla="*/ 1444 w 9403"/>
                  <a:gd name="T63" fmla="*/ 7416 h 7618"/>
                  <a:gd name="T64" fmla="*/ 1363 w 9403"/>
                  <a:gd name="T65" fmla="*/ 7618 h 7618"/>
                  <a:gd name="T66" fmla="*/ 135 w 9403"/>
                  <a:gd name="T67" fmla="*/ 6713 h 7618"/>
                  <a:gd name="T68" fmla="*/ 361 w 9403"/>
                  <a:gd name="T69" fmla="*/ 6466 h 7618"/>
                  <a:gd name="T70" fmla="*/ 673 w 9403"/>
                  <a:gd name="T71" fmla="*/ 6218 h 7618"/>
                  <a:gd name="T72" fmla="*/ 915 w 9403"/>
                  <a:gd name="T73" fmla="*/ 5746 h 7618"/>
                  <a:gd name="T74" fmla="*/ 1415 w 9403"/>
                  <a:gd name="T75" fmla="*/ 4596 h 7618"/>
                  <a:gd name="T76" fmla="*/ 3138 w 9403"/>
                  <a:gd name="T77" fmla="*/ 2276 h 7618"/>
                  <a:gd name="T78" fmla="*/ 4812 w 9403"/>
                  <a:gd name="T79" fmla="*/ 521 h 7618"/>
                  <a:gd name="T80" fmla="*/ 4900 w 9403"/>
                  <a:gd name="T81" fmla="*/ 421 h 7618"/>
                  <a:gd name="T82" fmla="*/ 4937 w 9403"/>
                  <a:gd name="T83" fmla="*/ 280 h 7618"/>
                  <a:gd name="T84" fmla="*/ 4942 w 9403"/>
                  <a:gd name="T85" fmla="*/ 83 h 7618"/>
                  <a:gd name="T86" fmla="*/ 4922 w 9403"/>
                  <a:gd name="T87" fmla="*/ 0 h 7618"/>
                  <a:gd name="T88" fmla="*/ 5082 w 9403"/>
                  <a:gd name="T89" fmla="*/ 93 h 7618"/>
                  <a:gd name="T90" fmla="*/ 5377 w 9403"/>
                  <a:gd name="T91" fmla="*/ 258 h 7618"/>
                  <a:gd name="T92" fmla="*/ 5607 w 9403"/>
                  <a:gd name="T93" fmla="*/ 341 h 7618"/>
                  <a:gd name="T94" fmla="*/ 6060 w 9403"/>
                  <a:gd name="T95" fmla="*/ 401 h 7618"/>
                  <a:gd name="T96" fmla="*/ 6639 w 9403"/>
                  <a:gd name="T97" fmla="*/ 480 h 7618"/>
                  <a:gd name="T98" fmla="*/ 6992 w 9403"/>
                  <a:gd name="T99" fmla="*/ 540 h 7618"/>
                  <a:gd name="T100" fmla="*/ 7187 w 9403"/>
                  <a:gd name="T101" fmla="*/ 553 h 7618"/>
                  <a:gd name="T102" fmla="*/ 7330 w 9403"/>
                  <a:gd name="T103" fmla="*/ 511 h 7618"/>
                  <a:gd name="T104" fmla="*/ 7523 w 9403"/>
                  <a:gd name="T105" fmla="*/ 500 h 7618"/>
                  <a:gd name="T106" fmla="*/ 7693 w 9403"/>
                  <a:gd name="T107" fmla="*/ 468 h 7618"/>
                  <a:gd name="T108" fmla="*/ 7862 w 9403"/>
                  <a:gd name="T109" fmla="*/ 370 h 7618"/>
                  <a:gd name="T110" fmla="*/ 8040 w 9403"/>
                  <a:gd name="T111" fmla="*/ 266 h 7618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9403"/>
                  <a:gd name="T169" fmla="*/ 0 h 7618"/>
                  <a:gd name="T170" fmla="*/ 9403 w 9403"/>
                  <a:gd name="T171" fmla="*/ 7618 h 7618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9403" h="7618">
                    <a:moveTo>
                      <a:pt x="8167" y="168"/>
                    </a:moveTo>
                    <a:lnTo>
                      <a:pt x="8862" y="973"/>
                    </a:lnTo>
                    <a:lnTo>
                      <a:pt x="9356" y="1523"/>
                    </a:lnTo>
                    <a:lnTo>
                      <a:pt x="9393" y="1565"/>
                    </a:lnTo>
                    <a:lnTo>
                      <a:pt x="9403" y="1671"/>
                    </a:lnTo>
                    <a:lnTo>
                      <a:pt x="9391" y="1745"/>
                    </a:lnTo>
                    <a:lnTo>
                      <a:pt x="9373" y="1805"/>
                    </a:lnTo>
                    <a:lnTo>
                      <a:pt x="9358" y="1886"/>
                    </a:lnTo>
                    <a:lnTo>
                      <a:pt x="9315" y="1971"/>
                    </a:lnTo>
                    <a:lnTo>
                      <a:pt x="9283" y="2042"/>
                    </a:lnTo>
                    <a:lnTo>
                      <a:pt x="9235" y="2127"/>
                    </a:lnTo>
                    <a:lnTo>
                      <a:pt x="9188" y="2220"/>
                    </a:lnTo>
                    <a:lnTo>
                      <a:pt x="9136" y="2293"/>
                    </a:lnTo>
                    <a:lnTo>
                      <a:pt x="9101" y="2363"/>
                    </a:lnTo>
                    <a:lnTo>
                      <a:pt x="9040" y="2451"/>
                    </a:lnTo>
                    <a:lnTo>
                      <a:pt x="8953" y="2581"/>
                    </a:lnTo>
                    <a:lnTo>
                      <a:pt x="8868" y="2668"/>
                    </a:lnTo>
                    <a:lnTo>
                      <a:pt x="8820" y="2710"/>
                    </a:lnTo>
                    <a:lnTo>
                      <a:pt x="8765" y="2768"/>
                    </a:lnTo>
                    <a:lnTo>
                      <a:pt x="8692" y="2820"/>
                    </a:lnTo>
                    <a:lnTo>
                      <a:pt x="8623" y="2883"/>
                    </a:lnTo>
                    <a:lnTo>
                      <a:pt x="8565" y="2936"/>
                    </a:lnTo>
                    <a:lnTo>
                      <a:pt x="8325" y="3111"/>
                    </a:lnTo>
                    <a:lnTo>
                      <a:pt x="8167" y="3218"/>
                    </a:lnTo>
                    <a:lnTo>
                      <a:pt x="8025" y="3283"/>
                    </a:lnTo>
                    <a:lnTo>
                      <a:pt x="7930" y="3330"/>
                    </a:lnTo>
                    <a:lnTo>
                      <a:pt x="7820" y="3376"/>
                    </a:lnTo>
                    <a:lnTo>
                      <a:pt x="7720" y="3423"/>
                    </a:lnTo>
                    <a:lnTo>
                      <a:pt x="7648" y="3420"/>
                    </a:lnTo>
                    <a:lnTo>
                      <a:pt x="7569" y="3448"/>
                    </a:lnTo>
                    <a:lnTo>
                      <a:pt x="7523" y="3468"/>
                    </a:lnTo>
                    <a:lnTo>
                      <a:pt x="7303" y="3596"/>
                    </a:lnTo>
                    <a:lnTo>
                      <a:pt x="7165" y="3658"/>
                    </a:lnTo>
                    <a:lnTo>
                      <a:pt x="7062" y="3723"/>
                    </a:lnTo>
                    <a:lnTo>
                      <a:pt x="6959" y="3785"/>
                    </a:lnTo>
                    <a:lnTo>
                      <a:pt x="6880" y="3843"/>
                    </a:lnTo>
                    <a:lnTo>
                      <a:pt x="6820" y="3895"/>
                    </a:lnTo>
                    <a:lnTo>
                      <a:pt x="6174" y="4420"/>
                    </a:lnTo>
                    <a:lnTo>
                      <a:pt x="6100" y="4470"/>
                    </a:lnTo>
                    <a:lnTo>
                      <a:pt x="6031" y="4501"/>
                    </a:lnTo>
                    <a:lnTo>
                      <a:pt x="5689" y="4638"/>
                    </a:lnTo>
                    <a:lnTo>
                      <a:pt x="5394" y="4748"/>
                    </a:lnTo>
                    <a:lnTo>
                      <a:pt x="4949" y="4870"/>
                    </a:lnTo>
                    <a:lnTo>
                      <a:pt x="4612" y="4928"/>
                    </a:lnTo>
                    <a:lnTo>
                      <a:pt x="4605" y="4930"/>
                    </a:lnTo>
                    <a:lnTo>
                      <a:pt x="4456" y="4976"/>
                    </a:lnTo>
                    <a:lnTo>
                      <a:pt x="3991" y="5183"/>
                    </a:lnTo>
                    <a:lnTo>
                      <a:pt x="3654" y="5348"/>
                    </a:lnTo>
                    <a:lnTo>
                      <a:pt x="3344" y="5571"/>
                    </a:lnTo>
                    <a:lnTo>
                      <a:pt x="2886" y="6048"/>
                    </a:lnTo>
                    <a:lnTo>
                      <a:pt x="2716" y="6221"/>
                    </a:lnTo>
                    <a:lnTo>
                      <a:pt x="2541" y="6316"/>
                    </a:lnTo>
                    <a:lnTo>
                      <a:pt x="2299" y="6368"/>
                    </a:lnTo>
                    <a:lnTo>
                      <a:pt x="2119" y="6420"/>
                    </a:lnTo>
                    <a:lnTo>
                      <a:pt x="1938" y="6478"/>
                    </a:lnTo>
                    <a:lnTo>
                      <a:pt x="1764" y="6540"/>
                    </a:lnTo>
                    <a:lnTo>
                      <a:pt x="1679" y="6598"/>
                    </a:lnTo>
                    <a:lnTo>
                      <a:pt x="1579" y="6698"/>
                    </a:lnTo>
                    <a:lnTo>
                      <a:pt x="1513" y="6803"/>
                    </a:lnTo>
                    <a:lnTo>
                      <a:pt x="1473" y="6918"/>
                    </a:lnTo>
                    <a:lnTo>
                      <a:pt x="1453" y="7068"/>
                    </a:lnTo>
                    <a:lnTo>
                      <a:pt x="1446" y="7248"/>
                    </a:lnTo>
                    <a:lnTo>
                      <a:pt x="1444" y="7358"/>
                    </a:lnTo>
                    <a:lnTo>
                      <a:pt x="1444" y="7416"/>
                    </a:lnTo>
                    <a:lnTo>
                      <a:pt x="1426" y="7499"/>
                    </a:lnTo>
                    <a:lnTo>
                      <a:pt x="1363" y="7618"/>
                    </a:lnTo>
                    <a:lnTo>
                      <a:pt x="766" y="7181"/>
                    </a:lnTo>
                    <a:lnTo>
                      <a:pt x="135" y="6713"/>
                    </a:lnTo>
                    <a:lnTo>
                      <a:pt x="0" y="6598"/>
                    </a:lnTo>
                    <a:lnTo>
                      <a:pt x="361" y="6466"/>
                    </a:lnTo>
                    <a:lnTo>
                      <a:pt x="493" y="6391"/>
                    </a:lnTo>
                    <a:lnTo>
                      <a:pt x="673" y="6218"/>
                    </a:lnTo>
                    <a:lnTo>
                      <a:pt x="680" y="6193"/>
                    </a:lnTo>
                    <a:lnTo>
                      <a:pt x="915" y="5746"/>
                    </a:lnTo>
                    <a:lnTo>
                      <a:pt x="1249" y="5023"/>
                    </a:lnTo>
                    <a:lnTo>
                      <a:pt x="1415" y="4596"/>
                    </a:lnTo>
                    <a:lnTo>
                      <a:pt x="1959" y="3723"/>
                    </a:lnTo>
                    <a:lnTo>
                      <a:pt x="3138" y="2276"/>
                    </a:lnTo>
                    <a:lnTo>
                      <a:pt x="4667" y="643"/>
                    </a:lnTo>
                    <a:lnTo>
                      <a:pt x="4812" y="521"/>
                    </a:lnTo>
                    <a:lnTo>
                      <a:pt x="4856" y="478"/>
                    </a:lnTo>
                    <a:lnTo>
                      <a:pt x="4900" y="421"/>
                    </a:lnTo>
                    <a:lnTo>
                      <a:pt x="4922" y="355"/>
                    </a:lnTo>
                    <a:lnTo>
                      <a:pt x="4937" y="280"/>
                    </a:lnTo>
                    <a:lnTo>
                      <a:pt x="4952" y="150"/>
                    </a:lnTo>
                    <a:lnTo>
                      <a:pt x="4942" y="83"/>
                    </a:lnTo>
                    <a:lnTo>
                      <a:pt x="4939" y="36"/>
                    </a:lnTo>
                    <a:lnTo>
                      <a:pt x="4922" y="0"/>
                    </a:lnTo>
                    <a:lnTo>
                      <a:pt x="5002" y="38"/>
                    </a:lnTo>
                    <a:lnTo>
                      <a:pt x="5082" y="93"/>
                    </a:lnTo>
                    <a:lnTo>
                      <a:pt x="5227" y="170"/>
                    </a:lnTo>
                    <a:lnTo>
                      <a:pt x="5377" y="258"/>
                    </a:lnTo>
                    <a:lnTo>
                      <a:pt x="5487" y="330"/>
                    </a:lnTo>
                    <a:lnTo>
                      <a:pt x="5607" y="341"/>
                    </a:lnTo>
                    <a:lnTo>
                      <a:pt x="5757" y="361"/>
                    </a:lnTo>
                    <a:lnTo>
                      <a:pt x="6060" y="401"/>
                    </a:lnTo>
                    <a:lnTo>
                      <a:pt x="6535" y="468"/>
                    </a:lnTo>
                    <a:lnTo>
                      <a:pt x="6639" y="480"/>
                    </a:lnTo>
                    <a:lnTo>
                      <a:pt x="6735" y="490"/>
                    </a:lnTo>
                    <a:lnTo>
                      <a:pt x="6992" y="540"/>
                    </a:lnTo>
                    <a:lnTo>
                      <a:pt x="7120" y="558"/>
                    </a:lnTo>
                    <a:lnTo>
                      <a:pt x="7187" y="553"/>
                    </a:lnTo>
                    <a:lnTo>
                      <a:pt x="7258" y="533"/>
                    </a:lnTo>
                    <a:lnTo>
                      <a:pt x="7330" y="511"/>
                    </a:lnTo>
                    <a:lnTo>
                      <a:pt x="7422" y="519"/>
                    </a:lnTo>
                    <a:lnTo>
                      <a:pt x="7523" y="500"/>
                    </a:lnTo>
                    <a:lnTo>
                      <a:pt x="7625" y="480"/>
                    </a:lnTo>
                    <a:lnTo>
                      <a:pt x="7693" y="468"/>
                    </a:lnTo>
                    <a:lnTo>
                      <a:pt x="7770" y="423"/>
                    </a:lnTo>
                    <a:lnTo>
                      <a:pt x="7862" y="370"/>
                    </a:lnTo>
                    <a:lnTo>
                      <a:pt x="7953" y="324"/>
                    </a:lnTo>
                    <a:lnTo>
                      <a:pt x="8040" y="266"/>
                    </a:lnTo>
                    <a:lnTo>
                      <a:pt x="8167" y="16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31" name="Freeform 101"/>
              <p:cNvSpPr>
                <a:spLocks/>
              </p:cNvSpPr>
              <p:nvPr/>
            </p:nvSpPr>
            <p:spPr bwMode="auto">
              <a:xfrm>
                <a:off x="1026" y="913"/>
                <a:ext cx="778" cy="685"/>
              </a:xfrm>
              <a:custGeom>
                <a:avLst/>
                <a:gdLst>
                  <a:gd name="T0" fmla="*/ 2458 w 3886"/>
                  <a:gd name="T1" fmla="*/ 0 h 3425"/>
                  <a:gd name="T2" fmla="*/ 1373 w 3886"/>
                  <a:gd name="T3" fmla="*/ 1583 h 3425"/>
                  <a:gd name="T4" fmla="*/ 1279 w 3886"/>
                  <a:gd name="T5" fmla="*/ 1712 h 3425"/>
                  <a:gd name="T6" fmla="*/ 1268 w 3886"/>
                  <a:gd name="T7" fmla="*/ 1717 h 3425"/>
                  <a:gd name="T8" fmla="*/ 1256 w 3886"/>
                  <a:gd name="T9" fmla="*/ 1730 h 3425"/>
                  <a:gd name="T10" fmla="*/ 1250 w 3886"/>
                  <a:gd name="T11" fmla="*/ 1751 h 3425"/>
                  <a:gd name="T12" fmla="*/ 1256 w 3886"/>
                  <a:gd name="T13" fmla="*/ 1774 h 3425"/>
                  <a:gd name="T14" fmla="*/ 1275 w 3886"/>
                  <a:gd name="T15" fmla="*/ 1792 h 3425"/>
                  <a:gd name="T16" fmla="*/ 1588 w 3886"/>
                  <a:gd name="T17" fmla="*/ 2010 h 3425"/>
                  <a:gd name="T18" fmla="*/ 1601 w 3886"/>
                  <a:gd name="T19" fmla="*/ 2017 h 3425"/>
                  <a:gd name="T20" fmla="*/ 1616 w 3886"/>
                  <a:gd name="T21" fmla="*/ 2025 h 3425"/>
                  <a:gd name="T22" fmla="*/ 1659 w 3886"/>
                  <a:gd name="T23" fmla="*/ 2019 h 3425"/>
                  <a:gd name="T24" fmla="*/ 1684 w 3886"/>
                  <a:gd name="T25" fmla="*/ 2002 h 3425"/>
                  <a:gd name="T26" fmla="*/ 1706 w 3886"/>
                  <a:gd name="T27" fmla="*/ 1985 h 3425"/>
                  <a:gd name="T28" fmla="*/ 1736 w 3886"/>
                  <a:gd name="T29" fmla="*/ 1962 h 3425"/>
                  <a:gd name="T30" fmla="*/ 1986 w 3886"/>
                  <a:gd name="T31" fmla="*/ 1587 h 3425"/>
                  <a:gd name="T32" fmla="*/ 2426 w 3886"/>
                  <a:gd name="T33" fmla="*/ 840 h 3425"/>
                  <a:gd name="T34" fmla="*/ 2852 w 3886"/>
                  <a:gd name="T35" fmla="*/ 152 h 3425"/>
                  <a:gd name="T36" fmla="*/ 2487 w 3886"/>
                  <a:gd name="T37" fmla="*/ 77 h 3425"/>
                  <a:gd name="T38" fmla="*/ 1373 w 3886"/>
                  <a:gd name="T39" fmla="*/ 1583 h 3425"/>
                  <a:gd name="T40" fmla="*/ 2458 w 3886"/>
                  <a:gd name="T41" fmla="*/ 0 h 3425"/>
                  <a:gd name="T42" fmla="*/ 3624 w 3886"/>
                  <a:gd name="T43" fmla="*/ 172 h 3425"/>
                  <a:gd name="T44" fmla="*/ 3859 w 3886"/>
                  <a:gd name="T45" fmla="*/ 812 h 3425"/>
                  <a:gd name="T46" fmla="*/ 3876 w 3886"/>
                  <a:gd name="T47" fmla="*/ 890 h 3425"/>
                  <a:gd name="T48" fmla="*/ 3886 w 3886"/>
                  <a:gd name="T49" fmla="*/ 960 h 3425"/>
                  <a:gd name="T50" fmla="*/ 3886 w 3886"/>
                  <a:gd name="T51" fmla="*/ 1019 h 3425"/>
                  <a:gd name="T52" fmla="*/ 3874 w 3886"/>
                  <a:gd name="T53" fmla="*/ 1087 h 3425"/>
                  <a:gd name="T54" fmla="*/ 3854 w 3886"/>
                  <a:gd name="T55" fmla="*/ 1199 h 3425"/>
                  <a:gd name="T56" fmla="*/ 3726 w 3886"/>
                  <a:gd name="T57" fmla="*/ 1612 h 3425"/>
                  <a:gd name="T58" fmla="*/ 3699 w 3886"/>
                  <a:gd name="T59" fmla="*/ 1680 h 3425"/>
                  <a:gd name="T60" fmla="*/ 3842 w 3886"/>
                  <a:gd name="T61" fmla="*/ 1917 h 3425"/>
                  <a:gd name="T62" fmla="*/ 3839 w 3886"/>
                  <a:gd name="T63" fmla="*/ 1917 h 3425"/>
                  <a:gd name="T64" fmla="*/ 3606 w 3886"/>
                  <a:gd name="T65" fmla="*/ 2056 h 3425"/>
                  <a:gd name="T66" fmla="*/ 1339 w 3886"/>
                  <a:gd name="T67" fmla="*/ 3425 h 3425"/>
                  <a:gd name="T68" fmla="*/ 0 w 3886"/>
                  <a:gd name="T69" fmla="*/ 2512 h 3425"/>
                  <a:gd name="T70" fmla="*/ 941 w 3886"/>
                  <a:gd name="T71" fmla="*/ 1979 h 3425"/>
                  <a:gd name="T72" fmla="*/ 988 w 3886"/>
                  <a:gd name="T73" fmla="*/ 1957 h 3425"/>
                  <a:gd name="T74" fmla="*/ 1036 w 3886"/>
                  <a:gd name="T75" fmla="*/ 1917 h 3425"/>
                  <a:gd name="T76" fmla="*/ 1073 w 3886"/>
                  <a:gd name="T77" fmla="*/ 1877 h 3425"/>
                  <a:gd name="T78" fmla="*/ 1128 w 3886"/>
                  <a:gd name="T79" fmla="*/ 1822 h 3425"/>
                  <a:gd name="T80" fmla="*/ 1200 w 3886"/>
                  <a:gd name="T81" fmla="*/ 1734 h 3425"/>
                  <a:gd name="T82" fmla="*/ 1288 w 3886"/>
                  <a:gd name="T83" fmla="*/ 1579 h 3425"/>
                  <a:gd name="T84" fmla="*/ 2458 w 3886"/>
                  <a:gd name="T85" fmla="*/ 0 h 3425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3886"/>
                  <a:gd name="T130" fmla="*/ 0 h 3425"/>
                  <a:gd name="T131" fmla="*/ 3886 w 3886"/>
                  <a:gd name="T132" fmla="*/ 3425 h 3425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3886" h="3425">
                    <a:moveTo>
                      <a:pt x="2458" y="0"/>
                    </a:moveTo>
                    <a:lnTo>
                      <a:pt x="1373" y="1583"/>
                    </a:lnTo>
                    <a:lnTo>
                      <a:pt x="1279" y="1712"/>
                    </a:lnTo>
                    <a:lnTo>
                      <a:pt x="1268" y="1717"/>
                    </a:lnTo>
                    <a:lnTo>
                      <a:pt x="1256" y="1730"/>
                    </a:lnTo>
                    <a:lnTo>
                      <a:pt x="1250" y="1751"/>
                    </a:lnTo>
                    <a:lnTo>
                      <a:pt x="1256" y="1774"/>
                    </a:lnTo>
                    <a:lnTo>
                      <a:pt x="1275" y="1792"/>
                    </a:lnTo>
                    <a:lnTo>
                      <a:pt x="1588" y="2010"/>
                    </a:lnTo>
                    <a:lnTo>
                      <a:pt x="1601" y="2017"/>
                    </a:lnTo>
                    <a:lnTo>
                      <a:pt x="1616" y="2025"/>
                    </a:lnTo>
                    <a:lnTo>
                      <a:pt x="1659" y="2019"/>
                    </a:lnTo>
                    <a:lnTo>
                      <a:pt x="1684" y="2002"/>
                    </a:lnTo>
                    <a:lnTo>
                      <a:pt x="1706" y="1985"/>
                    </a:lnTo>
                    <a:lnTo>
                      <a:pt x="1736" y="1962"/>
                    </a:lnTo>
                    <a:lnTo>
                      <a:pt x="1986" y="1587"/>
                    </a:lnTo>
                    <a:lnTo>
                      <a:pt x="2426" y="840"/>
                    </a:lnTo>
                    <a:lnTo>
                      <a:pt x="2852" y="152"/>
                    </a:lnTo>
                    <a:lnTo>
                      <a:pt x="2487" y="77"/>
                    </a:lnTo>
                    <a:lnTo>
                      <a:pt x="1373" y="1583"/>
                    </a:lnTo>
                    <a:lnTo>
                      <a:pt x="2458" y="0"/>
                    </a:lnTo>
                    <a:lnTo>
                      <a:pt x="3624" y="172"/>
                    </a:lnTo>
                    <a:lnTo>
                      <a:pt x="3859" y="812"/>
                    </a:lnTo>
                    <a:lnTo>
                      <a:pt x="3876" y="890"/>
                    </a:lnTo>
                    <a:lnTo>
                      <a:pt x="3886" y="960"/>
                    </a:lnTo>
                    <a:lnTo>
                      <a:pt x="3886" y="1019"/>
                    </a:lnTo>
                    <a:lnTo>
                      <a:pt x="3874" y="1087"/>
                    </a:lnTo>
                    <a:lnTo>
                      <a:pt x="3854" y="1199"/>
                    </a:lnTo>
                    <a:lnTo>
                      <a:pt x="3726" y="1612"/>
                    </a:lnTo>
                    <a:lnTo>
                      <a:pt x="3699" y="1680"/>
                    </a:lnTo>
                    <a:lnTo>
                      <a:pt x="3842" y="1917"/>
                    </a:lnTo>
                    <a:lnTo>
                      <a:pt x="3839" y="1917"/>
                    </a:lnTo>
                    <a:lnTo>
                      <a:pt x="3606" y="2056"/>
                    </a:lnTo>
                    <a:lnTo>
                      <a:pt x="1339" y="3425"/>
                    </a:lnTo>
                    <a:lnTo>
                      <a:pt x="0" y="2512"/>
                    </a:lnTo>
                    <a:lnTo>
                      <a:pt x="941" y="1979"/>
                    </a:lnTo>
                    <a:lnTo>
                      <a:pt x="988" y="1957"/>
                    </a:lnTo>
                    <a:lnTo>
                      <a:pt x="1036" y="1917"/>
                    </a:lnTo>
                    <a:lnTo>
                      <a:pt x="1073" y="1877"/>
                    </a:lnTo>
                    <a:lnTo>
                      <a:pt x="1128" y="1822"/>
                    </a:lnTo>
                    <a:lnTo>
                      <a:pt x="1200" y="1734"/>
                    </a:lnTo>
                    <a:lnTo>
                      <a:pt x="1288" y="1579"/>
                    </a:lnTo>
                    <a:lnTo>
                      <a:pt x="2458" y="0"/>
                    </a:lnTo>
                    <a:close/>
                  </a:path>
                </a:pathLst>
              </a:custGeom>
              <a:solidFill>
                <a:srgbClr val="FFF4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32" name="Freeform 102"/>
              <p:cNvSpPr>
                <a:spLocks/>
              </p:cNvSpPr>
              <p:nvPr/>
            </p:nvSpPr>
            <p:spPr bwMode="auto">
              <a:xfrm>
                <a:off x="1026" y="913"/>
                <a:ext cx="778" cy="685"/>
              </a:xfrm>
              <a:custGeom>
                <a:avLst/>
                <a:gdLst>
                  <a:gd name="T0" fmla="*/ 2458 w 3886"/>
                  <a:gd name="T1" fmla="*/ 0 h 3425"/>
                  <a:gd name="T2" fmla="*/ 3624 w 3886"/>
                  <a:gd name="T3" fmla="*/ 172 h 3425"/>
                  <a:gd name="T4" fmla="*/ 3859 w 3886"/>
                  <a:gd name="T5" fmla="*/ 812 h 3425"/>
                  <a:gd name="T6" fmla="*/ 3876 w 3886"/>
                  <a:gd name="T7" fmla="*/ 890 h 3425"/>
                  <a:gd name="T8" fmla="*/ 3886 w 3886"/>
                  <a:gd name="T9" fmla="*/ 960 h 3425"/>
                  <a:gd name="T10" fmla="*/ 3886 w 3886"/>
                  <a:gd name="T11" fmla="*/ 1019 h 3425"/>
                  <a:gd name="T12" fmla="*/ 3874 w 3886"/>
                  <a:gd name="T13" fmla="*/ 1087 h 3425"/>
                  <a:gd name="T14" fmla="*/ 3854 w 3886"/>
                  <a:gd name="T15" fmla="*/ 1199 h 3425"/>
                  <a:gd name="T16" fmla="*/ 3726 w 3886"/>
                  <a:gd name="T17" fmla="*/ 1612 h 3425"/>
                  <a:gd name="T18" fmla="*/ 3699 w 3886"/>
                  <a:gd name="T19" fmla="*/ 1680 h 3425"/>
                  <a:gd name="T20" fmla="*/ 3842 w 3886"/>
                  <a:gd name="T21" fmla="*/ 1917 h 3425"/>
                  <a:gd name="T22" fmla="*/ 3839 w 3886"/>
                  <a:gd name="T23" fmla="*/ 1917 h 3425"/>
                  <a:gd name="T24" fmla="*/ 3606 w 3886"/>
                  <a:gd name="T25" fmla="*/ 2056 h 3425"/>
                  <a:gd name="T26" fmla="*/ 1339 w 3886"/>
                  <a:gd name="T27" fmla="*/ 3425 h 3425"/>
                  <a:gd name="T28" fmla="*/ 0 w 3886"/>
                  <a:gd name="T29" fmla="*/ 2512 h 3425"/>
                  <a:gd name="T30" fmla="*/ 941 w 3886"/>
                  <a:gd name="T31" fmla="*/ 1979 h 3425"/>
                  <a:gd name="T32" fmla="*/ 988 w 3886"/>
                  <a:gd name="T33" fmla="*/ 1957 h 3425"/>
                  <a:gd name="T34" fmla="*/ 1036 w 3886"/>
                  <a:gd name="T35" fmla="*/ 1917 h 3425"/>
                  <a:gd name="T36" fmla="*/ 1073 w 3886"/>
                  <a:gd name="T37" fmla="*/ 1877 h 3425"/>
                  <a:gd name="T38" fmla="*/ 1128 w 3886"/>
                  <a:gd name="T39" fmla="*/ 1822 h 3425"/>
                  <a:gd name="T40" fmla="*/ 1200 w 3886"/>
                  <a:gd name="T41" fmla="*/ 1734 h 3425"/>
                  <a:gd name="T42" fmla="*/ 1288 w 3886"/>
                  <a:gd name="T43" fmla="*/ 1579 h 3425"/>
                  <a:gd name="T44" fmla="*/ 2458 w 3886"/>
                  <a:gd name="T45" fmla="*/ 0 h 3425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3886"/>
                  <a:gd name="T70" fmla="*/ 0 h 3425"/>
                  <a:gd name="T71" fmla="*/ 3886 w 3886"/>
                  <a:gd name="T72" fmla="*/ 3425 h 3425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3886" h="3425">
                    <a:moveTo>
                      <a:pt x="2458" y="0"/>
                    </a:moveTo>
                    <a:lnTo>
                      <a:pt x="3624" y="172"/>
                    </a:lnTo>
                    <a:lnTo>
                      <a:pt x="3859" y="812"/>
                    </a:lnTo>
                    <a:lnTo>
                      <a:pt x="3876" y="890"/>
                    </a:lnTo>
                    <a:lnTo>
                      <a:pt x="3886" y="960"/>
                    </a:lnTo>
                    <a:lnTo>
                      <a:pt x="3886" y="1019"/>
                    </a:lnTo>
                    <a:lnTo>
                      <a:pt x="3874" y="1087"/>
                    </a:lnTo>
                    <a:lnTo>
                      <a:pt x="3854" y="1199"/>
                    </a:lnTo>
                    <a:lnTo>
                      <a:pt x="3726" y="1612"/>
                    </a:lnTo>
                    <a:lnTo>
                      <a:pt x="3699" y="1680"/>
                    </a:lnTo>
                    <a:lnTo>
                      <a:pt x="3842" y="1917"/>
                    </a:lnTo>
                    <a:lnTo>
                      <a:pt x="3839" y="1917"/>
                    </a:lnTo>
                    <a:lnTo>
                      <a:pt x="3606" y="2056"/>
                    </a:lnTo>
                    <a:lnTo>
                      <a:pt x="1339" y="3425"/>
                    </a:lnTo>
                    <a:lnTo>
                      <a:pt x="0" y="2512"/>
                    </a:lnTo>
                    <a:lnTo>
                      <a:pt x="941" y="1979"/>
                    </a:lnTo>
                    <a:lnTo>
                      <a:pt x="988" y="1957"/>
                    </a:lnTo>
                    <a:lnTo>
                      <a:pt x="1036" y="1917"/>
                    </a:lnTo>
                    <a:lnTo>
                      <a:pt x="1073" y="1877"/>
                    </a:lnTo>
                    <a:lnTo>
                      <a:pt x="1128" y="1822"/>
                    </a:lnTo>
                    <a:lnTo>
                      <a:pt x="1200" y="1734"/>
                    </a:lnTo>
                    <a:lnTo>
                      <a:pt x="1288" y="1579"/>
                    </a:lnTo>
                    <a:lnTo>
                      <a:pt x="2458" y="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33" name="Freeform 103"/>
              <p:cNvSpPr>
                <a:spLocks/>
              </p:cNvSpPr>
              <p:nvPr/>
            </p:nvSpPr>
            <p:spPr bwMode="auto">
              <a:xfrm>
                <a:off x="1276" y="928"/>
                <a:ext cx="321" cy="390"/>
              </a:xfrm>
              <a:custGeom>
                <a:avLst/>
                <a:gdLst>
                  <a:gd name="T0" fmla="*/ 123 w 1602"/>
                  <a:gd name="T1" fmla="*/ 1506 h 1948"/>
                  <a:gd name="T2" fmla="*/ 29 w 1602"/>
                  <a:gd name="T3" fmla="*/ 1635 h 1948"/>
                  <a:gd name="T4" fmla="*/ 18 w 1602"/>
                  <a:gd name="T5" fmla="*/ 1640 h 1948"/>
                  <a:gd name="T6" fmla="*/ 6 w 1602"/>
                  <a:gd name="T7" fmla="*/ 1653 h 1948"/>
                  <a:gd name="T8" fmla="*/ 0 w 1602"/>
                  <a:gd name="T9" fmla="*/ 1674 h 1948"/>
                  <a:gd name="T10" fmla="*/ 6 w 1602"/>
                  <a:gd name="T11" fmla="*/ 1697 h 1948"/>
                  <a:gd name="T12" fmla="*/ 25 w 1602"/>
                  <a:gd name="T13" fmla="*/ 1715 h 1948"/>
                  <a:gd name="T14" fmla="*/ 338 w 1602"/>
                  <a:gd name="T15" fmla="*/ 1933 h 1948"/>
                  <a:gd name="T16" fmla="*/ 351 w 1602"/>
                  <a:gd name="T17" fmla="*/ 1940 h 1948"/>
                  <a:gd name="T18" fmla="*/ 366 w 1602"/>
                  <a:gd name="T19" fmla="*/ 1948 h 1948"/>
                  <a:gd name="T20" fmla="*/ 409 w 1602"/>
                  <a:gd name="T21" fmla="*/ 1942 h 1948"/>
                  <a:gd name="T22" fmla="*/ 434 w 1602"/>
                  <a:gd name="T23" fmla="*/ 1925 h 1948"/>
                  <a:gd name="T24" fmla="*/ 456 w 1602"/>
                  <a:gd name="T25" fmla="*/ 1908 h 1948"/>
                  <a:gd name="T26" fmla="*/ 486 w 1602"/>
                  <a:gd name="T27" fmla="*/ 1885 h 1948"/>
                  <a:gd name="T28" fmla="*/ 736 w 1602"/>
                  <a:gd name="T29" fmla="*/ 1510 h 1948"/>
                  <a:gd name="T30" fmla="*/ 1176 w 1602"/>
                  <a:gd name="T31" fmla="*/ 763 h 1948"/>
                  <a:gd name="T32" fmla="*/ 1602 w 1602"/>
                  <a:gd name="T33" fmla="*/ 75 h 1948"/>
                  <a:gd name="T34" fmla="*/ 1237 w 1602"/>
                  <a:gd name="T35" fmla="*/ 0 h 1948"/>
                  <a:gd name="T36" fmla="*/ 123 w 1602"/>
                  <a:gd name="T37" fmla="*/ 1506 h 1948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602"/>
                  <a:gd name="T58" fmla="*/ 0 h 1948"/>
                  <a:gd name="T59" fmla="*/ 1602 w 1602"/>
                  <a:gd name="T60" fmla="*/ 1948 h 1948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602" h="1948">
                    <a:moveTo>
                      <a:pt x="123" y="1506"/>
                    </a:moveTo>
                    <a:lnTo>
                      <a:pt x="29" y="1635"/>
                    </a:lnTo>
                    <a:lnTo>
                      <a:pt x="18" y="1640"/>
                    </a:lnTo>
                    <a:lnTo>
                      <a:pt x="6" y="1653"/>
                    </a:lnTo>
                    <a:lnTo>
                      <a:pt x="0" y="1674"/>
                    </a:lnTo>
                    <a:lnTo>
                      <a:pt x="6" y="1697"/>
                    </a:lnTo>
                    <a:lnTo>
                      <a:pt x="25" y="1715"/>
                    </a:lnTo>
                    <a:lnTo>
                      <a:pt x="338" y="1933"/>
                    </a:lnTo>
                    <a:lnTo>
                      <a:pt x="351" y="1940"/>
                    </a:lnTo>
                    <a:lnTo>
                      <a:pt x="366" y="1948"/>
                    </a:lnTo>
                    <a:lnTo>
                      <a:pt x="409" y="1942"/>
                    </a:lnTo>
                    <a:lnTo>
                      <a:pt x="434" y="1925"/>
                    </a:lnTo>
                    <a:lnTo>
                      <a:pt x="456" y="1908"/>
                    </a:lnTo>
                    <a:lnTo>
                      <a:pt x="486" y="1885"/>
                    </a:lnTo>
                    <a:lnTo>
                      <a:pt x="736" y="1510"/>
                    </a:lnTo>
                    <a:lnTo>
                      <a:pt x="1176" y="763"/>
                    </a:lnTo>
                    <a:lnTo>
                      <a:pt x="1602" y="75"/>
                    </a:lnTo>
                    <a:lnTo>
                      <a:pt x="1237" y="0"/>
                    </a:lnTo>
                    <a:lnTo>
                      <a:pt x="123" y="1506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34" name="Freeform 104"/>
              <p:cNvSpPr>
                <a:spLocks/>
              </p:cNvSpPr>
              <p:nvPr/>
            </p:nvSpPr>
            <p:spPr bwMode="auto">
              <a:xfrm>
                <a:off x="1586" y="420"/>
                <a:ext cx="455" cy="426"/>
              </a:xfrm>
              <a:custGeom>
                <a:avLst/>
                <a:gdLst>
                  <a:gd name="T0" fmla="*/ 731 w 2279"/>
                  <a:gd name="T1" fmla="*/ 0 h 2130"/>
                  <a:gd name="T2" fmla="*/ 1331 w 2279"/>
                  <a:gd name="T3" fmla="*/ 325 h 2130"/>
                  <a:gd name="T4" fmla="*/ 1455 w 2279"/>
                  <a:gd name="T5" fmla="*/ 402 h 2130"/>
                  <a:gd name="T6" fmla="*/ 1665 w 2279"/>
                  <a:gd name="T7" fmla="*/ 550 h 2130"/>
                  <a:gd name="T8" fmla="*/ 2279 w 2279"/>
                  <a:gd name="T9" fmla="*/ 988 h 2130"/>
                  <a:gd name="T10" fmla="*/ 2038 w 2279"/>
                  <a:gd name="T11" fmla="*/ 1380 h 2130"/>
                  <a:gd name="T12" fmla="*/ 1773 w 2279"/>
                  <a:gd name="T13" fmla="*/ 1270 h 2130"/>
                  <a:gd name="T14" fmla="*/ 1428 w 2279"/>
                  <a:gd name="T15" fmla="*/ 2130 h 2130"/>
                  <a:gd name="T16" fmla="*/ 0 w 2279"/>
                  <a:gd name="T17" fmla="*/ 1639 h 2130"/>
                  <a:gd name="T18" fmla="*/ 250 w 2279"/>
                  <a:gd name="T19" fmla="*/ 1025 h 2130"/>
                  <a:gd name="T20" fmla="*/ 322 w 2279"/>
                  <a:gd name="T21" fmla="*/ 817 h 2130"/>
                  <a:gd name="T22" fmla="*/ 443 w 2279"/>
                  <a:gd name="T23" fmla="*/ 540 h 2130"/>
                  <a:gd name="T24" fmla="*/ 565 w 2279"/>
                  <a:gd name="T25" fmla="*/ 307 h 2130"/>
                  <a:gd name="T26" fmla="*/ 728 w 2279"/>
                  <a:gd name="T27" fmla="*/ 2 h 2130"/>
                  <a:gd name="T28" fmla="*/ 731 w 2279"/>
                  <a:gd name="T29" fmla="*/ 0 h 213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2279"/>
                  <a:gd name="T46" fmla="*/ 0 h 2130"/>
                  <a:gd name="T47" fmla="*/ 2279 w 2279"/>
                  <a:gd name="T48" fmla="*/ 2130 h 213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2279" h="2130">
                    <a:moveTo>
                      <a:pt x="731" y="0"/>
                    </a:moveTo>
                    <a:lnTo>
                      <a:pt x="1331" y="325"/>
                    </a:lnTo>
                    <a:lnTo>
                      <a:pt x="1455" y="402"/>
                    </a:lnTo>
                    <a:lnTo>
                      <a:pt x="1665" y="550"/>
                    </a:lnTo>
                    <a:lnTo>
                      <a:pt x="2279" y="988"/>
                    </a:lnTo>
                    <a:lnTo>
                      <a:pt x="2038" y="1380"/>
                    </a:lnTo>
                    <a:lnTo>
                      <a:pt x="1773" y="1270"/>
                    </a:lnTo>
                    <a:lnTo>
                      <a:pt x="1428" y="2130"/>
                    </a:lnTo>
                    <a:lnTo>
                      <a:pt x="0" y="1639"/>
                    </a:lnTo>
                    <a:lnTo>
                      <a:pt x="250" y="1025"/>
                    </a:lnTo>
                    <a:lnTo>
                      <a:pt x="322" y="817"/>
                    </a:lnTo>
                    <a:lnTo>
                      <a:pt x="443" y="540"/>
                    </a:lnTo>
                    <a:lnTo>
                      <a:pt x="565" y="307"/>
                    </a:lnTo>
                    <a:lnTo>
                      <a:pt x="728" y="2"/>
                    </a:lnTo>
                    <a:lnTo>
                      <a:pt x="731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35" name="Freeform 105"/>
              <p:cNvSpPr>
                <a:spLocks/>
              </p:cNvSpPr>
              <p:nvPr/>
            </p:nvSpPr>
            <p:spPr bwMode="auto">
              <a:xfrm>
                <a:off x="1518" y="748"/>
                <a:ext cx="453" cy="207"/>
              </a:xfrm>
              <a:custGeom>
                <a:avLst/>
                <a:gdLst>
                  <a:gd name="T0" fmla="*/ 338 w 2266"/>
                  <a:gd name="T1" fmla="*/ 0 h 1036"/>
                  <a:gd name="T2" fmla="*/ 1766 w 2266"/>
                  <a:gd name="T3" fmla="*/ 491 h 1036"/>
                  <a:gd name="T4" fmla="*/ 2111 w 2266"/>
                  <a:gd name="T5" fmla="*/ 608 h 1036"/>
                  <a:gd name="T6" fmla="*/ 2186 w 2266"/>
                  <a:gd name="T7" fmla="*/ 643 h 1036"/>
                  <a:gd name="T8" fmla="*/ 2266 w 2266"/>
                  <a:gd name="T9" fmla="*/ 706 h 1036"/>
                  <a:gd name="T10" fmla="*/ 1648 w 2266"/>
                  <a:gd name="T11" fmla="*/ 1036 h 1036"/>
                  <a:gd name="T12" fmla="*/ 1179 w 2266"/>
                  <a:gd name="T13" fmla="*/ 998 h 1036"/>
                  <a:gd name="T14" fmla="*/ 1166 w 2266"/>
                  <a:gd name="T15" fmla="*/ 996 h 1036"/>
                  <a:gd name="T16" fmla="*/ 0 w 2266"/>
                  <a:gd name="T17" fmla="*/ 824 h 1036"/>
                  <a:gd name="T18" fmla="*/ 4 w 2266"/>
                  <a:gd name="T19" fmla="*/ 821 h 1036"/>
                  <a:gd name="T20" fmla="*/ 338 w 2266"/>
                  <a:gd name="T21" fmla="*/ 0 h 10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266"/>
                  <a:gd name="T34" fmla="*/ 0 h 1036"/>
                  <a:gd name="T35" fmla="*/ 2266 w 2266"/>
                  <a:gd name="T36" fmla="*/ 1036 h 10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266" h="1036">
                    <a:moveTo>
                      <a:pt x="338" y="0"/>
                    </a:moveTo>
                    <a:lnTo>
                      <a:pt x="1766" y="491"/>
                    </a:lnTo>
                    <a:lnTo>
                      <a:pt x="2111" y="608"/>
                    </a:lnTo>
                    <a:lnTo>
                      <a:pt x="2186" y="643"/>
                    </a:lnTo>
                    <a:lnTo>
                      <a:pt x="2266" y="706"/>
                    </a:lnTo>
                    <a:lnTo>
                      <a:pt x="1648" y="1036"/>
                    </a:lnTo>
                    <a:lnTo>
                      <a:pt x="1179" y="998"/>
                    </a:lnTo>
                    <a:lnTo>
                      <a:pt x="1166" y="996"/>
                    </a:lnTo>
                    <a:lnTo>
                      <a:pt x="0" y="824"/>
                    </a:lnTo>
                    <a:lnTo>
                      <a:pt x="4" y="821"/>
                    </a:lnTo>
                    <a:lnTo>
                      <a:pt x="338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36" name="Freeform 106"/>
              <p:cNvSpPr>
                <a:spLocks/>
              </p:cNvSpPr>
              <p:nvPr/>
            </p:nvSpPr>
            <p:spPr bwMode="auto">
              <a:xfrm>
                <a:off x="1276" y="928"/>
                <a:ext cx="321" cy="390"/>
              </a:xfrm>
              <a:custGeom>
                <a:avLst/>
                <a:gdLst>
                  <a:gd name="T0" fmla="*/ 123 w 1602"/>
                  <a:gd name="T1" fmla="*/ 1506 h 1948"/>
                  <a:gd name="T2" fmla="*/ 1237 w 1602"/>
                  <a:gd name="T3" fmla="*/ 0 h 1948"/>
                  <a:gd name="T4" fmla="*/ 1602 w 1602"/>
                  <a:gd name="T5" fmla="*/ 75 h 1948"/>
                  <a:gd name="T6" fmla="*/ 1176 w 1602"/>
                  <a:gd name="T7" fmla="*/ 763 h 1948"/>
                  <a:gd name="T8" fmla="*/ 736 w 1602"/>
                  <a:gd name="T9" fmla="*/ 1510 h 1948"/>
                  <a:gd name="T10" fmla="*/ 486 w 1602"/>
                  <a:gd name="T11" fmla="*/ 1885 h 1948"/>
                  <a:gd name="T12" fmla="*/ 456 w 1602"/>
                  <a:gd name="T13" fmla="*/ 1908 h 1948"/>
                  <a:gd name="T14" fmla="*/ 434 w 1602"/>
                  <a:gd name="T15" fmla="*/ 1925 h 1948"/>
                  <a:gd name="T16" fmla="*/ 409 w 1602"/>
                  <a:gd name="T17" fmla="*/ 1942 h 1948"/>
                  <a:gd name="T18" fmla="*/ 366 w 1602"/>
                  <a:gd name="T19" fmla="*/ 1948 h 1948"/>
                  <a:gd name="T20" fmla="*/ 351 w 1602"/>
                  <a:gd name="T21" fmla="*/ 1940 h 1948"/>
                  <a:gd name="T22" fmla="*/ 338 w 1602"/>
                  <a:gd name="T23" fmla="*/ 1933 h 1948"/>
                  <a:gd name="T24" fmla="*/ 25 w 1602"/>
                  <a:gd name="T25" fmla="*/ 1715 h 1948"/>
                  <a:gd name="T26" fmla="*/ 6 w 1602"/>
                  <a:gd name="T27" fmla="*/ 1697 h 1948"/>
                  <a:gd name="T28" fmla="*/ 0 w 1602"/>
                  <a:gd name="T29" fmla="*/ 1674 h 1948"/>
                  <a:gd name="T30" fmla="*/ 6 w 1602"/>
                  <a:gd name="T31" fmla="*/ 1653 h 1948"/>
                  <a:gd name="T32" fmla="*/ 18 w 1602"/>
                  <a:gd name="T33" fmla="*/ 1640 h 1948"/>
                  <a:gd name="T34" fmla="*/ 29 w 1602"/>
                  <a:gd name="T35" fmla="*/ 1635 h 1948"/>
                  <a:gd name="T36" fmla="*/ 123 w 1602"/>
                  <a:gd name="T37" fmla="*/ 1506 h 1948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602"/>
                  <a:gd name="T58" fmla="*/ 0 h 1948"/>
                  <a:gd name="T59" fmla="*/ 1602 w 1602"/>
                  <a:gd name="T60" fmla="*/ 1948 h 1948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602" h="1948">
                    <a:moveTo>
                      <a:pt x="123" y="1506"/>
                    </a:moveTo>
                    <a:lnTo>
                      <a:pt x="1237" y="0"/>
                    </a:lnTo>
                    <a:lnTo>
                      <a:pt x="1602" y="75"/>
                    </a:lnTo>
                    <a:lnTo>
                      <a:pt x="1176" y="763"/>
                    </a:lnTo>
                    <a:lnTo>
                      <a:pt x="736" y="1510"/>
                    </a:lnTo>
                    <a:lnTo>
                      <a:pt x="486" y="1885"/>
                    </a:lnTo>
                    <a:lnTo>
                      <a:pt x="456" y="1908"/>
                    </a:lnTo>
                    <a:lnTo>
                      <a:pt x="434" y="1925"/>
                    </a:lnTo>
                    <a:lnTo>
                      <a:pt x="409" y="1942"/>
                    </a:lnTo>
                    <a:lnTo>
                      <a:pt x="366" y="1948"/>
                    </a:lnTo>
                    <a:lnTo>
                      <a:pt x="351" y="1940"/>
                    </a:lnTo>
                    <a:lnTo>
                      <a:pt x="338" y="1933"/>
                    </a:lnTo>
                    <a:lnTo>
                      <a:pt x="25" y="1715"/>
                    </a:lnTo>
                    <a:lnTo>
                      <a:pt x="6" y="1697"/>
                    </a:lnTo>
                    <a:lnTo>
                      <a:pt x="0" y="1674"/>
                    </a:lnTo>
                    <a:lnTo>
                      <a:pt x="6" y="1653"/>
                    </a:lnTo>
                    <a:lnTo>
                      <a:pt x="18" y="1640"/>
                    </a:lnTo>
                    <a:lnTo>
                      <a:pt x="29" y="1635"/>
                    </a:lnTo>
                    <a:lnTo>
                      <a:pt x="123" y="1506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37" name="Freeform 107"/>
              <p:cNvSpPr>
                <a:spLocks/>
              </p:cNvSpPr>
              <p:nvPr/>
            </p:nvSpPr>
            <p:spPr bwMode="auto">
              <a:xfrm>
                <a:off x="1294" y="1324"/>
                <a:ext cx="663" cy="411"/>
              </a:xfrm>
              <a:custGeom>
                <a:avLst/>
                <a:gdLst>
                  <a:gd name="T0" fmla="*/ 2267 w 3315"/>
                  <a:gd name="T1" fmla="*/ 0 h 2056"/>
                  <a:gd name="T2" fmla="*/ 3315 w 3315"/>
                  <a:gd name="T3" fmla="*/ 558 h 2056"/>
                  <a:gd name="T4" fmla="*/ 3313 w 3315"/>
                  <a:gd name="T5" fmla="*/ 558 h 2056"/>
                  <a:gd name="T6" fmla="*/ 2865 w 3315"/>
                  <a:gd name="T7" fmla="*/ 813 h 2056"/>
                  <a:gd name="T8" fmla="*/ 2856 w 3315"/>
                  <a:gd name="T9" fmla="*/ 821 h 2056"/>
                  <a:gd name="T10" fmla="*/ 2607 w 3315"/>
                  <a:gd name="T11" fmla="*/ 896 h 2056"/>
                  <a:gd name="T12" fmla="*/ 2445 w 3315"/>
                  <a:gd name="T13" fmla="*/ 956 h 2056"/>
                  <a:gd name="T14" fmla="*/ 2304 w 3315"/>
                  <a:gd name="T15" fmla="*/ 1004 h 2056"/>
                  <a:gd name="T16" fmla="*/ 2207 w 3315"/>
                  <a:gd name="T17" fmla="*/ 1041 h 2056"/>
                  <a:gd name="T18" fmla="*/ 2140 w 3315"/>
                  <a:gd name="T19" fmla="*/ 1089 h 2056"/>
                  <a:gd name="T20" fmla="*/ 2050 w 3315"/>
                  <a:gd name="T21" fmla="*/ 1164 h 2056"/>
                  <a:gd name="T22" fmla="*/ 1980 w 3315"/>
                  <a:gd name="T23" fmla="*/ 1256 h 2056"/>
                  <a:gd name="T24" fmla="*/ 1914 w 3315"/>
                  <a:gd name="T25" fmla="*/ 1384 h 2056"/>
                  <a:gd name="T26" fmla="*/ 1870 w 3315"/>
                  <a:gd name="T27" fmla="*/ 1484 h 2056"/>
                  <a:gd name="T28" fmla="*/ 1837 w 3315"/>
                  <a:gd name="T29" fmla="*/ 1573 h 2056"/>
                  <a:gd name="T30" fmla="*/ 1808 w 3315"/>
                  <a:gd name="T31" fmla="*/ 1666 h 2056"/>
                  <a:gd name="T32" fmla="*/ 1082 w 3315"/>
                  <a:gd name="T33" fmla="*/ 1693 h 2056"/>
                  <a:gd name="T34" fmla="*/ 970 w 3315"/>
                  <a:gd name="T35" fmla="*/ 2056 h 2056"/>
                  <a:gd name="T36" fmla="*/ 40 w 3315"/>
                  <a:gd name="T37" fmla="*/ 1419 h 2056"/>
                  <a:gd name="T38" fmla="*/ 0 w 3315"/>
                  <a:gd name="T39" fmla="*/ 1369 h 2056"/>
                  <a:gd name="T40" fmla="*/ 2267 w 3315"/>
                  <a:gd name="T41" fmla="*/ 0 h 205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3315"/>
                  <a:gd name="T64" fmla="*/ 0 h 2056"/>
                  <a:gd name="T65" fmla="*/ 3315 w 3315"/>
                  <a:gd name="T66" fmla="*/ 2056 h 205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3315" h="2056">
                    <a:moveTo>
                      <a:pt x="2267" y="0"/>
                    </a:moveTo>
                    <a:lnTo>
                      <a:pt x="3315" y="558"/>
                    </a:lnTo>
                    <a:lnTo>
                      <a:pt x="3313" y="558"/>
                    </a:lnTo>
                    <a:lnTo>
                      <a:pt x="2865" y="813"/>
                    </a:lnTo>
                    <a:lnTo>
                      <a:pt x="2856" y="821"/>
                    </a:lnTo>
                    <a:lnTo>
                      <a:pt x="2607" y="896"/>
                    </a:lnTo>
                    <a:lnTo>
                      <a:pt x="2445" y="956"/>
                    </a:lnTo>
                    <a:lnTo>
                      <a:pt x="2304" y="1004"/>
                    </a:lnTo>
                    <a:lnTo>
                      <a:pt x="2207" y="1041"/>
                    </a:lnTo>
                    <a:lnTo>
                      <a:pt x="2140" y="1089"/>
                    </a:lnTo>
                    <a:lnTo>
                      <a:pt x="2050" y="1164"/>
                    </a:lnTo>
                    <a:lnTo>
                      <a:pt x="1980" y="1256"/>
                    </a:lnTo>
                    <a:lnTo>
                      <a:pt x="1914" y="1384"/>
                    </a:lnTo>
                    <a:lnTo>
                      <a:pt x="1870" y="1484"/>
                    </a:lnTo>
                    <a:lnTo>
                      <a:pt x="1837" y="1573"/>
                    </a:lnTo>
                    <a:lnTo>
                      <a:pt x="1808" y="1666"/>
                    </a:lnTo>
                    <a:lnTo>
                      <a:pt x="1082" y="1693"/>
                    </a:lnTo>
                    <a:lnTo>
                      <a:pt x="970" y="2056"/>
                    </a:lnTo>
                    <a:lnTo>
                      <a:pt x="40" y="1419"/>
                    </a:lnTo>
                    <a:lnTo>
                      <a:pt x="0" y="1369"/>
                    </a:lnTo>
                    <a:lnTo>
                      <a:pt x="2267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38" name="Freeform 108"/>
              <p:cNvSpPr>
                <a:spLocks/>
              </p:cNvSpPr>
              <p:nvPr/>
            </p:nvSpPr>
            <p:spPr bwMode="auto">
              <a:xfrm>
                <a:off x="1811" y="1404"/>
                <a:ext cx="263" cy="461"/>
              </a:xfrm>
              <a:custGeom>
                <a:avLst/>
                <a:gdLst>
                  <a:gd name="T0" fmla="*/ 730 w 1315"/>
                  <a:gd name="T1" fmla="*/ 157 h 2305"/>
                  <a:gd name="T2" fmla="*/ 998 w 1315"/>
                  <a:gd name="T3" fmla="*/ 0 h 2305"/>
                  <a:gd name="T4" fmla="*/ 663 w 1315"/>
                  <a:gd name="T5" fmla="*/ 848 h 2305"/>
                  <a:gd name="T6" fmla="*/ 842 w 1315"/>
                  <a:gd name="T7" fmla="*/ 742 h 2305"/>
                  <a:gd name="T8" fmla="*/ 1050 w 1315"/>
                  <a:gd name="T9" fmla="*/ 1085 h 2305"/>
                  <a:gd name="T10" fmla="*/ 725 w 1315"/>
                  <a:gd name="T11" fmla="*/ 1259 h 2305"/>
                  <a:gd name="T12" fmla="*/ 1315 w 1315"/>
                  <a:gd name="T13" fmla="*/ 2018 h 2305"/>
                  <a:gd name="T14" fmla="*/ 893 w 1315"/>
                  <a:gd name="T15" fmla="*/ 2260 h 2305"/>
                  <a:gd name="T16" fmla="*/ 858 w 1315"/>
                  <a:gd name="T17" fmla="*/ 2270 h 2305"/>
                  <a:gd name="T18" fmla="*/ 808 w 1315"/>
                  <a:gd name="T19" fmla="*/ 2288 h 2305"/>
                  <a:gd name="T20" fmla="*/ 757 w 1315"/>
                  <a:gd name="T21" fmla="*/ 2295 h 2305"/>
                  <a:gd name="T22" fmla="*/ 688 w 1315"/>
                  <a:gd name="T23" fmla="*/ 2298 h 2305"/>
                  <a:gd name="T24" fmla="*/ 345 w 1315"/>
                  <a:gd name="T25" fmla="*/ 2305 h 2305"/>
                  <a:gd name="T26" fmla="*/ 345 w 1315"/>
                  <a:gd name="T27" fmla="*/ 2300 h 2305"/>
                  <a:gd name="T28" fmla="*/ 285 w 1315"/>
                  <a:gd name="T29" fmla="*/ 1193 h 2305"/>
                  <a:gd name="T30" fmla="*/ 101 w 1315"/>
                  <a:gd name="T31" fmla="*/ 1210 h 2305"/>
                  <a:gd name="T32" fmla="*/ 72 w 1315"/>
                  <a:gd name="T33" fmla="*/ 1200 h 2305"/>
                  <a:gd name="T34" fmla="*/ 53 w 1315"/>
                  <a:gd name="T35" fmla="*/ 1188 h 2305"/>
                  <a:gd name="T36" fmla="*/ 35 w 1315"/>
                  <a:gd name="T37" fmla="*/ 1165 h 2305"/>
                  <a:gd name="T38" fmla="*/ 12 w 1315"/>
                  <a:gd name="T39" fmla="*/ 1095 h 2305"/>
                  <a:gd name="T40" fmla="*/ 0 w 1315"/>
                  <a:gd name="T41" fmla="*/ 993 h 2305"/>
                  <a:gd name="T42" fmla="*/ 0 w 1315"/>
                  <a:gd name="T43" fmla="*/ 898 h 2305"/>
                  <a:gd name="T44" fmla="*/ 12 w 1315"/>
                  <a:gd name="T45" fmla="*/ 810 h 2305"/>
                  <a:gd name="T46" fmla="*/ 35 w 1315"/>
                  <a:gd name="T47" fmla="*/ 720 h 2305"/>
                  <a:gd name="T48" fmla="*/ 76 w 1315"/>
                  <a:gd name="T49" fmla="*/ 635 h 2305"/>
                  <a:gd name="T50" fmla="*/ 118 w 1315"/>
                  <a:gd name="T51" fmla="*/ 560 h 2305"/>
                  <a:gd name="T52" fmla="*/ 180 w 1315"/>
                  <a:gd name="T53" fmla="*/ 495 h 2305"/>
                  <a:gd name="T54" fmla="*/ 280 w 1315"/>
                  <a:gd name="T55" fmla="*/ 412 h 2305"/>
                  <a:gd name="T56" fmla="*/ 728 w 1315"/>
                  <a:gd name="T57" fmla="*/ 157 h 2305"/>
                  <a:gd name="T58" fmla="*/ 730 w 1315"/>
                  <a:gd name="T59" fmla="*/ 157 h 2305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1315"/>
                  <a:gd name="T91" fmla="*/ 0 h 2305"/>
                  <a:gd name="T92" fmla="*/ 1315 w 1315"/>
                  <a:gd name="T93" fmla="*/ 2305 h 2305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1315" h="2305">
                    <a:moveTo>
                      <a:pt x="730" y="157"/>
                    </a:moveTo>
                    <a:lnTo>
                      <a:pt x="998" y="0"/>
                    </a:lnTo>
                    <a:lnTo>
                      <a:pt x="663" y="848"/>
                    </a:lnTo>
                    <a:lnTo>
                      <a:pt x="842" y="742"/>
                    </a:lnTo>
                    <a:lnTo>
                      <a:pt x="1050" y="1085"/>
                    </a:lnTo>
                    <a:lnTo>
                      <a:pt x="725" y="1259"/>
                    </a:lnTo>
                    <a:lnTo>
                      <a:pt x="1315" y="2018"/>
                    </a:lnTo>
                    <a:lnTo>
                      <a:pt x="893" y="2260"/>
                    </a:lnTo>
                    <a:lnTo>
                      <a:pt x="858" y="2270"/>
                    </a:lnTo>
                    <a:lnTo>
                      <a:pt x="808" y="2288"/>
                    </a:lnTo>
                    <a:lnTo>
                      <a:pt x="757" y="2295"/>
                    </a:lnTo>
                    <a:lnTo>
                      <a:pt x="688" y="2298"/>
                    </a:lnTo>
                    <a:lnTo>
                      <a:pt x="345" y="2305"/>
                    </a:lnTo>
                    <a:lnTo>
                      <a:pt x="345" y="2300"/>
                    </a:lnTo>
                    <a:lnTo>
                      <a:pt x="285" y="1193"/>
                    </a:lnTo>
                    <a:lnTo>
                      <a:pt x="101" y="1210"/>
                    </a:lnTo>
                    <a:lnTo>
                      <a:pt x="72" y="1200"/>
                    </a:lnTo>
                    <a:lnTo>
                      <a:pt x="53" y="1188"/>
                    </a:lnTo>
                    <a:lnTo>
                      <a:pt x="35" y="1165"/>
                    </a:lnTo>
                    <a:lnTo>
                      <a:pt x="12" y="1095"/>
                    </a:lnTo>
                    <a:lnTo>
                      <a:pt x="0" y="993"/>
                    </a:lnTo>
                    <a:lnTo>
                      <a:pt x="0" y="898"/>
                    </a:lnTo>
                    <a:lnTo>
                      <a:pt x="12" y="810"/>
                    </a:lnTo>
                    <a:lnTo>
                      <a:pt x="35" y="720"/>
                    </a:lnTo>
                    <a:lnTo>
                      <a:pt x="76" y="635"/>
                    </a:lnTo>
                    <a:lnTo>
                      <a:pt x="118" y="560"/>
                    </a:lnTo>
                    <a:lnTo>
                      <a:pt x="180" y="495"/>
                    </a:lnTo>
                    <a:lnTo>
                      <a:pt x="280" y="412"/>
                    </a:lnTo>
                    <a:lnTo>
                      <a:pt x="728" y="157"/>
                    </a:lnTo>
                    <a:lnTo>
                      <a:pt x="730" y="157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39" name="Freeform 109"/>
              <p:cNvSpPr>
                <a:spLocks/>
              </p:cNvSpPr>
              <p:nvPr/>
            </p:nvSpPr>
            <p:spPr bwMode="auto">
              <a:xfrm>
                <a:off x="1454" y="1961"/>
                <a:ext cx="534" cy="302"/>
              </a:xfrm>
              <a:custGeom>
                <a:avLst/>
                <a:gdLst>
                  <a:gd name="T0" fmla="*/ 2163 w 2669"/>
                  <a:gd name="T1" fmla="*/ 0 h 1509"/>
                  <a:gd name="T2" fmla="*/ 2379 w 2669"/>
                  <a:gd name="T3" fmla="*/ 469 h 1509"/>
                  <a:gd name="T4" fmla="*/ 2381 w 2669"/>
                  <a:gd name="T5" fmla="*/ 473 h 1509"/>
                  <a:gd name="T6" fmla="*/ 2657 w 2669"/>
                  <a:gd name="T7" fmla="*/ 956 h 1509"/>
                  <a:gd name="T8" fmla="*/ 2669 w 2669"/>
                  <a:gd name="T9" fmla="*/ 1013 h 1509"/>
                  <a:gd name="T10" fmla="*/ 2667 w 2669"/>
                  <a:gd name="T11" fmla="*/ 1096 h 1509"/>
                  <a:gd name="T12" fmla="*/ 2644 w 2669"/>
                  <a:gd name="T13" fmla="*/ 1166 h 1509"/>
                  <a:gd name="T14" fmla="*/ 2611 w 2669"/>
                  <a:gd name="T15" fmla="*/ 1228 h 1509"/>
                  <a:gd name="T16" fmla="*/ 2582 w 2669"/>
                  <a:gd name="T17" fmla="*/ 1303 h 1509"/>
                  <a:gd name="T18" fmla="*/ 2514 w 2669"/>
                  <a:gd name="T19" fmla="*/ 1391 h 1509"/>
                  <a:gd name="T20" fmla="*/ 2381 w 2669"/>
                  <a:gd name="T21" fmla="*/ 1509 h 1509"/>
                  <a:gd name="T22" fmla="*/ 886 w 2669"/>
                  <a:gd name="T23" fmla="*/ 726 h 1509"/>
                  <a:gd name="T24" fmla="*/ 828 w 2669"/>
                  <a:gd name="T25" fmla="*/ 764 h 1509"/>
                  <a:gd name="T26" fmla="*/ 326 w 2669"/>
                  <a:gd name="T27" fmla="*/ 633 h 1509"/>
                  <a:gd name="T28" fmla="*/ 188 w 2669"/>
                  <a:gd name="T29" fmla="*/ 589 h 1509"/>
                  <a:gd name="T30" fmla="*/ 106 w 2669"/>
                  <a:gd name="T31" fmla="*/ 569 h 1509"/>
                  <a:gd name="T32" fmla="*/ 0 w 2669"/>
                  <a:gd name="T33" fmla="*/ 544 h 1509"/>
                  <a:gd name="T34" fmla="*/ 226 w 2669"/>
                  <a:gd name="T35" fmla="*/ 133 h 1509"/>
                  <a:gd name="T36" fmla="*/ 239 w 2669"/>
                  <a:gd name="T37" fmla="*/ 98 h 1509"/>
                  <a:gd name="T38" fmla="*/ 260 w 2669"/>
                  <a:gd name="T39" fmla="*/ 76 h 1509"/>
                  <a:gd name="T40" fmla="*/ 295 w 2669"/>
                  <a:gd name="T41" fmla="*/ 56 h 1509"/>
                  <a:gd name="T42" fmla="*/ 326 w 2669"/>
                  <a:gd name="T43" fmla="*/ 46 h 1509"/>
                  <a:gd name="T44" fmla="*/ 378 w 2669"/>
                  <a:gd name="T45" fmla="*/ 54 h 1509"/>
                  <a:gd name="T46" fmla="*/ 421 w 2669"/>
                  <a:gd name="T47" fmla="*/ 69 h 1509"/>
                  <a:gd name="T48" fmla="*/ 455 w 2669"/>
                  <a:gd name="T49" fmla="*/ 81 h 1509"/>
                  <a:gd name="T50" fmla="*/ 501 w 2669"/>
                  <a:gd name="T51" fmla="*/ 104 h 1509"/>
                  <a:gd name="T52" fmla="*/ 583 w 2669"/>
                  <a:gd name="T53" fmla="*/ 124 h 1509"/>
                  <a:gd name="T54" fmla="*/ 663 w 2669"/>
                  <a:gd name="T55" fmla="*/ 143 h 1509"/>
                  <a:gd name="T56" fmla="*/ 729 w 2669"/>
                  <a:gd name="T57" fmla="*/ 137 h 1509"/>
                  <a:gd name="T58" fmla="*/ 770 w 2669"/>
                  <a:gd name="T59" fmla="*/ 118 h 1509"/>
                  <a:gd name="T60" fmla="*/ 818 w 2669"/>
                  <a:gd name="T61" fmla="*/ 104 h 1509"/>
                  <a:gd name="T62" fmla="*/ 861 w 2669"/>
                  <a:gd name="T63" fmla="*/ 71 h 1509"/>
                  <a:gd name="T64" fmla="*/ 2163 w 2669"/>
                  <a:gd name="T65" fmla="*/ 0 h 150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2669"/>
                  <a:gd name="T100" fmla="*/ 0 h 1509"/>
                  <a:gd name="T101" fmla="*/ 2669 w 2669"/>
                  <a:gd name="T102" fmla="*/ 1509 h 1509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2669" h="1509">
                    <a:moveTo>
                      <a:pt x="2163" y="0"/>
                    </a:moveTo>
                    <a:lnTo>
                      <a:pt x="2379" y="469"/>
                    </a:lnTo>
                    <a:lnTo>
                      <a:pt x="2381" y="473"/>
                    </a:lnTo>
                    <a:lnTo>
                      <a:pt x="2657" y="956"/>
                    </a:lnTo>
                    <a:lnTo>
                      <a:pt x="2669" y="1013"/>
                    </a:lnTo>
                    <a:lnTo>
                      <a:pt x="2667" y="1096"/>
                    </a:lnTo>
                    <a:lnTo>
                      <a:pt x="2644" y="1166"/>
                    </a:lnTo>
                    <a:lnTo>
                      <a:pt x="2611" y="1228"/>
                    </a:lnTo>
                    <a:lnTo>
                      <a:pt x="2582" y="1303"/>
                    </a:lnTo>
                    <a:lnTo>
                      <a:pt x="2514" y="1391"/>
                    </a:lnTo>
                    <a:lnTo>
                      <a:pt x="2381" y="1509"/>
                    </a:lnTo>
                    <a:lnTo>
                      <a:pt x="886" y="726"/>
                    </a:lnTo>
                    <a:lnTo>
                      <a:pt x="828" y="764"/>
                    </a:lnTo>
                    <a:lnTo>
                      <a:pt x="326" y="633"/>
                    </a:lnTo>
                    <a:lnTo>
                      <a:pt x="188" y="589"/>
                    </a:lnTo>
                    <a:lnTo>
                      <a:pt x="106" y="569"/>
                    </a:lnTo>
                    <a:lnTo>
                      <a:pt x="0" y="544"/>
                    </a:lnTo>
                    <a:lnTo>
                      <a:pt x="226" y="133"/>
                    </a:lnTo>
                    <a:lnTo>
                      <a:pt x="239" y="98"/>
                    </a:lnTo>
                    <a:lnTo>
                      <a:pt x="260" y="76"/>
                    </a:lnTo>
                    <a:lnTo>
                      <a:pt x="295" y="56"/>
                    </a:lnTo>
                    <a:lnTo>
                      <a:pt x="326" y="46"/>
                    </a:lnTo>
                    <a:lnTo>
                      <a:pt x="378" y="54"/>
                    </a:lnTo>
                    <a:lnTo>
                      <a:pt x="421" y="69"/>
                    </a:lnTo>
                    <a:lnTo>
                      <a:pt x="455" y="81"/>
                    </a:lnTo>
                    <a:lnTo>
                      <a:pt x="501" y="104"/>
                    </a:lnTo>
                    <a:lnTo>
                      <a:pt x="583" y="124"/>
                    </a:lnTo>
                    <a:lnTo>
                      <a:pt x="663" y="143"/>
                    </a:lnTo>
                    <a:lnTo>
                      <a:pt x="729" y="137"/>
                    </a:lnTo>
                    <a:lnTo>
                      <a:pt x="770" y="118"/>
                    </a:lnTo>
                    <a:lnTo>
                      <a:pt x="818" y="104"/>
                    </a:lnTo>
                    <a:lnTo>
                      <a:pt x="861" y="71"/>
                    </a:lnTo>
                    <a:lnTo>
                      <a:pt x="2163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40" name="Freeform 110"/>
              <p:cNvSpPr>
                <a:spLocks/>
              </p:cNvSpPr>
              <p:nvPr/>
            </p:nvSpPr>
            <p:spPr bwMode="auto">
              <a:xfrm>
                <a:off x="1880" y="1770"/>
                <a:ext cx="361" cy="295"/>
              </a:xfrm>
              <a:custGeom>
                <a:avLst/>
                <a:gdLst>
                  <a:gd name="T0" fmla="*/ 970 w 1803"/>
                  <a:gd name="T1" fmla="*/ 186 h 1471"/>
                  <a:gd name="T2" fmla="*/ 1086 w 1803"/>
                  <a:gd name="T3" fmla="*/ 122 h 1471"/>
                  <a:gd name="T4" fmla="*/ 1263 w 1803"/>
                  <a:gd name="T5" fmla="*/ 0 h 1471"/>
                  <a:gd name="T6" fmla="*/ 1513 w 1803"/>
                  <a:gd name="T7" fmla="*/ 373 h 1471"/>
                  <a:gd name="T8" fmla="*/ 1516 w 1803"/>
                  <a:gd name="T9" fmla="*/ 373 h 1471"/>
                  <a:gd name="T10" fmla="*/ 1803 w 1803"/>
                  <a:gd name="T11" fmla="*/ 663 h 1471"/>
                  <a:gd name="T12" fmla="*/ 1070 w 1803"/>
                  <a:gd name="T13" fmla="*/ 1371 h 1471"/>
                  <a:gd name="T14" fmla="*/ 951 w 1803"/>
                  <a:gd name="T15" fmla="*/ 1471 h 1471"/>
                  <a:gd name="T16" fmla="*/ 895 w 1803"/>
                  <a:gd name="T17" fmla="*/ 1433 h 1471"/>
                  <a:gd name="T18" fmla="*/ 853 w 1803"/>
                  <a:gd name="T19" fmla="*/ 1394 h 1471"/>
                  <a:gd name="T20" fmla="*/ 793 w 1803"/>
                  <a:gd name="T21" fmla="*/ 1373 h 1471"/>
                  <a:gd name="T22" fmla="*/ 715 w 1803"/>
                  <a:gd name="T23" fmla="*/ 1355 h 1471"/>
                  <a:gd name="T24" fmla="*/ 648 w 1803"/>
                  <a:gd name="T25" fmla="*/ 1350 h 1471"/>
                  <a:gd name="T26" fmla="*/ 248 w 1803"/>
                  <a:gd name="T27" fmla="*/ 1421 h 1471"/>
                  <a:gd name="T28" fmla="*/ 32 w 1803"/>
                  <a:gd name="T29" fmla="*/ 952 h 1471"/>
                  <a:gd name="T30" fmla="*/ 0 w 1803"/>
                  <a:gd name="T31" fmla="*/ 473 h 1471"/>
                  <a:gd name="T32" fmla="*/ 343 w 1803"/>
                  <a:gd name="T33" fmla="*/ 466 h 1471"/>
                  <a:gd name="T34" fmla="*/ 412 w 1803"/>
                  <a:gd name="T35" fmla="*/ 463 h 1471"/>
                  <a:gd name="T36" fmla="*/ 463 w 1803"/>
                  <a:gd name="T37" fmla="*/ 456 h 1471"/>
                  <a:gd name="T38" fmla="*/ 513 w 1803"/>
                  <a:gd name="T39" fmla="*/ 438 h 1471"/>
                  <a:gd name="T40" fmla="*/ 548 w 1803"/>
                  <a:gd name="T41" fmla="*/ 428 h 1471"/>
                  <a:gd name="T42" fmla="*/ 970 w 1803"/>
                  <a:gd name="T43" fmla="*/ 186 h 1471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803"/>
                  <a:gd name="T67" fmla="*/ 0 h 1471"/>
                  <a:gd name="T68" fmla="*/ 1803 w 1803"/>
                  <a:gd name="T69" fmla="*/ 1471 h 1471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803" h="1471">
                    <a:moveTo>
                      <a:pt x="970" y="186"/>
                    </a:moveTo>
                    <a:lnTo>
                      <a:pt x="1086" y="122"/>
                    </a:lnTo>
                    <a:lnTo>
                      <a:pt x="1263" y="0"/>
                    </a:lnTo>
                    <a:lnTo>
                      <a:pt x="1513" y="373"/>
                    </a:lnTo>
                    <a:lnTo>
                      <a:pt x="1516" y="373"/>
                    </a:lnTo>
                    <a:lnTo>
                      <a:pt x="1803" y="663"/>
                    </a:lnTo>
                    <a:lnTo>
                      <a:pt x="1070" y="1371"/>
                    </a:lnTo>
                    <a:lnTo>
                      <a:pt x="951" y="1471"/>
                    </a:lnTo>
                    <a:lnTo>
                      <a:pt x="895" y="1433"/>
                    </a:lnTo>
                    <a:lnTo>
                      <a:pt x="853" y="1394"/>
                    </a:lnTo>
                    <a:lnTo>
                      <a:pt x="793" y="1373"/>
                    </a:lnTo>
                    <a:lnTo>
                      <a:pt x="715" y="1355"/>
                    </a:lnTo>
                    <a:lnTo>
                      <a:pt x="648" y="1350"/>
                    </a:lnTo>
                    <a:lnTo>
                      <a:pt x="248" y="1421"/>
                    </a:lnTo>
                    <a:lnTo>
                      <a:pt x="32" y="952"/>
                    </a:lnTo>
                    <a:lnTo>
                      <a:pt x="0" y="473"/>
                    </a:lnTo>
                    <a:lnTo>
                      <a:pt x="343" y="466"/>
                    </a:lnTo>
                    <a:lnTo>
                      <a:pt x="412" y="463"/>
                    </a:lnTo>
                    <a:lnTo>
                      <a:pt x="463" y="456"/>
                    </a:lnTo>
                    <a:lnTo>
                      <a:pt x="513" y="438"/>
                    </a:lnTo>
                    <a:lnTo>
                      <a:pt x="548" y="428"/>
                    </a:lnTo>
                    <a:lnTo>
                      <a:pt x="970" y="186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41" name="Freeform 111"/>
              <p:cNvSpPr>
                <a:spLocks/>
              </p:cNvSpPr>
              <p:nvPr/>
            </p:nvSpPr>
            <p:spPr bwMode="auto">
              <a:xfrm>
                <a:off x="1294" y="1486"/>
                <a:ext cx="593" cy="584"/>
              </a:xfrm>
              <a:custGeom>
                <a:avLst/>
                <a:gdLst>
                  <a:gd name="T0" fmla="*/ 0 w 2962"/>
                  <a:gd name="T1" fmla="*/ 556 h 2916"/>
                  <a:gd name="T2" fmla="*/ 40 w 2962"/>
                  <a:gd name="T3" fmla="*/ 606 h 2916"/>
                  <a:gd name="T4" fmla="*/ 970 w 2962"/>
                  <a:gd name="T5" fmla="*/ 1243 h 2916"/>
                  <a:gd name="T6" fmla="*/ 1082 w 2962"/>
                  <a:gd name="T7" fmla="*/ 880 h 2916"/>
                  <a:gd name="T8" fmla="*/ 1808 w 2962"/>
                  <a:gd name="T9" fmla="*/ 853 h 2916"/>
                  <a:gd name="T10" fmla="*/ 1837 w 2962"/>
                  <a:gd name="T11" fmla="*/ 760 h 2916"/>
                  <a:gd name="T12" fmla="*/ 1870 w 2962"/>
                  <a:gd name="T13" fmla="*/ 671 h 2916"/>
                  <a:gd name="T14" fmla="*/ 1914 w 2962"/>
                  <a:gd name="T15" fmla="*/ 571 h 2916"/>
                  <a:gd name="T16" fmla="*/ 1980 w 2962"/>
                  <a:gd name="T17" fmla="*/ 443 h 2916"/>
                  <a:gd name="T18" fmla="*/ 2050 w 2962"/>
                  <a:gd name="T19" fmla="*/ 351 h 2916"/>
                  <a:gd name="T20" fmla="*/ 2140 w 2962"/>
                  <a:gd name="T21" fmla="*/ 276 h 2916"/>
                  <a:gd name="T22" fmla="*/ 2207 w 2962"/>
                  <a:gd name="T23" fmla="*/ 228 h 2916"/>
                  <a:gd name="T24" fmla="*/ 2304 w 2962"/>
                  <a:gd name="T25" fmla="*/ 191 h 2916"/>
                  <a:gd name="T26" fmla="*/ 2445 w 2962"/>
                  <a:gd name="T27" fmla="*/ 143 h 2916"/>
                  <a:gd name="T28" fmla="*/ 2607 w 2962"/>
                  <a:gd name="T29" fmla="*/ 83 h 2916"/>
                  <a:gd name="T30" fmla="*/ 2856 w 2962"/>
                  <a:gd name="T31" fmla="*/ 8 h 2916"/>
                  <a:gd name="T32" fmla="*/ 2865 w 2962"/>
                  <a:gd name="T33" fmla="*/ 0 h 2916"/>
                  <a:gd name="T34" fmla="*/ 2765 w 2962"/>
                  <a:gd name="T35" fmla="*/ 83 h 2916"/>
                  <a:gd name="T36" fmla="*/ 2703 w 2962"/>
                  <a:gd name="T37" fmla="*/ 148 h 2916"/>
                  <a:gd name="T38" fmla="*/ 2661 w 2962"/>
                  <a:gd name="T39" fmla="*/ 223 h 2916"/>
                  <a:gd name="T40" fmla="*/ 2620 w 2962"/>
                  <a:gd name="T41" fmla="*/ 308 h 2916"/>
                  <a:gd name="T42" fmla="*/ 2597 w 2962"/>
                  <a:gd name="T43" fmla="*/ 398 h 2916"/>
                  <a:gd name="T44" fmla="*/ 2585 w 2962"/>
                  <a:gd name="T45" fmla="*/ 486 h 2916"/>
                  <a:gd name="T46" fmla="*/ 2585 w 2962"/>
                  <a:gd name="T47" fmla="*/ 581 h 2916"/>
                  <a:gd name="T48" fmla="*/ 2597 w 2962"/>
                  <a:gd name="T49" fmla="*/ 683 h 2916"/>
                  <a:gd name="T50" fmla="*/ 2620 w 2962"/>
                  <a:gd name="T51" fmla="*/ 753 h 2916"/>
                  <a:gd name="T52" fmla="*/ 2638 w 2962"/>
                  <a:gd name="T53" fmla="*/ 776 h 2916"/>
                  <a:gd name="T54" fmla="*/ 2657 w 2962"/>
                  <a:gd name="T55" fmla="*/ 788 h 2916"/>
                  <a:gd name="T56" fmla="*/ 2686 w 2962"/>
                  <a:gd name="T57" fmla="*/ 798 h 2916"/>
                  <a:gd name="T58" fmla="*/ 2870 w 2962"/>
                  <a:gd name="T59" fmla="*/ 781 h 2916"/>
                  <a:gd name="T60" fmla="*/ 2930 w 2962"/>
                  <a:gd name="T61" fmla="*/ 1888 h 2916"/>
                  <a:gd name="T62" fmla="*/ 2930 w 2962"/>
                  <a:gd name="T63" fmla="*/ 1893 h 2916"/>
                  <a:gd name="T64" fmla="*/ 2962 w 2962"/>
                  <a:gd name="T65" fmla="*/ 2372 h 2916"/>
                  <a:gd name="T66" fmla="*/ 1660 w 2962"/>
                  <a:gd name="T67" fmla="*/ 2443 h 2916"/>
                  <a:gd name="T68" fmla="*/ 1617 w 2962"/>
                  <a:gd name="T69" fmla="*/ 2476 h 2916"/>
                  <a:gd name="T70" fmla="*/ 1569 w 2962"/>
                  <a:gd name="T71" fmla="*/ 2490 h 2916"/>
                  <a:gd name="T72" fmla="*/ 1528 w 2962"/>
                  <a:gd name="T73" fmla="*/ 2509 h 2916"/>
                  <a:gd name="T74" fmla="*/ 1462 w 2962"/>
                  <a:gd name="T75" fmla="*/ 2515 h 2916"/>
                  <a:gd name="T76" fmla="*/ 1382 w 2962"/>
                  <a:gd name="T77" fmla="*/ 2496 h 2916"/>
                  <a:gd name="T78" fmla="*/ 1300 w 2962"/>
                  <a:gd name="T79" fmla="*/ 2476 h 2916"/>
                  <a:gd name="T80" fmla="*/ 1254 w 2962"/>
                  <a:gd name="T81" fmla="*/ 2453 h 2916"/>
                  <a:gd name="T82" fmla="*/ 1220 w 2962"/>
                  <a:gd name="T83" fmla="*/ 2441 h 2916"/>
                  <a:gd name="T84" fmla="*/ 1177 w 2962"/>
                  <a:gd name="T85" fmla="*/ 2426 h 2916"/>
                  <a:gd name="T86" fmla="*/ 1125 w 2962"/>
                  <a:gd name="T87" fmla="*/ 2418 h 2916"/>
                  <a:gd name="T88" fmla="*/ 1094 w 2962"/>
                  <a:gd name="T89" fmla="*/ 2428 h 2916"/>
                  <a:gd name="T90" fmla="*/ 1059 w 2962"/>
                  <a:gd name="T91" fmla="*/ 2448 h 2916"/>
                  <a:gd name="T92" fmla="*/ 1038 w 2962"/>
                  <a:gd name="T93" fmla="*/ 2470 h 2916"/>
                  <a:gd name="T94" fmla="*/ 1025 w 2962"/>
                  <a:gd name="T95" fmla="*/ 2505 h 2916"/>
                  <a:gd name="T96" fmla="*/ 799 w 2962"/>
                  <a:gd name="T97" fmla="*/ 2916 h 2916"/>
                  <a:gd name="T98" fmla="*/ 12 w 2962"/>
                  <a:gd name="T99" fmla="*/ 631 h 2916"/>
                  <a:gd name="T100" fmla="*/ 0 w 2962"/>
                  <a:gd name="T101" fmla="*/ 556 h 291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2962"/>
                  <a:gd name="T154" fmla="*/ 0 h 2916"/>
                  <a:gd name="T155" fmla="*/ 2962 w 2962"/>
                  <a:gd name="T156" fmla="*/ 2916 h 2916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2962" h="2916">
                    <a:moveTo>
                      <a:pt x="0" y="556"/>
                    </a:moveTo>
                    <a:lnTo>
                      <a:pt x="40" y="606"/>
                    </a:lnTo>
                    <a:lnTo>
                      <a:pt x="970" y="1243"/>
                    </a:lnTo>
                    <a:lnTo>
                      <a:pt x="1082" y="880"/>
                    </a:lnTo>
                    <a:lnTo>
                      <a:pt x="1808" y="853"/>
                    </a:lnTo>
                    <a:lnTo>
                      <a:pt x="1837" y="760"/>
                    </a:lnTo>
                    <a:lnTo>
                      <a:pt x="1870" y="671"/>
                    </a:lnTo>
                    <a:lnTo>
                      <a:pt x="1914" y="571"/>
                    </a:lnTo>
                    <a:lnTo>
                      <a:pt x="1980" y="443"/>
                    </a:lnTo>
                    <a:lnTo>
                      <a:pt x="2050" y="351"/>
                    </a:lnTo>
                    <a:lnTo>
                      <a:pt x="2140" y="276"/>
                    </a:lnTo>
                    <a:lnTo>
                      <a:pt x="2207" y="228"/>
                    </a:lnTo>
                    <a:lnTo>
                      <a:pt x="2304" y="191"/>
                    </a:lnTo>
                    <a:lnTo>
                      <a:pt x="2445" y="143"/>
                    </a:lnTo>
                    <a:lnTo>
                      <a:pt x="2607" y="83"/>
                    </a:lnTo>
                    <a:lnTo>
                      <a:pt x="2856" y="8"/>
                    </a:lnTo>
                    <a:lnTo>
                      <a:pt x="2865" y="0"/>
                    </a:lnTo>
                    <a:lnTo>
                      <a:pt x="2765" y="83"/>
                    </a:lnTo>
                    <a:lnTo>
                      <a:pt x="2703" y="148"/>
                    </a:lnTo>
                    <a:lnTo>
                      <a:pt x="2661" y="223"/>
                    </a:lnTo>
                    <a:lnTo>
                      <a:pt x="2620" y="308"/>
                    </a:lnTo>
                    <a:lnTo>
                      <a:pt x="2597" y="398"/>
                    </a:lnTo>
                    <a:lnTo>
                      <a:pt x="2585" y="486"/>
                    </a:lnTo>
                    <a:lnTo>
                      <a:pt x="2585" y="581"/>
                    </a:lnTo>
                    <a:lnTo>
                      <a:pt x="2597" y="683"/>
                    </a:lnTo>
                    <a:lnTo>
                      <a:pt x="2620" y="753"/>
                    </a:lnTo>
                    <a:lnTo>
                      <a:pt x="2638" y="776"/>
                    </a:lnTo>
                    <a:lnTo>
                      <a:pt x="2657" y="788"/>
                    </a:lnTo>
                    <a:lnTo>
                      <a:pt x="2686" y="798"/>
                    </a:lnTo>
                    <a:lnTo>
                      <a:pt x="2870" y="781"/>
                    </a:lnTo>
                    <a:lnTo>
                      <a:pt x="2930" y="1888"/>
                    </a:lnTo>
                    <a:lnTo>
                      <a:pt x="2930" y="1893"/>
                    </a:lnTo>
                    <a:lnTo>
                      <a:pt x="2962" y="2372"/>
                    </a:lnTo>
                    <a:lnTo>
                      <a:pt x="1660" y="2443"/>
                    </a:lnTo>
                    <a:lnTo>
                      <a:pt x="1617" y="2476"/>
                    </a:lnTo>
                    <a:lnTo>
                      <a:pt x="1569" y="2490"/>
                    </a:lnTo>
                    <a:lnTo>
                      <a:pt x="1528" y="2509"/>
                    </a:lnTo>
                    <a:lnTo>
                      <a:pt x="1462" y="2515"/>
                    </a:lnTo>
                    <a:lnTo>
                      <a:pt x="1382" y="2496"/>
                    </a:lnTo>
                    <a:lnTo>
                      <a:pt x="1300" y="2476"/>
                    </a:lnTo>
                    <a:lnTo>
                      <a:pt x="1254" y="2453"/>
                    </a:lnTo>
                    <a:lnTo>
                      <a:pt x="1220" y="2441"/>
                    </a:lnTo>
                    <a:lnTo>
                      <a:pt x="1177" y="2426"/>
                    </a:lnTo>
                    <a:lnTo>
                      <a:pt x="1125" y="2418"/>
                    </a:lnTo>
                    <a:lnTo>
                      <a:pt x="1094" y="2428"/>
                    </a:lnTo>
                    <a:lnTo>
                      <a:pt x="1059" y="2448"/>
                    </a:lnTo>
                    <a:lnTo>
                      <a:pt x="1038" y="2470"/>
                    </a:lnTo>
                    <a:lnTo>
                      <a:pt x="1025" y="2505"/>
                    </a:lnTo>
                    <a:lnTo>
                      <a:pt x="799" y="2916"/>
                    </a:lnTo>
                    <a:lnTo>
                      <a:pt x="12" y="631"/>
                    </a:lnTo>
                    <a:lnTo>
                      <a:pt x="0" y="556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42" name="Freeform 112"/>
              <p:cNvSpPr>
                <a:spLocks/>
              </p:cNvSpPr>
              <p:nvPr/>
            </p:nvSpPr>
            <p:spPr bwMode="auto">
              <a:xfrm>
                <a:off x="-927" y="1415"/>
                <a:ext cx="3183" cy="3259"/>
              </a:xfrm>
              <a:custGeom>
                <a:avLst/>
                <a:gdLst>
                  <a:gd name="T0" fmla="*/ 8174 w 15919"/>
                  <a:gd name="T1" fmla="*/ 1740 h 16295"/>
                  <a:gd name="T2" fmla="*/ 7714 w 15919"/>
                  <a:gd name="T3" fmla="*/ 1868 h 16295"/>
                  <a:gd name="T4" fmla="*/ 7349 w 15919"/>
                  <a:gd name="T5" fmla="*/ 2167 h 16295"/>
                  <a:gd name="T6" fmla="*/ 7131 w 15919"/>
                  <a:gd name="T7" fmla="*/ 2470 h 16295"/>
                  <a:gd name="T8" fmla="*/ 5131 w 15919"/>
                  <a:gd name="T9" fmla="*/ 6290 h 16295"/>
                  <a:gd name="T10" fmla="*/ 6046 w 15919"/>
                  <a:gd name="T11" fmla="*/ 6300 h 16295"/>
                  <a:gd name="T12" fmla="*/ 8419 w 15919"/>
                  <a:gd name="T13" fmla="*/ 3815 h 16295"/>
                  <a:gd name="T14" fmla="*/ 8591 w 15919"/>
                  <a:gd name="T15" fmla="*/ 3630 h 16295"/>
                  <a:gd name="T16" fmla="*/ 10272 w 15919"/>
                  <a:gd name="T17" fmla="*/ 1335 h 16295"/>
                  <a:gd name="T18" fmla="*/ 9967 w 15919"/>
                  <a:gd name="T19" fmla="*/ 1430 h 16295"/>
                  <a:gd name="T20" fmla="*/ 9769 w 15919"/>
                  <a:gd name="T21" fmla="*/ 0 h 16295"/>
                  <a:gd name="T22" fmla="*/ 11907 w 15919"/>
                  <a:gd name="T23" fmla="*/ 3273 h 16295"/>
                  <a:gd name="T24" fmla="*/ 11585 w 15919"/>
                  <a:gd name="T25" fmla="*/ 3275 h 16295"/>
                  <a:gd name="T26" fmla="*/ 11434 w 15919"/>
                  <a:gd name="T27" fmla="*/ 3327 h 16295"/>
                  <a:gd name="T28" fmla="*/ 10897 w 15919"/>
                  <a:gd name="T29" fmla="*/ 5007 h 16295"/>
                  <a:gd name="T30" fmla="*/ 11087 w 15919"/>
                  <a:gd name="T31" fmla="*/ 6466 h 16295"/>
                  <a:gd name="T32" fmla="*/ 11233 w 15919"/>
                  <a:gd name="T33" fmla="*/ 6605 h 16295"/>
                  <a:gd name="T34" fmla="*/ 12841 w 15919"/>
                  <a:gd name="T35" fmla="*/ 6688 h 16295"/>
                  <a:gd name="T36" fmla="*/ 13333 w 15919"/>
                  <a:gd name="T37" fmla="*/ 6752 h 16295"/>
                  <a:gd name="T38" fmla="*/ 14881 w 15919"/>
                  <a:gd name="T39" fmla="*/ 7103 h 16295"/>
                  <a:gd name="T40" fmla="*/ 14956 w 15919"/>
                  <a:gd name="T41" fmla="*/ 7207 h 16295"/>
                  <a:gd name="T42" fmla="*/ 15568 w 15919"/>
                  <a:gd name="T43" fmla="*/ 8723 h 16295"/>
                  <a:gd name="T44" fmla="*/ 15747 w 15919"/>
                  <a:gd name="T45" fmla="*/ 8948 h 16295"/>
                  <a:gd name="T46" fmla="*/ 15751 w 15919"/>
                  <a:gd name="T47" fmla="*/ 9288 h 16295"/>
                  <a:gd name="T48" fmla="*/ 15481 w 15919"/>
                  <a:gd name="T49" fmla="*/ 9445 h 16295"/>
                  <a:gd name="T50" fmla="*/ 15234 w 15919"/>
                  <a:gd name="T51" fmla="*/ 9522 h 16295"/>
                  <a:gd name="T52" fmla="*/ 14969 w 15919"/>
                  <a:gd name="T53" fmla="*/ 9555 h 16295"/>
                  <a:gd name="T54" fmla="*/ 14703 w 15919"/>
                  <a:gd name="T55" fmla="*/ 9562 h 16295"/>
                  <a:gd name="T56" fmla="*/ 14246 w 15919"/>
                  <a:gd name="T57" fmla="*/ 9490 h 16295"/>
                  <a:gd name="T58" fmla="*/ 13318 w 15919"/>
                  <a:gd name="T59" fmla="*/ 9363 h 16295"/>
                  <a:gd name="T60" fmla="*/ 12938 w 15919"/>
                  <a:gd name="T61" fmla="*/ 9192 h 16295"/>
                  <a:gd name="T62" fmla="*/ 12633 w 15919"/>
                  <a:gd name="T63" fmla="*/ 9022 h 16295"/>
                  <a:gd name="T64" fmla="*/ 12663 w 15919"/>
                  <a:gd name="T65" fmla="*/ 9172 h 16295"/>
                  <a:gd name="T66" fmla="*/ 12611 w 15919"/>
                  <a:gd name="T67" fmla="*/ 9443 h 16295"/>
                  <a:gd name="T68" fmla="*/ 12378 w 15919"/>
                  <a:gd name="T69" fmla="*/ 9665 h 16295"/>
                  <a:gd name="T70" fmla="*/ 9126 w 15919"/>
                  <a:gd name="T71" fmla="*/ 13618 h 16295"/>
                  <a:gd name="T72" fmla="*/ 8391 w 15919"/>
                  <a:gd name="T73" fmla="*/ 15215 h 16295"/>
                  <a:gd name="T74" fmla="*/ 8072 w 15919"/>
                  <a:gd name="T75" fmla="*/ 15488 h 16295"/>
                  <a:gd name="T76" fmla="*/ 7184 w 15919"/>
                  <a:gd name="T77" fmla="*/ 15782 h 16295"/>
                  <a:gd name="T78" fmla="*/ 6289 w 15919"/>
                  <a:gd name="T79" fmla="*/ 16055 h 16295"/>
                  <a:gd name="T80" fmla="*/ 5214 w 15919"/>
                  <a:gd name="T81" fmla="*/ 16197 h 16295"/>
                  <a:gd name="T82" fmla="*/ 4918 w 15919"/>
                  <a:gd name="T83" fmla="*/ 16175 h 16295"/>
                  <a:gd name="T84" fmla="*/ 4626 w 15919"/>
                  <a:gd name="T85" fmla="*/ 15737 h 16295"/>
                  <a:gd name="T86" fmla="*/ 3512 w 15919"/>
                  <a:gd name="T87" fmla="*/ 14317 h 16295"/>
                  <a:gd name="T88" fmla="*/ 2943 w 15919"/>
                  <a:gd name="T89" fmla="*/ 13552 h 16295"/>
                  <a:gd name="T90" fmla="*/ 0 w 15919"/>
                  <a:gd name="T91" fmla="*/ 11255 h 16295"/>
                  <a:gd name="T92" fmla="*/ 4973 w 15919"/>
                  <a:gd name="T93" fmla="*/ 2733 h 16295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15919"/>
                  <a:gd name="T142" fmla="*/ 0 h 16295"/>
                  <a:gd name="T143" fmla="*/ 15919 w 15919"/>
                  <a:gd name="T144" fmla="*/ 16295 h 16295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15919" h="16295">
                    <a:moveTo>
                      <a:pt x="9769" y="0"/>
                    </a:moveTo>
                    <a:lnTo>
                      <a:pt x="8807" y="1630"/>
                    </a:lnTo>
                    <a:lnTo>
                      <a:pt x="8174" y="1740"/>
                    </a:lnTo>
                    <a:lnTo>
                      <a:pt x="7976" y="1785"/>
                    </a:lnTo>
                    <a:lnTo>
                      <a:pt x="7839" y="1818"/>
                    </a:lnTo>
                    <a:lnTo>
                      <a:pt x="7714" y="1868"/>
                    </a:lnTo>
                    <a:lnTo>
                      <a:pt x="7561" y="1972"/>
                    </a:lnTo>
                    <a:lnTo>
                      <a:pt x="7449" y="2067"/>
                    </a:lnTo>
                    <a:lnTo>
                      <a:pt x="7349" y="2167"/>
                    </a:lnTo>
                    <a:lnTo>
                      <a:pt x="7271" y="2260"/>
                    </a:lnTo>
                    <a:lnTo>
                      <a:pt x="7198" y="2366"/>
                    </a:lnTo>
                    <a:lnTo>
                      <a:pt x="7131" y="2470"/>
                    </a:lnTo>
                    <a:lnTo>
                      <a:pt x="7041" y="2540"/>
                    </a:lnTo>
                    <a:lnTo>
                      <a:pt x="6949" y="2760"/>
                    </a:lnTo>
                    <a:lnTo>
                      <a:pt x="5131" y="6290"/>
                    </a:lnTo>
                    <a:lnTo>
                      <a:pt x="5025" y="6480"/>
                    </a:lnTo>
                    <a:lnTo>
                      <a:pt x="5721" y="6665"/>
                    </a:lnTo>
                    <a:lnTo>
                      <a:pt x="6046" y="6300"/>
                    </a:lnTo>
                    <a:lnTo>
                      <a:pt x="8252" y="3955"/>
                    </a:lnTo>
                    <a:lnTo>
                      <a:pt x="8354" y="3864"/>
                    </a:lnTo>
                    <a:lnTo>
                      <a:pt x="8419" y="3815"/>
                    </a:lnTo>
                    <a:lnTo>
                      <a:pt x="8487" y="3748"/>
                    </a:lnTo>
                    <a:lnTo>
                      <a:pt x="8554" y="3669"/>
                    </a:lnTo>
                    <a:lnTo>
                      <a:pt x="8591" y="3630"/>
                    </a:lnTo>
                    <a:lnTo>
                      <a:pt x="8636" y="3567"/>
                    </a:lnTo>
                    <a:lnTo>
                      <a:pt x="10359" y="1308"/>
                    </a:lnTo>
                    <a:lnTo>
                      <a:pt x="10272" y="1335"/>
                    </a:lnTo>
                    <a:lnTo>
                      <a:pt x="10139" y="1380"/>
                    </a:lnTo>
                    <a:lnTo>
                      <a:pt x="10050" y="1403"/>
                    </a:lnTo>
                    <a:lnTo>
                      <a:pt x="9967" y="1430"/>
                    </a:lnTo>
                    <a:lnTo>
                      <a:pt x="9882" y="1443"/>
                    </a:lnTo>
                    <a:lnTo>
                      <a:pt x="8807" y="1630"/>
                    </a:lnTo>
                    <a:lnTo>
                      <a:pt x="9769" y="0"/>
                    </a:lnTo>
                    <a:lnTo>
                      <a:pt x="11108" y="913"/>
                    </a:lnTo>
                    <a:lnTo>
                      <a:pt x="11120" y="988"/>
                    </a:lnTo>
                    <a:lnTo>
                      <a:pt x="11907" y="3273"/>
                    </a:lnTo>
                    <a:lnTo>
                      <a:pt x="11762" y="3273"/>
                    </a:lnTo>
                    <a:lnTo>
                      <a:pt x="11648" y="3273"/>
                    </a:lnTo>
                    <a:lnTo>
                      <a:pt x="11585" y="3275"/>
                    </a:lnTo>
                    <a:lnTo>
                      <a:pt x="11523" y="3281"/>
                    </a:lnTo>
                    <a:lnTo>
                      <a:pt x="11475" y="3293"/>
                    </a:lnTo>
                    <a:lnTo>
                      <a:pt x="11434" y="3327"/>
                    </a:lnTo>
                    <a:lnTo>
                      <a:pt x="11415" y="3364"/>
                    </a:lnTo>
                    <a:lnTo>
                      <a:pt x="11395" y="3403"/>
                    </a:lnTo>
                    <a:lnTo>
                      <a:pt x="10897" y="5007"/>
                    </a:lnTo>
                    <a:lnTo>
                      <a:pt x="11077" y="6350"/>
                    </a:lnTo>
                    <a:lnTo>
                      <a:pt x="11073" y="6405"/>
                    </a:lnTo>
                    <a:lnTo>
                      <a:pt x="11087" y="6466"/>
                    </a:lnTo>
                    <a:lnTo>
                      <a:pt x="11127" y="6540"/>
                    </a:lnTo>
                    <a:lnTo>
                      <a:pt x="11170" y="6578"/>
                    </a:lnTo>
                    <a:lnTo>
                      <a:pt x="11233" y="6605"/>
                    </a:lnTo>
                    <a:lnTo>
                      <a:pt x="11299" y="6620"/>
                    </a:lnTo>
                    <a:lnTo>
                      <a:pt x="11390" y="6622"/>
                    </a:lnTo>
                    <a:lnTo>
                      <a:pt x="12841" y="6688"/>
                    </a:lnTo>
                    <a:lnTo>
                      <a:pt x="13158" y="6717"/>
                    </a:lnTo>
                    <a:lnTo>
                      <a:pt x="13246" y="6727"/>
                    </a:lnTo>
                    <a:lnTo>
                      <a:pt x="13333" y="6752"/>
                    </a:lnTo>
                    <a:lnTo>
                      <a:pt x="14063" y="6927"/>
                    </a:lnTo>
                    <a:lnTo>
                      <a:pt x="14826" y="7100"/>
                    </a:lnTo>
                    <a:lnTo>
                      <a:pt x="14881" y="7103"/>
                    </a:lnTo>
                    <a:lnTo>
                      <a:pt x="14911" y="7100"/>
                    </a:lnTo>
                    <a:lnTo>
                      <a:pt x="14941" y="7153"/>
                    </a:lnTo>
                    <a:lnTo>
                      <a:pt x="14956" y="7207"/>
                    </a:lnTo>
                    <a:lnTo>
                      <a:pt x="15058" y="7732"/>
                    </a:lnTo>
                    <a:lnTo>
                      <a:pt x="15514" y="8643"/>
                    </a:lnTo>
                    <a:lnTo>
                      <a:pt x="15568" y="8723"/>
                    </a:lnTo>
                    <a:lnTo>
                      <a:pt x="15614" y="8794"/>
                    </a:lnTo>
                    <a:lnTo>
                      <a:pt x="15681" y="8870"/>
                    </a:lnTo>
                    <a:lnTo>
                      <a:pt x="15747" y="8948"/>
                    </a:lnTo>
                    <a:lnTo>
                      <a:pt x="15919" y="9150"/>
                    </a:lnTo>
                    <a:lnTo>
                      <a:pt x="15878" y="9190"/>
                    </a:lnTo>
                    <a:lnTo>
                      <a:pt x="15751" y="9288"/>
                    </a:lnTo>
                    <a:lnTo>
                      <a:pt x="15664" y="9346"/>
                    </a:lnTo>
                    <a:lnTo>
                      <a:pt x="15573" y="9392"/>
                    </a:lnTo>
                    <a:lnTo>
                      <a:pt x="15481" y="9445"/>
                    </a:lnTo>
                    <a:lnTo>
                      <a:pt x="15404" y="9490"/>
                    </a:lnTo>
                    <a:lnTo>
                      <a:pt x="15336" y="9502"/>
                    </a:lnTo>
                    <a:lnTo>
                      <a:pt x="15234" y="9522"/>
                    </a:lnTo>
                    <a:lnTo>
                      <a:pt x="15133" y="9541"/>
                    </a:lnTo>
                    <a:lnTo>
                      <a:pt x="15041" y="9533"/>
                    </a:lnTo>
                    <a:lnTo>
                      <a:pt x="14969" y="9555"/>
                    </a:lnTo>
                    <a:lnTo>
                      <a:pt x="14898" y="9575"/>
                    </a:lnTo>
                    <a:lnTo>
                      <a:pt x="14831" y="9580"/>
                    </a:lnTo>
                    <a:lnTo>
                      <a:pt x="14703" y="9562"/>
                    </a:lnTo>
                    <a:lnTo>
                      <a:pt x="14446" y="9512"/>
                    </a:lnTo>
                    <a:lnTo>
                      <a:pt x="14350" y="9502"/>
                    </a:lnTo>
                    <a:lnTo>
                      <a:pt x="14246" y="9490"/>
                    </a:lnTo>
                    <a:lnTo>
                      <a:pt x="13771" y="9423"/>
                    </a:lnTo>
                    <a:lnTo>
                      <a:pt x="13468" y="9383"/>
                    </a:lnTo>
                    <a:lnTo>
                      <a:pt x="13318" y="9363"/>
                    </a:lnTo>
                    <a:lnTo>
                      <a:pt x="13198" y="9352"/>
                    </a:lnTo>
                    <a:lnTo>
                      <a:pt x="13088" y="9280"/>
                    </a:lnTo>
                    <a:lnTo>
                      <a:pt x="12938" y="9192"/>
                    </a:lnTo>
                    <a:lnTo>
                      <a:pt x="12793" y="9115"/>
                    </a:lnTo>
                    <a:lnTo>
                      <a:pt x="12713" y="9060"/>
                    </a:lnTo>
                    <a:lnTo>
                      <a:pt x="12633" y="9022"/>
                    </a:lnTo>
                    <a:lnTo>
                      <a:pt x="12650" y="9058"/>
                    </a:lnTo>
                    <a:lnTo>
                      <a:pt x="12653" y="9105"/>
                    </a:lnTo>
                    <a:lnTo>
                      <a:pt x="12663" y="9172"/>
                    </a:lnTo>
                    <a:lnTo>
                      <a:pt x="12648" y="9302"/>
                    </a:lnTo>
                    <a:lnTo>
                      <a:pt x="12633" y="9377"/>
                    </a:lnTo>
                    <a:lnTo>
                      <a:pt x="12611" y="9443"/>
                    </a:lnTo>
                    <a:lnTo>
                      <a:pt x="12567" y="9500"/>
                    </a:lnTo>
                    <a:lnTo>
                      <a:pt x="12523" y="9543"/>
                    </a:lnTo>
                    <a:lnTo>
                      <a:pt x="12378" y="9665"/>
                    </a:lnTo>
                    <a:lnTo>
                      <a:pt x="10849" y="11298"/>
                    </a:lnTo>
                    <a:lnTo>
                      <a:pt x="9670" y="12745"/>
                    </a:lnTo>
                    <a:lnTo>
                      <a:pt x="9126" y="13618"/>
                    </a:lnTo>
                    <a:lnTo>
                      <a:pt x="8960" y="14045"/>
                    </a:lnTo>
                    <a:lnTo>
                      <a:pt x="8626" y="14768"/>
                    </a:lnTo>
                    <a:lnTo>
                      <a:pt x="8391" y="15215"/>
                    </a:lnTo>
                    <a:lnTo>
                      <a:pt x="8384" y="15240"/>
                    </a:lnTo>
                    <a:lnTo>
                      <a:pt x="8204" y="15413"/>
                    </a:lnTo>
                    <a:lnTo>
                      <a:pt x="8072" y="15488"/>
                    </a:lnTo>
                    <a:lnTo>
                      <a:pt x="7711" y="15620"/>
                    </a:lnTo>
                    <a:lnTo>
                      <a:pt x="7654" y="15643"/>
                    </a:lnTo>
                    <a:lnTo>
                      <a:pt x="7184" y="15782"/>
                    </a:lnTo>
                    <a:lnTo>
                      <a:pt x="6818" y="15907"/>
                    </a:lnTo>
                    <a:lnTo>
                      <a:pt x="6463" y="16025"/>
                    </a:lnTo>
                    <a:lnTo>
                      <a:pt x="6289" y="16055"/>
                    </a:lnTo>
                    <a:lnTo>
                      <a:pt x="5768" y="16110"/>
                    </a:lnTo>
                    <a:lnTo>
                      <a:pt x="5393" y="16133"/>
                    </a:lnTo>
                    <a:lnTo>
                      <a:pt x="5214" y="16197"/>
                    </a:lnTo>
                    <a:lnTo>
                      <a:pt x="5003" y="16295"/>
                    </a:lnTo>
                    <a:lnTo>
                      <a:pt x="5000" y="16293"/>
                    </a:lnTo>
                    <a:lnTo>
                      <a:pt x="4918" y="16175"/>
                    </a:lnTo>
                    <a:lnTo>
                      <a:pt x="4848" y="16098"/>
                    </a:lnTo>
                    <a:lnTo>
                      <a:pt x="4791" y="16023"/>
                    </a:lnTo>
                    <a:lnTo>
                      <a:pt x="4626" y="15737"/>
                    </a:lnTo>
                    <a:lnTo>
                      <a:pt x="4276" y="15235"/>
                    </a:lnTo>
                    <a:lnTo>
                      <a:pt x="3898" y="14805"/>
                    </a:lnTo>
                    <a:lnTo>
                      <a:pt x="3512" y="14317"/>
                    </a:lnTo>
                    <a:lnTo>
                      <a:pt x="3220" y="13995"/>
                    </a:lnTo>
                    <a:lnTo>
                      <a:pt x="3113" y="13792"/>
                    </a:lnTo>
                    <a:lnTo>
                      <a:pt x="2943" y="13552"/>
                    </a:lnTo>
                    <a:lnTo>
                      <a:pt x="1742" y="12548"/>
                    </a:lnTo>
                    <a:lnTo>
                      <a:pt x="9" y="11259"/>
                    </a:lnTo>
                    <a:lnTo>
                      <a:pt x="0" y="11255"/>
                    </a:lnTo>
                    <a:lnTo>
                      <a:pt x="0" y="5613"/>
                    </a:lnTo>
                    <a:lnTo>
                      <a:pt x="1484" y="4740"/>
                    </a:lnTo>
                    <a:lnTo>
                      <a:pt x="4973" y="2733"/>
                    </a:lnTo>
                    <a:lnTo>
                      <a:pt x="8454" y="743"/>
                    </a:lnTo>
                    <a:lnTo>
                      <a:pt x="9769" y="0"/>
                    </a:lnTo>
                    <a:close/>
                  </a:path>
                </a:pathLst>
              </a:custGeom>
              <a:solidFill>
                <a:srgbClr val="FFF4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43" name="Freeform 113"/>
              <p:cNvSpPr>
                <a:spLocks/>
              </p:cNvSpPr>
              <p:nvPr/>
            </p:nvSpPr>
            <p:spPr bwMode="auto">
              <a:xfrm>
                <a:off x="-927" y="1415"/>
                <a:ext cx="3183" cy="3259"/>
              </a:xfrm>
              <a:custGeom>
                <a:avLst/>
                <a:gdLst>
                  <a:gd name="T0" fmla="*/ 11108 w 15919"/>
                  <a:gd name="T1" fmla="*/ 913 h 16295"/>
                  <a:gd name="T2" fmla="*/ 11907 w 15919"/>
                  <a:gd name="T3" fmla="*/ 3273 h 16295"/>
                  <a:gd name="T4" fmla="*/ 11648 w 15919"/>
                  <a:gd name="T5" fmla="*/ 3273 h 16295"/>
                  <a:gd name="T6" fmla="*/ 11523 w 15919"/>
                  <a:gd name="T7" fmla="*/ 3281 h 16295"/>
                  <a:gd name="T8" fmla="*/ 11434 w 15919"/>
                  <a:gd name="T9" fmla="*/ 3327 h 16295"/>
                  <a:gd name="T10" fmla="*/ 11395 w 15919"/>
                  <a:gd name="T11" fmla="*/ 3403 h 16295"/>
                  <a:gd name="T12" fmla="*/ 11077 w 15919"/>
                  <a:gd name="T13" fmla="*/ 6350 h 16295"/>
                  <a:gd name="T14" fmla="*/ 11087 w 15919"/>
                  <a:gd name="T15" fmla="*/ 6466 h 16295"/>
                  <a:gd name="T16" fmla="*/ 11170 w 15919"/>
                  <a:gd name="T17" fmla="*/ 6578 h 16295"/>
                  <a:gd name="T18" fmla="*/ 11299 w 15919"/>
                  <a:gd name="T19" fmla="*/ 6620 h 16295"/>
                  <a:gd name="T20" fmla="*/ 12841 w 15919"/>
                  <a:gd name="T21" fmla="*/ 6688 h 16295"/>
                  <a:gd name="T22" fmla="*/ 13246 w 15919"/>
                  <a:gd name="T23" fmla="*/ 6727 h 16295"/>
                  <a:gd name="T24" fmla="*/ 14063 w 15919"/>
                  <a:gd name="T25" fmla="*/ 6927 h 16295"/>
                  <a:gd name="T26" fmla="*/ 14881 w 15919"/>
                  <a:gd name="T27" fmla="*/ 7103 h 16295"/>
                  <a:gd name="T28" fmla="*/ 14941 w 15919"/>
                  <a:gd name="T29" fmla="*/ 7153 h 16295"/>
                  <a:gd name="T30" fmla="*/ 15058 w 15919"/>
                  <a:gd name="T31" fmla="*/ 7732 h 16295"/>
                  <a:gd name="T32" fmla="*/ 15568 w 15919"/>
                  <a:gd name="T33" fmla="*/ 8723 h 16295"/>
                  <a:gd name="T34" fmla="*/ 15681 w 15919"/>
                  <a:gd name="T35" fmla="*/ 8870 h 16295"/>
                  <a:gd name="T36" fmla="*/ 15919 w 15919"/>
                  <a:gd name="T37" fmla="*/ 9150 h 16295"/>
                  <a:gd name="T38" fmla="*/ 15751 w 15919"/>
                  <a:gd name="T39" fmla="*/ 9288 h 16295"/>
                  <a:gd name="T40" fmla="*/ 15573 w 15919"/>
                  <a:gd name="T41" fmla="*/ 9392 h 16295"/>
                  <a:gd name="T42" fmla="*/ 15404 w 15919"/>
                  <a:gd name="T43" fmla="*/ 9490 h 16295"/>
                  <a:gd name="T44" fmla="*/ 15234 w 15919"/>
                  <a:gd name="T45" fmla="*/ 9522 h 16295"/>
                  <a:gd name="T46" fmla="*/ 15041 w 15919"/>
                  <a:gd name="T47" fmla="*/ 9533 h 16295"/>
                  <a:gd name="T48" fmla="*/ 14898 w 15919"/>
                  <a:gd name="T49" fmla="*/ 9575 h 16295"/>
                  <a:gd name="T50" fmla="*/ 14703 w 15919"/>
                  <a:gd name="T51" fmla="*/ 9562 h 16295"/>
                  <a:gd name="T52" fmla="*/ 14350 w 15919"/>
                  <a:gd name="T53" fmla="*/ 9502 h 16295"/>
                  <a:gd name="T54" fmla="*/ 13771 w 15919"/>
                  <a:gd name="T55" fmla="*/ 9423 h 16295"/>
                  <a:gd name="T56" fmla="*/ 13318 w 15919"/>
                  <a:gd name="T57" fmla="*/ 9363 h 16295"/>
                  <a:gd name="T58" fmla="*/ 13088 w 15919"/>
                  <a:gd name="T59" fmla="*/ 9280 h 16295"/>
                  <a:gd name="T60" fmla="*/ 12793 w 15919"/>
                  <a:gd name="T61" fmla="*/ 9115 h 16295"/>
                  <a:gd name="T62" fmla="*/ 12633 w 15919"/>
                  <a:gd name="T63" fmla="*/ 9022 h 16295"/>
                  <a:gd name="T64" fmla="*/ 12653 w 15919"/>
                  <a:gd name="T65" fmla="*/ 9105 h 16295"/>
                  <a:gd name="T66" fmla="*/ 12648 w 15919"/>
                  <a:gd name="T67" fmla="*/ 9302 h 16295"/>
                  <a:gd name="T68" fmla="*/ 12611 w 15919"/>
                  <a:gd name="T69" fmla="*/ 9443 h 16295"/>
                  <a:gd name="T70" fmla="*/ 12523 w 15919"/>
                  <a:gd name="T71" fmla="*/ 9543 h 16295"/>
                  <a:gd name="T72" fmla="*/ 10849 w 15919"/>
                  <a:gd name="T73" fmla="*/ 11298 h 16295"/>
                  <a:gd name="T74" fmla="*/ 9126 w 15919"/>
                  <a:gd name="T75" fmla="*/ 13618 h 16295"/>
                  <a:gd name="T76" fmla="*/ 8626 w 15919"/>
                  <a:gd name="T77" fmla="*/ 14768 h 16295"/>
                  <a:gd name="T78" fmla="*/ 8384 w 15919"/>
                  <a:gd name="T79" fmla="*/ 15240 h 16295"/>
                  <a:gd name="T80" fmla="*/ 8072 w 15919"/>
                  <a:gd name="T81" fmla="*/ 15488 h 16295"/>
                  <a:gd name="T82" fmla="*/ 7654 w 15919"/>
                  <a:gd name="T83" fmla="*/ 15643 h 16295"/>
                  <a:gd name="T84" fmla="*/ 6818 w 15919"/>
                  <a:gd name="T85" fmla="*/ 15907 h 16295"/>
                  <a:gd name="T86" fmla="*/ 6289 w 15919"/>
                  <a:gd name="T87" fmla="*/ 16055 h 16295"/>
                  <a:gd name="T88" fmla="*/ 5393 w 15919"/>
                  <a:gd name="T89" fmla="*/ 16133 h 16295"/>
                  <a:gd name="T90" fmla="*/ 5003 w 15919"/>
                  <a:gd name="T91" fmla="*/ 16295 h 16295"/>
                  <a:gd name="T92" fmla="*/ 4918 w 15919"/>
                  <a:gd name="T93" fmla="*/ 16175 h 16295"/>
                  <a:gd name="T94" fmla="*/ 4791 w 15919"/>
                  <a:gd name="T95" fmla="*/ 16023 h 16295"/>
                  <a:gd name="T96" fmla="*/ 4276 w 15919"/>
                  <a:gd name="T97" fmla="*/ 15235 h 16295"/>
                  <a:gd name="T98" fmla="*/ 3512 w 15919"/>
                  <a:gd name="T99" fmla="*/ 14317 h 16295"/>
                  <a:gd name="T100" fmla="*/ 3113 w 15919"/>
                  <a:gd name="T101" fmla="*/ 13792 h 16295"/>
                  <a:gd name="T102" fmla="*/ 1742 w 15919"/>
                  <a:gd name="T103" fmla="*/ 12548 h 16295"/>
                  <a:gd name="T104" fmla="*/ 0 w 15919"/>
                  <a:gd name="T105" fmla="*/ 11255 h 16295"/>
                  <a:gd name="T106" fmla="*/ 1484 w 15919"/>
                  <a:gd name="T107" fmla="*/ 4740 h 16295"/>
                  <a:gd name="T108" fmla="*/ 8454 w 15919"/>
                  <a:gd name="T109" fmla="*/ 743 h 16295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15919"/>
                  <a:gd name="T166" fmla="*/ 0 h 16295"/>
                  <a:gd name="T167" fmla="*/ 15919 w 15919"/>
                  <a:gd name="T168" fmla="*/ 16295 h 16295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15919" h="16295">
                    <a:moveTo>
                      <a:pt x="9769" y="0"/>
                    </a:moveTo>
                    <a:lnTo>
                      <a:pt x="11108" y="913"/>
                    </a:lnTo>
                    <a:lnTo>
                      <a:pt x="11120" y="988"/>
                    </a:lnTo>
                    <a:lnTo>
                      <a:pt x="11907" y="3273"/>
                    </a:lnTo>
                    <a:lnTo>
                      <a:pt x="11762" y="3273"/>
                    </a:lnTo>
                    <a:lnTo>
                      <a:pt x="11648" y="3273"/>
                    </a:lnTo>
                    <a:lnTo>
                      <a:pt x="11585" y="3275"/>
                    </a:lnTo>
                    <a:lnTo>
                      <a:pt x="11523" y="3281"/>
                    </a:lnTo>
                    <a:lnTo>
                      <a:pt x="11475" y="3293"/>
                    </a:lnTo>
                    <a:lnTo>
                      <a:pt x="11434" y="3327"/>
                    </a:lnTo>
                    <a:lnTo>
                      <a:pt x="11415" y="3364"/>
                    </a:lnTo>
                    <a:lnTo>
                      <a:pt x="11395" y="3403"/>
                    </a:lnTo>
                    <a:lnTo>
                      <a:pt x="10897" y="5007"/>
                    </a:lnTo>
                    <a:lnTo>
                      <a:pt x="11077" y="6350"/>
                    </a:lnTo>
                    <a:lnTo>
                      <a:pt x="11073" y="6405"/>
                    </a:lnTo>
                    <a:lnTo>
                      <a:pt x="11087" y="6466"/>
                    </a:lnTo>
                    <a:lnTo>
                      <a:pt x="11127" y="6540"/>
                    </a:lnTo>
                    <a:lnTo>
                      <a:pt x="11170" y="6578"/>
                    </a:lnTo>
                    <a:lnTo>
                      <a:pt x="11233" y="6605"/>
                    </a:lnTo>
                    <a:lnTo>
                      <a:pt x="11299" y="6620"/>
                    </a:lnTo>
                    <a:lnTo>
                      <a:pt x="11390" y="6622"/>
                    </a:lnTo>
                    <a:lnTo>
                      <a:pt x="12841" y="6688"/>
                    </a:lnTo>
                    <a:lnTo>
                      <a:pt x="13158" y="6717"/>
                    </a:lnTo>
                    <a:lnTo>
                      <a:pt x="13246" y="6727"/>
                    </a:lnTo>
                    <a:lnTo>
                      <a:pt x="13333" y="6752"/>
                    </a:lnTo>
                    <a:lnTo>
                      <a:pt x="14063" y="6927"/>
                    </a:lnTo>
                    <a:lnTo>
                      <a:pt x="14826" y="7100"/>
                    </a:lnTo>
                    <a:lnTo>
                      <a:pt x="14881" y="7103"/>
                    </a:lnTo>
                    <a:lnTo>
                      <a:pt x="14911" y="7100"/>
                    </a:lnTo>
                    <a:lnTo>
                      <a:pt x="14941" y="7153"/>
                    </a:lnTo>
                    <a:lnTo>
                      <a:pt x="14956" y="7207"/>
                    </a:lnTo>
                    <a:lnTo>
                      <a:pt x="15058" y="7732"/>
                    </a:lnTo>
                    <a:lnTo>
                      <a:pt x="15514" y="8643"/>
                    </a:lnTo>
                    <a:lnTo>
                      <a:pt x="15568" y="8723"/>
                    </a:lnTo>
                    <a:lnTo>
                      <a:pt x="15614" y="8794"/>
                    </a:lnTo>
                    <a:lnTo>
                      <a:pt x="15681" y="8870"/>
                    </a:lnTo>
                    <a:lnTo>
                      <a:pt x="15747" y="8948"/>
                    </a:lnTo>
                    <a:lnTo>
                      <a:pt x="15919" y="9150"/>
                    </a:lnTo>
                    <a:lnTo>
                      <a:pt x="15878" y="9190"/>
                    </a:lnTo>
                    <a:lnTo>
                      <a:pt x="15751" y="9288"/>
                    </a:lnTo>
                    <a:lnTo>
                      <a:pt x="15664" y="9346"/>
                    </a:lnTo>
                    <a:lnTo>
                      <a:pt x="15573" y="9392"/>
                    </a:lnTo>
                    <a:lnTo>
                      <a:pt x="15481" y="9445"/>
                    </a:lnTo>
                    <a:lnTo>
                      <a:pt x="15404" y="9490"/>
                    </a:lnTo>
                    <a:lnTo>
                      <a:pt x="15336" y="9502"/>
                    </a:lnTo>
                    <a:lnTo>
                      <a:pt x="15234" y="9522"/>
                    </a:lnTo>
                    <a:lnTo>
                      <a:pt x="15133" y="9541"/>
                    </a:lnTo>
                    <a:lnTo>
                      <a:pt x="15041" y="9533"/>
                    </a:lnTo>
                    <a:lnTo>
                      <a:pt x="14969" y="9555"/>
                    </a:lnTo>
                    <a:lnTo>
                      <a:pt x="14898" y="9575"/>
                    </a:lnTo>
                    <a:lnTo>
                      <a:pt x="14831" y="9580"/>
                    </a:lnTo>
                    <a:lnTo>
                      <a:pt x="14703" y="9562"/>
                    </a:lnTo>
                    <a:lnTo>
                      <a:pt x="14446" y="9512"/>
                    </a:lnTo>
                    <a:lnTo>
                      <a:pt x="14350" y="9502"/>
                    </a:lnTo>
                    <a:lnTo>
                      <a:pt x="14246" y="9490"/>
                    </a:lnTo>
                    <a:lnTo>
                      <a:pt x="13771" y="9423"/>
                    </a:lnTo>
                    <a:lnTo>
                      <a:pt x="13468" y="9383"/>
                    </a:lnTo>
                    <a:lnTo>
                      <a:pt x="13318" y="9363"/>
                    </a:lnTo>
                    <a:lnTo>
                      <a:pt x="13198" y="9352"/>
                    </a:lnTo>
                    <a:lnTo>
                      <a:pt x="13088" y="9280"/>
                    </a:lnTo>
                    <a:lnTo>
                      <a:pt x="12938" y="9192"/>
                    </a:lnTo>
                    <a:lnTo>
                      <a:pt x="12793" y="9115"/>
                    </a:lnTo>
                    <a:lnTo>
                      <a:pt x="12713" y="9060"/>
                    </a:lnTo>
                    <a:lnTo>
                      <a:pt x="12633" y="9022"/>
                    </a:lnTo>
                    <a:lnTo>
                      <a:pt x="12650" y="9058"/>
                    </a:lnTo>
                    <a:lnTo>
                      <a:pt x="12653" y="9105"/>
                    </a:lnTo>
                    <a:lnTo>
                      <a:pt x="12663" y="9172"/>
                    </a:lnTo>
                    <a:lnTo>
                      <a:pt x="12648" y="9302"/>
                    </a:lnTo>
                    <a:lnTo>
                      <a:pt x="12633" y="9377"/>
                    </a:lnTo>
                    <a:lnTo>
                      <a:pt x="12611" y="9443"/>
                    </a:lnTo>
                    <a:lnTo>
                      <a:pt x="12567" y="9500"/>
                    </a:lnTo>
                    <a:lnTo>
                      <a:pt x="12523" y="9543"/>
                    </a:lnTo>
                    <a:lnTo>
                      <a:pt x="12378" y="9665"/>
                    </a:lnTo>
                    <a:lnTo>
                      <a:pt x="10849" y="11298"/>
                    </a:lnTo>
                    <a:lnTo>
                      <a:pt x="9670" y="12745"/>
                    </a:lnTo>
                    <a:lnTo>
                      <a:pt x="9126" y="13618"/>
                    </a:lnTo>
                    <a:lnTo>
                      <a:pt x="8960" y="14045"/>
                    </a:lnTo>
                    <a:lnTo>
                      <a:pt x="8626" y="14768"/>
                    </a:lnTo>
                    <a:lnTo>
                      <a:pt x="8391" y="15215"/>
                    </a:lnTo>
                    <a:lnTo>
                      <a:pt x="8384" y="15240"/>
                    </a:lnTo>
                    <a:lnTo>
                      <a:pt x="8204" y="15413"/>
                    </a:lnTo>
                    <a:lnTo>
                      <a:pt x="8072" y="15488"/>
                    </a:lnTo>
                    <a:lnTo>
                      <a:pt x="7711" y="15620"/>
                    </a:lnTo>
                    <a:lnTo>
                      <a:pt x="7654" y="15643"/>
                    </a:lnTo>
                    <a:lnTo>
                      <a:pt x="7184" y="15782"/>
                    </a:lnTo>
                    <a:lnTo>
                      <a:pt x="6818" y="15907"/>
                    </a:lnTo>
                    <a:lnTo>
                      <a:pt x="6463" y="16025"/>
                    </a:lnTo>
                    <a:lnTo>
                      <a:pt x="6289" y="16055"/>
                    </a:lnTo>
                    <a:lnTo>
                      <a:pt x="5768" y="16110"/>
                    </a:lnTo>
                    <a:lnTo>
                      <a:pt x="5393" y="16133"/>
                    </a:lnTo>
                    <a:lnTo>
                      <a:pt x="5214" y="16197"/>
                    </a:lnTo>
                    <a:lnTo>
                      <a:pt x="5003" y="16295"/>
                    </a:lnTo>
                    <a:lnTo>
                      <a:pt x="5000" y="16293"/>
                    </a:lnTo>
                    <a:lnTo>
                      <a:pt x="4918" y="16175"/>
                    </a:lnTo>
                    <a:lnTo>
                      <a:pt x="4848" y="16098"/>
                    </a:lnTo>
                    <a:lnTo>
                      <a:pt x="4791" y="16023"/>
                    </a:lnTo>
                    <a:lnTo>
                      <a:pt x="4626" y="15737"/>
                    </a:lnTo>
                    <a:lnTo>
                      <a:pt x="4276" y="15235"/>
                    </a:lnTo>
                    <a:lnTo>
                      <a:pt x="3898" y="14805"/>
                    </a:lnTo>
                    <a:lnTo>
                      <a:pt x="3512" y="14317"/>
                    </a:lnTo>
                    <a:lnTo>
                      <a:pt x="3220" y="13995"/>
                    </a:lnTo>
                    <a:lnTo>
                      <a:pt x="3113" y="13792"/>
                    </a:lnTo>
                    <a:lnTo>
                      <a:pt x="2943" y="13552"/>
                    </a:lnTo>
                    <a:lnTo>
                      <a:pt x="1742" y="12548"/>
                    </a:lnTo>
                    <a:lnTo>
                      <a:pt x="9" y="11259"/>
                    </a:lnTo>
                    <a:lnTo>
                      <a:pt x="0" y="11255"/>
                    </a:lnTo>
                    <a:lnTo>
                      <a:pt x="0" y="5613"/>
                    </a:lnTo>
                    <a:lnTo>
                      <a:pt x="1484" y="4740"/>
                    </a:lnTo>
                    <a:lnTo>
                      <a:pt x="4973" y="2733"/>
                    </a:lnTo>
                    <a:lnTo>
                      <a:pt x="8454" y="743"/>
                    </a:lnTo>
                    <a:lnTo>
                      <a:pt x="9769" y="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44" name="Freeform 114"/>
              <p:cNvSpPr>
                <a:spLocks/>
              </p:cNvSpPr>
              <p:nvPr/>
            </p:nvSpPr>
            <p:spPr bwMode="auto">
              <a:xfrm>
                <a:off x="78" y="1677"/>
                <a:ext cx="1066" cy="1071"/>
              </a:xfrm>
              <a:custGeom>
                <a:avLst/>
                <a:gdLst>
                  <a:gd name="T0" fmla="*/ 1021 w 5334"/>
                  <a:gd name="T1" fmla="*/ 4992 h 5357"/>
                  <a:gd name="T2" fmla="*/ 3227 w 5334"/>
                  <a:gd name="T3" fmla="*/ 2647 h 5357"/>
                  <a:gd name="T4" fmla="*/ 3329 w 5334"/>
                  <a:gd name="T5" fmla="*/ 2556 h 5357"/>
                  <a:gd name="T6" fmla="*/ 3394 w 5334"/>
                  <a:gd name="T7" fmla="*/ 2507 h 5357"/>
                  <a:gd name="T8" fmla="*/ 3462 w 5334"/>
                  <a:gd name="T9" fmla="*/ 2440 h 5357"/>
                  <a:gd name="T10" fmla="*/ 3529 w 5334"/>
                  <a:gd name="T11" fmla="*/ 2361 h 5357"/>
                  <a:gd name="T12" fmla="*/ 3566 w 5334"/>
                  <a:gd name="T13" fmla="*/ 2322 h 5357"/>
                  <a:gd name="T14" fmla="*/ 3611 w 5334"/>
                  <a:gd name="T15" fmla="*/ 2259 h 5357"/>
                  <a:gd name="T16" fmla="*/ 5334 w 5334"/>
                  <a:gd name="T17" fmla="*/ 0 h 5357"/>
                  <a:gd name="T18" fmla="*/ 5247 w 5334"/>
                  <a:gd name="T19" fmla="*/ 27 h 5357"/>
                  <a:gd name="T20" fmla="*/ 5114 w 5334"/>
                  <a:gd name="T21" fmla="*/ 72 h 5357"/>
                  <a:gd name="T22" fmla="*/ 5025 w 5334"/>
                  <a:gd name="T23" fmla="*/ 95 h 5357"/>
                  <a:gd name="T24" fmla="*/ 4942 w 5334"/>
                  <a:gd name="T25" fmla="*/ 122 h 5357"/>
                  <a:gd name="T26" fmla="*/ 4857 w 5334"/>
                  <a:gd name="T27" fmla="*/ 135 h 5357"/>
                  <a:gd name="T28" fmla="*/ 3149 w 5334"/>
                  <a:gd name="T29" fmla="*/ 432 h 5357"/>
                  <a:gd name="T30" fmla="*/ 2951 w 5334"/>
                  <a:gd name="T31" fmla="*/ 477 h 5357"/>
                  <a:gd name="T32" fmla="*/ 2814 w 5334"/>
                  <a:gd name="T33" fmla="*/ 510 h 5357"/>
                  <a:gd name="T34" fmla="*/ 2689 w 5334"/>
                  <a:gd name="T35" fmla="*/ 560 h 5357"/>
                  <a:gd name="T36" fmla="*/ 2536 w 5334"/>
                  <a:gd name="T37" fmla="*/ 664 h 5357"/>
                  <a:gd name="T38" fmla="*/ 2424 w 5334"/>
                  <a:gd name="T39" fmla="*/ 759 h 5357"/>
                  <a:gd name="T40" fmla="*/ 2324 w 5334"/>
                  <a:gd name="T41" fmla="*/ 859 h 5357"/>
                  <a:gd name="T42" fmla="*/ 2246 w 5334"/>
                  <a:gd name="T43" fmla="*/ 952 h 5357"/>
                  <a:gd name="T44" fmla="*/ 2173 w 5334"/>
                  <a:gd name="T45" fmla="*/ 1058 h 5357"/>
                  <a:gd name="T46" fmla="*/ 2106 w 5334"/>
                  <a:gd name="T47" fmla="*/ 1162 h 5357"/>
                  <a:gd name="T48" fmla="*/ 2016 w 5334"/>
                  <a:gd name="T49" fmla="*/ 1232 h 5357"/>
                  <a:gd name="T50" fmla="*/ 1924 w 5334"/>
                  <a:gd name="T51" fmla="*/ 1452 h 5357"/>
                  <a:gd name="T52" fmla="*/ 106 w 5334"/>
                  <a:gd name="T53" fmla="*/ 4982 h 5357"/>
                  <a:gd name="T54" fmla="*/ 0 w 5334"/>
                  <a:gd name="T55" fmla="*/ 5172 h 5357"/>
                  <a:gd name="T56" fmla="*/ 696 w 5334"/>
                  <a:gd name="T57" fmla="*/ 5357 h 5357"/>
                  <a:gd name="T58" fmla="*/ 1021 w 5334"/>
                  <a:gd name="T59" fmla="*/ 4992 h 5357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5334"/>
                  <a:gd name="T91" fmla="*/ 0 h 5357"/>
                  <a:gd name="T92" fmla="*/ 5334 w 5334"/>
                  <a:gd name="T93" fmla="*/ 5357 h 5357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5334" h="5357">
                    <a:moveTo>
                      <a:pt x="1021" y="4992"/>
                    </a:moveTo>
                    <a:lnTo>
                      <a:pt x="3227" y="2647"/>
                    </a:lnTo>
                    <a:lnTo>
                      <a:pt x="3329" y="2556"/>
                    </a:lnTo>
                    <a:lnTo>
                      <a:pt x="3394" y="2507"/>
                    </a:lnTo>
                    <a:lnTo>
                      <a:pt x="3462" y="2440"/>
                    </a:lnTo>
                    <a:lnTo>
                      <a:pt x="3529" y="2361"/>
                    </a:lnTo>
                    <a:lnTo>
                      <a:pt x="3566" y="2322"/>
                    </a:lnTo>
                    <a:lnTo>
                      <a:pt x="3611" y="2259"/>
                    </a:lnTo>
                    <a:lnTo>
                      <a:pt x="5334" y="0"/>
                    </a:lnTo>
                    <a:lnTo>
                      <a:pt x="5247" y="27"/>
                    </a:lnTo>
                    <a:lnTo>
                      <a:pt x="5114" y="72"/>
                    </a:lnTo>
                    <a:lnTo>
                      <a:pt x="5025" y="95"/>
                    </a:lnTo>
                    <a:lnTo>
                      <a:pt x="4942" y="122"/>
                    </a:lnTo>
                    <a:lnTo>
                      <a:pt x="4857" y="135"/>
                    </a:lnTo>
                    <a:lnTo>
                      <a:pt x="3149" y="432"/>
                    </a:lnTo>
                    <a:lnTo>
                      <a:pt x="2951" y="477"/>
                    </a:lnTo>
                    <a:lnTo>
                      <a:pt x="2814" y="510"/>
                    </a:lnTo>
                    <a:lnTo>
                      <a:pt x="2689" y="560"/>
                    </a:lnTo>
                    <a:lnTo>
                      <a:pt x="2536" y="664"/>
                    </a:lnTo>
                    <a:lnTo>
                      <a:pt x="2424" y="759"/>
                    </a:lnTo>
                    <a:lnTo>
                      <a:pt x="2324" y="859"/>
                    </a:lnTo>
                    <a:lnTo>
                      <a:pt x="2246" y="952"/>
                    </a:lnTo>
                    <a:lnTo>
                      <a:pt x="2173" y="1058"/>
                    </a:lnTo>
                    <a:lnTo>
                      <a:pt x="2106" y="1162"/>
                    </a:lnTo>
                    <a:lnTo>
                      <a:pt x="2016" y="1232"/>
                    </a:lnTo>
                    <a:lnTo>
                      <a:pt x="1924" y="1452"/>
                    </a:lnTo>
                    <a:lnTo>
                      <a:pt x="106" y="4982"/>
                    </a:lnTo>
                    <a:lnTo>
                      <a:pt x="0" y="5172"/>
                    </a:lnTo>
                    <a:lnTo>
                      <a:pt x="696" y="5357"/>
                    </a:lnTo>
                    <a:lnTo>
                      <a:pt x="1021" y="4992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45" name="Freeform 115"/>
              <p:cNvSpPr>
                <a:spLocks/>
              </p:cNvSpPr>
              <p:nvPr/>
            </p:nvSpPr>
            <p:spPr bwMode="auto">
              <a:xfrm>
                <a:off x="1902" y="2040"/>
                <a:ext cx="375" cy="493"/>
              </a:xfrm>
              <a:custGeom>
                <a:avLst/>
                <a:gdLst>
                  <a:gd name="T0" fmla="*/ 137 w 1874"/>
                  <a:gd name="T1" fmla="*/ 71 h 2461"/>
                  <a:gd name="T2" fmla="*/ 537 w 1874"/>
                  <a:gd name="T3" fmla="*/ 0 h 2461"/>
                  <a:gd name="T4" fmla="*/ 604 w 1874"/>
                  <a:gd name="T5" fmla="*/ 5 h 2461"/>
                  <a:gd name="T6" fmla="*/ 682 w 1874"/>
                  <a:gd name="T7" fmla="*/ 23 h 2461"/>
                  <a:gd name="T8" fmla="*/ 742 w 1874"/>
                  <a:gd name="T9" fmla="*/ 44 h 2461"/>
                  <a:gd name="T10" fmla="*/ 784 w 1874"/>
                  <a:gd name="T11" fmla="*/ 83 h 2461"/>
                  <a:gd name="T12" fmla="*/ 840 w 1874"/>
                  <a:gd name="T13" fmla="*/ 121 h 2461"/>
                  <a:gd name="T14" fmla="*/ 957 w 1874"/>
                  <a:gd name="T15" fmla="*/ 253 h 2461"/>
                  <a:gd name="T16" fmla="*/ 1012 w 1874"/>
                  <a:gd name="T17" fmla="*/ 330 h 2461"/>
                  <a:gd name="T18" fmla="*/ 1054 w 1874"/>
                  <a:gd name="T19" fmla="*/ 438 h 2461"/>
                  <a:gd name="T20" fmla="*/ 1089 w 1874"/>
                  <a:gd name="T21" fmla="*/ 558 h 2461"/>
                  <a:gd name="T22" fmla="*/ 1164 w 1874"/>
                  <a:gd name="T23" fmla="*/ 828 h 2461"/>
                  <a:gd name="T24" fmla="*/ 1229 w 1874"/>
                  <a:gd name="T25" fmla="*/ 893 h 2461"/>
                  <a:gd name="T26" fmla="*/ 1295 w 1874"/>
                  <a:gd name="T27" fmla="*/ 951 h 2461"/>
                  <a:gd name="T28" fmla="*/ 1353 w 1874"/>
                  <a:gd name="T29" fmla="*/ 990 h 2461"/>
                  <a:gd name="T30" fmla="*/ 1419 w 1874"/>
                  <a:gd name="T31" fmla="*/ 1023 h 2461"/>
                  <a:gd name="T32" fmla="*/ 1490 w 1874"/>
                  <a:gd name="T33" fmla="*/ 1048 h 2461"/>
                  <a:gd name="T34" fmla="*/ 1554 w 1874"/>
                  <a:gd name="T35" fmla="*/ 1063 h 2461"/>
                  <a:gd name="T36" fmla="*/ 1637 w 1874"/>
                  <a:gd name="T37" fmla="*/ 1069 h 2461"/>
                  <a:gd name="T38" fmla="*/ 1717 w 1874"/>
                  <a:gd name="T39" fmla="*/ 1069 h 2461"/>
                  <a:gd name="T40" fmla="*/ 1810 w 1874"/>
                  <a:gd name="T41" fmla="*/ 1058 h 2461"/>
                  <a:gd name="T42" fmla="*/ 1874 w 1874"/>
                  <a:gd name="T43" fmla="*/ 1042 h 2461"/>
                  <a:gd name="T44" fmla="*/ 1465 w 1874"/>
                  <a:gd name="T45" fmla="*/ 1581 h 2461"/>
                  <a:gd name="T46" fmla="*/ 940 w 1874"/>
                  <a:gd name="T47" fmla="*/ 1955 h 2461"/>
                  <a:gd name="T48" fmla="*/ 641 w 1874"/>
                  <a:gd name="T49" fmla="*/ 2148 h 2461"/>
                  <a:gd name="T50" fmla="*/ 657 w 1874"/>
                  <a:gd name="T51" fmla="*/ 2461 h 2461"/>
                  <a:gd name="T52" fmla="*/ 635 w 1874"/>
                  <a:gd name="T53" fmla="*/ 2426 h 2461"/>
                  <a:gd name="T54" fmla="*/ 49 w 1874"/>
                  <a:gd name="T55" fmla="*/ 1518 h 2461"/>
                  <a:gd name="T56" fmla="*/ 12 w 1874"/>
                  <a:gd name="T57" fmla="*/ 1455 h 2461"/>
                  <a:gd name="T58" fmla="*/ 0 w 1874"/>
                  <a:gd name="T59" fmla="*/ 1413 h 2461"/>
                  <a:gd name="T60" fmla="*/ 0 w 1874"/>
                  <a:gd name="T61" fmla="*/ 1353 h 2461"/>
                  <a:gd name="T62" fmla="*/ 6 w 1874"/>
                  <a:gd name="T63" fmla="*/ 1285 h 2461"/>
                  <a:gd name="T64" fmla="*/ 24 w 1874"/>
                  <a:gd name="T65" fmla="*/ 1233 h 2461"/>
                  <a:gd name="T66" fmla="*/ 66 w 1874"/>
                  <a:gd name="T67" fmla="*/ 1179 h 2461"/>
                  <a:gd name="T68" fmla="*/ 97 w 1874"/>
                  <a:gd name="T69" fmla="*/ 1138 h 2461"/>
                  <a:gd name="T70" fmla="*/ 139 w 1874"/>
                  <a:gd name="T71" fmla="*/ 1111 h 2461"/>
                  <a:gd name="T72" fmla="*/ 272 w 1874"/>
                  <a:gd name="T73" fmla="*/ 993 h 2461"/>
                  <a:gd name="T74" fmla="*/ 340 w 1874"/>
                  <a:gd name="T75" fmla="*/ 905 h 2461"/>
                  <a:gd name="T76" fmla="*/ 369 w 1874"/>
                  <a:gd name="T77" fmla="*/ 830 h 2461"/>
                  <a:gd name="T78" fmla="*/ 402 w 1874"/>
                  <a:gd name="T79" fmla="*/ 768 h 2461"/>
                  <a:gd name="T80" fmla="*/ 425 w 1874"/>
                  <a:gd name="T81" fmla="*/ 698 h 2461"/>
                  <a:gd name="T82" fmla="*/ 427 w 1874"/>
                  <a:gd name="T83" fmla="*/ 615 h 2461"/>
                  <a:gd name="T84" fmla="*/ 415 w 1874"/>
                  <a:gd name="T85" fmla="*/ 558 h 2461"/>
                  <a:gd name="T86" fmla="*/ 139 w 1874"/>
                  <a:gd name="T87" fmla="*/ 75 h 2461"/>
                  <a:gd name="T88" fmla="*/ 137 w 1874"/>
                  <a:gd name="T89" fmla="*/ 71 h 2461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1874"/>
                  <a:gd name="T136" fmla="*/ 0 h 2461"/>
                  <a:gd name="T137" fmla="*/ 1874 w 1874"/>
                  <a:gd name="T138" fmla="*/ 2461 h 2461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1874" h="2461">
                    <a:moveTo>
                      <a:pt x="137" y="71"/>
                    </a:moveTo>
                    <a:lnTo>
                      <a:pt x="537" y="0"/>
                    </a:lnTo>
                    <a:lnTo>
                      <a:pt x="604" y="5"/>
                    </a:lnTo>
                    <a:lnTo>
                      <a:pt x="682" y="23"/>
                    </a:lnTo>
                    <a:lnTo>
                      <a:pt x="742" y="44"/>
                    </a:lnTo>
                    <a:lnTo>
                      <a:pt x="784" y="83"/>
                    </a:lnTo>
                    <a:lnTo>
                      <a:pt x="840" y="121"/>
                    </a:lnTo>
                    <a:lnTo>
                      <a:pt x="957" y="253"/>
                    </a:lnTo>
                    <a:lnTo>
                      <a:pt x="1012" y="330"/>
                    </a:lnTo>
                    <a:lnTo>
                      <a:pt x="1054" y="438"/>
                    </a:lnTo>
                    <a:lnTo>
                      <a:pt x="1089" y="558"/>
                    </a:lnTo>
                    <a:lnTo>
                      <a:pt x="1164" y="828"/>
                    </a:lnTo>
                    <a:lnTo>
                      <a:pt x="1229" y="893"/>
                    </a:lnTo>
                    <a:lnTo>
                      <a:pt x="1295" y="951"/>
                    </a:lnTo>
                    <a:lnTo>
                      <a:pt x="1353" y="990"/>
                    </a:lnTo>
                    <a:lnTo>
                      <a:pt x="1419" y="1023"/>
                    </a:lnTo>
                    <a:lnTo>
                      <a:pt x="1490" y="1048"/>
                    </a:lnTo>
                    <a:lnTo>
                      <a:pt x="1554" y="1063"/>
                    </a:lnTo>
                    <a:lnTo>
                      <a:pt x="1637" y="1069"/>
                    </a:lnTo>
                    <a:lnTo>
                      <a:pt x="1717" y="1069"/>
                    </a:lnTo>
                    <a:lnTo>
                      <a:pt x="1810" y="1058"/>
                    </a:lnTo>
                    <a:lnTo>
                      <a:pt x="1874" y="1042"/>
                    </a:lnTo>
                    <a:lnTo>
                      <a:pt x="1465" y="1581"/>
                    </a:lnTo>
                    <a:lnTo>
                      <a:pt x="940" y="1955"/>
                    </a:lnTo>
                    <a:lnTo>
                      <a:pt x="641" y="2148"/>
                    </a:lnTo>
                    <a:lnTo>
                      <a:pt x="657" y="2461"/>
                    </a:lnTo>
                    <a:lnTo>
                      <a:pt x="635" y="2426"/>
                    </a:lnTo>
                    <a:lnTo>
                      <a:pt x="49" y="1518"/>
                    </a:lnTo>
                    <a:lnTo>
                      <a:pt x="12" y="1455"/>
                    </a:lnTo>
                    <a:lnTo>
                      <a:pt x="0" y="1413"/>
                    </a:lnTo>
                    <a:lnTo>
                      <a:pt x="0" y="1353"/>
                    </a:lnTo>
                    <a:lnTo>
                      <a:pt x="6" y="1285"/>
                    </a:lnTo>
                    <a:lnTo>
                      <a:pt x="24" y="1233"/>
                    </a:lnTo>
                    <a:lnTo>
                      <a:pt x="66" y="1179"/>
                    </a:lnTo>
                    <a:lnTo>
                      <a:pt x="97" y="1138"/>
                    </a:lnTo>
                    <a:lnTo>
                      <a:pt x="139" y="1111"/>
                    </a:lnTo>
                    <a:lnTo>
                      <a:pt x="272" y="993"/>
                    </a:lnTo>
                    <a:lnTo>
                      <a:pt x="340" y="905"/>
                    </a:lnTo>
                    <a:lnTo>
                      <a:pt x="369" y="830"/>
                    </a:lnTo>
                    <a:lnTo>
                      <a:pt x="402" y="768"/>
                    </a:lnTo>
                    <a:lnTo>
                      <a:pt x="425" y="698"/>
                    </a:lnTo>
                    <a:lnTo>
                      <a:pt x="427" y="615"/>
                    </a:lnTo>
                    <a:lnTo>
                      <a:pt x="415" y="558"/>
                    </a:lnTo>
                    <a:lnTo>
                      <a:pt x="139" y="75"/>
                    </a:lnTo>
                    <a:lnTo>
                      <a:pt x="137" y="71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46" name="Freeform 116"/>
              <p:cNvSpPr>
                <a:spLocks/>
              </p:cNvSpPr>
              <p:nvPr/>
            </p:nvSpPr>
            <p:spPr bwMode="auto">
              <a:xfrm>
                <a:off x="1252" y="2070"/>
                <a:ext cx="552" cy="695"/>
              </a:xfrm>
              <a:custGeom>
                <a:avLst/>
                <a:gdLst>
                  <a:gd name="T0" fmla="*/ 1010 w 2758"/>
                  <a:gd name="T1" fmla="*/ 0 h 3479"/>
                  <a:gd name="T2" fmla="*/ 1116 w 2758"/>
                  <a:gd name="T3" fmla="*/ 25 h 3479"/>
                  <a:gd name="T4" fmla="*/ 1198 w 2758"/>
                  <a:gd name="T5" fmla="*/ 45 h 3479"/>
                  <a:gd name="T6" fmla="*/ 1336 w 2758"/>
                  <a:gd name="T7" fmla="*/ 89 h 3479"/>
                  <a:gd name="T8" fmla="*/ 1838 w 2758"/>
                  <a:gd name="T9" fmla="*/ 220 h 3479"/>
                  <a:gd name="T10" fmla="*/ 1579 w 2758"/>
                  <a:gd name="T11" fmla="*/ 542 h 3479"/>
                  <a:gd name="T12" fmla="*/ 1568 w 2758"/>
                  <a:gd name="T13" fmla="*/ 564 h 3479"/>
                  <a:gd name="T14" fmla="*/ 1571 w 2758"/>
                  <a:gd name="T15" fmla="*/ 582 h 3479"/>
                  <a:gd name="T16" fmla="*/ 1593 w 2758"/>
                  <a:gd name="T17" fmla="*/ 595 h 3479"/>
                  <a:gd name="T18" fmla="*/ 1641 w 2758"/>
                  <a:gd name="T19" fmla="*/ 591 h 3479"/>
                  <a:gd name="T20" fmla="*/ 1838 w 2758"/>
                  <a:gd name="T21" fmla="*/ 604 h 3479"/>
                  <a:gd name="T22" fmla="*/ 1909 w 2758"/>
                  <a:gd name="T23" fmla="*/ 647 h 3479"/>
                  <a:gd name="T24" fmla="*/ 1940 w 2758"/>
                  <a:gd name="T25" fmla="*/ 664 h 3479"/>
                  <a:gd name="T26" fmla="*/ 1998 w 2758"/>
                  <a:gd name="T27" fmla="*/ 707 h 3479"/>
                  <a:gd name="T28" fmla="*/ 2031 w 2758"/>
                  <a:gd name="T29" fmla="*/ 755 h 3479"/>
                  <a:gd name="T30" fmla="*/ 2038 w 2758"/>
                  <a:gd name="T31" fmla="*/ 819 h 3479"/>
                  <a:gd name="T32" fmla="*/ 2058 w 2758"/>
                  <a:gd name="T33" fmla="*/ 882 h 3479"/>
                  <a:gd name="T34" fmla="*/ 2071 w 2758"/>
                  <a:gd name="T35" fmla="*/ 923 h 3479"/>
                  <a:gd name="T36" fmla="*/ 2104 w 2758"/>
                  <a:gd name="T37" fmla="*/ 967 h 3479"/>
                  <a:gd name="T38" fmla="*/ 2141 w 2758"/>
                  <a:gd name="T39" fmla="*/ 989 h 3479"/>
                  <a:gd name="T40" fmla="*/ 2179 w 2758"/>
                  <a:gd name="T41" fmla="*/ 1033 h 3479"/>
                  <a:gd name="T42" fmla="*/ 2183 w 2758"/>
                  <a:gd name="T43" fmla="*/ 1097 h 3479"/>
                  <a:gd name="T44" fmla="*/ 2189 w 2758"/>
                  <a:gd name="T45" fmla="*/ 1152 h 3479"/>
                  <a:gd name="T46" fmla="*/ 2143 w 2758"/>
                  <a:gd name="T47" fmla="*/ 1429 h 3479"/>
                  <a:gd name="T48" fmla="*/ 2328 w 2758"/>
                  <a:gd name="T49" fmla="*/ 1645 h 3479"/>
                  <a:gd name="T50" fmla="*/ 2356 w 2758"/>
                  <a:gd name="T51" fmla="*/ 1695 h 3479"/>
                  <a:gd name="T52" fmla="*/ 2380 w 2758"/>
                  <a:gd name="T53" fmla="*/ 1759 h 3479"/>
                  <a:gd name="T54" fmla="*/ 2411 w 2758"/>
                  <a:gd name="T55" fmla="*/ 1850 h 3479"/>
                  <a:gd name="T56" fmla="*/ 2548 w 2758"/>
                  <a:gd name="T57" fmla="*/ 2242 h 3479"/>
                  <a:gd name="T58" fmla="*/ 2758 w 2758"/>
                  <a:gd name="T59" fmla="*/ 2699 h 3479"/>
                  <a:gd name="T60" fmla="*/ 2405 w 2758"/>
                  <a:gd name="T61" fmla="*/ 2787 h 3479"/>
                  <a:gd name="T62" fmla="*/ 2418 w 2758"/>
                  <a:gd name="T63" fmla="*/ 3102 h 3479"/>
                  <a:gd name="T64" fmla="*/ 2436 w 2758"/>
                  <a:gd name="T65" fmla="*/ 3479 h 3479"/>
                  <a:gd name="T66" fmla="*/ 2349 w 2758"/>
                  <a:gd name="T67" fmla="*/ 3454 h 3479"/>
                  <a:gd name="T68" fmla="*/ 2261 w 2758"/>
                  <a:gd name="T69" fmla="*/ 3444 h 3479"/>
                  <a:gd name="T70" fmla="*/ 1944 w 2758"/>
                  <a:gd name="T71" fmla="*/ 3415 h 3479"/>
                  <a:gd name="T72" fmla="*/ 493 w 2758"/>
                  <a:gd name="T73" fmla="*/ 3349 h 3479"/>
                  <a:gd name="T74" fmla="*/ 402 w 2758"/>
                  <a:gd name="T75" fmla="*/ 3347 h 3479"/>
                  <a:gd name="T76" fmla="*/ 336 w 2758"/>
                  <a:gd name="T77" fmla="*/ 3332 h 3479"/>
                  <a:gd name="T78" fmla="*/ 273 w 2758"/>
                  <a:gd name="T79" fmla="*/ 3305 h 3479"/>
                  <a:gd name="T80" fmla="*/ 230 w 2758"/>
                  <a:gd name="T81" fmla="*/ 3267 h 3479"/>
                  <a:gd name="T82" fmla="*/ 190 w 2758"/>
                  <a:gd name="T83" fmla="*/ 3193 h 3479"/>
                  <a:gd name="T84" fmla="*/ 176 w 2758"/>
                  <a:gd name="T85" fmla="*/ 3132 h 3479"/>
                  <a:gd name="T86" fmla="*/ 180 w 2758"/>
                  <a:gd name="T87" fmla="*/ 3077 h 3479"/>
                  <a:gd name="T88" fmla="*/ 0 w 2758"/>
                  <a:gd name="T89" fmla="*/ 1734 h 3479"/>
                  <a:gd name="T90" fmla="*/ 498 w 2758"/>
                  <a:gd name="T91" fmla="*/ 130 h 3479"/>
                  <a:gd name="T92" fmla="*/ 518 w 2758"/>
                  <a:gd name="T93" fmla="*/ 91 h 3479"/>
                  <a:gd name="T94" fmla="*/ 537 w 2758"/>
                  <a:gd name="T95" fmla="*/ 54 h 3479"/>
                  <a:gd name="T96" fmla="*/ 578 w 2758"/>
                  <a:gd name="T97" fmla="*/ 20 h 3479"/>
                  <a:gd name="T98" fmla="*/ 626 w 2758"/>
                  <a:gd name="T99" fmla="*/ 8 h 3479"/>
                  <a:gd name="T100" fmla="*/ 688 w 2758"/>
                  <a:gd name="T101" fmla="*/ 2 h 3479"/>
                  <a:gd name="T102" fmla="*/ 751 w 2758"/>
                  <a:gd name="T103" fmla="*/ 0 h 3479"/>
                  <a:gd name="T104" fmla="*/ 865 w 2758"/>
                  <a:gd name="T105" fmla="*/ 0 h 3479"/>
                  <a:gd name="T106" fmla="*/ 1010 w 2758"/>
                  <a:gd name="T107" fmla="*/ 0 h 3479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2758"/>
                  <a:gd name="T163" fmla="*/ 0 h 3479"/>
                  <a:gd name="T164" fmla="*/ 2758 w 2758"/>
                  <a:gd name="T165" fmla="*/ 3479 h 3479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2758" h="3479">
                    <a:moveTo>
                      <a:pt x="1010" y="0"/>
                    </a:moveTo>
                    <a:lnTo>
                      <a:pt x="1116" y="25"/>
                    </a:lnTo>
                    <a:lnTo>
                      <a:pt x="1198" y="45"/>
                    </a:lnTo>
                    <a:lnTo>
                      <a:pt x="1336" y="89"/>
                    </a:lnTo>
                    <a:lnTo>
                      <a:pt x="1838" y="220"/>
                    </a:lnTo>
                    <a:lnTo>
                      <a:pt x="1579" y="542"/>
                    </a:lnTo>
                    <a:lnTo>
                      <a:pt x="1568" y="564"/>
                    </a:lnTo>
                    <a:lnTo>
                      <a:pt x="1571" y="582"/>
                    </a:lnTo>
                    <a:lnTo>
                      <a:pt x="1593" y="595"/>
                    </a:lnTo>
                    <a:lnTo>
                      <a:pt x="1641" y="591"/>
                    </a:lnTo>
                    <a:lnTo>
                      <a:pt x="1838" y="604"/>
                    </a:lnTo>
                    <a:lnTo>
                      <a:pt x="1909" y="647"/>
                    </a:lnTo>
                    <a:lnTo>
                      <a:pt x="1940" y="664"/>
                    </a:lnTo>
                    <a:lnTo>
                      <a:pt x="1998" y="707"/>
                    </a:lnTo>
                    <a:lnTo>
                      <a:pt x="2031" y="755"/>
                    </a:lnTo>
                    <a:lnTo>
                      <a:pt x="2038" y="819"/>
                    </a:lnTo>
                    <a:lnTo>
                      <a:pt x="2058" y="882"/>
                    </a:lnTo>
                    <a:lnTo>
                      <a:pt x="2071" y="923"/>
                    </a:lnTo>
                    <a:lnTo>
                      <a:pt x="2104" y="967"/>
                    </a:lnTo>
                    <a:lnTo>
                      <a:pt x="2141" y="989"/>
                    </a:lnTo>
                    <a:lnTo>
                      <a:pt x="2179" y="1033"/>
                    </a:lnTo>
                    <a:lnTo>
                      <a:pt x="2183" y="1097"/>
                    </a:lnTo>
                    <a:lnTo>
                      <a:pt x="2189" y="1152"/>
                    </a:lnTo>
                    <a:lnTo>
                      <a:pt x="2143" y="1429"/>
                    </a:lnTo>
                    <a:lnTo>
                      <a:pt x="2328" y="1645"/>
                    </a:lnTo>
                    <a:lnTo>
                      <a:pt x="2356" y="1695"/>
                    </a:lnTo>
                    <a:lnTo>
                      <a:pt x="2380" y="1759"/>
                    </a:lnTo>
                    <a:lnTo>
                      <a:pt x="2411" y="1850"/>
                    </a:lnTo>
                    <a:lnTo>
                      <a:pt x="2548" y="2242"/>
                    </a:lnTo>
                    <a:lnTo>
                      <a:pt x="2758" y="2699"/>
                    </a:lnTo>
                    <a:lnTo>
                      <a:pt x="2405" y="2787"/>
                    </a:lnTo>
                    <a:lnTo>
                      <a:pt x="2418" y="3102"/>
                    </a:lnTo>
                    <a:lnTo>
                      <a:pt x="2436" y="3479"/>
                    </a:lnTo>
                    <a:lnTo>
                      <a:pt x="2349" y="3454"/>
                    </a:lnTo>
                    <a:lnTo>
                      <a:pt x="2261" y="3444"/>
                    </a:lnTo>
                    <a:lnTo>
                      <a:pt x="1944" y="3415"/>
                    </a:lnTo>
                    <a:lnTo>
                      <a:pt x="493" y="3349"/>
                    </a:lnTo>
                    <a:lnTo>
                      <a:pt x="402" y="3347"/>
                    </a:lnTo>
                    <a:lnTo>
                      <a:pt x="336" y="3332"/>
                    </a:lnTo>
                    <a:lnTo>
                      <a:pt x="273" y="3305"/>
                    </a:lnTo>
                    <a:lnTo>
                      <a:pt x="230" y="3267"/>
                    </a:lnTo>
                    <a:lnTo>
                      <a:pt x="190" y="3193"/>
                    </a:lnTo>
                    <a:lnTo>
                      <a:pt x="176" y="3132"/>
                    </a:lnTo>
                    <a:lnTo>
                      <a:pt x="180" y="3077"/>
                    </a:lnTo>
                    <a:lnTo>
                      <a:pt x="0" y="1734"/>
                    </a:lnTo>
                    <a:lnTo>
                      <a:pt x="498" y="130"/>
                    </a:lnTo>
                    <a:lnTo>
                      <a:pt x="518" y="91"/>
                    </a:lnTo>
                    <a:lnTo>
                      <a:pt x="537" y="54"/>
                    </a:lnTo>
                    <a:lnTo>
                      <a:pt x="578" y="20"/>
                    </a:lnTo>
                    <a:lnTo>
                      <a:pt x="626" y="8"/>
                    </a:lnTo>
                    <a:lnTo>
                      <a:pt x="688" y="2"/>
                    </a:lnTo>
                    <a:lnTo>
                      <a:pt x="751" y="0"/>
                    </a:lnTo>
                    <a:lnTo>
                      <a:pt x="865" y="0"/>
                    </a:lnTo>
                    <a:lnTo>
                      <a:pt x="1010" y="0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47" name="Freeform 117"/>
              <p:cNvSpPr>
                <a:spLocks/>
              </p:cNvSpPr>
              <p:nvPr/>
            </p:nvSpPr>
            <p:spPr bwMode="auto">
              <a:xfrm>
                <a:off x="1566" y="2106"/>
                <a:ext cx="463" cy="503"/>
              </a:xfrm>
              <a:custGeom>
                <a:avLst/>
                <a:gdLst>
                  <a:gd name="T0" fmla="*/ 270 w 2319"/>
                  <a:gd name="T1" fmla="*/ 38 h 2517"/>
                  <a:gd name="T2" fmla="*/ 328 w 2319"/>
                  <a:gd name="T3" fmla="*/ 0 h 2517"/>
                  <a:gd name="T4" fmla="*/ 1823 w 2319"/>
                  <a:gd name="T5" fmla="*/ 783 h 2517"/>
                  <a:gd name="T6" fmla="*/ 1781 w 2319"/>
                  <a:gd name="T7" fmla="*/ 810 h 2517"/>
                  <a:gd name="T8" fmla="*/ 1750 w 2319"/>
                  <a:gd name="T9" fmla="*/ 851 h 2517"/>
                  <a:gd name="T10" fmla="*/ 1708 w 2319"/>
                  <a:gd name="T11" fmla="*/ 905 h 2517"/>
                  <a:gd name="T12" fmla="*/ 1690 w 2319"/>
                  <a:gd name="T13" fmla="*/ 957 h 2517"/>
                  <a:gd name="T14" fmla="*/ 1684 w 2319"/>
                  <a:gd name="T15" fmla="*/ 1025 h 2517"/>
                  <a:gd name="T16" fmla="*/ 1684 w 2319"/>
                  <a:gd name="T17" fmla="*/ 1085 h 2517"/>
                  <a:gd name="T18" fmla="*/ 1696 w 2319"/>
                  <a:gd name="T19" fmla="*/ 1127 h 2517"/>
                  <a:gd name="T20" fmla="*/ 1733 w 2319"/>
                  <a:gd name="T21" fmla="*/ 1190 h 2517"/>
                  <a:gd name="T22" fmla="*/ 2319 w 2319"/>
                  <a:gd name="T23" fmla="*/ 2098 h 2517"/>
                  <a:gd name="T24" fmla="*/ 1190 w 2319"/>
                  <a:gd name="T25" fmla="*/ 2517 h 2517"/>
                  <a:gd name="T26" fmla="*/ 980 w 2319"/>
                  <a:gd name="T27" fmla="*/ 2060 h 2517"/>
                  <a:gd name="T28" fmla="*/ 843 w 2319"/>
                  <a:gd name="T29" fmla="*/ 1668 h 2517"/>
                  <a:gd name="T30" fmla="*/ 812 w 2319"/>
                  <a:gd name="T31" fmla="*/ 1577 h 2517"/>
                  <a:gd name="T32" fmla="*/ 788 w 2319"/>
                  <a:gd name="T33" fmla="*/ 1513 h 2517"/>
                  <a:gd name="T34" fmla="*/ 760 w 2319"/>
                  <a:gd name="T35" fmla="*/ 1463 h 2517"/>
                  <a:gd name="T36" fmla="*/ 575 w 2319"/>
                  <a:gd name="T37" fmla="*/ 1247 h 2517"/>
                  <a:gd name="T38" fmla="*/ 621 w 2319"/>
                  <a:gd name="T39" fmla="*/ 970 h 2517"/>
                  <a:gd name="T40" fmla="*/ 615 w 2319"/>
                  <a:gd name="T41" fmla="*/ 915 h 2517"/>
                  <a:gd name="T42" fmla="*/ 611 w 2319"/>
                  <a:gd name="T43" fmla="*/ 851 h 2517"/>
                  <a:gd name="T44" fmla="*/ 573 w 2319"/>
                  <a:gd name="T45" fmla="*/ 807 h 2517"/>
                  <a:gd name="T46" fmla="*/ 536 w 2319"/>
                  <a:gd name="T47" fmla="*/ 785 h 2517"/>
                  <a:gd name="T48" fmla="*/ 503 w 2319"/>
                  <a:gd name="T49" fmla="*/ 741 h 2517"/>
                  <a:gd name="T50" fmla="*/ 490 w 2319"/>
                  <a:gd name="T51" fmla="*/ 700 h 2517"/>
                  <a:gd name="T52" fmla="*/ 470 w 2319"/>
                  <a:gd name="T53" fmla="*/ 637 h 2517"/>
                  <a:gd name="T54" fmla="*/ 463 w 2319"/>
                  <a:gd name="T55" fmla="*/ 573 h 2517"/>
                  <a:gd name="T56" fmla="*/ 430 w 2319"/>
                  <a:gd name="T57" fmla="*/ 525 h 2517"/>
                  <a:gd name="T58" fmla="*/ 372 w 2319"/>
                  <a:gd name="T59" fmla="*/ 482 h 2517"/>
                  <a:gd name="T60" fmla="*/ 341 w 2319"/>
                  <a:gd name="T61" fmla="*/ 465 h 2517"/>
                  <a:gd name="T62" fmla="*/ 270 w 2319"/>
                  <a:gd name="T63" fmla="*/ 422 h 2517"/>
                  <a:gd name="T64" fmla="*/ 73 w 2319"/>
                  <a:gd name="T65" fmla="*/ 409 h 2517"/>
                  <a:gd name="T66" fmla="*/ 25 w 2319"/>
                  <a:gd name="T67" fmla="*/ 413 h 2517"/>
                  <a:gd name="T68" fmla="*/ 3 w 2319"/>
                  <a:gd name="T69" fmla="*/ 400 h 2517"/>
                  <a:gd name="T70" fmla="*/ 0 w 2319"/>
                  <a:gd name="T71" fmla="*/ 382 h 2517"/>
                  <a:gd name="T72" fmla="*/ 11 w 2319"/>
                  <a:gd name="T73" fmla="*/ 360 h 2517"/>
                  <a:gd name="T74" fmla="*/ 270 w 2319"/>
                  <a:gd name="T75" fmla="*/ 38 h 2517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2319"/>
                  <a:gd name="T115" fmla="*/ 0 h 2517"/>
                  <a:gd name="T116" fmla="*/ 2319 w 2319"/>
                  <a:gd name="T117" fmla="*/ 2517 h 2517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2319" h="2517">
                    <a:moveTo>
                      <a:pt x="270" y="38"/>
                    </a:moveTo>
                    <a:lnTo>
                      <a:pt x="328" y="0"/>
                    </a:lnTo>
                    <a:lnTo>
                      <a:pt x="1823" y="783"/>
                    </a:lnTo>
                    <a:lnTo>
                      <a:pt x="1781" y="810"/>
                    </a:lnTo>
                    <a:lnTo>
                      <a:pt x="1750" y="851"/>
                    </a:lnTo>
                    <a:lnTo>
                      <a:pt x="1708" y="905"/>
                    </a:lnTo>
                    <a:lnTo>
                      <a:pt x="1690" y="957"/>
                    </a:lnTo>
                    <a:lnTo>
                      <a:pt x="1684" y="1025"/>
                    </a:lnTo>
                    <a:lnTo>
                      <a:pt x="1684" y="1085"/>
                    </a:lnTo>
                    <a:lnTo>
                      <a:pt x="1696" y="1127"/>
                    </a:lnTo>
                    <a:lnTo>
                      <a:pt x="1733" y="1190"/>
                    </a:lnTo>
                    <a:lnTo>
                      <a:pt x="2319" y="2098"/>
                    </a:lnTo>
                    <a:lnTo>
                      <a:pt x="1190" y="2517"/>
                    </a:lnTo>
                    <a:lnTo>
                      <a:pt x="980" y="2060"/>
                    </a:lnTo>
                    <a:lnTo>
                      <a:pt x="843" y="1668"/>
                    </a:lnTo>
                    <a:lnTo>
                      <a:pt x="812" y="1577"/>
                    </a:lnTo>
                    <a:lnTo>
                      <a:pt x="788" y="1513"/>
                    </a:lnTo>
                    <a:lnTo>
                      <a:pt x="760" y="1463"/>
                    </a:lnTo>
                    <a:lnTo>
                      <a:pt x="575" y="1247"/>
                    </a:lnTo>
                    <a:lnTo>
                      <a:pt x="621" y="970"/>
                    </a:lnTo>
                    <a:lnTo>
                      <a:pt x="615" y="915"/>
                    </a:lnTo>
                    <a:lnTo>
                      <a:pt x="611" y="851"/>
                    </a:lnTo>
                    <a:lnTo>
                      <a:pt x="573" y="807"/>
                    </a:lnTo>
                    <a:lnTo>
                      <a:pt x="536" y="785"/>
                    </a:lnTo>
                    <a:lnTo>
                      <a:pt x="503" y="741"/>
                    </a:lnTo>
                    <a:lnTo>
                      <a:pt x="490" y="700"/>
                    </a:lnTo>
                    <a:lnTo>
                      <a:pt x="470" y="637"/>
                    </a:lnTo>
                    <a:lnTo>
                      <a:pt x="463" y="573"/>
                    </a:lnTo>
                    <a:lnTo>
                      <a:pt x="430" y="525"/>
                    </a:lnTo>
                    <a:lnTo>
                      <a:pt x="372" y="482"/>
                    </a:lnTo>
                    <a:lnTo>
                      <a:pt x="341" y="465"/>
                    </a:lnTo>
                    <a:lnTo>
                      <a:pt x="270" y="422"/>
                    </a:lnTo>
                    <a:lnTo>
                      <a:pt x="73" y="409"/>
                    </a:lnTo>
                    <a:lnTo>
                      <a:pt x="25" y="413"/>
                    </a:lnTo>
                    <a:lnTo>
                      <a:pt x="3" y="400"/>
                    </a:lnTo>
                    <a:lnTo>
                      <a:pt x="0" y="382"/>
                    </a:lnTo>
                    <a:lnTo>
                      <a:pt x="11" y="360"/>
                    </a:lnTo>
                    <a:lnTo>
                      <a:pt x="270" y="38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48" name="Freeform 118"/>
              <p:cNvSpPr>
                <a:spLocks/>
              </p:cNvSpPr>
              <p:nvPr/>
            </p:nvSpPr>
            <p:spPr bwMode="auto">
              <a:xfrm>
                <a:off x="-911" y="-169"/>
                <a:ext cx="2513" cy="2707"/>
              </a:xfrm>
              <a:custGeom>
                <a:avLst/>
                <a:gdLst>
                  <a:gd name="T0" fmla="*/ 0 w 12566"/>
                  <a:gd name="T1" fmla="*/ 0 h 13533"/>
                  <a:gd name="T2" fmla="*/ 5059 w 12566"/>
                  <a:gd name="T3" fmla="*/ 3270 h 13533"/>
                  <a:gd name="T4" fmla="*/ 5539 w 12566"/>
                  <a:gd name="T5" fmla="*/ 4095 h 13533"/>
                  <a:gd name="T6" fmla="*/ 6592 w 12566"/>
                  <a:gd name="T7" fmla="*/ 3550 h 13533"/>
                  <a:gd name="T8" fmla="*/ 6221 w 12566"/>
                  <a:gd name="T9" fmla="*/ 2775 h 13533"/>
                  <a:gd name="T10" fmla="*/ 6051 w 12566"/>
                  <a:gd name="T11" fmla="*/ 2866 h 13533"/>
                  <a:gd name="T12" fmla="*/ 5856 w 12566"/>
                  <a:gd name="T13" fmla="*/ 2410 h 13533"/>
                  <a:gd name="T14" fmla="*/ 5063 w 12566"/>
                  <a:gd name="T15" fmla="*/ 2868 h 13533"/>
                  <a:gd name="T16" fmla="*/ 4893 w 12566"/>
                  <a:gd name="T17" fmla="*/ 3005 h 13533"/>
                  <a:gd name="T18" fmla="*/ 5059 w 12566"/>
                  <a:gd name="T19" fmla="*/ 3270 h 13533"/>
                  <a:gd name="T20" fmla="*/ 0 w 12566"/>
                  <a:gd name="T21" fmla="*/ 0 h 13533"/>
                  <a:gd name="T22" fmla="*/ 2488 w 12566"/>
                  <a:gd name="T23" fmla="*/ 1000 h 13533"/>
                  <a:gd name="T24" fmla="*/ 5076 w 12566"/>
                  <a:gd name="T25" fmla="*/ 2020 h 13533"/>
                  <a:gd name="T26" fmla="*/ 6362 w 12566"/>
                  <a:gd name="T27" fmla="*/ 2525 h 13533"/>
                  <a:gd name="T28" fmla="*/ 6576 w 12566"/>
                  <a:gd name="T29" fmla="*/ 2605 h 13533"/>
                  <a:gd name="T30" fmla="*/ 6937 w 12566"/>
                  <a:gd name="T31" fmla="*/ 2715 h 13533"/>
                  <a:gd name="T32" fmla="*/ 7867 w 12566"/>
                  <a:gd name="T33" fmla="*/ 3028 h 13533"/>
                  <a:gd name="T34" fmla="*/ 7869 w 12566"/>
                  <a:gd name="T35" fmla="*/ 3028 h 13533"/>
                  <a:gd name="T36" fmla="*/ 12178 w 12566"/>
                  <a:gd name="T37" fmla="*/ 4453 h 13533"/>
                  <a:gd name="T38" fmla="*/ 12566 w 12566"/>
                  <a:gd name="T39" fmla="*/ 4584 h 13533"/>
                  <a:gd name="T40" fmla="*/ 12231 w 12566"/>
                  <a:gd name="T41" fmla="*/ 5405 h 13533"/>
                  <a:gd name="T42" fmla="*/ 12228 w 12566"/>
                  <a:gd name="T43" fmla="*/ 5408 h 13533"/>
                  <a:gd name="T44" fmla="*/ 11057 w 12566"/>
                  <a:gd name="T45" fmla="*/ 6987 h 13533"/>
                  <a:gd name="T46" fmla="*/ 10970 w 12566"/>
                  <a:gd name="T47" fmla="*/ 7142 h 13533"/>
                  <a:gd name="T48" fmla="*/ 10898 w 12566"/>
                  <a:gd name="T49" fmla="*/ 7230 h 13533"/>
                  <a:gd name="T50" fmla="*/ 10843 w 12566"/>
                  <a:gd name="T51" fmla="*/ 7285 h 13533"/>
                  <a:gd name="T52" fmla="*/ 10806 w 12566"/>
                  <a:gd name="T53" fmla="*/ 7325 h 13533"/>
                  <a:gd name="T54" fmla="*/ 10758 w 12566"/>
                  <a:gd name="T55" fmla="*/ 7365 h 13533"/>
                  <a:gd name="T56" fmla="*/ 10710 w 12566"/>
                  <a:gd name="T57" fmla="*/ 7387 h 13533"/>
                  <a:gd name="T58" fmla="*/ 9770 w 12566"/>
                  <a:gd name="T59" fmla="*/ 7920 h 13533"/>
                  <a:gd name="T60" fmla="*/ 8455 w 12566"/>
                  <a:gd name="T61" fmla="*/ 8663 h 13533"/>
                  <a:gd name="T62" fmla="*/ 4974 w 12566"/>
                  <a:gd name="T63" fmla="*/ 10653 h 13533"/>
                  <a:gd name="T64" fmla="*/ 1485 w 12566"/>
                  <a:gd name="T65" fmla="*/ 12660 h 13533"/>
                  <a:gd name="T66" fmla="*/ 0 w 12566"/>
                  <a:gd name="T67" fmla="*/ 13533 h 13533"/>
                  <a:gd name="T68" fmla="*/ 0 w 12566"/>
                  <a:gd name="T69" fmla="*/ 0 h 13533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2566"/>
                  <a:gd name="T106" fmla="*/ 0 h 13533"/>
                  <a:gd name="T107" fmla="*/ 12566 w 12566"/>
                  <a:gd name="T108" fmla="*/ 13533 h 13533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2566" h="13533">
                    <a:moveTo>
                      <a:pt x="0" y="0"/>
                    </a:moveTo>
                    <a:lnTo>
                      <a:pt x="5059" y="3270"/>
                    </a:lnTo>
                    <a:lnTo>
                      <a:pt x="5539" y="4095"/>
                    </a:lnTo>
                    <a:lnTo>
                      <a:pt x="6592" y="3550"/>
                    </a:lnTo>
                    <a:lnTo>
                      <a:pt x="6221" y="2775"/>
                    </a:lnTo>
                    <a:lnTo>
                      <a:pt x="6051" y="2866"/>
                    </a:lnTo>
                    <a:lnTo>
                      <a:pt x="5856" y="2410"/>
                    </a:lnTo>
                    <a:lnTo>
                      <a:pt x="5063" y="2868"/>
                    </a:lnTo>
                    <a:lnTo>
                      <a:pt x="4893" y="3005"/>
                    </a:lnTo>
                    <a:lnTo>
                      <a:pt x="5059" y="3270"/>
                    </a:lnTo>
                    <a:lnTo>
                      <a:pt x="0" y="0"/>
                    </a:lnTo>
                    <a:lnTo>
                      <a:pt x="2488" y="1000"/>
                    </a:lnTo>
                    <a:lnTo>
                      <a:pt x="5076" y="2020"/>
                    </a:lnTo>
                    <a:lnTo>
                      <a:pt x="6362" y="2525"/>
                    </a:lnTo>
                    <a:lnTo>
                      <a:pt x="6576" y="2605"/>
                    </a:lnTo>
                    <a:lnTo>
                      <a:pt x="6937" y="2715"/>
                    </a:lnTo>
                    <a:lnTo>
                      <a:pt x="7867" y="3028"/>
                    </a:lnTo>
                    <a:lnTo>
                      <a:pt x="7869" y="3028"/>
                    </a:lnTo>
                    <a:lnTo>
                      <a:pt x="12178" y="4453"/>
                    </a:lnTo>
                    <a:lnTo>
                      <a:pt x="12566" y="4584"/>
                    </a:lnTo>
                    <a:lnTo>
                      <a:pt x="12231" y="5405"/>
                    </a:lnTo>
                    <a:lnTo>
                      <a:pt x="12228" y="5408"/>
                    </a:lnTo>
                    <a:lnTo>
                      <a:pt x="11057" y="6987"/>
                    </a:lnTo>
                    <a:lnTo>
                      <a:pt x="10970" y="7142"/>
                    </a:lnTo>
                    <a:lnTo>
                      <a:pt x="10898" y="7230"/>
                    </a:lnTo>
                    <a:lnTo>
                      <a:pt x="10843" y="7285"/>
                    </a:lnTo>
                    <a:lnTo>
                      <a:pt x="10806" y="7325"/>
                    </a:lnTo>
                    <a:lnTo>
                      <a:pt x="10758" y="7365"/>
                    </a:lnTo>
                    <a:lnTo>
                      <a:pt x="10710" y="7387"/>
                    </a:lnTo>
                    <a:lnTo>
                      <a:pt x="9770" y="7920"/>
                    </a:lnTo>
                    <a:lnTo>
                      <a:pt x="8455" y="8663"/>
                    </a:lnTo>
                    <a:lnTo>
                      <a:pt x="4974" y="10653"/>
                    </a:lnTo>
                    <a:lnTo>
                      <a:pt x="1485" y="12660"/>
                    </a:lnTo>
                    <a:lnTo>
                      <a:pt x="0" y="1353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4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49" name="Freeform 119"/>
              <p:cNvSpPr>
                <a:spLocks/>
              </p:cNvSpPr>
              <p:nvPr/>
            </p:nvSpPr>
            <p:spPr bwMode="auto">
              <a:xfrm>
                <a:off x="-927" y="-169"/>
                <a:ext cx="2513" cy="2707"/>
              </a:xfrm>
              <a:custGeom>
                <a:avLst/>
                <a:gdLst>
                  <a:gd name="T0" fmla="*/ 0 w 12565"/>
                  <a:gd name="T1" fmla="*/ 0 h 13533"/>
                  <a:gd name="T2" fmla="*/ 2487 w 12565"/>
                  <a:gd name="T3" fmla="*/ 1000 h 13533"/>
                  <a:gd name="T4" fmla="*/ 5075 w 12565"/>
                  <a:gd name="T5" fmla="*/ 2020 h 13533"/>
                  <a:gd name="T6" fmla="*/ 6361 w 12565"/>
                  <a:gd name="T7" fmla="*/ 2525 h 13533"/>
                  <a:gd name="T8" fmla="*/ 6576 w 12565"/>
                  <a:gd name="T9" fmla="*/ 2605 h 13533"/>
                  <a:gd name="T10" fmla="*/ 6936 w 12565"/>
                  <a:gd name="T11" fmla="*/ 2715 h 13533"/>
                  <a:gd name="T12" fmla="*/ 7866 w 12565"/>
                  <a:gd name="T13" fmla="*/ 3028 h 13533"/>
                  <a:gd name="T14" fmla="*/ 7869 w 12565"/>
                  <a:gd name="T15" fmla="*/ 3028 h 13533"/>
                  <a:gd name="T16" fmla="*/ 12177 w 12565"/>
                  <a:gd name="T17" fmla="*/ 4453 h 13533"/>
                  <a:gd name="T18" fmla="*/ 12565 w 12565"/>
                  <a:gd name="T19" fmla="*/ 4584 h 13533"/>
                  <a:gd name="T20" fmla="*/ 12231 w 12565"/>
                  <a:gd name="T21" fmla="*/ 5405 h 13533"/>
                  <a:gd name="T22" fmla="*/ 12227 w 12565"/>
                  <a:gd name="T23" fmla="*/ 5408 h 13533"/>
                  <a:gd name="T24" fmla="*/ 11057 w 12565"/>
                  <a:gd name="T25" fmla="*/ 6987 h 13533"/>
                  <a:gd name="T26" fmla="*/ 10969 w 12565"/>
                  <a:gd name="T27" fmla="*/ 7142 h 13533"/>
                  <a:gd name="T28" fmla="*/ 10897 w 12565"/>
                  <a:gd name="T29" fmla="*/ 7230 h 13533"/>
                  <a:gd name="T30" fmla="*/ 10842 w 12565"/>
                  <a:gd name="T31" fmla="*/ 7285 h 13533"/>
                  <a:gd name="T32" fmla="*/ 10805 w 12565"/>
                  <a:gd name="T33" fmla="*/ 7325 h 13533"/>
                  <a:gd name="T34" fmla="*/ 10757 w 12565"/>
                  <a:gd name="T35" fmla="*/ 7365 h 13533"/>
                  <a:gd name="T36" fmla="*/ 10710 w 12565"/>
                  <a:gd name="T37" fmla="*/ 7387 h 13533"/>
                  <a:gd name="T38" fmla="*/ 9769 w 12565"/>
                  <a:gd name="T39" fmla="*/ 7920 h 13533"/>
                  <a:gd name="T40" fmla="*/ 8454 w 12565"/>
                  <a:gd name="T41" fmla="*/ 8663 h 13533"/>
                  <a:gd name="T42" fmla="*/ 4973 w 12565"/>
                  <a:gd name="T43" fmla="*/ 10653 h 13533"/>
                  <a:gd name="T44" fmla="*/ 1484 w 12565"/>
                  <a:gd name="T45" fmla="*/ 12660 h 13533"/>
                  <a:gd name="T46" fmla="*/ 0 w 12565"/>
                  <a:gd name="T47" fmla="*/ 13533 h 13533"/>
                  <a:gd name="T48" fmla="*/ 0 w 12565"/>
                  <a:gd name="T49" fmla="*/ 0 h 13533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2565"/>
                  <a:gd name="T76" fmla="*/ 0 h 13533"/>
                  <a:gd name="T77" fmla="*/ 12565 w 12565"/>
                  <a:gd name="T78" fmla="*/ 13533 h 13533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2565" h="13533">
                    <a:moveTo>
                      <a:pt x="0" y="0"/>
                    </a:moveTo>
                    <a:lnTo>
                      <a:pt x="2487" y="1000"/>
                    </a:lnTo>
                    <a:lnTo>
                      <a:pt x="5075" y="2020"/>
                    </a:lnTo>
                    <a:lnTo>
                      <a:pt x="6361" y="2525"/>
                    </a:lnTo>
                    <a:lnTo>
                      <a:pt x="6576" y="2605"/>
                    </a:lnTo>
                    <a:lnTo>
                      <a:pt x="6936" y="2715"/>
                    </a:lnTo>
                    <a:lnTo>
                      <a:pt x="7866" y="3028"/>
                    </a:lnTo>
                    <a:lnTo>
                      <a:pt x="7869" y="3028"/>
                    </a:lnTo>
                    <a:lnTo>
                      <a:pt x="12177" y="4453"/>
                    </a:lnTo>
                    <a:lnTo>
                      <a:pt x="12565" y="4584"/>
                    </a:lnTo>
                    <a:lnTo>
                      <a:pt x="12231" y="5405"/>
                    </a:lnTo>
                    <a:lnTo>
                      <a:pt x="12227" y="5408"/>
                    </a:lnTo>
                    <a:lnTo>
                      <a:pt x="11057" y="6987"/>
                    </a:lnTo>
                    <a:lnTo>
                      <a:pt x="10969" y="7142"/>
                    </a:lnTo>
                    <a:lnTo>
                      <a:pt x="10897" y="7230"/>
                    </a:lnTo>
                    <a:lnTo>
                      <a:pt x="10842" y="7285"/>
                    </a:lnTo>
                    <a:lnTo>
                      <a:pt x="10805" y="7325"/>
                    </a:lnTo>
                    <a:lnTo>
                      <a:pt x="10757" y="7365"/>
                    </a:lnTo>
                    <a:lnTo>
                      <a:pt x="10710" y="7387"/>
                    </a:lnTo>
                    <a:lnTo>
                      <a:pt x="9769" y="7920"/>
                    </a:lnTo>
                    <a:lnTo>
                      <a:pt x="8454" y="8663"/>
                    </a:lnTo>
                    <a:lnTo>
                      <a:pt x="4973" y="10653"/>
                    </a:lnTo>
                    <a:lnTo>
                      <a:pt x="1484" y="12660"/>
                    </a:lnTo>
                    <a:lnTo>
                      <a:pt x="0" y="13533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50" name="Freeform 120"/>
              <p:cNvSpPr>
                <a:spLocks/>
              </p:cNvSpPr>
              <p:nvPr/>
            </p:nvSpPr>
            <p:spPr bwMode="auto">
              <a:xfrm>
                <a:off x="51" y="313"/>
                <a:ext cx="340" cy="337"/>
              </a:xfrm>
              <a:custGeom>
                <a:avLst/>
                <a:gdLst>
                  <a:gd name="T0" fmla="*/ 165 w 1699"/>
                  <a:gd name="T1" fmla="*/ 860 h 1685"/>
                  <a:gd name="T2" fmla="*/ 645 w 1699"/>
                  <a:gd name="T3" fmla="*/ 1685 h 1685"/>
                  <a:gd name="T4" fmla="*/ 1699 w 1699"/>
                  <a:gd name="T5" fmla="*/ 1140 h 1685"/>
                  <a:gd name="T6" fmla="*/ 1328 w 1699"/>
                  <a:gd name="T7" fmla="*/ 365 h 1685"/>
                  <a:gd name="T8" fmla="*/ 1158 w 1699"/>
                  <a:gd name="T9" fmla="*/ 456 h 1685"/>
                  <a:gd name="T10" fmla="*/ 962 w 1699"/>
                  <a:gd name="T11" fmla="*/ 0 h 1685"/>
                  <a:gd name="T12" fmla="*/ 170 w 1699"/>
                  <a:gd name="T13" fmla="*/ 458 h 1685"/>
                  <a:gd name="T14" fmla="*/ 0 w 1699"/>
                  <a:gd name="T15" fmla="*/ 595 h 1685"/>
                  <a:gd name="T16" fmla="*/ 165 w 1699"/>
                  <a:gd name="T17" fmla="*/ 860 h 168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99"/>
                  <a:gd name="T28" fmla="*/ 0 h 1685"/>
                  <a:gd name="T29" fmla="*/ 1699 w 1699"/>
                  <a:gd name="T30" fmla="*/ 1685 h 168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99" h="1685">
                    <a:moveTo>
                      <a:pt x="165" y="860"/>
                    </a:moveTo>
                    <a:lnTo>
                      <a:pt x="645" y="1685"/>
                    </a:lnTo>
                    <a:lnTo>
                      <a:pt x="1699" y="1140"/>
                    </a:lnTo>
                    <a:lnTo>
                      <a:pt x="1328" y="365"/>
                    </a:lnTo>
                    <a:lnTo>
                      <a:pt x="1158" y="456"/>
                    </a:lnTo>
                    <a:lnTo>
                      <a:pt x="962" y="0"/>
                    </a:lnTo>
                    <a:lnTo>
                      <a:pt x="170" y="458"/>
                    </a:lnTo>
                    <a:lnTo>
                      <a:pt x="0" y="595"/>
                    </a:lnTo>
                    <a:lnTo>
                      <a:pt x="165" y="860"/>
                    </a:lnTo>
                    <a:close/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251" name="Freeform 121"/>
              <p:cNvSpPr>
                <a:spLocks/>
              </p:cNvSpPr>
              <p:nvPr/>
            </p:nvSpPr>
            <p:spPr bwMode="auto">
              <a:xfrm>
                <a:off x="78" y="1677"/>
                <a:ext cx="1066" cy="1071"/>
              </a:xfrm>
              <a:custGeom>
                <a:avLst/>
                <a:gdLst>
                  <a:gd name="T0" fmla="*/ 1021 w 5334"/>
                  <a:gd name="T1" fmla="*/ 4992 h 5357"/>
                  <a:gd name="T2" fmla="*/ 696 w 5334"/>
                  <a:gd name="T3" fmla="*/ 5357 h 5357"/>
                  <a:gd name="T4" fmla="*/ 0 w 5334"/>
                  <a:gd name="T5" fmla="*/ 5172 h 5357"/>
                  <a:gd name="T6" fmla="*/ 106 w 5334"/>
                  <a:gd name="T7" fmla="*/ 4982 h 5357"/>
                  <a:gd name="T8" fmla="*/ 1924 w 5334"/>
                  <a:gd name="T9" fmla="*/ 1452 h 5357"/>
                  <a:gd name="T10" fmla="*/ 2016 w 5334"/>
                  <a:gd name="T11" fmla="*/ 1232 h 5357"/>
                  <a:gd name="T12" fmla="*/ 2106 w 5334"/>
                  <a:gd name="T13" fmla="*/ 1162 h 5357"/>
                  <a:gd name="T14" fmla="*/ 2173 w 5334"/>
                  <a:gd name="T15" fmla="*/ 1058 h 5357"/>
                  <a:gd name="T16" fmla="*/ 2246 w 5334"/>
                  <a:gd name="T17" fmla="*/ 952 h 5357"/>
                  <a:gd name="T18" fmla="*/ 2324 w 5334"/>
                  <a:gd name="T19" fmla="*/ 859 h 5357"/>
                  <a:gd name="T20" fmla="*/ 2424 w 5334"/>
                  <a:gd name="T21" fmla="*/ 759 h 5357"/>
                  <a:gd name="T22" fmla="*/ 2536 w 5334"/>
                  <a:gd name="T23" fmla="*/ 664 h 5357"/>
                  <a:gd name="T24" fmla="*/ 2689 w 5334"/>
                  <a:gd name="T25" fmla="*/ 560 h 5357"/>
                  <a:gd name="T26" fmla="*/ 2814 w 5334"/>
                  <a:gd name="T27" fmla="*/ 510 h 5357"/>
                  <a:gd name="T28" fmla="*/ 2951 w 5334"/>
                  <a:gd name="T29" fmla="*/ 477 h 5357"/>
                  <a:gd name="T30" fmla="*/ 3149 w 5334"/>
                  <a:gd name="T31" fmla="*/ 432 h 5357"/>
                  <a:gd name="T32" fmla="*/ 4857 w 5334"/>
                  <a:gd name="T33" fmla="*/ 135 h 5357"/>
                  <a:gd name="T34" fmla="*/ 4942 w 5334"/>
                  <a:gd name="T35" fmla="*/ 122 h 5357"/>
                  <a:gd name="T36" fmla="*/ 5025 w 5334"/>
                  <a:gd name="T37" fmla="*/ 95 h 5357"/>
                  <a:gd name="T38" fmla="*/ 5114 w 5334"/>
                  <a:gd name="T39" fmla="*/ 72 h 5357"/>
                  <a:gd name="T40" fmla="*/ 5247 w 5334"/>
                  <a:gd name="T41" fmla="*/ 27 h 5357"/>
                  <a:gd name="T42" fmla="*/ 5334 w 5334"/>
                  <a:gd name="T43" fmla="*/ 0 h 5357"/>
                  <a:gd name="T44" fmla="*/ 3611 w 5334"/>
                  <a:gd name="T45" fmla="*/ 2259 h 5357"/>
                  <a:gd name="T46" fmla="*/ 3566 w 5334"/>
                  <a:gd name="T47" fmla="*/ 2322 h 5357"/>
                  <a:gd name="T48" fmla="*/ 3529 w 5334"/>
                  <a:gd name="T49" fmla="*/ 2361 h 5357"/>
                  <a:gd name="T50" fmla="*/ 3462 w 5334"/>
                  <a:gd name="T51" fmla="*/ 2440 h 5357"/>
                  <a:gd name="T52" fmla="*/ 3394 w 5334"/>
                  <a:gd name="T53" fmla="*/ 2507 h 5357"/>
                  <a:gd name="T54" fmla="*/ 3329 w 5334"/>
                  <a:gd name="T55" fmla="*/ 2556 h 5357"/>
                  <a:gd name="T56" fmla="*/ 3227 w 5334"/>
                  <a:gd name="T57" fmla="*/ 2647 h 5357"/>
                  <a:gd name="T58" fmla="*/ 1021 w 5334"/>
                  <a:gd name="T59" fmla="*/ 4992 h 5357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5334"/>
                  <a:gd name="T91" fmla="*/ 0 h 5357"/>
                  <a:gd name="T92" fmla="*/ 5334 w 5334"/>
                  <a:gd name="T93" fmla="*/ 5357 h 5357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5334" h="5357">
                    <a:moveTo>
                      <a:pt x="1021" y="4992"/>
                    </a:moveTo>
                    <a:lnTo>
                      <a:pt x="696" y="5357"/>
                    </a:lnTo>
                    <a:lnTo>
                      <a:pt x="0" y="5172"/>
                    </a:lnTo>
                    <a:lnTo>
                      <a:pt x="106" y="4982"/>
                    </a:lnTo>
                    <a:lnTo>
                      <a:pt x="1924" y="1452"/>
                    </a:lnTo>
                    <a:lnTo>
                      <a:pt x="2016" y="1232"/>
                    </a:lnTo>
                    <a:lnTo>
                      <a:pt x="2106" y="1162"/>
                    </a:lnTo>
                    <a:lnTo>
                      <a:pt x="2173" y="1058"/>
                    </a:lnTo>
                    <a:lnTo>
                      <a:pt x="2246" y="952"/>
                    </a:lnTo>
                    <a:lnTo>
                      <a:pt x="2324" y="859"/>
                    </a:lnTo>
                    <a:lnTo>
                      <a:pt x="2424" y="759"/>
                    </a:lnTo>
                    <a:lnTo>
                      <a:pt x="2536" y="664"/>
                    </a:lnTo>
                    <a:lnTo>
                      <a:pt x="2689" y="560"/>
                    </a:lnTo>
                    <a:lnTo>
                      <a:pt x="2814" y="510"/>
                    </a:lnTo>
                    <a:lnTo>
                      <a:pt x="2951" y="477"/>
                    </a:lnTo>
                    <a:lnTo>
                      <a:pt x="3149" y="432"/>
                    </a:lnTo>
                    <a:lnTo>
                      <a:pt x="4857" y="135"/>
                    </a:lnTo>
                    <a:lnTo>
                      <a:pt x="4942" y="122"/>
                    </a:lnTo>
                    <a:lnTo>
                      <a:pt x="5025" y="95"/>
                    </a:lnTo>
                    <a:lnTo>
                      <a:pt x="5114" y="72"/>
                    </a:lnTo>
                    <a:lnTo>
                      <a:pt x="5247" y="27"/>
                    </a:lnTo>
                    <a:lnTo>
                      <a:pt x="5334" y="0"/>
                    </a:lnTo>
                    <a:lnTo>
                      <a:pt x="3611" y="2259"/>
                    </a:lnTo>
                    <a:lnTo>
                      <a:pt x="3566" y="2322"/>
                    </a:lnTo>
                    <a:lnTo>
                      <a:pt x="3529" y="2361"/>
                    </a:lnTo>
                    <a:lnTo>
                      <a:pt x="3462" y="2440"/>
                    </a:lnTo>
                    <a:lnTo>
                      <a:pt x="3394" y="2507"/>
                    </a:lnTo>
                    <a:lnTo>
                      <a:pt x="3329" y="2556"/>
                    </a:lnTo>
                    <a:lnTo>
                      <a:pt x="3227" y="2647"/>
                    </a:lnTo>
                    <a:lnTo>
                      <a:pt x="1021" y="4992"/>
                    </a:lnTo>
                    <a:close/>
                  </a:path>
                </a:pathLst>
              </a:custGeom>
              <a:solidFill>
                <a:srgbClr val="FFF4D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90119" name="Group 122"/>
            <p:cNvGrpSpPr>
              <a:grpSpLocks/>
            </p:cNvGrpSpPr>
            <p:nvPr/>
          </p:nvGrpSpPr>
          <p:grpSpPr bwMode="auto">
            <a:xfrm>
              <a:off x="2064" y="1968"/>
              <a:ext cx="1586" cy="390"/>
              <a:chOff x="2640" y="2125"/>
              <a:chExt cx="1200" cy="544"/>
            </a:xfrm>
          </p:grpSpPr>
          <p:sp>
            <p:nvSpPr>
              <p:cNvPr id="90125" name="Oval 123"/>
              <p:cNvSpPr>
                <a:spLocks noChangeArrowheads="1"/>
              </p:cNvSpPr>
              <p:nvPr/>
            </p:nvSpPr>
            <p:spPr bwMode="auto">
              <a:xfrm>
                <a:off x="3312" y="2418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0126" name="Oval 124"/>
              <p:cNvSpPr>
                <a:spLocks noChangeArrowheads="1"/>
              </p:cNvSpPr>
              <p:nvPr/>
            </p:nvSpPr>
            <p:spPr bwMode="auto">
              <a:xfrm>
                <a:off x="3408" y="2477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0127" name="Oval 125"/>
              <p:cNvSpPr>
                <a:spLocks noChangeArrowheads="1"/>
              </p:cNvSpPr>
              <p:nvPr/>
            </p:nvSpPr>
            <p:spPr bwMode="auto">
              <a:xfrm>
                <a:off x="3744" y="2448"/>
                <a:ext cx="96" cy="7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0128" name="Oval 126"/>
              <p:cNvSpPr>
                <a:spLocks noChangeArrowheads="1"/>
              </p:cNvSpPr>
              <p:nvPr/>
            </p:nvSpPr>
            <p:spPr bwMode="auto">
              <a:xfrm>
                <a:off x="3504" y="2125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0129" name="Oval 127"/>
              <p:cNvSpPr>
                <a:spLocks noChangeArrowheads="1"/>
              </p:cNvSpPr>
              <p:nvPr/>
            </p:nvSpPr>
            <p:spPr bwMode="auto">
              <a:xfrm>
                <a:off x="3696" y="2184"/>
                <a:ext cx="96" cy="7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0130" name="Oval 128"/>
              <p:cNvSpPr>
                <a:spLocks noChangeArrowheads="1"/>
              </p:cNvSpPr>
              <p:nvPr/>
            </p:nvSpPr>
            <p:spPr bwMode="auto">
              <a:xfrm>
                <a:off x="3120" y="2565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0131" name="Oval 129"/>
              <p:cNvSpPr>
                <a:spLocks noChangeArrowheads="1"/>
              </p:cNvSpPr>
              <p:nvPr/>
            </p:nvSpPr>
            <p:spPr bwMode="auto">
              <a:xfrm>
                <a:off x="3648" y="2506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0132" name="Oval 130"/>
              <p:cNvSpPr>
                <a:spLocks noChangeArrowheads="1"/>
              </p:cNvSpPr>
              <p:nvPr/>
            </p:nvSpPr>
            <p:spPr bwMode="auto">
              <a:xfrm>
                <a:off x="3600" y="2610"/>
                <a:ext cx="96" cy="59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0133" name="Oval 131"/>
              <p:cNvSpPr>
                <a:spLocks noChangeArrowheads="1"/>
              </p:cNvSpPr>
              <p:nvPr/>
            </p:nvSpPr>
            <p:spPr bwMode="auto">
              <a:xfrm>
                <a:off x="3648" y="2272"/>
                <a:ext cx="96" cy="7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0134" name="Oval 132"/>
              <p:cNvSpPr>
                <a:spLocks noChangeArrowheads="1"/>
              </p:cNvSpPr>
              <p:nvPr/>
            </p:nvSpPr>
            <p:spPr bwMode="auto">
              <a:xfrm>
                <a:off x="3456" y="2301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0135" name="Oval 133"/>
              <p:cNvSpPr>
                <a:spLocks noChangeArrowheads="1"/>
              </p:cNvSpPr>
              <p:nvPr/>
            </p:nvSpPr>
            <p:spPr bwMode="auto">
              <a:xfrm>
                <a:off x="2640" y="2154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</p:grpSp>
        <p:sp>
          <p:nvSpPr>
            <p:cNvPr id="90120" name="Line 134"/>
            <p:cNvSpPr>
              <a:spLocks noChangeShapeType="1"/>
            </p:cNvSpPr>
            <p:nvPr/>
          </p:nvSpPr>
          <p:spPr bwMode="auto">
            <a:xfrm>
              <a:off x="3408" y="2400"/>
              <a:ext cx="0" cy="353"/>
            </a:xfrm>
            <a:prstGeom prst="line">
              <a:avLst/>
            </a:prstGeom>
            <a:noFill/>
            <a:ln w="28575">
              <a:solidFill>
                <a:srgbClr val="FF0066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90121" name="Text Box 135"/>
            <p:cNvSpPr txBox="1">
              <a:spLocks noChangeArrowheads="1"/>
            </p:cNvSpPr>
            <p:nvPr/>
          </p:nvSpPr>
          <p:spPr bwMode="auto">
            <a:xfrm>
              <a:off x="806" y="2006"/>
              <a:ext cx="605" cy="2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pt-BR" sz="1600">
                  <a:latin typeface="Arial" charset="0"/>
                </a:rPr>
                <a:t>Pontos</a:t>
              </a:r>
              <a:endParaRPr lang="pt-BR"/>
            </a:p>
          </p:txBody>
        </p:sp>
        <p:sp>
          <p:nvSpPr>
            <p:cNvPr id="90122" name="Text Box 136"/>
            <p:cNvSpPr txBox="1">
              <a:spLocks noChangeArrowheads="1"/>
            </p:cNvSpPr>
            <p:nvPr/>
          </p:nvSpPr>
          <p:spPr bwMode="auto">
            <a:xfrm>
              <a:off x="768" y="2544"/>
              <a:ext cx="815" cy="2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pt-BR" sz="1600">
                  <a:latin typeface="Arial" charset="0"/>
                </a:rPr>
                <a:t>Superfície</a:t>
              </a:r>
              <a:endParaRPr lang="pt-BR"/>
            </a:p>
          </p:txBody>
        </p:sp>
        <p:sp>
          <p:nvSpPr>
            <p:cNvPr id="90123" name="Text Box 137"/>
            <p:cNvSpPr txBox="1">
              <a:spLocks noChangeArrowheads="1"/>
            </p:cNvSpPr>
            <p:nvPr/>
          </p:nvSpPr>
          <p:spPr bwMode="auto">
            <a:xfrm>
              <a:off x="768" y="3264"/>
              <a:ext cx="805" cy="2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pt-BR" sz="1600">
                  <a:latin typeface="Arial" charset="0"/>
                </a:rPr>
                <a:t>Polígonos</a:t>
              </a:r>
              <a:endParaRPr lang="pt-BR"/>
            </a:p>
          </p:txBody>
        </p:sp>
        <p:sp>
          <p:nvSpPr>
            <p:cNvPr id="90124" name="Line 138"/>
            <p:cNvSpPr>
              <a:spLocks noChangeShapeType="1"/>
            </p:cNvSpPr>
            <p:nvPr/>
          </p:nvSpPr>
          <p:spPr bwMode="auto">
            <a:xfrm>
              <a:off x="3408" y="3024"/>
              <a:ext cx="0" cy="353"/>
            </a:xfrm>
            <a:prstGeom prst="line">
              <a:avLst/>
            </a:prstGeom>
            <a:noFill/>
            <a:ln w="28575">
              <a:solidFill>
                <a:srgbClr val="FF0066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pt-BR"/>
            </a:p>
          </p:txBody>
        </p:sp>
      </p:grpSp>
      <p:sp>
        <p:nvSpPr>
          <p:cNvPr id="535691" name="Rectangle 139"/>
          <p:cNvSpPr>
            <a:spLocks noChangeArrowheads="1"/>
          </p:cNvSpPr>
          <p:nvPr/>
        </p:nvSpPr>
        <p:spPr bwMode="auto">
          <a:xfrm>
            <a:off x="7086600" y="152400"/>
            <a:ext cx="3352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0" hangingPunct="0">
              <a:defRPr/>
            </a:pPr>
            <a:r>
              <a:rPr lang="pt-BR" sz="12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Slides: Christovam Barcellos, CICT/Fiocruz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362200" y="685800"/>
            <a:ext cx="7696200" cy="2133600"/>
          </a:xfrm>
          <a:solidFill>
            <a:srgbClr val="FFFFFF"/>
          </a:solidFill>
          <a:ln algn="ctr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pt-BR" sz="3200" b="1">
                <a:latin typeface="Garamond" pitchFamily="18" charset="0"/>
              </a:rPr>
              <a:t>Estratégias de Integração</a:t>
            </a:r>
            <a:br>
              <a:rPr lang="pt-BR" sz="3200" b="1">
                <a:latin typeface="Garamond" pitchFamily="18" charset="0"/>
              </a:rPr>
            </a:br>
            <a:r>
              <a:rPr lang="pt-BR" sz="2400">
                <a:latin typeface="Garamond" pitchFamily="18" charset="0"/>
              </a:rPr>
              <a:t>Interpolação de dados (de uma superfície para os pontos)</a:t>
            </a:r>
            <a:br>
              <a:rPr lang="pt-BR" sz="2400">
                <a:latin typeface="Garamond" pitchFamily="18" charset="0"/>
              </a:rPr>
            </a:br>
            <a:r>
              <a:rPr lang="pt-BR" sz="2400">
                <a:latin typeface="Garamond" pitchFamily="18" charset="0"/>
              </a:rPr>
              <a:t>	1- Cálculo de superfícies de risco  </a:t>
            </a:r>
            <a:br>
              <a:rPr lang="pt-BR" sz="2400">
                <a:latin typeface="Garamond" pitchFamily="18" charset="0"/>
              </a:rPr>
            </a:br>
            <a:r>
              <a:rPr lang="pt-BR" sz="2400">
                <a:latin typeface="Garamond" pitchFamily="18" charset="0"/>
              </a:rPr>
              <a:t>	2- Transposição do risco para os pontos (casos)</a:t>
            </a:r>
            <a:br>
              <a:rPr lang="pt-BR" sz="2400">
                <a:latin typeface="Garamond" pitchFamily="18" charset="0"/>
              </a:rPr>
            </a:br>
            <a:endParaRPr lang="pt-BR" sz="2400">
              <a:latin typeface="Garamond" pitchFamily="18" charset="0"/>
            </a:endParaRPr>
          </a:p>
        </p:txBody>
      </p:sp>
      <p:grpSp>
        <p:nvGrpSpPr>
          <p:cNvPr id="91139" name="Group 3"/>
          <p:cNvGrpSpPr>
            <a:grpSpLocks/>
          </p:cNvGrpSpPr>
          <p:nvPr/>
        </p:nvGrpSpPr>
        <p:grpSpPr bwMode="auto">
          <a:xfrm>
            <a:off x="2286000" y="2971801"/>
            <a:ext cx="8077200" cy="3281363"/>
            <a:chOff x="576" y="1968"/>
            <a:chExt cx="6048" cy="1824"/>
          </a:xfrm>
        </p:grpSpPr>
        <p:pic>
          <p:nvPicPr>
            <p:cNvPr id="91141" name="Picture 4"/>
            <p:cNvPicPr>
              <a:picLocks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576" y="2688"/>
              <a:ext cx="6048" cy="110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  <p:grpSp>
          <p:nvGrpSpPr>
            <p:cNvPr id="91142" name="Group 5"/>
            <p:cNvGrpSpPr>
              <a:grpSpLocks/>
            </p:cNvGrpSpPr>
            <p:nvPr/>
          </p:nvGrpSpPr>
          <p:grpSpPr bwMode="auto">
            <a:xfrm>
              <a:off x="2064" y="1968"/>
              <a:ext cx="1586" cy="390"/>
              <a:chOff x="2640" y="2125"/>
              <a:chExt cx="1200" cy="544"/>
            </a:xfrm>
          </p:grpSpPr>
          <p:sp>
            <p:nvSpPr>
              <p:cNvPr id="91146" name="Oval 6"/>
              <p:cNvSpPr>
                <a:spLocks noChangeArrowheads="1"/>
              </p:cNvSpPr>
              <p:nvPr/>
            </p:nvSpPr>
            <p:spPr bwMode="auto">
              <a:xfrm>
                <a:off x="3312" y="2418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1147" name="Oval 7"/>
              <p:cNvSpPr>
                <a:spLocks noChangeArrowheads="1"/>
              </p:cNvSpPr>
              <p:nvPr/>
            </p:nvSpPr>
            <p:spPr bwMode="auto">
              <a:xfrm>
                <a:off x="3408" y="2477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1148" name="Oval 8"/>
              <p:cNvSpPr>
                <a:spLocks noChangeArrowheads="1"/>
              </p:cNvSpPr>
              <p:nvPr/>
            </p:nvSpPr>
            <p:spPr bwMode="auto">
              <a:xfrm>
                <a:off x="3744" y="2448"/>
                <a:ext cx="96" cy="7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1149" name="Oval 9"/>
              <p:cNvSpPr>
                <a:spLocks noChangeArrowheads="1"/>
              </p:cNvSpPr>
              <p:nvPr/>
            </p:nvSpPr>
            <p:spPr bwMode="auto">
              <a:xfrm>
                <a:off x="3504" y="2125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1150" name="Oval 10"/>
              <p:cNvSpPr>
                <a:spLocks noChangeArrowheads="1"/>
              </p:cNvSpPr>
              <p:nvPr/>
            </p:nvSpPr>
            <p:spPr bwMode="auto">
              <a:xfrm>
                <a:off x="3696" y="2184"/>
                <a:ext cx="96" cy="7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1151" name="Oval 11"/>
              <p:cNvSpPr>
                <a:spLocks noChangeArrowheads="1"/>
              </p:cNvSpPr>
              <p:nvPr/>
            </p:nvSpPr>
            <p:spPr bwMode="auto">
              <a:xfrm>
                <a:off x="3120" y="2565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1152" name="Oval 12"/>
              <p:cNvSpPr>
                <a:spLocks noChangeArrowheads="1"/>
              </p:cNvSpPr>
              <p:nvPr/>
            </p:nvSpPr>
            <p:spPr bwMode="auto">
              <a:xfrm>
                <a:off x="3648" y="2506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1153" name="Oval 13"/>
              <p:cNvSpPr>
                <a:spLocks noChangeArrowheads="1"/>
              </p:cNvSpPr>
              <p:nvPr/>
            </p:nvSpPr>
            <p:spPr bwMode="auto">
              <a:xfrm>
                <a:off x="3600" y="2610"/>
                <a:ext cx="96" cy="59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1154" name="Oval 14"/>
              <p:cNvSpPr>
                <a:spLocks noChangeArrowheads="1"/>
              </p:cNvSpPr>
              <p:nvPr/>
            </p:nvSpPr>
            <p:spPr bwMode="auto">
              <a:xfrm>
                <a:off x="3648" y="2272"/>
                <a:ext cx="96" cy="7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1155" name="Oval 15"/>
              <p:cNvSpPr>
                <a:spLocks noChangeArrowheads="1"/>
              </p:cNvSpPr>
              <p:nvPr/>
            </p:nvSpPr>
            <p:spPr bwMode="auto">
              <a:xfrm>
                <a:off x="3456" y="2301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1156" name="Oval 16"/>
              <p:cNvSpPr>
                <a:spLocks noChangeArrowheads="1"/>
              </p:cNvSpPr>
              <p:nvPr/>
            </p:nvSpPr>
            <p:spPr bwMode="auto">
              <a:xfrm>
                <a:off x="2640" y="2154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</p:grpSp>
        <p:sp>
          <p:nvSpPr>
            <p:cNvPr id="91143" name="Line 17"/>
            <p:cNvSpPr>
              <a:spLocks noChangeShapeType="1"/>
            </p:cNvSpPr>
            <p:nvPr/>
          </p:nvSpPr>
          <p:spPr bwMode="auto">
            <a:xfrm flipV="1">
              <a:off x="3360" y="2640"/>
              <a:ext cx="0" cy="624"/>
            </a:xfrm>
            <a:prstGeom prst="line">
              <a:avLst/>
            </a:prstGeom>
            <a:noFill/>
            <a:ln w="28575">
              <a:solidFill>
                <a:srgbClr val="FF0066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91144" name="Text Box 18"/>
            <p:cNvSpPr txBox="1">
              <a:spLocks noChangeArrowheads="1"/>
            </p:cNvSpPr>
            <p:nvPr/>
          </p:nvSpPr>
          <p:spPr bwMode="auto">
            <a:xfrm>
              <a:off x="805" y="2006"/>
              <a:ext cx="611" cy="1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pt-BR" sz="1600">
                  <a:latin typeface="Arial" charset="0"/>
                </a:rPr>
                <a:t>Pontos</a:t>
              </a:r>
              <a:endParaRPr lang="pt-BR"/>
            </a:p>
          </p:txBody>
        </p:sp>
        <p:sp>
          <p:nvSpPr>
            <p:cNvPr id="91145" name="Text Box 19"/>
            <p:cNvSpPr txBox="1">
              <a:spLocks noChangeArrowheads="1"/>
            </p:cNvSpPr>
            <p:nvPr/>
          </p:nvSpPr>
          <p:spPr bwMode="auto">
            <a:xfrm>
              <a:off x="769" y="3264"/>
              <a:ext cx="1397" cy="1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pt-BR" sz="1600">
                  <a:latin typeface="Arial" charset="0"/>
                </a:rPr>
                <a:t>Superfície de risco</a:t>
              </a:r>
            </a:p>
          </p:txBody>
        </p:sp>
      </p:grpSp>
      <p:sp>
        <p:nvSpPr>
          <p:cNvPr id="536596" name="Rectangle 20"/>
          <p:cNvSpPr>
            <a:spLocks noChangeArrowheads="1"/>
          </p:cNvSpPr>
          <p:nvPr/>
        </p:nvSpPr>
        <p:spPr bwMode="auto">
          <a:xfrm>
            <a:off x="7315200" y="152400"/>
            <a:ext cx="320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0" hangingPunct="0">
              <a:defRPr/>
            </a:pPr>
            <a:r>
              <a:rPr lang="pt-BR" sz="12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Slides: Christovam Barcellos, CICT/Fiocruz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905000" y="838200"/>
            <a:ext cx="8305800" cy="2133600"/>
          </a:xfrm>
          <a:solidFill>
            <a:srgbClr val="FFFFFF"/>
          </a:solidFill>
          <a:ln algn="ctr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pt-BR" sz="3200" b="1">
                <a:latin typeface="Garamond" pitchFamily="18" charset="0"/>
              </a:rPr>
              <a:t>Estratégias de Integração</a:t>
            </a:r>
            <a:r>
              <a:rPr lang="pt-BR" sz="2400">
                <a:latin typeface="Garamond" pitchFamily="18" charset="0"/>
              </a:rPr>
              <a:t/>
            </a:r>
            <a:br>
              <a:rPr lang="pt-BR" sz="2400">
                <a:latin typeface="Garamond" pitchFamily="18" charset="0"/>
              </a:rPr>
            </a:br>
            <a:r>
              <a:rPr lang="pt-BR" sz="2400">
                <a:latin typeface="Garamond" pitchFamily="18" charset="0"/>
              </a:rPr>
              <a:t>Transposição de dados de fundo (da superfície para o ponto)</a:t>
            </a:r>
            <a:br>
              <a:rPr lang="pt-BR" sz="2400">
                <a:latin typeface="Garamond" pitchFamily="18" charset="0"/>
              </a:rPr>
            </a:br>
            <a:r>
              <a:rPr lang="pt-BR" sz="2400">
                <a:latin typeface="Garamond" pitchFamily="18" charset="0"/>
              </a:rPr>
              <a:t>	1- </a:t>
            </a:r>
            <a:r>
              <a:rPr lang="pt-BR" sz="2000">
                <a:latin typeface="Garamond" pitchFamily="18" charset="0"/>
              </a:rPr>
              <a:t>Obtenção de dados de exposição (fundo) para o caso (ponto)</a:t>
            </a:r>
            <a:br>
              <a:rPr lang="pt-BR" sz="2000">
                <a:latin typeface="Garamond" pitchFamily="18" charset="0"/>
              </a:rPr>
            </a:br>
            <a:r>
              <a:rPr lang="pt-BR" sz="2400">
                <a:latin typeface="Garamond" pitchFamily="18" charset="0"/>
              </a:rPr>
              <a:t>	2- Cálculo de indicadores </a:t>
            </a:r>
            <a:r>
              <a:rPr lang="en-US" sz="2400">
                <a:latin typeface="Garamond" pitchFamily="18" charset="0"/>
              </a:rPr>
              <a:t>(ex.:</a:t>
            </a:r>
            <a:r>
              <a:rPr lang="pt-BR" sz="2400">
                <a:latin typeface="Garamond" pitchFamily="18" charset="0"/>
              </a:rPr>
              <a:t>sócio-ambientais</a:t>
            </a:r>
            <a:r>
              <a:rPr lang="en-US" sz="2400">
                <a:latin typeface="Garamond" pitchFamily="18" charset="0"/>
              </a:rPr>
              <a:t>)</a:t>
            </a:r>
            <a:br>
              <a:rPr lang="en-US" sz="2400">
                <a:latin typeface="Garamond" pitchFamily="18" charset="0"/>
              </a:rPr>
            </a:br>
            <a:r>
              <a:rPr lang="en-US" sz="2400">
                <a:latin typeface="Garamond" pitchFamily="18" charset="0"/>
              </a:rPr>
              <a:t>	</a:t>
            </a:r>
            <a:r>
              <a:rPr lang="pt-BR" sz="2400">
                <a:latin typeface="Garamond" pitchFamily="18" charset="0"/>
              </a:rPr>
              <a:t>3- Correlação entre indicadores</a:t>
            </a:r>
          </a:p>
        </p:txBody>
      </p:sp>
      <p:grpSp>
        <p:nvGrpSpPr>
          <p:cNvPr id="92163" name="Group 3"/>
          <p:cNvGrpSpPr>
            <a:grpSpLocks/>
          </p:cNvGrpSpPr>
          <p:nvPr/>
        </p:nvGrpSpPr>
        <p:grpSpPr bwMode="auto">
          <a:xfrm>
            <a:off x="2286000" y="3200401"/>
            <a:ext cx="7924800" cy="3154363"/>
            <a:chOff x="1392" y="2160"/>
            <a:chExt cx="3264" cy="1798"/>
          </a:xfrm>
        </p:grpSpPr>
        <p:pic>
          <p:nvPicPr>
            <p:cNvPr id="92165" name="Picture 4" descr="SEP_SAT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392" y="3216"/>
              <a:ext cx="3264" cy="7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92166" name="Group 5"/>
            <p:cNvGrpSpPr>
              <a:grpSpLocks/>
            </p:cNvGrpSpPr>
            <p:nvPr/>
          </p:nvGrpSpPr>
          <p:grpSpPr bwMode="auto">
            <a:xfrm>
              <a:off x="2064" y="2160"/>
              <a:ext cx="1586" cy="390"/>
              <a:chOff x="2640" y="2125"/>
              <a:chExt cx="1200" cy="544"/>
            </a:xfrm>
          </p:grpSpPr>
          <p:sp>
            <p:nvSpPr>
              <p:cNvPr id="92168" name="Oval 6"/>
              <p:cNvSpPr>
                <a:spLocks noChangeArrowheads="1"/>
              </p:cNvSpPr>
              <p:nvPr/>
            </p:nvSpPr>
            <p:spPr bwMode="auto">
              <a:xfrm>
                <a:off x="3312" y="2418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2169" name="Oval 7"/>
              <p:cNvSpPr>
                <a:spLocks noChangeArrowheads="1"/>
              </p:cNvSpPr>
              <p:nvPr/>
            </p:nvSpPr>
            <p:spPr bwMode="auto">
              <a:xfrm>
                <a:off x="3408" y="2477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2170" name="Oval 8"/>
              <p:cNvSpPr>
                <a:spLocks noChangeArrowheads="1"/>
              </p:cNvSpPr>
              <p:nvPr/>
            </p:nvSpPr>
            <p:spPr bwMode="auto">
              <a:xfrm>
                <a:off x="3744" y="2448"/>
                <a:ext cx="96" cy="7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2171" name="Oval 9"/>
              <p:cNvSpPr>
                <a:spLocks noChangeArrowheads="1"/>
              </p:cNvSpPr>
              <p:nvPr/>
            </p:nvSpPr>
            <p:spPr bwMode="auto">
              <a:xfrm>
                <a:off x="3504" y="2125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2172" name="Oval 10"/>
              <p:cNvSpPr>
                <a:spLocks noChangeArrowheads="1"/>
              </p:cNvSpPr>
              <p:nvPr/>
            </p:nvSpPr>
            <p:spPr bwMode="auto">
              <a:xfrm>
                <a:off x="3696" y="2184"/>
                <a:ext cx="96" cy="7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2173" name="Oval 11"/>
              <p:cNvSpPr>
                <a:spLocks noChangeArrowheads="1"/>
              </p:cNvSpPr>
              <p:nvPr/>
            </p:nvSpPr>
            <p:spPr bwMode="auto">
              <a:xfrm>
                <a:off x="3120" y="2565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2174" name="Oval 12"/>
              <p:cNvSpPr>
                <a:spLocks noChangeArrowheads="1"/>
              </p:cNvSpPr>
              <p:nvPr/>
            </p:nvSpPr>
            <p:spPr bwMode="auto">
              <a:xfrm>
                <a:off x="3648" y="2506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2175" name="Oval 13"/>
              <p:cNvSpPr>
                <a:spLocks noChangeArrowheads="1"/>
              </p:cNvSpPr>
              <p:nvPr/>
            </p:nvSpPr>
            <p:spPr bwMode="auto">
              <a:xfrm>
                <a:off x="3600" y="2610"/>
                <a:ext cx="96" cy="59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2176" name="Oval 14"/>
              <p:cNvSpPr>
                <a:spLocks noChangeArrowheads="1"/>
              </p:cNvSpPr>
              <p:nvPr/>
            </p:nvSpPr>
            <p:spPr bwMode="auto">
              <a:xfrm>
                <a:off x="3648" y="2272"/>
                <a:ext cx="96" cy="7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2177" name="Oval 15"/>
              <p:cNvSpPr>
                <a:spLocks noChangeArrowheads="1"/>
              </p:cNvSpPr>
              <p:nvPr/>
            </p:nvSpPr>
            <p:spPr bwMode="auto">
              <a:xfrm>
                <a:off x="3456" y="2301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2178" name="Oval 16"/>
              <p:cNvSpPr>
                <a:spLocks noChangeArrowheads="1"/>
              </p:cNvSpPr>
              <p:nvPr/>
            </p:nvSpPr>
            <p:spPr bwMode="auto">
              <a:xfrm>
                <a:off x="2640" y="2154"/>
                <a:ext cx="96" cy="7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</p:grpSp>
        <p:sp>
          <p:nvSpPr>
            <p:cNvPr id="92167" name="Line 17"/>
            <p:cNvSpPr>
              <a:spLocks noChangeShapeType="1"/>
            </p:cNvSpPr>
            <p:nvPr/>
          </p:nvSpPr>
          <p:spPr bwMode="auto">
            <a:xfrm>
              <a:off x="3120" y="2640"/>
              <a:ext cx="0" cy="480"/>
            </a:xfrm>
            <a:prstGeom prst="line">
              <a:avLst/>
            </a:prstGeom>
            <a:noFill/>
            <a:ln w="28575">
              <a:solidFill>
                <a:srgbClr val="FF0066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</p:grpSp>
      <p:sp>
        <p:nvSpPr>
          <p:cNvPr id="537618" name="Rectangle 18"/>
          <p:cNvSpPr>
            <a:spLocks noChangeArrowheads="1"/>
          </p:cNvSpPr>
          <p:nvPr/>
        </p:nvSpPr>
        <p:spPr bwMode="auto">
          <a:xfrm>
            <a:off x="7543800" y="0"/>
            <a:ext cx="3124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0" hangingPunct="0">
              <a:defRPr/>
            </a:pPr>
            <a:r>
              <a:rPr lang="pt-BR" sz="120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Slides: </a:t>
            </a:r>
            <a:r>
              <a:rPr lang="pt-BR" sz="1200" dirty="0" err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Christovam</a:t>
            </a:r>
            <a:r>
              <a:rPr lang="pt-BR" sz="120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 Barcellos, CICT/</a:t>
            </a:r>
            <a:r>
              <a:rPr lang="pt-BR" sz="1200" dirty="0" err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Fiocruz</a:t>
            </a:r>
            <a:endParaRPr lang="pt-BR" sz="1200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438400" y="990600"/>
            <a:ext cx="6934200" cy="641350"/>
          </a:xfrm>
          <a:noFill/>
          <a:ln algn="ctr"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just" eaLnBrk="1" hangingPunct="1"/>
            <a:r>
              <a:rPr lang="pt-BR" sz="3600">
                <a:solidFill>
                  <a:schemeClr val="accent2"/>
                </a:solidFill>
                <a:latin typeface="ClassGarmnd BT" charset="0"/>
              </a:rPr>
              <a:t>Unidades Espaciais de Análise</a:t>
            </a:r>
          </a:p>
        </p:txBody>
      </p:sp>
      <p:sp>
        <p:nvSpPr>
          <p:cNvPr id="4433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24000" y="2362200"/>
            <a:ext cx="9144000" cy="3581400"/>
          </a:xfrm>
          <a:solidFill>
            <a:srgbClr val="FFFFFF"/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150000"/>
              </a:lnSpc>
              <a:buFontTx/>
              <a:buNone/>
              <a:defRPr/>
            </a:pPr>
            <a:r>
              <a:rPr lang="pt-BR" sz="3600"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</a:rPr>
              <a:t>Escala de ocorrência dos processos</a:t>
            </a:r>
          </a:p>
          <a:p>
            <a:pPr eaLnBrk="1" hangingPunct="1">
              <a:lnSpc>
                <a:spcPct val="150000"/>
              </a:lnSpc>
              <a:buFontTx/>
              <a:buNone/>
              <a:defRPr/>
            </a:pPr>
            <a:r>
              <a:rPr lang="pt-BR" sz="3600"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</a:rPr>
              <a:t>Escala de captação de dados</a:t>
            </a:r>
          </a:p>
          <a:p>
            <a:pPr eaLnBrk="1" hangingPunct="1">
              <a:lnSpc>
                <a:spcPct val="150000"/>
              </a:lnSpc>
              <a:buFontTx/>
              <a:buNone/>
              <a:defRPr/>
            </a:pPr>
            <a:r>
              <a:rPr lang="pt-BR" sz="3600">
                <a:effectLst>
                  <a:outerShdw blurRad="38100" dist="38100" dir="2700000" algn="tl">
                    <a:srgbClr val="C0C0C0"/>
                  </a:outerShdw>
                </a:effectLst>
                <a:latin typeface="ClassGarmnd BT" charset="0"/>
              </a:rPr>
              <a:t>Escala de atuação sobre os determinantes</a:t>
            </a:r>
          </a:p>
        </p:txBody>
      </p:sp>
      <p:sp>
        <p:nvSpPr>
          <p:cNvPr id="443396" name="Rectangle 4"/>
          <p:cNvSpPr>
            <a:spLocks noChangeArrowheads="1"/>
          </p:cNvSpPr>
          <p:nvPr/>
        </p:nvSpPr>
        <p:spPr bwMode="auto">
          <a:xfrm>
            <a:off x="7467600" y="0"/>
            <a:ext cx="3352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0" hangingPunct="0">
              <a:defRPr/>
            </a:pPr>
            <a:r>
              <a:rPr lang="pt-BR" sz="120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Slides: </a:t>
            </a:r>
            <a:r>
              <a:rPr lang="pt-BR" sz="1200" dirty="0" err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Christovam</a:t>
            </a:r>
            <a:r>
              <a:rPr lang="pt-BR" sz="120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 Barcellos,CICT/</a:t>
            </a:r>
            <a:r>
              <a:rPr lang="pt-BR" sz="1200" dirty="0" err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Fiocruz</a:t>
            </a:r>
            <a:endParaRPr lang="pt-BR" sz="1200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698" name="Text Box 2"/>
          <p:cNvSpPr txBox="1">
            <a:spLocks noChangeArrowheads="1"/>
          </p:cNvSpPr>
          <p:nvPr/>
        </p:nvSpPr>
        <p:spPr bwMode="auto">
          <a:xfrm>
            <a:off x="1752600" y="533401"/>
            <a:ext cx="8458200" cy="585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2">
              <a:lnSpc>
                <a:spcPct val="72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Tipos de Unidades Espaciais + Comuns</a:t>
            </a:r>
            <a:endParaRPr lang="pt-BR" sz="2800" b="1" dirty="0">
              <a:latin typeface="Verdana" pitchFamily="34" charset="0"/>
            </a:endParaRPr>
          </a:p>
          <a:p>
            <a:pPr>
              <a:lnSpc>
                <a:spcPct val="72000"/>
              </a:lnSpc>
              <a:spcBef>
                <a:spcPts val="600"/>
              </a:spcBef>
              <a:spcAft>
                <a:spcPts val="600"/>
              </a:spcAft>
            </a:pPr>
            <a:endParaRPr lang="pt-BR" sz="2800" dirty="0">
              <a:latin typeface="CityDMed" pitchFamily="18" charset="0"/>
            </a:endParaRPr>
          </a:p>
          <a:p>
            <a:pPr>
              <a:lnSpc>
                <a:spcPct val="72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dirty="0">
                <a:solidFill>
                  <a:srgbClr val="0000FF"/>
                </a:solidFill>
              </a:rPr>
              <a:t>Físico-territoriais</a:t>
            </a:r>
            <a:endParaRPr lang="pt-BR" dirty="0">
              <a:solidFill>
                <a:schemeClr val="accent2"/>
              </a:solidFill>
            </a:endParaRPr>
          </a:p>
          <a:p>
            <a:pPr lvl="1">
              <a:lnSpc>
                <a:spcPct val="72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Bacias hidrográfica</a:t>
            </a:r>
          </a:p>
          <a:p>
            <a:pPr lvl="1">
              <a:lnSpc>
                <a:spcPct val="72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Ecossistema</a:t>
            </a:r>
          </a:p>
          <a:p>
            <a:pPr lvl="1">
              <a:lnSpc>
                <a:spcPct val="72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Quadra</a:t>
            </a:r>
          </a:p>
          <a:p>
            <a:pPr lvl="1">
              <a:lnSpc>
                <a:spcPct val="72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Lote</a:t>
            </a:r>
          </a:p>
          <a:p>
            <a:pPr>
              <a:lnSpc>
                <a:spcPct val="72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dirty="0">
                <a:solidFill>
                  <a:srgbClr val="0000FF"/>
                </a:solidFill>
              </a:rPr>
              <a:t>Técnicas</a:t>
            </a:r>
            <a:r>
              <a:rPr lang="pt-BR" dirty="0">
                <a:solidFill>
                  <a:schemeClr val="accent2"/>
                </a:solidFill>
              </a:rPr>
              <a:t> </a:t>
            </a:r>
          </a:p>
          <a:p>
            <a:pPr lvl="1">
              <a:lnSpc>
                <a:spcPct val="72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Micro região geográfica (IBGE)</a:t>
            </a:r>
          </a:p>
          <a:p>
            <a:pPr lvl="1">
              <a:lnSpc>
                <a:spcPct val="72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Área de influência de cidades (IBGE)</a:t>
            </a:r>
          </a:p>
          <a:p>
            <a:pPr lvl="1">
              <a:lnSpc>
                <a:spcPct val="72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“Região homogênea” (diversos)</a:t>
            </a:r>
          </a:p>
          <a:p>
            <a:pPr>
              <a:lnSpc>
                <a:spcPct val="72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dirty="0">
                <a:solidFill>
                  <a:srgbClr val="0000FF"/>
                </a:solidFill>
              </a:rPr>
              <a:t>Populares</a:t>
            </a:r>
            <a:endParaRPr lang="pt-BR" dirty="0">
              <a:solidFill>
                <a:schemeClr val="accent2"/>
              </a:solidFill>
            </a:endParaRPr>
          </a:p>
          <a:p>
            <a:pPr lvl="1">
              <a:lnSpc>
                <a:spcPct val="72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Bairro</a:t>
            </a:r>
          </a:p>
          <a:p>
            <a:pPr lvl="1">
              <a:lnSpc>
                <a:spcPct val="72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Favela</a:t>
            </a:r>
            <a:endParaRPr lang="fr-FR" dirty="0"/>
          </a:p>
        </p:txBody>
      </p:sp>
      <p:sp>
        <p:nvSpPr>
          <p:cNvPr id="285699" name="Rectangle 3"/>
          <p:cNvSpPr>
            <a:spLocks noChangeArrowheads="1"/>
          </p:cNvSpPr>
          <p:nvPr/>
        </p:nvSpPr>
        <p:spPr bwMode="auto">
          <a:xfrm>
            <a:off x="7010400" y="0"/>
            <a:ext cx="3657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r" eaLnBrk="0" hangingPunct="0"/>
            <a:r>
              <a:rPr lang="pt-BR" sz="120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Slides: </a:t>
            </a:r>
            <a:r>
              <a:rPr lang="pt-BR" sz="1200" dirty="0" err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Christovam</a:t>
            </a:r>
            <a:r>
              <a:rPr lang="pt-BR" sz="120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Barcellos, CICT/</a:t>
            </a:r>
            <a:r>
              <a:rPr lang="pt-BR" sz="1200" dirty="0" err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Fiocruz</a:t>
            </a:r>
            <a:endParaRPr lang="pt-BR" sz="1200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22" name="Text Box 2"/>
          <p:cNvSpPr txBox="1">
            <a:spLocks noChangeArrowheads="1"/>
          </p:cNvSpPr>
          <p:nvPr/>
        </p:nvSpPr>
        <p:spPr bwMode="auto">
          <a:xfrm>
            <a:off x="2286001" y="685801"/>
            <a:ext cx="7567613" cy="5487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2">
              <a:lnSpc>
                <a:spcPct val="72000"/>
              </a:lnSpc>
              <a:spcBef>
                <a:spcPts val="600"/>
              </a:spcBef>
              <a:spcAft>
                <a:spcPts val="600"/>
              </a:spcAft>
            </a:pPr>
            <a:endParaRPr lang="pt-BR" sz="3200" b="1" dirty="0">
              <a:latin typeface="CityDMed" pitchFamily="18" charset="0"/>
            </a:endParaRPr>
          </a:p>
          <a:p>
            <a:pPr>
              <a:lnSpc>
                <a:spcPct val="72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800" dirty="0">
                <a:solidFill>
                  <a:srgbClr val="0000FF"/>
                </a:solidFill>
              </a:rPr>
              <a:t>Político-administrativas</a:t>
            </a:r>
            <a:endParaRPr lang="pt-BR" sz="2800" dirty="0">
              <a:solidFill>
                <a:schemeClr val="accent2"/>
              </a:solidFill>
            </a:endParaRPr>
          </a:p>
          <a:p>
            <a:pPr lvl="1">
              <a:lnSpc>
                <a:spcPct val="72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800" dirty="0"/>
              <a:t>Estado </a:t>
            </a:r>
          </a:p>
          <a:p>
            <a:pPr lvl="1">
              <a:lnSpc>
                <a:spcPct val="72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800" dirty="0"/>
              <a:t>Município</a:t>
            </a:r>
          </a:p>
          <a:p>
            <a:pPr lvl="1">
              <a:lnSpc>
                <a:spcPct val="72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800" dirty="0"/>
              <a:t>Distrito</a:t>
            </a:r>
          </a:p>
          <a:p>
            <a:pPr>
              <a:lnSpc>
                <a:spcPct val="72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800" dirty="0">
                <a:solidFill>
                  <a:srgbClr val="0000FF"/>
                </a:solidFill>
              </a:rPr>
              <a:t>Operacionais</a:t>
            </a:r>
          </a:p>
          <a:p>
            <a:pPr lvl="1">
              <a:lnSpc>
                <a:spcPct val="72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800" dirty="0"/>
              <a:t>Setor Censitário (IBGE)</a:t>
            </a:r>
          </a:p>
          <a:p>
            <a:pPr lvl="1">
              <a:lnSpc>
                <a:spcPct val="72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800" dirty="0"/>
              <a:t>Distrito de água e esgoto (</a:t>
            </a:r>
            <a:r>
              <a:rPr lang="pt-BR" sz="2800" dirty="0" err="1"/>
              <a:t>Ag</a:t>
            </a:r>
            <a:r>
              <a:rPr lang="pt-BR" sz="2800" dirty="0"/>
              <a:t>. Saneamento)</a:t>
            </a:r>
          </a:p>
          <a:p>
            <a:pPr lvl="1">
              <a:lnSpc>
                <a:spcPct val="72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800" dirty="0"/>
              <a:t>CEP (Correios)</a:t>
            </a:r>
          </a:p>
          <a:p>
            <a:pPr lvl="1">
              <a:lnSpc>
                <a:spcPct val="72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800" dirty="0"/>
              <a:t>Distrito sanitário (SMS)</a:t>
            </a:r>
          </a:p>
          <a:p>
            <a:pPr lvl="1">
              <a:lnSpc>
                <a:spcPct val="72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800" dirty="0"/>
              <a:t>Área de </a:t>
            </a:r>
            <a:r>
              <a:rPr lang="pt-BR" sz="2800" dirty="0" err="1"/>
              <a:t>adscrição</a:t>
            </a:r>
            <a:r>
              <a:rPr lang="pt-BR" sz="2800" dirty="0"/>
              <a:t> (ambulatório)</a:t>
            </a:r>
          </a:p>
          <a:p>
            <a:pPr algn="l"/>
            <a:endParaRPr lang="fr-FR" dirty="0">
              <a:latin typeface="CityDMed" pitchFamily="18" charset="0"/>
            </a:endParaRPr>
          </a:p>
        </p:txBody>
      </p:sp>
      <p:sp>
        <p:nvSpPr>
          <p:cNvPr id="286723" name="Rectangle 3"/>
          <p:cNvSpPr>
            <a:spLocks noChangeArrowheads="1"/>
          </p:cNvSpPr>
          <p:nvPr/>
        </p:nvSpPr>
        <p:spPr bwMode="auto">
          <a:xfrm>
            <a:off x="7467600" y="0"/>
            <a:ext cx="320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r" eaLnBrk="0" hangingPunct="0"/>
            <a:r>
              <a:rPr lang="pt-BR" sz="120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Slides: </a:t>
            </a:r>
            <a:r>
              <a:rPr lang="pt-BR" sz="1200" dirty="0" err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Christovam</a:t>
            </a:r>
            <a:r>
              <a:rPr lang="pt-BR" sz="120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Barcellos, CICT/</a:t>
            </a:r>
            <a:r>
              <a:rPr lang="pt-BR" sz="1200" dirty="0" err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Fiocruz</a:t>
            </a:r>
            <a:endParaRPr lang="pt-BR" sz="1200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0578" name="Picture 2" descr="aTXHOMI96_03_E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83339" y="404813"/>
            <a:ext cx="4022725" cy="5930900"/>
          </a:xfrm>
          <a:prstGeom prst="rect">
            <a:avLst/>
          </a:prstGeom>
          <a:noFill/>
        </p:spPr>
      </p:pic>
      <p:pic>
        <p:nvPicPr>
          <p:cNvPr id="28057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81200" y="1371600"/>
            <a:ext cx="4032250" cy="375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80580" name="Text Box 4"/>
          <p:cNvSpPr txBox="1">
            <a:spLocks noChangeArrowheads="1"/>
          </p:cNvSpPr>
          <p:nvPr/>
        </p:nvSpPr>
        <p:spPr bwMode="auto">
          <a:xfrm>
            <a:off x="2514601" y="5029200"/>
            <a:ext cx="30511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 sz="1200" b="1">
                <a:latin typeface="Arial" charset="0"/>
              </a:rPr>
              <a:t>Examples of the Semivariograms - 2003</a:t>
            </a:r>
          </a:p>
        </p:txBody>
      </p:sp>
      <p:sp>
        <p:nvSpPr>
          <p:cNvPr id="280581" name="Text Box 5"/>
          <p:cNvSpPr txBox="1">
            <a:spLocks noChangeArrowheads="1"/>
          </p:cNvSpPr>
          <p:nvPr/>
        </p:nvSpPr>
        <p:spPr bwMode="auto">
          <a:xfrm>
            <a:off x="2135188" y="5300664"/>
            <a:ext cx="460094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pt-BR" sz="1200" i="1">
                <a:latin typeface="Arial" charset="0"/>
              </a:rPr>
              <a:t> Rate Measured = Raw Rate </a:t>
            </a:r>
          </a:p>
          <a:p>
            <a:endParaRPr lang="pt-BR" sz="1200" i="1">
              <a:latin typeface="Arial" charset="0"/>
            </a:endParaRPr>
          </a:p>
          <a:p>
            <a:pPr>
              <a:buFontTx/>
              <a:buChar char="•"/>
            </a:pPr>
            <a:r>
              <a:rPr lang="pt-BR" sz="1200" i="1">
                <a:latin typeface="Arial" charset="0"/>
              </a:rPr>
              <a:t> Estimated Rate = Corrected Rate -&gt; Global Bayesian Smoother</a:t>
            </a:r>
          </a:p>
        </p:txBody>
      </p:sp>
      <p:sp>
        <p:nvSpPr>
          <p:cNvPr id="280582" name="Rectangle 6"/>
          <p:cNvSpPr>
            <a:spLocks noChangeArrowheads="1"/>
          </p:cNvSpPr>
          <p:nvPr/>
        </p:nvSpPr>
        <p:spPr bwMode="auto">
          <a:xfrm>
            <a:off x="1905000" y="6096000"/>
            <a:ext cx="74676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es-CL" sz="3200">
                <a:solidFill>
                  <a:srgbClr val="000066"/>
                </a:solidFill>
                <a:latin typeface="ClassGarmnd BT" pitchFamily="18" charset="0"/>
              </a:rPr>
              <a:t>Das Superfícies de Tendência ao Risco</a:t>
            </a:r>
            <a:endParaRPr lang="en-US" sz="3200">
              <a:solidFill>
                <a:srgbClr val="000066"/>
              </a:solidFill>
              <a:latin typeface="ClassGarmnd BT" pitchFamily="18" charset="0"/>
            </a:endParaRPr>
          </a:p>
        </p:txBody>
      </p:sp>
      <p:sp>
        <p:nvSpPr>
          <p:cNvPr id="280583" name="Rectangle 7"/>
          <p:cNvSpPr>
            <a:spLocks noChangeArrowheads="1"/>
          </p:cNvSpPr>
          <p:nvPr/>
        </p:nvSpPr>
        <p:spPr bwMode="auto">
          <a:xfrm>
            <a:off x="7543800" y="6477000"/>
            <a:ext cx="3124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eaLnBrk="0" hangingPunct="0"/>
            <a:r>
              <a:rPr lang="pt-BR" sz="1000" b="1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Slides: Eduardo G. Camargo, DPI/INPE, 2005</a:t>
            </a:r>
          </a:p>
        </p:txBody>
      </p:sp>
      <p:sp>
        <p:nvSpPr>
          <p:cNvPr id="280584" name="Text Box 8"/>
          <p:cNvSpPr txBox="1">
            <a:spLocks noChangeArrowheads="1"/>
          </p:cNvSpPr>
          <p:nvPr/>
        </p:nvSpPr>
        <p:spPr bwMode="auto">
          <a:xfrm>
            <a:off x="2209800" y="381001"/>
            <a:ext cx="4038600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pt-BR" sz="1400" u="sng">
                <a:latin typeface="Arial Unicode MS" pitchFamily="34" charset="-128"/>
              </a:rPr>
              <a:t>Modelo</a:t>
            </a:r>
            <a:r>
              <a:rPr lang="pt-BR" sz="1400">
                <a:latin typeface="Arial Unicode MS" pitchFamily="34" charset="-128"/>
              </a:rPr>
              <a:t>: A Taxa em cada área é vista como um “ruído” do verdadeiro “sinal”, que seria então o “Risco” de Homicídio em áreas não amostradas, que precisamos resgatar. Como? Construindo o variograma do “Risco”!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1524000" y="1600200"/>
            <a:ext cx="9144000" cy="4953000"/>
            <a:chOff x="144" y="813"/>
            <a:chExt cx="5524" cy="2634"/>
          </a:xfrm>
        </p:grpSpPr>
        <p:pic>
          <p:nvPicPr>
            <p:cNvPr id="210946" name="Picture 2" descr="SCEN_HOMI_RISK_2002"/>
            <p:cNvPicPr>
              <a:picLocks noChangeAspect="1" noChangeArrowheads="1" noCrop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44" y="816"/>
              <a:ext cx="1776" cy="2628"/>
            </a:xfrm>
            <a:prstGeom prst="rect">
              <a:avLst/>
            </a:prstGeom>
            <a:noFill/>
          </p:spPr>
        </p:pic>
        <p:pic>
          <p:nvPicPr>
            <p:cNvPr id="210947" name="Picture 3" descr="SCEN_HOMI_RISK_2003"/>
            <p:cNvPicPr>
              <a:picLocks noChangeAspect="1" noChangeArrowheads="1" noCrop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016" y="816"/>
              <a:ext cx="1776" cy="2628"/>
            </a:xfrm>
            <a:prstGeom prst="rect">
              <a:avLst/>
            </a:prstGeom>
            <a:noFill/>
          </p:spPr>
        </p:pic>
        <p:pic>
          <p:nvPicPr>
            <p:cNvPr id="210948" name="Picture 4" descr="SCEN_HOMI_RISK_2004"/>
            <p:cNvPicPr>
              <a:picLocks noChangeAspect="1" noChangeArrowheads="1" noCrop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3888" y="813"/>
              <a:ext cx="1780" cy="2634"/>
            </a:xfrm>
            <a:prstGeom prst="rect">
              <a:avLst/>
            </a:prstGeom>
            <a:noFill/>
          </p:spPr>
        </p:pic>
      </p:grpSp>
      <p:sp>
        <p:nvSpPr>
          <p:cNvPr id="210949" name="Text Box 5"/>
          <p:cNvSpPr txBox="1">
            <a:spLocks noChangeArrowheads="1"/>
          </p:cNvSpPr>
          <p:nvPr/>
        </p:nvSpPr>
        <p:spPr bwMode="auto">
          <a:xfrm>
            <a:off x="2438400" y="381000"/>
            <a:ext cx="79248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800" b="1">
                <a:solidFill>
                  <a:srgbClr val="000066"/>
                </a:solidFill>
                <a:latin typeface="ClassGarmnd BT" pitchFamily="18" charset="0"/>
              </a:rPr>
              <a:t>MODELAGEM: CENÁRIOS DO RISCO DE HOMICÍDIOS NA CIDADE DE SÃO PAULO NO TRIÊNIO 2002, 2003 e 2004</a:t>
            </a:r>
          </a:p>
        </p:txBody>
      </p:sp>
      <p:sp>
        <p:nvSpPr>
          <p:cNvPr id="210952" name="Rectangle 8"/>
          <p:cNvSpPr>
            <a:spLocks noChangeArrowheads="1"/>
          </p:cNvSpPr>
          <p:nvPr/>
        </p:nvSpPr>
        <p:spPr bwMode="auto">
          <a:xfrm>
            <a:off x="1752600" y="762000"/>
            <a:ext cx="228600" cy="838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0953" name="Rectangle 9"/>
          <p:cNvSpPr>
            <a:spLocks noChangeArrowheads="1"/>
          </p:cNvSpPr>
          <p:nvPr/>
        </p:nvSpPr>
        <p:spPr bwMode="auto">
          <a:xfrm>
            <a:off x="10210800" y="304800"/>
            <a:ext cx="228600" cy="12954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0954" name="Rectangle 10"/>
          <p:cNvSpPr>
            <a:spLocks noChangeArrowheads="1"/>
          </p:cNvSpPr>
          <p:nvPr/>
        </p:nvSpPr>
        <p:spPr bwMode="auto">
          <a:xfrm>
            <a:off x="2362200" y="152400"/>
            <a:ext cx="8001000" cy="30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9" name="Rectangle 7"/>
          <p:cNvSpPr>
            <a:spLocks noChangeArrowheads="1"/>
          </p:cNvSpPr>
          <p:nvPr/>
        </p:nvSpPr>
        <p:spPr bwMode="auto">
          <a:xfrm>
            <a:off x="1752600" y="762000"/>
            <a:ext cx="228600" cy="838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3000" name="Rectangle 8"/>
          <p:cNvSpPr>
            <a:spLocks noChangeArrowheads="1"/>
          </p:cNvSpPr>
          <p:nvPr/>
        </p:nvSpPr>
        <p:spPr bwMode="auto">
          <a:xfrm>
            <a:off x="10210800" y="304800"/>
            <a:ext cx="228600" cy="12954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3001" name="Rectangle 9"/>
          <p:cNvSpPr>
            <a:spLocks noChangeArrowheads="1"/>
          </p:cNvSpPr>
          <p:nvPr/>
        </p:nvSpPr>
        <p:spPr bwMode="auto">
          <a:xfrm>
            <a:off x="2362200" y="152400"/>
            <a:ext cx="8001000" cy="30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pic>
        <p:nvPicPr>
          <p:cNvPr id="213002" name="Picture 10" descr="Izabel_Evol_Mensal_Cas_Dengue_RJ_2007-2008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0"/>
            <a:ext cx="11125200" cy="6858000"/>
          </a:xfrm>
          <a:prstGeom prst="rect">
            <a:avLst/>
          </a:prstGeom>
          <a:noFill/>
        </p:spPr>
      </p:pic>
      <p:sp>
        <p:nvSpPr>
          <p:cNvPr id="213003" name="Rectangle 11"/>
          <p:cNvSpPr>
            <a:spLocks noChangeArrowheads="1"/>
          </p:cNvSpPr>
          <p:nvPr/>
        </p:nvSpPr>
        <p:spPr bwMode="auto">
          <a:xfrm>
            <a:off x="2057400" y="228600"/>
            <a:ext cx="80772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pt-BR" sz="2800" dirty="0">
                <a:solidFill>
                  <a:srgbClr val="000066"/>
                </a:solidFill>
                <a:latin typeface="ClassGarmnd BT" pitchFamily="18" charset="0"/>
              </a:rPr>
              <a:t>Territórios Digitais:</a:t>
            </a:r>
            <a:r>
              <a:rPr lang="pt-BR" sz="3600" dirty="0">
                <a:solidFill>
                  <a:srgbClr val="000066"/>
                </a:solidFill>
                <a:latin typeface="ClassGarmnd BT" pitchFamily="18" charset="0"/>
              </a:rPr>
              <a:t> Territórios da Saúde</a:t>
            </a:r>
            <a:endParaRPr lang="en-US" sz="3600" dirty="0">
              <a:solidFill>
                <a:srgbClr val="000066"/>
              </a:solidFill>
              <a:latin typeface="ClassGarmnd BT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3003" grpId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0162" name="Picture 2" descr="npo00005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63700" y="2413001"/>
            <a:ext cx="3581400" cy="357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5194300" y="1457326"/>
            <a:ext cx="4178300" cy="5400675"/>
            <a:chOff x="2312" y="918"/>
            <a:chExt cx="2632" cy="3402"/>
          </a:xfrm>
        </p:grpSpPr>
        <p:pic>
          <p:nvPicPr>
            <p:cNvPr id="220164" name="Picture 11" descr="npo00005c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586" y="918"/>
              <a:ext cx="2358" cy="34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20165" name="Line 5"/>
            <p:cNvSpPr>
              <a:spLocks noChangeShapeType="1"/>
            </p:cNvSpPr>
            <p:nvPr/>
          </p:nvSpPr>
          <p:spPr bwMode="auto">
            <a:xfrm flipV="1">
              <a:off x="2312" y="1152"/>
              <a:ext cx="424" cy="1168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220166" name="Line 6"/>
            <p:cNvSpPr>
              <a:spLocks noChangeShapeType="1"/>
            </p:cNvSpPr>
            <p:nvPr/>
          </p:nvSpPr>
          <p:spPr bwMode="auto">
            <a:xfrm>
              <a:off x="2320" y="2296"/>
              <a:ext cx="296" cy="536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pt-BR"/>
            </a:p>
          </p:txBody>
        </p:sp>
      </p:grpSp>
      <p:grpSp>
        <p:nvGrpSpPr>
          <p:cNvPr id="3" name="Group 14"/>
          <p:cNvGrpSpPr>
            <a:grpSpLocks/>
          </p:cNvGrpSpPr>
          <p:nvPr/>
        </p:nvGrpSpPr>
        <p:grpSpPr bwMode="auto">
          <a:xfrm>
            <a:off x="5194301" y="1463676"/>
            <a:ext cx="4168775" cy="5394325"/>
            <a:chOff x="2312" y="922"/>
            <a:chExt cx="2626" cy="3398"/>
          </a:xfrm>
        </p:grpSpPr>
        <p:pic>
          <p:nvPicPr>
            <p:cNvPr id="220168" name="Picture 15" descr="npo00005d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592" y="922"/>
              <a:ext cx="2346" cy="33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20169" name="Line 9"/>
            <p:cNvSpPr>
              <a:spLocks noChangeShapeType="1"/>
            </p:cNvSpPr>
            <p:nvPr/>
          </p:nvSpPr>
          <p:spPr bwMode="auto">
            <a:xfrm flipV="1">
              <a:off x="2312" y="1152"/>
              <a:ext cx="424" cy="1168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220170" name="Line 10"/>
            <p:cNvSpPr>
              <a:spLocks noChangeShapeType="1"/>
            </p:cNvSpPr>
            <p:nvPr/>
          </p:nvSpPr>
          <p:spPr bwMode="auto">
            <a:xfrm>
              <a:off x="2320" y="2296"/>
              <a:ext cx="296" cy="536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pt-BR"/>
            </a:p>
          </p:txBody>
        </p:sp>
      </p:grpSp>
      <p:grpSp>
        <p:nvGrpSpPr>
          <p:cNvPr id="4" name="Group 18"/>
          <p:cNvGrpSpPr>
            <a:grpSpLocks/>
          </p:cNvGrpSpPr>
          <p:nvPr/>
        </p:nvGrpSpPr>
        <p:grpSpPr bwMode="auto">
          <a:xfrm>
            <a:off x="5194300" y="1463676"/>
            <a:ext cx="4178300" cy="5394325"/>
            <a:chOff x="2312" y="922"/>
            <a:chExt cx="2632" cy="3398"/>
          </a:xfrm>
        </p:grpSpPr>
        <p:pic>
          <p:nvPicPr>
            <p:cNvPr id="220172" name="Picture 19" descr="npo00005e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2598" y="922"/>
              <a:ext cx="2346" cy="33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20173" name="Line 13"/>
            <p:cNvSpPr>
              <a:spLocks noChangeShapeType="1"/>
            </p:cNvSpPr>
            <p:nvPr/>
          </p:nvSpPr>
          <p:spPr bwMode="auto">
            <a:xfrm flipV="1">
              <a:off x="2312" y="1152"/>
              <a:ext cx="424" cy="1168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220174" name="Line 14"/>
            <p:cNvSpPr>
              <a:spLocks noChangeShapeType="1"/>
            </p:cNvSpPr>
            <p:nvPr/>
          </p:nvSpPr>
          <p:spPr bwMode="auto">
            <a:xfrm>
              <a:off x="2320" y="2296"/>
              <a:ext cx="296" cy="536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pt-BR"/>
            </a:p>
          </p:txBody>
        </p:sp>
      </p:grpSp>
      <p:grpSp>
        <p:nvGrpSpPr>
          <p:cNvPr id="5" name="Group 22"/>
          <p:cNvGrpSpPr>
            <a:grpSpLocks/>
          </p:cNvGrpSpPr>
          <p:nvPr/>
        </p:nvGrpSpPr>
        <p:grpSpPr bwMode="auto">
          <a:xfrm>
            <a:off x="5194300" y="1463676"/>
            <a:ext cx="4178300" cy="5394325"/>
            <a:chOff x="2312" y="922"/>
            <a:chExt cx="2632" cy="3398"/>
          </a:xfrm>
        </p:grpSpPr>
        <p:pic>
          <p:nvPicPr>
            <p:cNvPr id="220176" name="Picture 23" descr="npo00005f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2598" y="922"/>
              <a:ext cx="2346" cy="33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20177" name="Line 17"/>
            <p:cNvSpPr>
              <a:spLocks noChangeShapeType="1"/>
            </p:cNvSpPr>
            <p:nvPr/>
          </p:nvSpPr>
          <p:spPr bwMode="auto">
            <a:xfrm flipV="1">
              <a:off x="2312" y="1152"/>
              <a:ext cx="424" cy="1168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220178" name="Line 18"/>
            <p:cNvSpPr>
              <a:spLocks noChangeShapeType="1"/>
            </p:cNvSpPr>
            <p:nvPr/>
          </p:nvSpPr>
          <p:spPr bwMode="auto">
            <a:xfrm>
              <a:off x="2320" y="2296"/>
              <a:ext cx="296" cy="536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pt-BR"/>
            </a:p>
          </p:txBody>
        </p:sp>
      </p:grpSp>
      <p:grpSp>
        <p:nvGrpSpPr>
          <p:cNvPr id="6" name="Group 26"/>
          <p:cNvGrpSpPr>
            <a:grpSpLocks/>
          </p:cNvGrpSpPr>
          <p:nvPr/>
        </p:nvGrpSpPr>
        <p:grpSpPr bwMode="auto">
          <a:xfrm>
            <a:off x="5194300" y="1463676"/>
            <a:ext cx="4178300" cy="5394325"/>
            <a:chOff x="2312" y="922"/>
            <a:chExt cx="2632" cy="3398"/>
          </a:xfrm>
        </p:grpSpPr>
        <p:pic>
          <p:nvPicPr>
            <p:cNvPr id="220180" name="Picture 27" descr="npo000060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2598" y="922"/>
              <a:ext cx="2346" cy="33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20181" name="Line 21"/>
            <p:cNvSpPr>
              <a:spLocks noChangeShapeType="1"/>
            </p:cNvSpPr>
            <p:nvPr/>
          </p:nvSpPr>
          <p:spPr bwMode="auto">
            <a:xfrm flipV="1">
              <a:off x="2312" y="1152"/>
              <a:ext cx="424" cy="1168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220182" name="Line 22"/>
            <p:cNvSpPr>
              <a:spLocks noChangeShapeType="1"/>
            </p:cNvSpPr>
            <p:nvPr/>
          </p:nvSpPr>
          <p:spPr bwMode="auto">
            <a:xfrm>
              <a:off x="2320" y="2296"/>
              <a:ext cx="296" cy="536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pt-BR"/>
            </a:p>
          </p:txBody>
        </p:sp>
      </p:grpSp>
      <p:grpSp>
        <p:nvGrpSpPr>
          <p:cNvPr id="7" name="Group 30"/>
          <p:cNvGrpSpPr>
            <a:grpSpLocks/>
          </p:cNvGrpSpPr>
          <p:nvPr/>
        </p:nvGrpSpPr>
        <p:grpSpPr bwMode="auto">
          <a:xfrm>
            <a:off x="5194300" y="1463676"/>
            <a:ext cx="4178300" cy="5394325"/>
            <a:chOff x="2312" y="922"/>
            <a:chExt cx="2632" cy="3398"/>
          </a:xfrm>
        </p:grpSpPr>
        <p:pic>
          <p:nvPicPr>
            <p:cNvPr id="220184" name="Picture 31" descr="npo000061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2598" y="922"/>
              <a:ext cx="2346" cy="33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20185" name="Line 25"/>
            <p:cNvSpPr>
              <a:spLocks noChangeShapeType="1"/>
            </p:cNvSpPr>
            <p:nvPr/>
          </p:nvSpPr>
          <p:spPr bwMode="auto">
            <a:xfrm flipV="1">
              <a:off x="2312" y="1152"/>
              <a:ext cx="424" cy="1168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220186" name="Line 26"/>
            <p:cNvSpPr>
              <a:spLocks noChangeShapeType="1"/>
            </p:cNvSpPr>
            <p:nvPr/>
          </p:nvSpPr>
          <p:spPr bwMode="auto">
            <a:xfrm>
              <a:off x="2320" y="2296"/>
              <a:ext cx="296" cy="536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pt-BR"/>
            </a:p>
          </p:txBody>
        </p:sp>
      </p:grpSp>
      <p:grpSp>
        <p:nvGrpSpPr>
          <p:cNvPr id="8" name="Group 34"/>
          <p:cNvGrpSpPr>
            <a:grpSpLocks/>
          </p:cNvGrpSpPr>
          <p:nvPr/>
        </p:nvGrpSpPr>
        <p:grpSpPr bwMode="auto">
          <a:xfrm>
            <a:off x="5194300" y="1463676"/>
            <a:ext cx="4178300" cy="5394325"/>
            <a:chOff x="2312" y="922"/>
            <a:chExt cx="2632" cy="3398"/>
          </a:xfrm>
        </p:grpSpPr>
        <p:pic>
          <p:nvPicPr>
            <p:cNvPr id="220188" name="Picture 35" descr="npo000062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2598" y="922"/>
              <a:ext cx="2346" cy="33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20189" name="Line 29"/>
            <p:cNvSpPr>
              <a:spLocks noChangeShapeType="1"/>
            </p:cNvSpPr>
            <p:nvPr/>
          </p:nvSpPr>
          <p:spPr bwMode="auto">
            <a:xfrm flipV="1">
              <a:off x="2312" y="1152"/>
              <a:ext cx="424" cy="1168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220190" name="Line 30"/>
            <p:cNvSpPr>
              <a:spLocks noChangeShapeType="1"/>
            </p:cNvSpPr>
            <p:nvPr/>
          </p:nvSpPr>
          <p:spPr bwMode="auto">
            <a:xfrm>
              <a:off x="2320" y="2296"/>
              <a:ext cx="296" cy="536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pt-BR"/>
            </a:p>
          </p:txBody>
        </p:sp>
      </p:grpSp>
      <p:sp>
        <p:nvSpPr>
          <p:cNvPr id="220191" name="WordArt 31"/>
          <p:cNvSpPr>
            <a:spLocks noChangeArrowheads="1" noChangeShapeType="1" noTextEdit="1"/>
          </p:cNvSpPr>
          <p:nvPr/>
        </p:nvSpPr>
        <p:spPr bwMode="auto">
          <a:xfrm>
            <a:off x="8543926" y="1752600"/>
            <a:ext cx="904875" cy="361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pt-BR" sz="2000" kern="10">
                <a:ln w="9525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solidFill>
                  <a:srgbClr val="FFFFFF"/>
                </a:solidFill>
                <a:latin typeface="Arial Black"/>
              </a:rPr>
              <a:t>Recife</a:t>
            </a:r>
          </a:p>
        </p:txBody>
      </p:sp>
      <p:grpSp>
        <p:nvGrpSpPr>
          <p:cNvPr id="9" name="Group 39"/>
          <p:cNvGrpSpPr>
            <a:grpSpLocks/>
          </p:cNvGrpSpPr>
          <p:nvPr/>
        </p:nvGrpSpPr>
        <p:grpSpPr bwMode="auto">
          <a:xfrm>
            <a:off x="5791200" y="2495550"/>
            <a:ext cx="4876800" cy="3600450"/>
            <a:chOff x="2688" y="1572"/>
            <a:chExt cx="3072" cy="2268"/>
          </a:xfrm>
        </p:grpSpPr>
        <p:sp>
          <p:nvSpPr>
            <p:cNvPr id="220193" name="Text Box 33"/>
            <p:cNvSpPr txBox="1">
              <a:spLocks noChangeArrowheads="1"/>
            </p:cNvSpPr>
            <p:nvPr/>
          </p:nvSpPr>
          <p:spPr bwMode="auto">
            <a:xfrm>
              <a:off x="2688" y="1572"/>
              <a:ext cx="3072" cy="989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 eaLnBrk="0" hangingPunct="0"/>
              <a:r>
                <a:rPr lang="en-US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Sistema de alerta, controle e intervenção para </a:t>
              </a:r>
              <a:r>
                <a:rPr lang="en-US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dengue</a:t>
              </a:r>
              <a:r>
                <a:rPr lang="en-US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, baseado em armadilhas de oviposição para </a:t>
              </a:r>
              <a:r>
                <a:rPr lang="en-US" i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Aedes</a:t>
              </a:r>
              <a:r>
                <a:rPr lang="en-US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spp</a:t>
              </a:r>
              <a:r>
                <a:rPr lang="en-US"/>
                <a:t> </a:t>
              </a:r>
              <a:endParaRPr lang="pt-BR"/>
            </a:p>
          </p:txBody>
        </p:sp>
        <p:pic>
          <p:nvPicPr>
            <p:cNvPr id="220194" name="Picture 41" descr="npo000064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2784" y="2925"/>
              <a:ext cx="1680" cy="8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20195" name="Picture 42" descr="npo000066"/>
            <p:cNvPicPr>
              <a:picLocks noChangeAspect="1" noChangeArrowheads="1"/>
            </p:cNvPicPr>
            <p:nvPr/>
          </p:nvPicPr>
          <p:blipFill>
            <a:blip r:embed="rId12">
              <a:lum bright="18000"/>
            </a:blip>
            <a:srcRect/>
            <a:stretch>
              <a:fillRect/>
            </a:stretch>
          </p:blipFill>
          <p:spPr bwMode="auto">
            <a:xfrm>
              <a:off x="4721" y="2784"/>
              <a:ext cx="943" cy="10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220196" name="AutoShape 36"/>
          <p:cNvSpPr>
            <a:spLocks noChangeAspect="1" noChangeArrowheads="1"/>
          </p:cNvSpPr>
          <p:nvPr/>
        </p:nvSpPr>
        <p:spPr bwMode="auto">
          <a:xfrm>
            <a:off x="5154614" y="3605214"/>
            <a:ext cx="115887" cy="115887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12700">
            <a:solidFill>
              <a:srgbClr val="FFFF0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20197" name="Text Box 37"/>
          <p:cNvSpPr txBox="1">
            <a:spLocks noChangeArrowheads="1"/>
          </p:cNvSpPr>
          <p:nvPr/>
        </p:nvSpPr>
        <p:spPr bwMode="auto">
          <a:xfrm>
            <a:off x="1981200" y="609600"/>
            <a:ext cx="83820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800">
                <a:solidFill>
                  <a:srgbClr val="000066"/>
                </a:solidFill>
                <a:latin typeface="ClassGarmnd BT" pitchFamily="18" charset="0"/>
              </a:rPr>
              <a:t>Territórios da Saúde:</a:t>
            </a:r>
            <a:r>
              <a:rPr lang="en-US" sz="3600">
                <a:solidFill>
                  <a:srgbClr val="000066"/>
                </a:solidFill>
                <a:latin typeface="ClassGarmnd BT" pitchFamily="18" charset="0"/>
              </a:rPr>
              <a:t> Recife-SAUDAVEL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20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0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0191" grpId="0" animBg="1"/>
      <p:bldP spid="22019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tângulo 4"/>
          <p:cNvSpPr>
            <a:spLocks noChangeArrowheads="1"/>
          </p:cNvSpPr>
          <p:nvPr/>
        </p:nvSpPr>
        <p:spPr bwMode="auto">
          <a:xfrm>
            <a:off x="1548750" y="-110637"/>
            <a:ext cx="9144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4000" dirty="0" smtClean="0"/>
              <a:t>“Casa </a:t>
            </a:r>
            <a:r>
              <a:rPr lang="pt-BR" sz="4000" dirty="0"/>
              <a:t>é onde não tem </a:t>
            </a:r>
            <a:r>
              <a:rPr lang="pt-BR" sz="4000" dirty="0" smtClean="0"/>
              <a:t>fome”</a:t>
            </a:r>
            <a:endParaRPr lang="pt-BR" sz="4000" dirty="0"/>
          </a:p>
        </p:txBody>
      </p:sp>
      <p:grpSp>
        <p:nvGrpSpPr>
          <p:cNvPr id="2" name="Grupo 6"/>
          <p:cNvGrpSpPr>
            <a:grpSpLocks/>
          </p:cNvGrpSpPr>
          <p:nvPr/>
        </p:nvGrpSpPr>
        <p:grpSpPr bwMode="auto">
          <a:xfrm>
            <a:off x="914400" y="565150"/>
            <a:ext cx="10439399" cy="6183312"/>
            <a:chOff x="-23447" y="380660"/>
            <a:chExt cx="9167446" cy="6367796"/>
          </a:xfrm>
        </p:grpSpPr>
        <p:pic>
          <p:nvPicPr>
            <p:cNvPr id="43012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-23447" y="380660"/>
              <a:ext cx="9144000" cy="63677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3013" name="Retângulo 5"/>
            <p:cNvSpPr>
              <a:spLocks noChangeArrowheads="1"/>
            </p:cNvSpPr>
            <p:nvPr/>
          </p:nvSpPr>
          <p:spPr bwMode="auto">
            <a:xfrm rot="16200000">
              <a:off x="6849985" y="4195793"/>
              <a:ext cx="4280252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r"/>
              <a:r>
                <a:rPr lang="pt-BR" sz="1400" dirty="0">
                  <a:solidFill>
                    <a:schemeClr val="bg1"/>
                  </a:solidFill>
                </a:rPr>
                <a:t>ELIANE BRUM. EL PAÌS. Opinião - 18 JUL 2016 </a:t>
              </a:r>
            </a:p>
          </p:txBody>
        </p:sp>
      </p:grpSp>
      <p:sp>
        <p:nvSpPr>
          <p:cNvPr id="3" name="CaixaDeTexto 2"/>
          <p:cNvSpPr txBox="1"/>
          <p:nvPr/>
        </p:nvSpPr>
        <p:spPr>
          <a:xfrm>
            <a:off x="8533701" y="576873"/>
            <a:ext cx="264485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história da família de ribeirinhos que, depois de expulsa por Belo Monte, nunca consegue </a:t>
            </a:r>
            <a:r>
              <a:rPr lang="pt-BR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chegar em casa.</a:t>
            </a:r>
          </a:p>
          <a:p>
            <a:pPr algn="just"/>
            <a:r>
              <a:rPr lang="pt-BR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Eliane Brum, Julho de 2016</a:t>
            </a:r>
            <a:endParaRPr lang="pt-BR" sz="1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Text Box 2"/>
          <p:cNvSpPr txBox="1">
            <a:spLocks noChangeArrowheads="1"/>
          </p:cNvSpPr>
          <p:nvPr/>
        </p:nvSpPr>
        <p:spPr bwMode="auto">
          <a:xfrm>
            <a:off x="2362200" y="381001"/>
            <a:ext cx="7924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en-US" sz="2800">
                <a:solidFill>
                  <a:srgbClr val="000066"/>
                </a:solidFill>
                <a:latin typeface="ClassGarmnd BT" pitchFamily="18" charset="0"/>
              </a:rPr>
              <a:t>SAUDAVEL: Vigilância com Alarme e Predição</a:t>
            </a:r>
          </a:p>
        </p:txBody>
      </p:sp>
      <p:pic>
        <p:nvPicPr>
          <p:cNvPr id="222211" name="Picture 3" descr="npo0000c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0" y="3124200"/>
            <a:ext cx="91440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2212" name="Picture 4" descr="npo0000c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38800" y="990600"/>
            <a:ext cx="35052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2339975" y="1143000"/>
            <a:ext cx="3308350" cy="1371600"/>
            <a:chOff x="514" y="720"/>
            <a:chExt cx="2084" cy="864"/>
          </a:xfrm>
        </p:grpSpPr>
        <p:sp>
          <p:nvSpPr>
            <p:cNvPr id="222214" name="Text Box 6"/>
            <p:cNvSpPr txBox="1">
              <a:spLocks noChangeArrowheads="1"/>
            </p:cNvSpPr>
            <p:nvPr/>
          </p:nvSpPr>
          <p:spPr bwMode="auto">
            <a:xfrm>
              <a:off x="514" y="764"/>
              <a:ext cx="2084" cy="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1800">
                  <a:latin typeface="Tahoma" pitchFamily="34" charset="0"/>
                </a:rPr>
                <a:t>INMET</a:t>
              </a:r>
            </a:p>
            <a:p>
              <a:pPr algn="ctr" eaLnBrk="0" hangingPunct="0"/>
              <a:r>
                <a:rPr lang="en-US" sz="1800">
                  <a:latin typeface="Tahoma" pitchFamily="34" charset="0"/>
                </a:rPr>
                <a:t>Parceria Clima</a:t>
              </a:r>
            </a:p>
            <a:p>
              <a:pPr algn="ctr" eaLnBrk="0" hangingPunct="0"/>
              <a:r>
                <a:rPr lang="en-US" sz="1800">
                  <a:latin typeface="Tahoma" pitchFamily="34" charset="0"/>
                </a:rPr>
                <a:t>Estação Simples- Leitura Diária</a:t>
              </a:r>
            </a:p>
            <a:p>
              <a:pPr algn="ctr" eaLnBrk="0" hangingPunct="0"/>
              <a:r>
                <a:rPr lang="en-US" sz="1800">
                  <a:latin typeface="Tahoma" pitchFamily="34" charset="0"/>
                </a:rPr>
                <a:t>Por Sítio</a:t>
              </a:r>
            </a:p>
          </p:txBody>
        </p:sp>
        <p:sp>
          <p:nvSpPr>
            <p:cNvPr id="222215" name="Rectangle 7"/>
            <p:cNvSpPr>
              <a:spLocks noChangeArrowheads="1"/>
            </p:cNvSpPr>
            <p:nvPr/>
          </p:nvSpPr>
          <p:spPr bwMode="auto">
            <a:xfrm>
              <a:off x="528" y="720"/>
              <a:ext cx="2016" cy="864"/>
            </a:xfrm>
            <a:prstGeom prst="rect">
              <a:avLst/>
            </a:prstGeom>
            <a:noFill/>
            <a:ln w="9525" cap="rnd">
              <a:solidFill>
                <a:srgbClr val="FF9933"/>
              </a:solidFill>
              <a:prstDash val="sysDot"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</p:grpSp>
      <p:sp>
        <p:nvSpPr>
          <p:cNvPr id="222216" name="Text Box 8"/>
          <p:cNvSpPr txBox="1">
            <a:spLocks noChangeArrowheads="1"/>
          </p:cNvSpPr>
          <p:nvPr/>
        </p:nvSpPr>
        <p:spPr bwMode="auto">
          <a:xfrm>
            <a:off x="1949450" y="5556250"/>
            <a:ext cx="1854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180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Modelo Preditivo</a:t>
            </a:r>
          </a:p>
          <a:p>
            <a:pPr algn="ctr" eaLnBrk="0" hangingPunct="0"/>
            <a:r>
              <a:rPr lang="en-US" sz="180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Em Avaliação</a:t>
            </a:r>
          </a:p>
        </p:txBody>
      </p:sp>
      <p:sp>
        <p:nvSpPr>
          <p:cNvPr id="222217" name="Rectangle 9"/>
          <p:cNvSpPr>
            <a:spLocks noChangeArrowheads="1"/>
          </p:cNvSpPr>
          <p:nvPr/>
        </p:nvSpPr>
        <p:spPr bwMode="auto">
          <a:xfrm>
            <a:off x="1905000" y="5486400"/>
            <a:ext cx="1981200" cy="838200"/>
          </a:xfrm>
          <a:prstGeom prst="rect">
            <a:avLst/>
          </a:prstGeom>
          <a:noFill/>
          <a:ln w="9525" cap="rnd">
            <a:solidFill>
              <a:srgbClr val="FF9933"/>
            </a:solidFill>
            <a:prstDash val="sysDot"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/>
          <p:cNvSpPr>
            <a:spLocks noChangeArrowheads="1"/>
          </p:cNvSpPr>
          <p:nvPr/>
        </p:nvSpPr>
        <p:spPr bwMode="auto">
          <a:xfrm>
            <a:off x="1524000" y="4127501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pt-BR"/>
          </a:p>
        </p:txBody>
      </p:sp>
      <p:sp>
        <p:nvSpPr>
          <p:cNvPr id="224259" name="Text Box 3"/>
          <p:cNvSpPr txBox="1">
            <a:spLocks noChangeArrowheads="1"/>
          </p:cNvSpPr>
          <p:nvPr/>
        </p:nvSpPr>
        <p:spPr bwMode="auto">
          <a:xfrm>
            <a:off x="3200400" y="152400"/>
            <a:ext cx="67056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/>
            <a:r>
              <a:rPr lang="en-US" sz="3600" b="1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lassGarmnd BT" pitchFamily="18" charset="0"/>
              </a:rPr>
              <a:t>Recife-SAUDAVEL</a:t>
            </a:r>
          </a:p>
          <a:p>
            <a:pPr algn="ctr" eaLnBrk="0" hangingPunct="0"/>
            <a:r>
              <a:rPr lang="en-US" sz="1400" b="1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lassGarmnd BT" pitchFamily="18" charset="0"/>
              </a:rPr>
              <a:t>Das Armadilhas de Oviposição à Tomada de Decisão: Um Sistema de Vigilância e Controle para Dengue em Escala Intra-Urbana</a:t>
            </a:r>
          </a:p>
          <a:p>
            <a:pPr algn="ctr" eaLnBrk="0" hangingPunct="0"/>
            <a:endParaRPr lang="en-US" sz="140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lassGarmnd BT" pitchFamily="18" charset="0"/>
            </a:endParaRPr>
          </a:p>
          <a:p>
            <a:pPr algn="ctr" eaLnBrk="0" hangingPunct="0"/>
            <a:endParaRPr lang="en-US" sz="1800" b="1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lassGarmnd BT" pitchFamily="18" charset="0"/>
            </a:endParaRPr>
          </a:p>
        </p:txBody>
      </p:sp>
      <p:sp>
        <p:nvSpPr>
          <p:cNvPr id="224260" name="Text Box 4"/>
          <p:cNvSpPr txBox="1">
            <a:spLocks noChangeArrowheads="1"/>
          </p:cNvSpPr>
          <p:nvPr/>
        </p:nvSpPr>
        <p:spPr bwMode="auto">
          <a:xfrm>
            <a:off x="3732214" y="6245226"/>
            <a:ext cx="5335587" cy="5810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pt-BR" sz="160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Geographical Epidemiological DB </a:t>
            </a:r>
          </a:p>
          <a:p>
            <a:pPr algn="ctr"/>
            <a:r>
              <a:rPr lang="pt-BR" sz="160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Recife-SAUDAVEL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5067300" y="2763838"/>
            <a:ext cx="3619500" cy="2278062"/>
            <a:chOff x="2232" y="1741"/>
            <a:chExt cx="2280" cy="1435"/>
          </a:xfrm>
        </p:grpSpPr>
        <p:grpSp>
          <p:nvGrpSpPr>
            <p:cNvPr id="3" name="Group 6"/>
            <p:cNvGrpSpPr>
              <a:grpSpLocks/>
            </p:cNvGrpSpPr>
            <p:nvPr/>
          </p:nvGrpSpPr>
          <p:grpSpPr bwMode="auto">
            <a:xfrm>
              <a:off x="2232" y="1741"/>
              <a:ext cx="1896" cy="1435"/>
              <a:chOff x="2232" y="1741"/>
              <a:chExt cx="1896" cy="1435"/>
            </a:xfrm>
          </p:grpSpPr>
          <p:pic>
            <p:nvPicPr>
              <p:cNvPr id="224263" name="Picture 3" descr="npo00003f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2688" y="2499"/>
                <a:ext cx="528" cy="318"/>
              </a:xfrm>
              <a:prstGeom prst="rect">
                <a:avLst/>
              </a:prstGeom>
              <a:noFill/>
              <a:ln w="38100" cmpd="dbl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224264" name="Line 8"/>
              <p:cNvSpPr>
                <a:spLocks noChangeShapeType="1"/>
              </p:cNvSpPr>
              <p:nvPr/>
            </p:nvSpPr>
            <p:spPr bwMode="auto">
              <a:xfrm>
                <a:off x="2832" y="1741"/>
                <a:ext cx="0" cy="758"/>
              </a:xfrm>
              <a:prstGeom prst="line">
                <a:avLst/>
              </a:prstGeom>
              <a:noFill/>
              <a:ln w="28575">
                <a:solidFill>
                  <a:srgbClr val="0000FF"/>
                </a:solidFill>
                <a:round/>
                <a:headEnd type="triangle" w="sm" len="sm"/>
                <a:tailEnd type="triangle" w="sm" len="sm"/>
              </a:ln>
              <a:effectLst/>
            </p:spPr>
            <p:txBody>
              <a:bodyPr wrap="none"/>
              <a:lstStyle/>
              <a:p>
                <a:endParaRPr lang="pt-BR"/>
              </a:p>
            </p:txBody>
          </p:sp>
          <p:sp>
            <p:nvSpPr>
              <p:cNvPr id="224265" name="Oval 9"/>
              <p:cNvSpPr>
                <a:spLocks noChangeArrowheads="1"/>
              </p:cNvSpPr>
              <p:nvPr/>
            </p:nvSpPr>
            <p:spPr bwMode="auto">
              <a:xfrm>
                <a:off x="3600" y="2060"/>
                <a:ext cx="490" cy="399"/>
              </a:xfrm>
              <a:prstGeom prst="ellipse">
                <a:avLst/>
              </a:prstGeom>
              <a:solidFill>
                <a:srgbClr val="DDDDDD"/>
              </a:solidFill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224266" name="Text Box 10"/>
              <p:cNvSpPr txBox="1">
                <a:spLocks noChangeArrowheads="1"/>
              </p:cNvSpPr>
              <p:nvPr/>
            </p:nvSpPr>
            <p:spPr bwMode="auto">
              <a:xfrm>
                <a:off x="3600" y="2160"/>
                <a:ext cx="528" cy="233"/>
              </a:xfrm>
              <a:prstGeom prst="rect">
                <a:avLst/>
              </a:prstGeom>
              <a:noFill/>
              <a:ln w="12700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>
                <a:spAutoFit/>
              </a:bodyPr>
              <a:lstStyle/>
              <a:p>
                <a:pPr algn="ctr"/>
                <a:r>
                  <a:rPr lang="en-US" sz="900" b="1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ahoma" pitchFamily="34" charset="0"/>
                  </a:rPr>
                  <a:t>SAUDAVEL Node 1,4</a:t>
                </a:r>
              </a:p>
            </p:txBody>
          </p:sp>
          <p:cxnSp>
            <p:nvCxnSpPr>
              <p:cNvPr id="224267" name="AutoShape 11"/>
              <p:cNvCxnSpPr>
                <a:cxnSpLocks noChangeShapeType="1"/>
                <a:stCxn id="224332" idx="4"/>
              </p:cNvCxnSpPr>
              <p:nvPr/>
            </p:nvCxnSpPr>
            <p:spPr bwMode="auto">
              <a:xfrm rot="16200000" flipH="1">
                <a:off x="1905" y="2507"/>
                <a:ext cx="990" cy="336"/>
              </a:xfrm>
              <a:prstGeom prst="bentConnector3">
                <a:avLst>
                  <a:gd name="adj1" fmla="val 50000"/>
                </a:avLst>
              </a:prstGeom>
              <a:noFill/>
              <a:ln w="28575">
                <a:solidFill>
                  <a:srgbClr val="FF0000"/>
                </a:solidFill>
                <a:miter lim="800000"/>
                <a:headEnd type="none" w="sm" len="sm"/>
                <a:tailEnd type="triangle" w="sm" len="sm"/>
              </a:ln>
              <a:effectLst/>
            </p:spPr>
          </p:cxnSp>
          <p:cxnSp>
            <p:nvCxnSpPr>
              <p:cNvPr id="224268" name="AutoShape 12"/>
              <p:cNvCxnSpPr>
                <a:cxnSpLocks noChangeShapeType="1"/>
                <a:stCxn id="0" idx="3"/>
                <a:endCxn id="224266" idx="1"/>
              </p:cNvCxnSpPr>
              <p:nvPr/>
            </p:nvCxnSpPr>
            <p:spPr bwMode="auto">
              <a:xfrm flipV="1">
                <a:off x="3216" y="2276"/>
                <a:ext cx="384" cy="381"/>
              </a:xfrm>
              <a:prstGeom prst="bentConnector3">
                <a:avLst>
                  <a:gd name="adj1" fmla="val 50000"/>
                </a:avLst>
              </a:prstGeom>
              <a:noFill/>
              <a:ln w="12700">
                <a:solidFill>
                  <a:schemeClr val="tx1"/>
                </a:solidFill>
                <a:miter lim="800000"/>
                <a:headEnd type="none" w="sm" len="sm"/>
                <a:tailEnd type="triangle" w="sm" len="sm"/>
              </a:ln>
              <a:effectLst/>
            </p:spPr>
          </p:cxnSp>
          <p:cxnSp>
            <p:nvCxnSpPr>
              <p:cNvPr id="224269" name="AutoShape 13"/>
              <p:cNvCxnSpPr>
                <a:cxnSpLocks noChangeShapeType="1"/>
                <a:stCxn id="224334" idx="5"/>
              </p:cNvCxnSpPr>
              <p:nvPr/>
            </p:nvCxnSpPr>
            <p:spPr bwMode="auto">
              <a:xfrm rot="16200000" flipH="1">
                <a:off x="2015" y="2484"/>
                <a:ext cx="1226" cy="142"/>
              </a:xfrm>
              <a:prstGeom prst="bentConnector3">
                <a:avLst>
                  <a:gd name="adj1" fmla="val 56435"/>
                </a:avLst>
              </a:prstGeom>
              <a:noFill/>
              <a:ln w="28575">
                <a:solidFill>
                  <a:srgbClr val="0000FF"/>
                </a:solidFill>
                <a:miter lim="800000"/>
                <a:headEnd type="none" w="sm" len="sm"/>
                <a:tailEnd type="triangle" w="sm" len="sm"/>
              </a:ln>
              <a:effectLst/>
            </p:spPr>
          </p:cxnSp>
          <p:sp>
            <p:nvSpPr>
              <p:cNvPr id="224270" name="Line 14"/>
              <p:cNvSpPr>
                <a:spLocks noChangeShapeType="1"/>
              </p:cNvSpPr>
              <p:nvPr/>
            </p:nvSpPr>
            <p:spPr bwMode="auto">
              <a:xfrm>
                <a:off x="2880" y="2778"/>
                <a:ext cx="0" cy="398"/>
              </a:xfrm>
              <a:prstGeom prst="line">
                <a:avLst/>
              </a:prstGeom>
              <a:noFill/>
              <a:ln w="28575">
                <a:solidFill>
                  <a:srgbClr val="0000FF"/>
                </a:solidFill>
                <a:round/>
                <a:headEnd type="triangle" w="sm" len="sm"/>
                <a:tailEnd type="triangle" w="sm" len="sm"/>
              </a:ln>
              <a:effectLst/>
            </p:spPr>
            <p:txBody>
              <a:bodyPr wrap="none"/>
              <a:lstStyle/>
              <a:p>
                <a:endParaRPr lang="pt-BR"/>
              </a:p>
            </p:txBody>
          </p:sp>
        </p:grpSp>
        <p:sp>
          <p:nvSpPr>
            <p:cNvPr id="224271" name="Line 15"/>
            <p:cNvSpPr>
              <a:spLocks noChangeShapeType="1"/>
            </p:cNvSpPr>
            <p:nvPr/>
          </p:nvSpPr>
          <p:spPr bwMode="auto">
            <a:xfrm>
              <a:off x="3168" y="2738"/>
              <a:ext cx="1344" cy="398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prstDash val="sysDot"/>
              <a:round/>
              <a:headEnd type="diamond" w="med" len="med"/>
              <a:tailEnd type="diamond" w="med" len="med"/>
            </a:ln>
            <a:effectLst/>
          </p:spPr>
          <p:txBody>
            <a:bodyPr wrap="none"/>
            <a:lstStyle/>
            <a:p>
              <a:endParaRPr lang="pt-BR"/>
            </a:p>
          </p:txBody>
        </p:sp>
      </p:grpSp>
      <p:grpSp>
        <p:nvGrpSpPr>
          <p:cNvPr id="4" name="Group 16"/>
          <p:cNvGrpSpPr>
            <a:grpSpLocks/>
          </p:cNvGrpSpPr>
          <p:nvPr/>
        </p:nvGrpSpPr>
        <p:grpSpPr bwMode="auto">
          <a:xfrm>
            <a:off x="4724400" y="5041901"/>
            <a:ext cx="3124200" cy="1203325"/>
            <a:chOff x="2016" y="3176"/>
            <a:chExt cx="1968" cy="758"/>
          </a:xfrm>
        </p:grpSpPr>
        <p:sp>
          <p:nvSpPr>
            <p:cNvPr id="224273" name="AutoShape 17"/>
            <p:cNvSpPr>
              <a:spLocks noChangeArrowheads="1"/>
            </p:cNvSpPr>
            <p:nvPr/>
          </p:nvSpPr>
          <p:spPr bwMode="auto">
            <a:xfrm>
              <a:off x="2016" y="3176"/>
              <a:ext cx="1968" cy="758"/>
            </a:xfrm>
            <a:prstGeom prst="can">
              <a:avLst>
                <a:gd name="adj" fmla="val 25000"/>
              </a:avLst>
            </a:prstGeom>
            <a:gradFill rotWithShape="0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5400000" scaled="1"/>
            </a:gradFill>
            <a:ln w="254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pic>
          <p:nvPicPr>
            <p:cNvPr id="224274" name="Picture 64" descr="npo000043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600" y="3389"/>
              <a:ext cx="288" cy="1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24275" name="Rectangle 19"/>
            <p:cNvSpPr>
              <a:spLocks noChangeArrowheads="1"/>
            </p:cNvSpPr>
            <p:nvPr/>
          </p:nvSpPr>
          <p:spPr bwMode="auto">
            <a:xfrm>
              <a:off x="2160" y="3508"/>
              <a:ext cx="96" cy="47"/>
            </a:xfrm>
            <a:prstGeom prst="rect">
              <a:avLst/>
            </a:prstGeom>
            <a:solidFill>
              <a:srgbClr val="00FF00"/>
            </a:solidFill>
            <a:ln w="12700">
              <a:solidFill>
                <a:schemeClr val="bg1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pic>
          <p:nvPicPr>
            <p:cNvPr id="224276" name="Picture 66" descr="npo000044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880" y="3389"/>
              <a:ext cx="288" cy="1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24277" name="Photo"/>
            <p:cNvSpPr>
              <a:spLocks noEditPoints="1" noChangeArrowheads="1"/>
            </p:cNvSpPr>
            <p:nvPr/>
          </p:nvSpPr>
          <p:spPr bwMode="auto">
            <a:xfrm>
              <a:off x="3264" y="3555"/>
              <a:ext cx="240" cy="95"/>
            </a:xfrm>
            <a:custGeom>
              <a:avLst/>
              <a:gdLst>
                <a:gd name="T0" fmla="*/ 0 w 21600"/>
                <a:gd name="T1" fmla="*/ 3085 h 21600"/>
                <a:gd name="T2" fmla="*/ 10800 w 21600"/>
                <a:gd name="T3" fmla="*/ 0 h 21600"/>
                <a:gd name="T4" fmla="*/ 21600 w 21600"/>
                <a:gd name="T5" fmla="*/ 3085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8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61 w 21600"/>
                <a:gd name="T17" fmla="*/ 22454 h 21600"/>
                <a:gd name="T18" fmla="*/ 21069 w 21600"/>
                <a:gd name="T19" fmla="*/ 30282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 extrusionOk="0">
                  <a:moveTo>
                    <a:pt x="0" y="21600"/>
                  </a:moveTo>
                  <a:lnTo>
                    <a:pt x="0" y="3085"/>
                  </a:lnTo>
                  <a:lnTo>
                    <a:pt x="1542" y="3085"/>
                  </a:lnTo>
                  <a:lnTo>
                    <a:pt x="1542" y="1028"/>
                  </a:lnTo>
                  <a:lnTo>
                    <a:pt x="3857" y="1028"/>
                  </a:lnTo>
                  <a:lnTo>
                    <a:pt x="3857" y="3085"/>
                  </a:lnTo>
                  <a:lnTo>
                    <a:pt x="5400" y="3085"/>
                  </a:lnTo>
                  <a:lnTo>
                    <a:pt x="6942" y="0"/>
                  </a:lnTo>
                  <a:lnTo>
                    <a:pt x="14657" y="0"/>
                  </a:lnTo>
                  <a:lnTo>
                    <a:pt x="16200" y="3085"/>
                  </a:lnTo>
                  <a:lnTo>
                    <a:pt x="21600" y="3085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  <a:path w="21600" h="21600" extrusionOk="0">
                  <a:moveTo>
                    <a:pt x="0" y="3085"/>
                  </a:moveTo>
                  <a:lnTo>
                    <a:pt x="21600" y="3085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3085"/>
                  </a:lnTo>
                  <a:close/>
                </a:path>
                <a:path w="21600" h="21600" extrusionOk="0">
                  <a:moveTo>
                    <a:pt x="10800" y="4800"/>
                  </a:moveTo>
                  <a:lnTo>
                    <a:pt x="11925" y="4971"/>
                  </a:lnTo>
                  <a:lnTo>
                    <a:pt x="13017" y="5442"/>
                  </a:lnTo>
                  <a:lnTo>
                    <a:pt x="14046" y="6128"/>
                  </a:lnTo>
                  <a:lnTo>
                    <a:pt x="14914" y="7071"/>
                  </a:lnTo>
                  <a:lnTo>
                    <a:pt x="15621" y="8271"/>
                  </a:lnTo>
                  <a:lnTo>
                    <a:pt x="16167" y="9514"/>
                  </a:lnTo>
                  <a:lnTo>
                    <a:pt x="16425" y="11014"/>
                  </a:lnTo>
                  <a:lnTo>
                    <a:pt x="16585" y="12471"/>
                  </a:lnTo>
                  <a:lnTo>
                    <a:pt x="16489" y="14014"/>
                  </a:lnTo>
                  <a:lnTo>
                    <a:pt x="16135" y="15471"/>
                  </a:lnTo>
                  <a:lnTo>
                    <a:pt x="15621" y="16800"/>
                  </a:lnTo>
                  <a:lnTo>
                    <a:pt x="14914" y="18000"/>
                  </a:lnTo>
                  <a:lnTo>
                    <a:pt x="14046" y="18942"/>
                  </a:lnTo>
                  <a:lnTo>
                    <a:pt x="13050" y="19671"/>
                  </a:lnTo>
                  <a:lnTo>
                    <a:pt x="11925" y="20057"/>
                  </a:lnTo>
                  <a:lnTo>
                    <a:pt x="10832" y="20185"/>
                  </a:lnTo>
                  <a:lnTo>
                    <a:pt x="9675" y="20142"/>
                  </a:lnTo>
                  <a:lnTo>
                    <a:pt x="8582" y="19628"/>
                  </a:lnTo>
                  <a:lnTo>
                    <a:pt x="7553" y="18942"/>
                  </a:lnTo>
                  <a:lnTo>
                    <a:pt x="6717" y="17957"/>
                  </a:lnTo>
                  <a:lnTo>
                    <a:pt x="5946" y="16842"/>
                  </a:lnTo>
                  <a:lnTo>
                    <a:pt x="5464" y="15514"/>
                  </a:lnTo>
                  <a:lnTo>
                    <a:pt x="5078" y="14014"/>
                  </a:lnTo>
                  <a:lnTo>
                    <a:pt x="5014" y="12514"/>
                  </a:lnTo>
                  <a:lnTo>
                    <a:pt x="5110" y="11014"/>
                  </a:lnTo>
                  <a:lnTo>
                    <a:pt x="5528" y="9557"/>
                  </a:lnTo>
                  <a:lnTo>
                    <a:pt x="6010" y="8228"/>
                  </a:lnTo>
                  <a:lnTo>
                    <a:pt x="6750" y="7114"/>
                  </a:lnTo>
                  <a:lnTo>
                    <a:pt x="7650" y="6085"/>
                  </a:lnTo>
                  <a:lnTo>
                    <a:pt x="8614" y="5400"/>
                  </a:lnTo>
                  <a:lnTo>
                    <a:pt x="9707" y="4971"/>
                  </a:lnTo>
                  <a:lnTo>
                    <a:pt x="10800" y="4800"/>
                  </a:lnTo>
                  <a:close/>
                </a:path>
                <a:path w="21600" h="21600" extrusionOk="0">
                  <a:moveTo>
                    <a:pt x="8003" y="8057"/>
                  </a:moveTo>
                  <a:lnTo>
                    <a:pt x="8807" y="7371"/>
                  </a:lnTo>
                  <a:lnTo>
                    <a:pt x="9546" y="6985"/>
                  </a:lnTo>
                  <a:lnTo>
                    <a:pt x="10446" y="6771"/>
                  </a:lnTo>
                  <a:lnTo>
                    <a:pt x="11217" y="6771"/>
                  </a:lnTo>
                  <a:lnTo>
                    <a:pt x="12053" y="7028"/>
                  </a:lnTo>
                  <a:lnTo>
                    <a:pt x="12889" y="7457"/>
                  </a:lnTo>
                  <a:lnTo>
                    <a:pt x="13628" y="8100"/>
                  </a:lnTo>
                  <a:lnTo>
                    <a:pt x="14175" y="8871"/>
                  </a:lnTo>
                  <a:lnTo>
                    <a:pt x="14625" y="9814"/>
                  </a:lnTo>
                  <a:lnTo>
                    <a:pt x="14978" y="10885"/>
                  </a:lnTo>
                  <a:lnTo>
                    <a:pt x="15171" y="12042"/>
                  </a:lnTo>
                  <a:lnTo>
                    <a:pt x="15107" y="13114"/>
                  </a:lnTo>
                  <a:lnTo>
                    <a:pt x="15042" y="14228"/>
                  </a:lnTo>
                  <a:lnTo>
                    <a:pt x="14689" y="15257"/>
                  </a:lnTo>
                  <a:lnTo>
                    <a:pt x="14207" y="16285"/>
                  </a:lnTo>
                  <a:lnTo>
                    <a:pt x="13596" y="17057"/>
                  </a:lnTo>
                  <a:lnTo>
                    <a:pt x="12889" y="17657"/>
                  </a:lnTo>
                  <a:lnTo>
                    <a:pt x="12053" y="18085"/>
                  </a:lnTo>
                  <a:lnTo>
                    <a:pt x="11185" y="18257"/>
                  </a:lnTo>
                  <a:lnTo>
                    <a:pt x="10414" y="18214"/>
                  </a:lnTo>
                  <a:lnTo>
                    <a:pt x="9546" y="18042"/>
                  </a:lnTo>
                  <a:lnTo>
                    <a:pt x="8742" y="17614"/>
                  </a:lnTo>
                  <a:lnTo>
                    <a:pt x="8003" y="17014"/>
                  </a:lnTo>
                  <a:lnTo>
                    <a:pt x="7457" y="16242"/>
                  </a:lnTo>
                  <a:lnTo>
                    <a:pt x="6975" y="15257"/>
                  </a:lnTo>
                  <a:lnTo>
                    <a:pt x="6653" y="14142"/>
                  </a:lnTo>
                  <a:lnTo>
                    <a:pt x="6492" y="13114"/>
                  </a:lnTo>
                  <a:lnTo>
                    <a:pt x="6525" y="11914"/>
                  </a:lnTo>
                  <a:lnTo>
                    <a:pt x="6621" y="10842"/>
                  </a:lnTo>
                  <a:lnTo>
                    <a:pt x="6942" y="9771"/>
                  </a:lnTo>
                  <a:lnTo>
                    <a:pt x="7457" y="8785"/>
                  </a:lnTo>
                  <a:lnTo>
                    <a:pt x="8003" y="8057"/>
                  </a:lnTo>
                  <a:close/>
                </a:path>
              </a:pathLst>
            </a:custGeom>
            <a:solidFill>
              <a:srgbClr val="C0C0C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24278" name="Rectangle 22"/>
            <p:cNvSpPr>
              <a:spLocks noChangeArrowheads="1"/>
            </p:cNvSpPr>
            <p:nvPr/>
          </p:nvSpPr>
          <p:spPr bwMode="auto">
            <a:xfrm>
              <a:off x="2928" y="3697"/>
              <a:ext cx="96" cy="48"/>
            </a:xfrm>
            <a:prstGeom prst="rect">
              <a:avLst/>
            </a:prstGeom>
            <a:solidFill>
              <a:srgbClr val="00FF00"/>
            </a:solidFill>
            <a:ln w="12700">
              <a:solidFill>
                <a:schemeClr val="bg1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pic>
          <p:nvPicPr>
            <p:cNvPr id="224279" name="Picture 69" descr="npo000047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2304" y="3721"/>
              <a:ext cx="288" cy="1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24280" name="Picture 24" descr="NA01441_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3504" y="3602"/>
              <a:ext cx="33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224281" name="AutoShape 25"/>
            <p:cNvCxnSpPr>
              <a:cxnSpLocks noChangeShapeType="1"/>
              <a:stCxn id="0" idx="3"/>
              <a:endCxn id="0" idx="0"/>
            </p:cNvCxnSpPr>
            <p:nvPr/>
          </p:nvCxnSpPr>
          <p:spPr bwMode="auto">
            <a:xfrm flipH="1">
              <a:off x="3672" y="3460"/>
              <a:ext cx="216" cy="142"/>
            </a:xfrm>
            <a:prstGeom prst="bentConnector4">
              <a:avLst>
                <a:gd name="adj1" fmla="val -66667"/>
                <a:gd name="adj2" fmla="val 74648"/>
              </a:avLst>
            </a:prstGeom>
            <a:noFill/>
            <a:ln w="34925">
              <a:solidFill>
                <a:srgbClr val="FFFF00"/>
              </a:solidFill>
              <a:prstDash val="sysDot"/>
              <a:miter lim="800000"/>
              <a:headEnd/>
              <a:tailEnd type="none" w="sm" len="sm"/>
            </a:ln>
            <a:effectLst/>
          </p:spPr>
        </p:cxnSp>
        <p:cxnSp>
          <p:nvCxnSpPr>
            <p:cNvPr id="224282" name="AutoShape 26"/>
            <p:cNvCxnSpPr>
              <a:cxnSpLocks noChangeShapeType="1"/>
              <a:stCxn id="0" idx="1"/>
              <a:endCxn id="0" idx="3"/>
            </p:cNvCxnSpPr>
            <p:nvPr/>
          </p:nvCxnSpPr>
          <p:spPr bwMode="auto">
            <a:xfrm rot="10800000">
              <a:off x="3168" y="3460"/>
              <a:ext cx="432" cy="0"/>
            </a:xfrm>
            <a:prstGeom prst="straightConnector1">
              <a:avLst/>
            </a:prstGeom>
            <a:noFill/>
            <a:ln w="34925">
              <a:solidFill>
                <a:srgbClr val="FFFF00"/>
              </a:solidFill>
              <a:prstDash val="sysDot"/>
              <a:round/>
              <a:headEnd/>
              <a:tailEnd type="none" w="sm" len="sm"/>
            </a:ln>
            <a:effectLst/>
          </p:spPr>
        </p:cxnSp>
        <p:cxnSp>
          <p:nvCxnSpPr>
            <p:cNvPr id="224283" name="AutoShape 27"/>
            <p:cNvCxnSpPr>
              <a:cxnSpLocks noChangeShapeType="1"/>
              <a:stCxn id="0" idx="1"/>
              <a:endCxn id="224277" idx="1"/>
            </p:cNvCxnSpPr>
            <p:nvPr/>
          </p:nvCxnSpPr>
          <p:spPr bwMode="auto">
            <a:xfrm rot="10800000" flipV="1">
              <a:off x="3384" y="3460"/>
              <a:ext cx="216" cy="95"/>
            </a:xfrm>
            <a:prstGeom prst="bentConnector2">
              <a:avLst/>
            </a:prstGeom>
            <a:noFill/>
            <a:ln w="34925">
              <a:solidFill>
                <a:srgbClr val="FFFF00"/>
              </a:solidFill>
              <a:prstDash val="sysDot"/>
              <a:miter lim="800000"/>
              <a:headEnd/>
              <a:tailEnd type="none" w="sm" len="sm"/>
            </a:ln>
            <a:effectLst/>
          </p:spPr>
        </p:cxnSp>
        <p:cxnSp>
          <p:nvCxnSpPr>
            <p:cNvPr id="224284" name="AutoShape 28"/>
            <p:cNvCxnSpPr>
              <a:cxnSpLocks noChangeShapeType="1"/>
              <a:stCxn id="0" idx="3"/>
              <a:endCxn id="0" idx="1"/>
            </p:cNvCxnSpPr>
            <p:nvPr/>
          </p:nvCxnSpPr>
          <p:spPr bwMode="auto">
            <a:xfrm flipV="1">
              <a:off x="2256" y="3460"/>
              <a:ext cx="624" cy="107"/>
            </a:xfrm>
            <a:prstGeom prst="bentConnector3">
              <a:avLst>
                <a:gd name="adj1" fmla="val 50000"/>
              </a:avLst>
            </a:prstGeom>
            <a:noFill/>
            <a:ln w="34925">
              <a:solidFill>
                <a:srgbClr val="FFFF00"/>
              </a:solidFill>
              <a:prstDash val="sysDot"/>
              <a:miter lim="800000"/>
              <a:headEnd/>
              <a:tailEnd type="none" w="sm" len="sm"/>
            </a:ln>
            <a:effectLst/>
          </p:spPr>
        </p:cxnSp>
        <p:cxnSp>
          <p:nvCxnSpPr>
            <p:cNvPr id="224285" name="AutoShape 29"/>
            <p:cNvCxnSpPr>
              <a:cxnSpLocks noChangeShapeType="1"/>
              <a:stCxn id="0" idx="0"/>
              <a:endCxn id="0" idx="2"/>
            </p:cNvCxnSpPr>
            <p:nvPr/>
          </p:nvCxnSpPr>
          <p:spPr bwMode="auto">
            <a:xfrm rot="16200000">
              <a:off x="2940" y="3543"/>
              <a:ext cx="95" cy="72"/>
            </a:xfrm>
            <a:prstGeom prst="bentConnector3">
              <a:avLst>
                <a:gd name="adj1" fmla="val 49472"/>
              </a:avLst>
            </a:prstGeom>
            <a:noFill/>
            <a:ln w="38100">
              <a:solidFill>
                <a:srgbClr val="FFFF00"/>
              </a:solidFill>
              <a:prstDash val="sysDot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224286" name="AutoShape 30"/>
            <p:cNvCxnSpPr>
              <a:cxnSpLocks noChangeShapeType="1"/>
              <a:stCxn id="0" idx="3"/>
              <a:endCxn id="0" idx="1"/>
            </p:cNvCxnSpPr>
            <p:nvPr/>
          </p:nvCxnSpPr>
          <p:spPr bwMode="auto">
            <a:xfrm flipV="1">
              <a:off x="2592" y="3686"/>
              <a:ext cx="240" cy="106"/>
            </a:xfrm>
            <a:prstGeom prst="bentConnector3">
              <a:avLst>
                <a:gd name="adj1" fmla="val 50000"/>
              </a:avLst>
            </a:prstGeom>
            <a:noFill/>
            <a:ln w="34925">
              <a:solidFill>
                <a:srgbClr val="FFFF00"/>
              </a:solidFill>
              <a:prstDash val="sysDot"/>
              <a:miter lim="800000"/>
              <a:headEnd/>
              <a:tailEnd type="none" w="sm" len="sm"/>
            </a:ln>
            <a:effectLst/>
          </p:spPr>
        </p:cxnSp>
        <p:cxnSp>
          <p:nvCxnSpPr>
            <p:cNvPr id="224287" name="AutoShape 31"/>
            <p:cNvCxnSpPr>
              <a:cxnSpLocks noChangeShapeType="1"/>
            </p:cNvCxnSpPr>
            <p:nvPr/>
          </p:nvCxnSpPr>
          <p:spPr bwMode="auto">
            <a:xfrm rot="5400000" flipH="1">
              <a:off x="2197" y="3519"/>
              <a:ext cx="165" cy="144"/>
            </a:xfrm>
            <a:prstGeom prst="bentConnector3">
              <a:avLst>
                <a:gd name="adj1" fmla="val 50000"/>
              </a:avLst>
            </a:prstGeom>
            <a:noFill/>
            <a:ln w="34925">
              <a:solidFill>
                <a:srgbClr val="FFFF00"/>
              </a:solidFill>
              <a:prstDash val="sysDot"/>
              <a:miter lim="800000"/>
              <a:headEnd/>
              <a:tailEnd type="none" w="sm" len="sm"/>
            </a:ln>
            <a:effectLst/>
          </p:spPr>
        </p:cxnSp>
        <p:cxnSp>
          <p:nvCxnSpPr>
            <p:cNvPr id="224288" name="AutoShape 32"/>
            <p:cNvCxnSpPr>
              <a:cxnSpLocks noChangeShapeType="1"/>
              <a:stCxn id="0" idx="2"/>
              <a:endCxn id="0" idx="1"/>
            </p:cNvCxnSpPr>
            <p:nvPr/>
          </p:nvCxnSpPr>
          <p:spPr bwMode="auto">
            <a:xfrm rot="5400000">
              <a:off x="2222" y="3566"/>
              <a:ext cx="308" cy="144"/>
            </a:xfrm>
            <a:prstGeom prst="bentConnector4">
              <a:avLst>
                <a:gd name="adj1" fmla="val 38310"/>
                <a:gd name="adj2" fmla="val 200000"/>
              </a:avLst>
            </a:prstGeom>
            <a:noFill/>
            <a:ln w="34925">
              <a:solidFill>
                <a:srgbClr val="FFFF00"/>
              </a:solidFill>
              <a:prstDash val="sysDot"/>
              <a:miter lim="800000"/>
              <a:headEnd/>
              <a:tailEnd type="none" w="sm" len="sm"/>
            </a:ln>
            <a:effectLst/>
          </p:spPr>
        </p:cxnSp>
        <p:cxnSp>
          <p:nvCxnSpPr>
            <p:cNvPr id="224289" name="AutoShape 33"/>
            <p:cNvCxnSpPr>
              <a:cxnSpLocks noChangeShapeType="1"/>
              <a:stCxn id="0" idx="3"/>
              <a:endCxn id="224277" idx="5"/>
            </p:cNvCxnSpPr>
            <p:nvPr/>
          </p:nvCxnSpPr>
          <p:spPr bwMode="auto">
            <a:xfrm flipV="1">
              <a:off x="3072" y="3651"/>
              <a:ext cx="312" cy="35"/>
            </a:xfrm>
            <a:prstGeom prst="bentConnector2">
              <a:avLst/>
            </a:prstGeom>
            <a:noFill/>
            <a:ln w="34925">
              <a:solidFill>
                <a:srgbClr val="FFFF00"/>
              </a:solidFill>
              <a:prstDash val="sysDot"/>
              <a:miter lim="800000"/>
              <a:headEnd/>
              <a:tailEnd type="none" w="sm" len="sm"/>
            </a:ln>
            <a:effectLst/>
          </p:spPr>
        </p:cxnSp>
        <p:pic>
          <p:nvPicPr>
            <p:cNvPr id="224290" name="Picture 80" descr="npo000048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2832" y="3626"/>
              <a:ext cx="240" cy="1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24291" name="Picture 81" descr="npo00004b"/>
            <p:cNvPicPr>
              <a:picLocks noChangeAspect="1" noChangeArrowheads="1"/>
            </p:cNvPicPr>
            <p:nvPr/>
          </p:nvPicPr>
          <p:blipFill>
            <a:blip r:embed="rId9">
              <a:lum bright="18000"/>
            </a:blip>
            <a:srcRect/>
            <a:stretch>
              <a:fillRect/>
            </a:stretch>
          </p:blipFill>
          <p:spPr bwMode="auto">
            <a:xfrm>
              <a:off x="2016" y="3508"/>
              <a:ext cx="240" cy="1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24292" name="Picture 82" descr="npo00004d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2304" y="3366"/>
              <a:ext cx="288" cy="11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5" name="Group 37"/>
          <p:cNvGrpSpPr>
            <a:grpSpLocks/>
          </p:cNvGrpSpPr>
          <p:nvPr/>
        </p:nvGrpSpPr>
        <p:grpSpPr bwMode="auto">
          <a:xfrm>
            <a:off x="2590800" y="3776664"/>
            <a:ext cx="2209800" cy="2911475"/>
            <a:chOff x="672" y="2379"/>
            <a:chExt cx="1392" cy="1834"/>
          </a:xfrm>
        </p:grpSpPr>
        <p:sp>
          <p:nvSpPr>
            <p:cNvPr id="224294" name="Line 38"/>
            <p:cNvSpPr>
              <a:spLocks noChangeShapeType="1"/>
            </p:cNvSpPr>
            <p:nvPr/>
          </p:nvSpPr>
          <p:spPr bwMode="auto">
            <a:xfrm>
              <a:off x="1392" y="2738"/>
              <a:ext cx="67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sm" len="sm"/>
              <a:tailEnd type="none" w="sm" len="sm"/>
            </a:ln>
            <a:effectLst/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224295" name="Line 39"/>
            <p:cNvSpPr>
              <a:spLocks noChangeShapeType="1"/>
            </p:cNvSpPr>
            <p:nvPr/>
          </p:nvSpPr>
          <p:spPr bwMode="auto">
            <a:xfrm>
              <a:off x="2064" y="2738"/>
              <a:ext cx="0" cy="47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triangle" w="sm" len="sm"/>
            </a:ln>
            <a:effectLst/>
          </p:spPr>
          <p:txBody>
            <a:bodyPr wrap="none"/>
            <a:lstStyle/>
            <a:p>
              <a:endParaRPr lang="pt-BR"/>
            </a:p>
          </p:txBody>
        </p:sp>
        <p:pic>
          <p:nvPicPr>
            <p:cNvPr id="224296" name="Object 35" descr="npo000041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912" y="3256"/>
              <a:ext cx="624" cy="4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24297" name="Line 41"/>
            <p:cNvSpPr>
              <a:spLocks noChangeShapeType="1"/>
            </p:cNvSpPr>
            <p:nvPr/>
          </p:nvSpPr>
          <p:spPr bwMode="auto">
            <a:xfrm>
              <a:off x="1200" y="2977"/>
              <a:ext cx="0" cy="27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224298" name="Oval 42"/>
            <p:cNvSpPr>
              <a:spLocks noChangeArrowheads="1"/>
            </p:cNvSpPr>
            <p:nvPr/>
          </p:nvSpPr>
          <p:spPr bwMode="auto">
            <a:xfrm>
              <a:off x="960" y="3695"/>
              <a:ext cx="490" cy="399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24299" name="Text Box 43"/>
            <p:cNvSpPr txBox="1">
              <a:spLocks noChangeArrowheads="1"/>
            </p:cNvSpPr>
            <p:nvPr/>
          </p:nvSpPr>
          <p:spPr bwMode="auto">
            <a:xfrm>
              <a:off x="960" y="3795"/>
              <a:ext cx="528" cy="233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sz="9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34" charset="0"/>
                </a:rPr>
                <a:t>SAUDAVEL Node 1,2</a:t>
              </a:r>
            </a:p>
          </p:txBody>
        </p:sp>
        <p:sp>
          <p:nvSpPr>
            <p:cNvPr id="224300" name="Line 44"/>
            <p:cNvSpPr>
              <a:spLocks noChangeShapeType="1"/>
            </p:cNvSpPr>
            <p:nvPr/>
          </p:nvSpPr>
          <p:spPr bwMode="auto">
            <a:xfrm flipH="1">
              <a:off x="1728" y="3376"/>
              <a:ext cx="28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224301" name="Oval 45"/>
            <p:cNvSpPr>
              <a:spLocks noChangeArrowheads="1"/>
            </p:cNvSpPr>
            <p:nvPr/>
          </p:nvSpPr>
          <p:spPr bwMode="auto">
            <a:xfrm>
              <a:off x="672" y="2379"/>
              <a:ext cx="1056" cy="1834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pic>
          <p:nvPicPr>
            <p:cNvPr id="224302" name="Picture 83" descr="npo00004f"/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912" y="2538"/>
              <a:ext cx="384" cy="23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</p:pic>
        <p:pic>
          <p:nvPicPr>
            <p:cNvPr id="224303" name="Picture 84" descr="npo000051"/>
            <p:cNvPicPr>
              <a:picLocks noChangeAspect="1" noChangeArrowheads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816" y="2738"/>
              <a:ext cx="240" cy="157"/>
            </a:xfrm>
            <a:prstGeom prst="rect">
              <a:avLst/>
            </a:prstGeom>
            <a:noFill/>
            <a:ln w="3175">
              <a:solidFill>
                <a:srgbClr val="000000"/>
              </a:solidFill>
              <a:miter lim="800000"/>
              <a:headEnd/>
              <a:tailEnd/>
            </a:ln>
            <a:effectLst/>
          </p:spPr>
        </p:pic>
        <p:sp>
          <p:nvSpPr>
            <p:cNvPr id="224304" name="Text Box 48"/>
            <p:cNvSpPr txBox="1">
              <a:spLocks noChangeArrowheads="1"/>
            </p:cNvSpPr>
            <p:nvPr/>
          </p:nvSpPr>
          <p:spPr bwMode="auto">
            <a:xfrm>
              <a:off x="1056" y="2778"/>
              <a:ext cx="355" cy="173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Web</a:t>
              </a:r>
            </a:p>
          </p:txBody>
        </p:sp>
      </p:grpSp>
      <p:grpSp>
        <p:nvGrpSpPr>
          <p:cNvPr id="6" name="Group 49"/>
          <p:cNvGrpSpPr>
            <a:grpSpLocks/>
          </p:cNvGrpSpPr>
          <p:nvPr/>
        </p:nvGrpSpPr>
        <p:grpSpPr bwMode="auto">
          <a:xfrm>
            <a:off x="7543800" y="3460750"/>
            <a:ext cx="2819400" cy="3036888"/>
            <a:chOff x="3792" y="2180"/>
            <a:chExt cx="1776" cy="1913"/>
          </a:xfrm>
        </p:grpSpPr>
        <p:sp>
          <p:nvSpPr>
            <p:cNvPr id="224306" name="Line 50"/>
            <p:cNvSpPr>
              <a:spLocks noChangeShapeType="1"/>
            </p:cNvSpPr>
            <p:nvPr/>
          </p:nvSpPr>
          <p:spPr bwMode="auto">
            <a:xfrm flipH="1">
              <a:off x="3792" y="2698"/>
              <a:ext cx="62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sm" len="sm"/>
              <a:tailEnd type="none" w="sm" len="sm"/>
            </a:ln>
            <a:effectLst/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224307" name="Line 51"/>
            <p:cNvSpPr>
              <a:spLocks noChangeShapeType="1"/>
            </p:cNvSpPr>
            <p:nvPr/>
          </p:nvSpPr>
          <p:spPr bwMode="auto">
            <a:xfrm>
              <a:off x="3792" y="2698"/>
              <a:ext cx="0" cy="51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triangle" w="sm" len="sm"/>
            </a:ln>
            <a:effectLst/>
          </p:spPr>
          <p:txBody>
            <a:bodyPr wrap="none"/>
            <a:lstStyle/>
            <a:p>
              <a:endParaRPr lang="pt-BR"/>
            </a:p>
          </p:txBody>
        </p:sp>
        <p:pic>
          <p:nvPicPr>
            <p:cNvPr id="224308" name="Picture 19" descr="npo00003c"/>
            <p:cNvPicPr>
              <a:picLocks noChangeAspect="1" noChangeArrowheads="1"/>
            </p:cNvPicPr>
            <p:nvPr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4656" y="2339"/>
              <a:ext cx="576" cy="3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24309" name="Text Box 53"/>
            <p:cNvSpPr txBox="1">
              <a:spLocks noChangeArrowheads="1"/>
            </p:cNvSpPr>
            <p:nvPr/>
          </p:nvSpPr>
          <p:spPr bwMode="auto">
            <a:xfrm>
              <a:off x="5183" y="2537"/>
              <a:ext cx="225" cy="288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pt-BR" b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+</a:t>
              </a:r>
            </a:p>
          </p:txBody>
        </p:sp>
        <p:pic>
          <p:nvPicPr>
            <p:cNvPr id="224310" name="Object 24" descr="npo000040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4656" y="2897"/>
              <a:ext cx="624" cy="4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24311" name="Text Box 55"/>
            <p:cNvSpPr txBox="1">
              <a:spLocks noChangeArrowheads="1"/>
            </p:cNvSpPr>
            <p:nvPr/>
          </p:nvSpPr>
          <p:spPr bwMode="auto">
            <a:xfrm>
              <a:off x="4560" y="3218"/>
              <a:ext cx="864" cy="212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r>
                <a:rPr lang="pt-BR" sz="16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TerraStat</a:t>
              </a:r>
            </a:p>
          </p:txBody>
        </p:sp>
        <p:sp>
          <p:nvSpPr>
            <p:cNvPr id="224312" name="Line 56"/>
            <p:cNvSpPr>
              <a:spLocks noChangeShapeType="1"/>
            </p:cNvSpPr>
            <p:nvPr/>
          </p:nvSpPr>
          <p:spPr bwMode="auto">
            <a:xfrm>
              <a:off x="4944" y="2698"/>
              <a:ext cx="0" cy="19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224313" name="Oval 57"/>
            <p:cNvSpPr>
              <a:spLocks noChangeArrowheads="1"/>
            </p:cNvSpPr>
            <p:nvPr/>
          </p:nvSpPr>
          <p:spPr bwMode="auto">
            <a:xfrm>
              <a:off x="4704" y="3575"/>
              <a:ext cx="535" cy="399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24314" name="Text Box 58"/>
            <p:cNvSpPr txBox="1">
              <a:spLocks noChangeArrowheads="1"/>
            </p:cNvSpPr>
            <p:nvPr/>
          </p:nvSpPr>
          <p:spPr bwMode="auto">
            <a:xfrm>
              <a:off x="4704" y="3675"/>
              <a:ext cx="576" cy="233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sz="9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34" charset="0"/>
                </a:rPr>
                <a:t>SAUDAVEL Node 1, 3</a:t>
              </a:r>
            </a:p>
          </p:txBody>
        </p:sp>
        <p:sp>
          <p:nvSpPr>
            <p:cNvPr id="224315" name="Oval 59"/>
            <p:cNvSpPr>
              <a:spLocks noChangeArrowheads="1"/>
            </p:cNvSpPr>
            <p:nvPr/>
          </p:nvSpPr>
          <p:spPr bwMode="auto">
            <a:xfrm>
              <a:off x="4368" y="2180"/>
              <a:ext cx="1200" cy="1913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24316" name="Oval 60"/>
            <p:cNvSpPr>
              <a:spLocks noChangeArrowheads="1"/>
            </p:cNvSpPr>
            <p:nvPr/>
          </p:nvSpPr>
          <p:spPr bwMode="auto">
            <a:xfrm>
              <a:off x="4512" y="2897"/>
              <a:ext cx="912" cy="598"/>
            </a:xfrm>
            <a:prstGeom prst="ellipse">
              <a:avLst/>
            </a:prstGeom>
            <a:noFill/>
            <a:ln w="12700">
              <a:solidFill>
                <a:srgbClr val="0000FF"/>
              </a:solidFill>
              <a:prstDash val="dash"/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pic>
          <p:nvPicPr>
            <p:cNvPr id="224317" name="Picture 87" descr="npo000053"/>
            <p:cNvPicPr>
              <a:picLocks noChangeAspect="1" noChangeArrowheads="1"/>
            </p:cNvPicPr>
            <p:nvPr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4992" y="2180"/>
              <a:ext cx="528" cy="35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</p:pic>
        <p:pic>
          <p:nvPicPr>
            <p:cNvPr id="224318" name="Picture 88" descr="npo000055"/>
            <p:cNvPicPr>
              <a:picLocks noChangeAspect="1" noChangeArrowheads="1"/>
            </p:cNvPicPr>
            <p:nvPr/>
          </p:nvPicPr>
          <p:blipFill>
            <a:blip r:embed="rId16"/>
            <a:srcRect/>
            <a:stretch>
              <a:fillRect/>
            </a:stretch>
          </p:blipFill>
          <p:spPr bwMode="auto">
            <a:xfrm>
              <a:off x="5388" y="2221"/>
              <a:ext cx="99" cy="1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24319" name="Line 63"/>
            <p:cNvSpPr>
              <a:spLocks noChangeShapeType="1"/>
            </p:cNvSpPr>
            <p:nvPr/>
          </p:nvSpPr>
          <p:spPr bwMode="auto">
            <a:xfrm flipV="1">
              <a:off x="5212" y="2262"/>
              <a:ext cx="176" cy="42"/>
            </a:xfrm>
            <a:prstGeom prst="line">
              <a:avLst/>
            </a:prstGeom>
            <a:noFill/>
            <a:ln w="3175">
              <a:solidFill>
                <a:srgbClr val="FF0000"/>
              </a:solidFill>
              <a:round/>
              <a:headEnd type="none" w="sm" len="sm"/>
              <a:tailEnd type="triangle" w="sm" len="sm"/>
            </a:ln>
            <a:effectLst/>
          </p:spPr>
          <p:txBody>
            <a:bodyPr wrap="none"/>
            <a:lstStyle/>
            <a:p>
              <a:endParaRPr lang="pt-BR"/>
            </a:p>
          </p:txBody>
        </p:sp>
      </p:grpSp>
      <p:grpSp>
        <p:nvGrpSpPr>
          <p:cNvPr id="7" name="Group 64"/>
          <p:cNvGrpSpPr>
            <a:grpSpLocks/>
          </p:cNvGrpSpPr>
          <p:nvPr/>
        </p:nvGrpSpPr>
        <p:grpSpPr bwMode="auto">
          <a:xfrm>
            <a:off x="2057400" y="1371600"/>
            <a:ext cx="6019800" cy="2089150"/>
            <a:chOff x="336" y="864"/>
            <a:chExt cx="3792" cy="1316"/>
          </a:xfrm>
        </p:grpSpPr>
        <p:sp>
          <p:nvSpPr>
            <p:cNvPr id="224321" name="Text Box 65"/>
            <p:cNvSpPr txBox="1">
              <a:spLocks noChangeArrowheads="1"/>
            </p:cNvSpPr>
            <p:nvPr/>
          </p:nvSpPr>
          <p:spPr bwMode="auto">
            <a:xfrm>
              <a:off x="1152" y="1296"/>
              <a:ext cx="91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n-US"/>
            </a:p>
          </p:txBody>
        </p:sp>
        <p:pic>
          <p:nvPicPr>
            <p:cNvPr id="224322" name="Picture 66" descr="BS02064_"/>
            <p:cNvPicPr>
              <a:picLocks noChangeAspect="1" noChangeArrowheads="1"/>
            </p:cNvPicPr>
            <p:nvPr/>
          </p:nvPicPr>
          <p:blipFill>
            <a:blip r:embed="rId17"/>
            <a:srcRect/>
            <a:stretch>
              <a:fillRect/>
            </a:stretch>
          </p:blipFill>
          <p:spPr bwMode="auto">
            <a:xfrm>
              <a:off x="960" y="1582"/>
              <a:ext cx="528" cy="3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24323" name="Text Box 67"/>
            <p:cNvSpPr txBox="1">
              <a:spLocks noChangeArrowheads="1"/>
            </p:cNvSpPr>
            <p:nvPr/>
          </p:nvSpPr>
          <p:spPr bwMode="auto">
            <a:xfrm>
              <a:off x="960" y="1820"/>
              <a:ext cx="1200" cy="330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pt-BR" sz="14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Statiscal Predictive Modeling</a:t>
              </a:r>
            </a:p>
          </p:txBody>
        </p:sp>
        <p:sp>
          <p:nvSpPr>
            <p:cNvPr id="224324" name="Oval 68"/>
            <p:cNvSpPr>
              <a:spLocks noChangeArrowheads="1"/>
            </p:cNvSpPr>
            <p:nvPr/>
          </p:nvSpPr>
          <p:spPr bwMode="auto">
            <a:xfrm>
              <a:off x="2736" y="944"/>
              <a:ext cx="579" cy="363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24325" name="Text Box 69"/>
            <p:cNvSpPr txBox="1">
              <a:spLocks noChangeArrowheads="1"/>
            </p:cNvSpPr>
            <p:nvPr/>
          </p:nvSpPr>
          <p:spPr bwMode="auto">
            <a:xfrm>
              <a:off x="2736" y="946"/>
              <a:ext cx="624" cy="494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sz="9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34" charset="0"/>
                </a:rPr>
                <a:t>Health Authorities</a:t>
              </a:r>
            </a:p>
            <a:p>
              <a:pPr algn="ctr"/>
              <a:r>
                <a:rPr lang="en-US" sz="9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34" charset="0"/>
                </a:rPr>
                <a:t>Local Health Services</a:t>
              </a:r>
            </a:p>
            <a:p>
              <a:pPr algn="ctr"/>
              <a:endParaRPr lang="en-US" sz="900" b="1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endParaRPr>
            </a:p>
          </p:txBody>
        </p:sp>
        <p:sp>
          <p:nvSpPr>
            <p:cNvPr id="224326" name="Line 70"/>
            <p:cNvSpPr>
              <a:spLocks noChangeShapeType="1"/>
            </p:cNvSpPr>
            <p:nvPr/>
          </p:nvSpPr>
          <p:spPr bwMode="auto">
            <a:xfrm flipH="1">
              <a:off x="1536" y="1741"/>
              <a:ext cx="43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sm" len="sm"/>
              <a:tailEnd type="none" w="sm" len="sm"/>
            </a:ln>
            <a:effectLst/>
          </p:spPr>
          <p:txBody>
            <a:bodyPr wrap="none"/>
            <a:lstStyle/>
            <a:p>
              <a:endParaRPr lang="pt-BR"/>
            </a:p>
          </p:txBody>
        </p:sp>
        <p:pic>
          <p:nvPicPr>
            <p:cNvPr id="224327" name="Picture 71" descr="PE02097_"/>
            <p:cNvPicPr>
              <a:picLocks noChangeAspect="1" noChangeArrowheads="1"/>
            </p:cNvPicPr>
            <p:nvPr/>
          </p:nvPicPr>
          <p:blipFill>
            <a:blip r:embed="rId18"/>
            <a:srcRect/>
            <a:stretch>
              <a:fillRect/>
            </a:stretch>
          </p:blipFill>
          <p:spPr bwMode="auto">
            <a:xfrm>
              <a:off x="1968" y="1542"/>
              <a:ext cx="768" cy="3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24328" name="Oval 72"/>
            <p:cNvSpPr>
              <a:spLocks noChangeArrowheads="1"/>
            </p:cNvSpPr>
            <p:nvPr/>
          </p:nvSpPr>
          <p:spPr bwMode="auto">
            <a:xfrm>
              <a:off x="1200" y="1103"/>
              <a:ext cx="490" cy="400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24329" name="Text Box 73"/>
            <p:cNvSpPr txBox="1">
              <a:spLocks noChangeArrowheads="1"/>
            </p:cNvSpPr>
            <p:nvPr/>
          </p:nvSpPr>
          <p:spPr bwMode="auto">
            <a:xfrm>
              <a:off x="1200" y="1204"/>
              <a:ext cx="528" cy="233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sz="9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34" charset="0"/>
                </a:rPr>
                <a:t>SAUDAVEL Node 2, 4</a:t>
              </a:r>
            </a:p>
          </p:txBody>
        </p:sp>
        <p:sp>
          <p:nvSpPr>
            <p:cNvPr id="224330" name="Text Box 74"/>
            <p:cNvSpPr txBox="1">
              <a:spLocks noChangeArrowheads="1"/>
            </p:cNvSpPr>
            <p:nvPr/>
          </p:nvSpPr>
          <p:spPr bwMode="auto">
            <a:xfrm>
              <a:off x="1728" y="1303"/>
              <a:ext cx="1200" cy="330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r>
                <a:rPr lang="pt-BR" sz="14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Epidemiologists Decision Making</a:t>
              </a:r>
            </a:p>
          </p:txBody>
        </p:sp>
        <p:sp>
          <p:nvSpPr>
            <p:cNvPr id="224331" name="Text Box 75"/>
            <p:cNvSpPr txBox="1">
              <a:spLocks noChangeArrowheads="1"/>
            </p:cNvSpPr>
            <p:nvPr/>
          </p:nvSpPr>
          <p:spPr bwMode="auto">
            <a:xfrm>
              <a:off x="2928" y="1621"/>
              <a:ext cx="1200" cy="330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pt-BR" sz="14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Health Services Intervention</a:t>
              </a:r>
            </a:p>
          </p:txBody>
        </p:sp>
        <p:sp>
          <p:nvSpPr>
            <p:cNvPr id="224332" name="Oval 76"/>
            <p:cNvSpPr>
              <a:spLocks noChangeArrowheads="1"/>
            </p:cNvSpPr>
            <p:nvPr/>
          </p:nvSpPr>
          <p:spPr bwMode="auto">
            <a:xfrm>
              <a:off x="336" y="864"/>
              <a:ext cx="3792" cy="1316"/>
            </a:xfrm>
            <a:prstGeom prst="ellipse">
              <a:avLst/>
            </a:prstGeom>
            <a:noFill/>
            <a:ln w="12700">
              <a:solidFill>
                <a:srgbClr val="FF0000"/>
              </a:solidFill>
              <a:prstDash val="lgDashDotDot"/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24333" name="Line 77"/>
            <p:cNvSpPr>
              <a:spLocks noChangeShapeType="1"/>
            </p:cNvSpPr>
            <p:nvPr/>
          </p:nvSpPr>
          <p:spPr bwMode="auto">
            <a:xfrm flipV="1">
              <a:off x="2688" y="1502"/>
              <a:ext cx="384" cy="15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triangle" w="sm" len="sm"/>
            </a:ln>
            <a:effectLst/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224334" name="Oval 78"/>
            <p:cNvSpPr>
              <a:spLocks noChangeArrowheads="1"/>
            </p:cNvSpPr>
            <p:nvPr/>
          </p:nvSpPr>
          <p:spPr bwMode="auto">
            <a:xfrm>
              <a:off x="672" y="1023"/>
              <a:ext cx="2208" cy="1077"/>
            </a:xfrm>
            <a:prstGeom prst="ellipse">
              <a:avLst/>
            </a:prstGeom>
            <a:noFill/>
            <a:ln w="12700">
              <a:solidFill>
                <a:srgbClr val="0000FF"/>
              </a:solidFill>
              <a:prstDash val="lgDash"/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pic>
          <p:nvPicPr>
            <p:cNvPr id="224335" name="Picture 90" descr="npo000057"/>
            <p:cNvPicPr>
              <a:picLocks noChangeAspect="1" noChangeArrowheads="1"/>
            </p:cNvPicPr>
            <p:nvPr/>
          </p:nvPicPr>
          <p:blipFill>
            <a:blip r:embed="rId19"/>
            <a:srcRect/>
            <a:stretch>
              <a:fillRect/>
            </a:stretch>
          </p:blipFill>
          <p:spPr bwMode="auto">
            <a:xfrm>
              <a:off x="3120" y="1303"/>
              <a:ext cx="768" cy="3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24336" name="Picture 91" descr="npo000058"/>
            <p:cNvPicPr>
              <a:picLocks noChangeAspect="1" noChangeArrowheads="1"/>
            </p:cNvPicPr>
            <p:nvPr/>
          </p:nvPicPr>
          <p:blipFill>
            <a:blip r:embed="rId20"/>
            <a:srcRect/>
            <a:stretch>
              <a:fillRect/>
            </a:stretch>
          </p:blipFill>
          <p:spPr bwMode="auto">
            <a:xfrm>
              <a:off x="336" y="1296"/>
              <a:ext cx="864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audavel_Filme_Recife_Out2005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0" y="-6483"/>
            <a:ext cx="12192000" cy="6864483"/>
          </a:xfrm>
          <a:prstGeom prst="rect">
            <a:avLst/>
          </a:prstGeom>
        </p:spPr>
      </p:pic>
      <p:sp>
        <p:nvSpPr>
          <p:cNvPr id="228354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ln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pt-BR" sz="3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Recife 3D – Morro da Conceição</a:t>
            </a:r>
          </a:p>
        </p:txBody>
      </p:sp>
      <p:sp>
        <p:nvSpPr>
          <p:cNvPr id="228356" name="Rectangle 4"/>
          <p:cNvSpPr>
            <a:spLocks noChangeArrowheads="1"/>
          </p:cNvSpPr>
          <p:nvPr/>
        </p:nvSpPr>
        <p:spPr bwMode="auto">
          <a:xfrm>
            <a:off x="8610600" y="6096000"/>
            <a:ext cx="3429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0" hangingPunct="0"/>
            <a:r>
              <a:rPr lang="pt-BR" sz="1200" b="1" dirty="0">
                <a:solidFill>
                  <a:schemeClr val="bg1"/>
                </a:solidFill>
                <a:latin typeface="Tahoma" pitchFamily="34" charset="0"/>
              </a:rPr>
              <a:t>Slides: MNT e Animação 3D - Produzido pelos Projetos SAUDAVEL , Defesa Civil /Recife e </a:t>
            </a:r>
            <a:r>
              <a:rPr lang="pt-BR" sz="1200" b="1" dirty="0" err="1">
                <a:solidFill>
                  <a:schemeClr val="bg1"/>
                </a:solidFill>
                <a:latin typeface="Tahoma" pitchFamily="34" charset="0"/>
              </a:rPr>
              <a:t>Depto</a:t>
            </a:r>
            <a:r>
              <a:rPr lang="pt-BR" sz="1200" b="1" dirty="0">
                <a:solidFill>
                  <a:schemeClr val="bg1"/>
                </a:solidFill>
                <a:latin typeface="Tahoma" pitchFamily="34" charset="0"/>
              </a:rPr>
              <a:t> Cartografia UFPE</a:t>
            </a:r>
          </a:p>
          <a:p>
            <a:pPr algn="ctr" eaLnBrk="0" hangingPunct="0"/>
            <a:r>
              <a:rPr lang="pt-BR" sz="1200" b="1" dirty="0">
                <a:solidFill>
                  <a:schemeClr val="bg1"/>
                </a:solidFill>
                <a:latin typeface="Tahoma" pitchFamily="34" charset="0"/>
              </a:rPr>
              <a:t>Resp. José </a:t>
            </a:r>
            <a:r>
              <a:rPr lang="pt-BR" sz="1200" b="1" dirty="0" err="1">
                <a:solidFill>
                  <a:schemeClr val="bg1"/>
                </a:solidFill>
                <a:latin typeface="Tahoma" pitchFamily="34" charset="0"/>
              </a:rPr>
              <a:t>Constatino</a:t>
            </a:r>
            <a:r>
              <a:rPr lang="pt-BR" sz="1200" b="1" dirty="0">
                <a:solidFill>
                  <a:schemeClr val="bg1"/>
                </a:solidFill>
                <a:latin typeface="Tahoma" pitchFamily="34" charset="0"/>
              </a:rPr>
              <a:t> e  José </a:t>
            </a:r>
            <a:r>
              <a:rPr lang="pt-BR" sz="1200" b="1" dirty="0" err="1">
                <a:solidFill>
                  <a:schemeClr val="bg1"/>
                </a:solidFill>
                <a:latin typeface="Tahoma" pitchFamily="34" charset="0"/>
              </a:rPr>
              <a:t>Luis</a:t>
            </a:r>
            <a:r>
              <a:rPr lang="pt-BR" sz="1200" b="1" dirty="0">
                <a:solidFill>
                  <a:schemeClr val="bg1"/>
                </a:solidFill>
                <a:latin typeface="Tahoma" pitchFamily="34" charset="0"/>
              </a:rPr>
              <a:t> </a:t>
            </a:r>
            <a:r>
              <a:rPr lang="pt-BR" sz="1200" b="1" dirty="0" err="1">
                <a:solidFill>
                  <a:schemeClr val="bg1"/>
                </a:solidFill>
                <a:latin typeface="Tahoma" pitchFamily="34" charset="0"/>
              </a:rPr>
              <a:t>Potugal</a:t>
            </a:r>
            <a:endParaRPr lang="pt-BR" sz="1200" b="1" dirty="0">
              <a:solidFill>
                <a:schemeClr val="tx2"/>
              </a:solidFill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330" name="Picture 2050"/>
          <p:cNvPicPr>
            <a:picLocks noChangeAspect="1" noChangeArrowheads="1"/>
          </p:cNvPicPr>
          <p:nvPr/>
        </p:nvPicPr>
        <p:blipFill>
          <a:blip r:embed="rId2"/>
          <a:srcRect l="31764" t="11548" r="8264" b="23264"/>
          <a:stretch>
            <a:fillRect/>
          </a:stretch>
        </p:blipFill>
        <p:spPr bwMode="auto">
          <a:xfrm>
            <a:off x="1524001" y="0"/>
            <a:ext cx="9324975" cy="68580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227331" name="Picture 2051" descr="CFP106"/>
          <p:cNvPicPr>
            <a:picLocks noChangeAspect="1" noChangeArrowheads="1"/>
          </p:cNvPicPr>
          <p:nvPr/>
        </p:nvPicPr>
        <p:blipFill>
          <a:blip r:embed="rId3"/>
          <a:srcRect l="8212" t="12318" r="4106" b="7564"/>
          <a:stretch>
            <a:fillRect/>
          </a:stretch>
        </p:blipFill>
        <p:spPr bwMode="auto">
          <a:xfrm>
            <a:off x="6311900" y="1412876"/>
            <a:ext cx="2717800" cy="331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7332" name="Line 4"/>
          <p:cNvSpPr>
            <a:spLocks noChangeShapeType="1"/>
          </p:cNvSpPr>
          <p:nvPr/>
        </p:nvSpPr>
        <p:spPr bwMode="auto">
          <a:xfrm flipV="1">
            <a:off x="4008439" y="3644900"/>
            <a:ext cx="358775" cy="215900"/>
          </a:xfrm>
          <a:prstGeom prst="line">
            <a:avLst/>
          </a:prstGeom>
          <a:noFill/>
          <a:ln w="9525">
            <a:noFill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227333" name="Line 5"/>
          <p:cNvSpPr>
            <a:spLocks noChangeShapeType="1"/>
          </p:cNvSpPr>
          <p:nvPr/>
        </p:nvSpPr>
        <p:spPr bwMode="auto">
          <a:xfrm flipV="1">
            <a:off x="4079876" y="3429000"/>
            <a:ext cx="2879725" cy="103188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306" name="Picture 2" descr="Fig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00600" y="2746376"/>
            <a:ext cx="2732088" cy="3959225"/>
          </a:xfrm>
          <a:prstGeom prst="rect">
            <a:avLst/>
          </a:prstGeom>
          <a:noFill/>
        </p:spPr>
      </p:pic>
      <p:pic>
        <p:nvPicPr>
          <p:cNvPr id="226307" name="Picture 3" descr="Legenda_Padronizad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991601" y="5486400"/>
            <a:ext cx="1325563" cy="1371600"/>
          </a:xfrm>
          <a:prstGeom prst="rect">
            <a:avLst/>
          </a:prstGeom>
          <a:noFill/>
        </p:spPr>
      </p:pic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2286001" y="3789363"/>
            <a:ext cx="3838575" cy="3116262"/>
            <a:chOff x="480" y="2387"/>
            <a:chExt cx="2418" cy="1963"/>
          </a:xfrm>
        </p:grpSpPr>
        <p:pic>
          <p:nvPicPr>
            <p:cNvPr id="226309" name="Picture 5" descr="K_EM_LG_T1_13_R100_EscalaPad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80" y="2400"/>
              <a:ext cx="1043" cy="1950"/>
            </a:xfrm>
            <a:prstGeom prst="rect">
              <a:avLst/>
            </a:prstGeom>
            <a:noFill/>
          </p:spPr>
        </p:pic>
        <p:sp>
          <p:nvSpPr>
            <p:cNvPr id="226310" name="Line 6"/>
            <p:cNvSpPr>
              <a:spLocks noChangeShapeType="1"/>
            </p:cNvSpPr>
            <p:nvPr/>
          </p:nvSpPr>
          <p:spPr bwMode="auto">
            <a:xfrm flipH="1" flipV="1">
              <a:off x="1344" y="2387"/>
              <a:ext cx="1554" cy="676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pt-BR"/>
            </a:p>
          </p:txBody>
        </p:sp>
        <p:sp>
          <p:nvSpPr>
            <p:cNvPr id="226311" name="Line 7"/>
            <p:cNvSpPr>
              <a:spLocks noChangeShapeType="1"/>
            </p:cNvSpPr>
            <p:nvPr/>
          </p:nvSpPr>
          <p:spPr bwMode="auto">
            <a:xfrm flipH="1">
              <a:off x="976" y="3216"/>
              <a:ext cx="1904" cy="1005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1524000" y="209550"/>
            <a:ext cx="4267200" cy="4133850"/>
            <a:chOff x="0" y="132"/>
            <a:chExt cx="2688" cy="2604"/>
          </a:xfrm>
        </p:grpSpPr>
        <p:pic>
          <p:nvPicPr>
            <p:cNvPr id="226313" name="Picture 9" descr="K_DI_LG_T1_13_R100_EscalaPad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0" y="132"/>
              <a:ext cx="1696" cy="2268"/>
            </a:xfrm>
            <a:prstGeom prst="rect">
              <a:avLst/>
            </a:prstGeom>
            <a:noFill/>
          </p:spPr>
        </p:pic>
        <p:sp>
          <p:nvSpPr>
            <p:cNvPr id="226314" name="Line 10"/>
            <p:cNvSpPr>
              <a:spLocks noChangeShapeType="1"/>
            </p:cNvSpPr>
            <p:nvPr/>
          </p:nvSpPr>
          <p:spPr bwMode="auto">
            <a:xfrm flipH="1" flipV="1">
              <a:off x="1075" y="189"/>
              <a:ext cx="1613" cy="237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pt-BR"/>
            </a:p>
          </p:txBody>
        </p:sp>
        <p:sp>
          <p:nvSpPr>
            <p:cNvPr id="226315" name="Line 11"/>
            <p:cNvSpPr>
              <a:spLocks noChangeShapeType="1"/>
            </p:cNvSpPr>
            <p:nvPr/>
          </p:nvSpPr>
          <p:spPr bwMode="auto">
            <a:xfrm flipH="1" flipV="1">
              <a:off x="1530" y="2184"/>
              <a:ext cx="1110" cy="55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4" name="Group 12"/>
          <p:cNvGrpSpPr>
            <a:grpSpLocks/>
          </p:cNvGrpSpPr>
          <p:nvPr/>
        </p:nvGrpSpPr>
        <p:grpSpPr bwMode="auto">
          <a:xfrm>
            <a:off x="3944938" y="0"/>
            <a:ext cx="3217862" cy="4343400"/>
            <a:chOff x="1525" y="0"/>
            <a:chExt cx="2027" cy="2736"/>
          </a:xfrm>
        </p:grpSpPr>
        <p:pic>
          <p:nvPicPr>
            <p:cNvPr id="226317" name="Picture 13" descr="K_MCP_LG_T1_13_R100_EscalaPad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1525" y="0"/>
              <a:ext cx="2027" cy="1316"/>
            </a:xfrm>
            <a:prstGeom prst="rect">
              <a:avLst/>
            </a:prstGeom>
            <a:noFill/>
          </p:spPr>
        </p:pic>
        <p:sp>
          <p:nvSpPr>
            <p:cNvPr id="226318" name="Line 14"/>
            <p:cNvSpPr>
              <a:spLocks noChangeShapeType="1"/>
            </p:cNvSpPr>
            <p:nvPr/>
          </p:nvSpPr>
          <p:spPr bwMode="auto">
            <a:xfrm flipH="1" flipV="1">
              <a:off x="1530" y="490"/>
              <a:ext cx="1590" cy="2198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pt-BR"/>
            </a:p>
          </p:txBody>
        </p:sp>
        <p:sp>
          <p:nvSpPr>
            <p:cNvPr id="226319" name="Line 15"/>
            <p:cNvSpPr>
              <a:spLocks noChangeShapeType="1"/>
            </p:cNvSpPr>
            <p:nvPr/>
          </p:nvSpPr>
          <p:spPr bwMode="auto">
            <a:xfrm flipV="1">
              <a:off x="3312" y="825"/>
              <a:ext cx="230" cy="1911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5" name="Group 16"/>
          <p:cNvGrpSpPr>
            <a:grpSpLocks/>
          </p:cNvGrpSpPr>
          <p:nvPr/>
        </p:nvGrpSpPr>
        <p:grpSpPr bwMode="auto">
          <a:xfrm>
            <a:off x="6442076" y="76201"/>
            <a:ext cx="4278313" cy="4460875"/>
            <a:chOff x="3098" y="48"/>
            <a:chExt cx="2695" cy="2810"/>
          </a:xfrm>
        </p:grpSpPr>
        <p:pic>
          <p:nvPicPr>
            <p:cNvPr id="226321" name="Picture 17" descr="K_CFP_LG_T1_13_R100_EscalaPad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3456" y="48"/>
              <a:ext cx="2337" cy="1246"/>
            </a:xfrm>
            <a:prstGeom prst="rect">
              <a:avLst/>
            </a:prstGeom>
            <a:noFill/>
          </p:spPr>
        </p:pic>
        <p:sp>
          <p:nvSpPr>
            <p:cNvPr id="226322" name="Line 18"/>
            <p:cNvSpPr>
              <a:spLocks noChangeShapeType="1"/>
            </p:cNvSpPr>
            <p:nvPr/>
          </p:nvSpPr>
          <p:spPr bwMode="auto">
            <a:xfrm flipV="1">
              <a:off x="3098" y="384"/>
              <a:ext cx="358" cy="2474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pt-BR"/>
            </a:p>
          </p:txBody>
        </p:sp>
        <p:sp>
          <p:nvSpPr>
            <p:cNvPr id="226323" name="Line 19"/>
            <p:cNvSpPr>
              <a:spLocks noChangeShapeType="1"/>
            </p:cNvSpPr>
            <p:nvPr/>
          </p:nvSpPr>
          <p:spPr bwMode="auto">
            <a:xfrm flipV="1">
              <a:off x="3278" y="1152"/>
              <a:ext cx="1909" cy="170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6" name="Group 20"/>
          <p:cNvGrpSpPr>
            <a:grpSpLocks/>
          </p:cNvGrpSpPr>
          <p:nvPr/>
        </p:nvGrpSpPr>
        <p:grpSpPr bwMode="auto">
          <a:xfrm>
            <a:off x="7162800" y="2057400"/>
            <a:ext cx="3124200" cy="3505200"/>
            <a:chOff x="3552" y="1296"/>
            <a:chExt cx="1968" cy="2208"/>
          </a:xfrm>
        </p:grpSpPr>
        <p:pic>
          <p:nvPicPr>
            <p:cNvPr id="226325" name="Picture 21" descr="K_BT_LG_T1_13_R100_EscalaPad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4176" y="1296"/>
              <a:ext cx="1344" cy="2128"/>
            </a:xfrm>
            <a:prstGeom prst="rect">
              <a:avLst/>
            </a:prstGeom>
            <a:noFill/>
          </p:spPr>
        </p:pic>
        <p:sp>
          <p:nvSpPr>
            <p:cNvPr id="226326" name="Line 22"/>
            <p:cNvSpPr>
              <a:spLocks noChangeShapeType="1"/>
            </p:cNvSpPr>
            <p:nvPr/>
          </p:nvSpPr>
          <p:spPr bwMode="auto">
            <a:xfrm flipH="1">
              <a:off x="3552" y="3408"/>
              <a:ext cx="1056" cy="96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pt-BR"/>
            </a:p>
          </p:txBody>
        </p:sp>
        <p:sp>
          <p:nvSpPr>
            <p:cNvPr id="226327" name="Line 23"/>
            <p:cNvSpPr>
              <a:spLocks noChangeShapeType="1"/>
            </p:cNvSpPr>
            <p:nvPr/>
          </p:nvSpPr>
          <p:spPr bwMode="auto">
            <a:xfrm flipV="1">
              <a:off x="3648" y="2400"/>
              <a:ext cx="528" cy="91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7" name="Group 24"/>
          <p:cNvGrpSpPr>
            <a:grpSpLocks/>
          </p:cNvGrpSpPr>
          <p:nvPr/>
        </p:nvGrpSpPr>
        <p:grpSpPr bwMode="auto">
          <a:xfrm>
            <a:off x="3073401" y="3789364"/>
            <a:ext cx="3051175" cy="2911475"/>
            <a:chOff x="976" y="2387"/>
            <a:chExt cx="1922" cy="1834"/>
          </a:xfrm>
        </p:grpSpPr>
        <p:sp>
          <p:nvSpPr>
            <p:cNvPr id="226329" name="Line 25"/>
            <p:cNvSpPr>
              <a:spLocks noChangeShapeType="1"/>
            </p:cNvSpPr>
            <p:nvPr/>
          </p:nvSpPr>
          <p:spPr bwMode="auto">
            <a:xfrm flipH="1" flipV="1">
              <a:off x="1344" y="2387"/>
              <a:ext cx="1554" cy="67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pt-BR"/>
            </a:p>
          </p:txBody>
        </p:sp>
        <p:sp>
          <p:nvSpPr>
            <p:cNvPr id="226330" name="Line 26"/>
            <p:cNvSpPr>
              <a:spLocks noChangeShapeType="1"/>
            </p:cNvSpPr>
            <p:nvPr/>
          </p:nvSpPr>
          <p:spPr bwMode="auto">
            <a:xfrm flipH="1">
              <a:off x="976" y="3216"/>
              <a:ext cx="1904" cy="100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8" name="Group 27"/>
          <p:cNvGrpSpPr>
            <a:grpSpLocks/>
          </p:cNvGrpSpPr>
          <p:nvPr/>
        </p:nvGrpSpPr>
        <p:grpSpPr bwMode="auto">
          <a:xfrm>
            <a:off x="3230564" y="300038"/>
            <a:ext cx="2560637" cy="4043362"/>
            <a:chOff x="1075" y="189"/>
            <a:chExt cx="1613" cy="2547"/>
          </a:xfrm>
        </p:grpSpPr>
        <p:sp>
          <p:nvSpPr>
            <p:cNvPr id="226332" name="Line 28"/>
            <p:cNvSpPr>
              <a:spLocks noChangeShapeType="1"/>
            </p:cNvSpPr>
            <p:nvPr/>
          </p:nvSpPr>
          <p:spPr bwMode="auto">
            <a:xfrm flipH="1" flipV="1">
              <a:off x="1075" y="189"/>
              <a:ext cx="1613" cy="237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pt-BR"/>
            </a:p>
          </p:txBody>
        </p:sp>
        <p:sp>
          <p:nvSpPr>
            <p:cNvPr id="226333" name="Line 29"/>
            <p:cNvSpPr>
              <a:spLocks noChangeShapeType="1"/>
            </p:cNvSpPr>
            <p:nvPr/>
          </p:nvSpPr>
          <p:spPr bwMode="auto">
            <a:xfrm flipH="1" flipV="1">
              <a:off x="1530" y="2184"/>
              <a:ext cx="1110" cy="55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9" name="Group 30"/>
          <p:cNvGrpSpPr>
            <a:grpSpLocks/>
          </p:cNvGrpSpPr>
          <p:nvPr/>
        </p:nvGrpSpPr>
        <p:grpSpPr bwMode="auto">
          <a:xfrm>
            <a:off x="3952875" y="777876"/>
            <a:ext cx="3194050" cy="3565525"/>
            <a:chOff x="1530" y="490"/>
            <a:chExt cx="2012" cy="2246"/>
          </a:xfrm>
        </p:grpSpPr>
        <p:sp>
          <p:nvSpPr>
            <p:cNvPr id="226335" name="Line 31"/>
            <p:cNvSpPr>
              <a:spLocks noChangeShapeType="1"/>
            </p:cNvSpPr>
            <p:nvPr/>
          </p:nvSpPr>
          <p:spPr bwMode="auto">
            <a:xfrm flipH="1" flipV="1">
              <a:off x="1530" y="490"/>
              <a:ext cx="1590" cy="219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pt-BR"/>
            </a:p>
          </p:txBody>
        </p:sp>
        <p:sp>
          <p:nvSpPr>
            <p:cNvPr id="226336" name="Line 32"/>
            <p:cNvSpPr>
              <a:spLocks noChangeShapeType="1"/>
            </p:cNvSpPr>
            <p:nvPr/>
          </p:nvSpPr>
          <p:spPr bwMode="auto">
            <a:xfrm flipV="1">
              <a:off x="3312" y="825"/>
              <a:ext cx="230" cy="191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10" name="Group 33"/>
          <p:cNvGrpSpPr>
            <a:grpSpLocks/>
          </p:cNvGrpSpPr>
          <p:nvPr/>
        </p:nvGrpSpPr>
        <p:grpSpPr bwMode="auto">
          <a:xfrm>
            <a:off x="6442075" y="609601"/>
            <a:ext cx="3316288" cy="3927475"/>
            <a:chOff x="3098" y="384"/>
            <a:chExt cx="2089" cy="2474"/>
          </a:xfrm>
        </p:grpSpPr>
        <p:sp>
          <p:nvSpPr>
            <p:cNvPr id="226338" name="Line 34"/>
            <p:cNvSpPr>
              <a:spLocks noChangeShapeType="1"/>
            </p:cNvSpPr>
            <p:nvPr/>
          </p:nvSpPr>
          <p:spPr bwMode="auto">
            <a:xfrm flipV="1">
              <a:off x="3098" y="384"/>
              <a:ext cx="358" cy="247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pt-BR"/>
            </a:p>
          </p:txBody>
        </p:sp>
        <p:sp>
          <p:nvSpPr>
            <p:cNvPr id="226339" name="Line 35"/>
            <p:cNvSpPr>
              <a:spLocks noChangeShapeType="1"/>
            </p:cNvSpPr>
            <p:nvPr/>
          </p:nvSpPr>
          <p:spPr bwMode="auto">
            <a:xfrm flipV="1">
              <a:off x="3278" y="1152"/>
              <a:ext cx="1909" cy="170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pt-BR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63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63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63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63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Text Box 2"/>
          <p:cNvSpPr txBox="1">
            <a:spLocks noChangeArrowheads="1"/>
          </p:cNvSpPr>
          <p:nvPr/>
        </p:nvSpPr>
        <p:spPr bwMode="auto">
          <a:xfrm>
            <a:off x="1847850" y="2636838"/>
            <a:ext cx="4032250" cy="1128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3200" b="1">
                <a:latin typeface="Garamond" pitchFamily="18" charset="0"/>
              </a:rPr>
              <a:t>4</a:t>
            </a:r>
            <a:r>
              <a:rPr lang="pt-BR" sz="2800" b="1">
                <a:latin typeface="Garamond" pitchFamily="18" charset="0"/>
              </a:rPr>
              <a:t>.</a:t>
            </a:r>
            <a:r>
              <a:rPr lang="pt-BR" sz="3600" b="1">
                <a:latin typeface="Garamond" pitchFamily="18" charset="0"/>
              </a:rPr>
              <a:t>  </a:t>
            </a:r>
            <a:r>
              <a:rPr lang="pt-BR" sz="3200" b="1">
                <a:latin typeface="Garamond" pitchFamily="18" charset="0"/>
              </a:rPr>
              <a:t>BDGeo-      RELATÓRIOS</a:t>
            </a:r>
          </a:p>
        </p:txBody>
      </p:sp>
      <p:sp>
        <p:nvSpPr>
          <p:cNvPr id="216067" name="Rectangle 3"/>
          <p:cNvSpPr>
            <a:spLocks noChangeArrowheads="1"/>
          </p:cNvSpPr>
          <p:nvPr/>
        </p:nvSpPr>
        <p:spPr bwMode="auto">
          <a:xfrm>
            <a:off x="3143251" y="476251"/>
            <a:ext cx="2409825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800" b="1">
                <a:solidFill>
                  <a:srgbClr val="005250"/>
                </a:solidFill>
                <a:latin typeface="Garamond" pitchFamily="18" charset="0"/>
              </a:rPr>
              <a:t>MONITORAMENTO</a:t>
            </a:r>
            <a:endParaRPr lang="pt-BR" sz="1800" b="1" i="1">
              <a:solidFill>
                <a:srgbClr val="005250"/>
              </a:solidFill>
              <a:latin typeface="Garamond" pitchFamily="18" charset="0"/>
            </a:endParaRPr>
          </a:p>
        </p:txBody>
      </p:sp>
      <p:pic>
        <p:nvPicPr>
          <p:cNvPr id="21606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74825" y="188913"/>
            <a:ext cx="1295400" cy="93821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216069" name="Picture 5" descr="saudavel"/>
          <p:cNvPicPr>
            <a:picLocks noChangeAspect="1" noChangeArrowheads="1"/>
          </p:cNvPicPr>
          <p:nvPr/>
        </p:nvPicPr>
        <p:blipFill>
          <a:blip r:embed="rId4"/>
          <a:srcRect t="3543" r="76790" b="3543"/>
          <a:stretch>
            <a:fillRect/>
          </a:stretch>
        </p:blipFill>
        <p:spPr bwMode="auto">
          <a:xfrm>
            <a:off x="3935413" y="2492375"/>
            <a:ext cx="373062" cy="647700"/>
          </a:xfrm>
          <a:prstGeom prst="rect">
            <a:avLst/>
          </a:prstGeom>
          <a:noFill/>
        </p:spPr>
      </p:pic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4224339" y="692151"/>
            <a:ext cx="6480175" cy="5859463"/>
            <a:chOff x="2608" y="663"/>
            <a:chExt cx="3175" cy="3465"/>
          </a:xfrm>
        </p:grpSpPr>
        <p:grpSp>
          <p:nvGrpSpPr>
            <p:cNvPr id="3" name="Group 7"/>
            <p:cNvGrpSpPr>
              <a:grpSpLocks/>
            </p:cNvGrpSpPr>
            <p:nvPr/>
          </p:nvGrpSpPr>
          <p:grpSpPr bwMode="auto">
            <a:xfrm>
              <a:off x="3061" y="663"/>
              <a:ext cx="2359" cy="1452"/>
              <a:chOff x="2971" y="2142"/>
              <a:chExt cx="2222" cy="1376"/>
            </a:xfrm>
          </p:grpSpPr>
          <p:graphicFrame>
            <p:nvGraphicFramePr>
              <p:cNvPr id="216072" name="Object 8"/>
              <p:cNvGraphicFramePr>
                <a:graphicFrameLocks noChangeAspect="1"/>
              </p:cNvGraphicFramePr>
              <p:nvPr/>
            </p:nvGraphicFramePr>
            <p:xfrm>
              <a:off x="2971" y="2160"/>
              <a:ext cx="2222" cy="135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34157" name="Gráfico" r:id="rId5" imgW="7435859" imgH="4737264" progId="Excel.Sheet.8">
                      <p:embed followColorScheme="full"/>
                    </p:oleObj>
                  </mc:Choice>
                  <mc:Fallback>
                    <p:oleObj name="Gráfico" r:id="rId5" imgW="7435859" imgH="4737264" progId="Excel.Sheet.8">
                      <p:embed followColorScheme="full"/>
                      <p:pic>
                        <p:nvPicPr>
                          <p:cNvPr id="0" name="Picture 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971" y="2160"/>
                            <a:ext cx="2222" cy="135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16073" name="Line 9"/>
              <p:cNvSpPr>
                <a:spLocks noChangeShapeType="1"/>
              </p:cNvSpPr>
              <p:nvPr/>
            </p:nvSpPr>
            <p:spPr bwMode="auto">
              <a:xfrm flipV="1">
                <a:off x="4604" y="2341"/>
                <a:ext cx="272" cy="545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16074" name="Text Box 10"/>
              <p:cNvSpPr txBox="1">
                <a:spLocks noChangeArrowheads="1"/>
              </p:cNvSpPr>
              <p:nvPr/>
            </p:nvSpPr>
            <p:spPr bwMode="auto">
              <a:xfrm>
                <a:off x="3833" y="2387"/>
                <a:ext cx="771" cy="1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pt-BR" sz="1000" b="1">
                    <a:solidFill>
                      <a:srgbClr val="FF0000"/>
                    </a:solidFill>
                    <a:latin typeface="Garamond" pitchFamily="18" charset="0"/>
                  </a:rPr>
                  <a:t>4,5 x  em 2 meses</a:t>
                </a:r>
              </a:p>
            </p:txBody>
          </p:sp>
          <p:sp>
            <p:nvSpPr>
              <p:cNvPr id="216075" name="Text Box 11"/>
              <p:cNvSpPr txBox="1">
                <a:spLocks noChangeArrowheads="1"/>
              </p:cNvSpPr>
              <p:nvPr/>
            </p:nvSpPr>
            <p:spPr bwMode="auto">
              <a:xfrm>
                <a:off x="3288" y="2142"/>
                <a:ext cx="1769" cy="1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pt-BR" sz="1000" b="1">
                    <a:latin typeface="Garamond" pitchFamily="18" charset="0"/>
                  </a:rPr>
                  <a:t>Fatores climáticos x ovos</a:t>
                </a:r>
                <a:r>
                  <a:rPr lang="pt-BR" sz="1000" b="1">
                    <a:latin typeface="Book Antiqua" pitchFamily="18" charset="0"/>
                  </a:rPr>
                  <a:t>   Recife,  2004 -   2005   </a:t>
                </a:r>
              </a:p>
            </p:txBody>
          </p:sp>
          <p:sp>
            <p:nvSpPr>
              <p:cNvPr id="216076" name="Line 12"/>
              <p:cNvSpPr>
                <a:spLocks noChangeShapeType="1"/>
              </p:cNvSpPr>
              <p:nvPr/>
            </p:nvSpPr>
            <p:spPr bwMode="auto">
              <a:xfrm>
                <a:off x="4513" y="2795"/>
                <a:ext cx="0" cy="31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pt-BR"/>
              </a:p>
            </p:txBody>
          </p:sp>
        </p:grpSp>
        <p:pic>
          <p:nvPicPr>
            <p:cNvPr id="216077" name="Picture 13"/>
            <p:cNvPicPr>
              <a:picLocks noChangeAspect="1" noChangeArrowheads="1"/>
            </p:cNvPicPr>
            <p:nvPr/>
          </p:nvPicPr>
          <p:blipFill>
            <a:blip r:embed="rId7"/>
            <a:srcRect l="5742" t="27843" r="5560" b="8881"/>
            <a:stretch>
              <a:fillRect/>
            </a:stretch>
          </p:blipFill>
          <p:spPr bwMode="auto">
            <a:xfrm>
              <a:off x="2609" y="2251"/>
              <a:ext cx="3174" cy="1699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</p:pic>
        <p:sp>
          <p:nvSpPr>
            <p:cNvPr id="216078" name="Text Box 14"/>
            <p:cNvSpPr txBox="1">
              <a:spLocks noChangeArrowheads="1"/>
            </p:cNvSpPr>
            <p:nvPr/>
          </p:nvSpPr>
          <p:spPr bwMode="auto">
            <a:xfrm>
              <a:off x="2608" y="3929"/>
              <a:ext cx="2812" cy="19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Clr>
                  <a:srgbClr val="097D6F"/>
                </a:buClr>
                <a:buFont typeface="Wingdings" pitchFamily="2" charset="2"/>
                <a:buChar char="§"/>
              </a:pPr>
              <a:r>
                <a:rPr lang="pt-BR" sz="1600" b="1">
                  <a:solidFill>
                    <a:srgbClr val="ABABAB"/>
                  </a:solidFill>
                  <a:latin typeface="Garamond" pitchFamily="18" charset="0"/>
                </a:rPr>
                <a:t>   Contagem de ovos por bairro. Recife 2004-2006</a:t>
              </a:r>
            </a:p>
          </p:txBody>
        </p:sp>
      </p:grpSp>
      <p:sp>
        <p:nvSpPr>
          <p:cNvPr id="216079" name="Rectangle 15"/>
          <p:cNvSpPr>
            <a:spLocks noChangeArrowheads="1"/>
          </p:cNvSpPr>
          <p:nvPr/>
        </p:nvSpPr>
        <p:spPr bwMode="auto">
          <a:xfrm>
            <a:off x="1524000" y="1628776"/>
            <a:ext cx="3708400" cy="360363"/>
          </a:xfrm>
          <a:prstGeom prst="rect">
            <a:avLst/>
          </a:prstGeom>
          <a:solidFill>
            <a:schemeClr val="accent1"/>
          </a:solidFill>
          <a:ln w="31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2"/>
          <p:cNvSpPr>
            <a:spLocks noChangeArrowheads="1"/>
          </p:cNvSpPr>
          <p:nvPr/>
        </p:nvSpPr>
        <p:spPr bwMode="auto">
          <a:xfrm>
            <a:off x="1524001" y="1628775"/>
            <a:ext cx="7019925" cy="215900"/>
          </a:xfrm>
          <a:prstGeom prst="rect">
            <a:avLst/>
          </a:prstGeom>
          <a:solidFill>
            <a:schemeClr val="accent1"/>
          </a:solidFill>
          <a:ln w="31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524001" y="260351"/>
            <a:ext cx="8964613" cy="6488113"/>
            <a:chOff x="249" y="1071"/>
            <a:chExt cx="5195" cy="2356"/>
          </a:xfrm>
        </p:grpSpPr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249" y="1117"/>
              <a:ext cx="1861" cy="2177"/>
              <a:chOff x="3424" y="391"/>
              <a:chExt cx="1270" cy="1588"/>
            </a:xfrm>
          </p:grpSpPr>
          <p:pic>
            <p:nvPicPr>
              <p:cNvPr id="217093" name="Picture 5" descr="K01_EM"/>
              <p:cNvPicPr>
                <a:picLocks noChangeAspect="1" noChangeArrowheads="1"/>
              </p:cNvPicPr>
              <p:nvPr/>
            </p:nvPicPr>
            <p:blipFill>
              <a:blip r:embed="rId3"/>
              <a:srcRect l="25375" r="28503"/>
              <a:stretch>
                <a:fillRect/>
              </a:stretch>
            </p:blipFill>
            <p:spPr bwMode="auto">
              <a:xfrm>
                <a:off x="3787" y="391"/>
                <a:ext cx="907" cy="15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17094" name="Picture 6" descr="K01_EM"/>
              <p:cNvPicPr>
                <a:picLocks noChangeAspect="1" noChangeArrowheads="1"/>
              </p:cNvPicPr>
              <p:nvPr/>
            </p:nvPicPr>
            <p:blipFill>
              <a:blip r:embed="rId3"/>
              <a:srcRect r="79253"/>
              <a:stretch>
                <a:fillRect/>
              </a:stretch>
            </p:blipFill>
            <p:spPr bwMode="auto">
              <a:xfrm>
                <a:off x="3424" y="391"/>
                <a:ext cx="408" cy="15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217095" name="Picture 7" descr="K13_EM"/>
            <p:cNvPicPr>
              <a:picLocks noChangeAspect="1" noChangeArrowheads="1"/>
            </p:cNvPicPr>
            <p:nvPr/>
          </p:nvPicPr>
          <p:blipFill>
            <a:blip r:embed="rId4"/>
            <a:srcRect l="26062" r="27933"/>
            <a:stretch>
              <a:fillRect/>
            </a:stretch>
          </p:blipFill>
          <p:spPr bwMode="auto">
            <a:xfrm>
              <a:off x="2200" y="1117"/>
              <a:ext cx="1327" cy="21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aphicFrame>
          <p:nvGraphicFramePr>
            <p:cNvPr id="217096" name="Object 8"/>
            <p:cNvGraphicFramePr>
              <a:graphicFrameLocks noChangeAspect="1"/>
            </p:cNvGraphicFramePr>
            <p:nvPr/>
          </p:nvGraphicFramePr>
          <p:xfrm>
            <a:off x="3890" y="1071"/>
            <a:ext cx="1554" cy="22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5181" name="Acrobat Document" r:id="rId5" imgW="7948800" imgH="11248560" progId="AcroExch.Document.11">
                    <p:embed/>
                  </p:oleObj>
                </mc:Choice>
                <mc:Fallback>
                  <p:oleObj name="Acrobat Document" r:id="rId5" imgW="7948800" imgH="11248560" progId="AcroExch.Document.11">
                    <p:embed/>
                    <p:pic>
                      <p:nvPicPr>
                        <p:cNvPr id="0" name="Picture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 l="2542" t="1758" r="4698" b="2539"/>
                        <a:stretch>
                          <a:fillRect/>
                        </a:stretch>
                      </p:blipFill>
                      <p:spPr bwMode="auto">
                        <a:xfrm>
                          <a:off x="3890" y="1071"/>
                          <a:ext cx="1554" cy="226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17097" name="Text Box 9"/>
            <p:cNvSpPr txBox="1">
              <a:spLocks noChangeArrowheads="1"/>
            </p:cNvSpPr>
            <p:nvPr/>
          </p:nvSpPr>
          <p:spPr bwMode="auto">
            <a:xfrm>
              <a:off x="703" y="3294"/>
              <a:ext cx="817" cy="1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BR" sz="1800" b="1">
                  <a:latin typeface="Garamond" pitchFamily="18" charset="0"/>
                </a:rPr>
                <a:t>abril 2004</a:t>
              </a:r>
            </a:p>
          </p:txBody>
        </p:sp>
        <p:sp>
          <p:nvSpPr>
            <p:cNvPr id="217098" name="Text Box 10"/>
            <p:cNvSpPr txBox="1">
              <a:spLocks noChangeArrowheads="1"/>
            </p:cNvSpPr>
            <p:nvPr/>
          </p:nvSpPr>
          <p:spPr bwMode="auto">
            <a:xfrm>
              <a:off x="2381" y="3294"/>
              <a:ext cx="817" cy="1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BR" sz="1800" b="1">
                  <a:latin typeface="Garamond" pitchFamily="18" charset="0"/>
                </a:rPr>
                <a:t>abril 2005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402" name="Picture 2" descr="03DSC0104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87488" y="-1588"/>
            <a:ext cx="9180513" cy="6884988"/>
          </a:xfrm>
          <a:prstGeom prst="rect">
            <a:avLst/>
          </a:prstGeom>
          <a:noFill/>
        </p:spPr>
      </p:pic>
      <p:pic>
        <p:nvPicPr>
          <p:cNvPr id="230403" name="Picture 3" descr="MVC-002F"/>
          <p:cNvPicPr>
            <a:picLocks noChangeAspect="1" noChangeArrowheads="1"/>
          </p:cNvPicPr>
          <p:nvPr/>
        </p:nvPicPr>
        <p:blipFill>
          <a:blip r:embed="rId3">
            <a:lum contrast="6000"/>
          </a:blip>
          <a:srcRect l="3448" r="8621"/>
          <a:stretch>
            <a:fillRect/>
          </a:stretch>
        </p:blipFill>
        <p:spPr bwMode="auto">
          <a:xfrm>
            <a:off x="2062164" y="-20638"/>
            <a:ext cx="8137525" cy="6940551"/>
          </a:xfrm>
          <a:prstGeom prst="rect">
            <a:avLst/>
          </a:prstGeom>
          <a:noFill/>
        </p:spPr>
      </p:pic>
      <p:pic>
        <p:nvPicPr>
          <p:cNvPr id="230404" name="Picture 4" descr="_03Ampliacao_Lup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87488" y="17464"/>
            <a:ext cx="9180513" cy="6884987"/>
          </a:xfrm>
          <a:prstGeom prst="rect">
            <a:avLst/>
          </a:prstGeom>
          <a:noFill/>
        </p:spPr>
      </p:pic>
      <p:pic>
        <p:nvPicPr>
          <p:cNvPr id="230405" name="Picture 5" descr="09imagem007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143000" y="-3627438"/>
            <a:ext cx="269875" cy="360363"/>
          </a:xfrm>
          <a:prstGeom prst="rect">
            <a:avLst/>
          </a:prstGeom>
          <a:noFill/>
        </p:spPr>
      </p:pic>
      <p:pic>
        <p:nvPicPr>
          <p:cNvPr id="230406" name="Picture 6"/>
          <p:cNvPicPr>
            <a:picLocks noChangeAspect="1" noChangeArrowheads="1"/>
          </p:cNvPicPr>
          <p:nvPr/>
        </p:nvPicPr>
        <p:blipFill>
          <a:blip r:embed="rId6"/>
          <a:srcRect l="17757" t="23816" r="20210" b="11665"/>
          <a:stretch>
            <a:fillRect/>
          </a:stretch>
        </p:blipFill>
        <p:spPr bwMode="auto">
          <a:xfrm>
            <a:off x="1487488" y="0"/>
            <a:ext cx="9180513" cy="688498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0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2304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0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0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304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0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30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500"/>
                            </p:stCondLst>
                            <p:childTnLst>
                              <p:par>
                                <p:cTn id="25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2304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0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04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304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30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114" name="Picture 2" descr="S5000840"/>
          <p:cNvPicPr>
            <a:picLocks noGrp="1" noChangeAspect="1" noChangeArrowheads="1"/>
          </p:cNvPicPr>
          <p:nvPr>
            <p:ph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noFill/>
        </p:spPr>
      </p:pic>
      <p:sp>
        <p:nvSpPr>
          <p:cNvPr id="218115" name="Text Box 3"/>
          <p:cNvSpPr txBox="1">
            <a:spLocks noChangeArrowheads="1"/>
          </p:cNvSpPr>
          <p:nvPr/>
        </p:nvSpPr>
        <p:spPr bwMode="auto">
          <a:xfrm>
            <a:off x="2930" y="0"/>
            <a:ext cx="5788269" cy="107721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en-US" sz="1600" dirty="0">
                <a:solidFill>
                  <a:schemeClr val="bg1"/>
                </a:solidFill>
                <a:latin typeface="ClassGarmnd BT" pitchFamily="18" charset="0"/>
              </a:rPr>
              <a:t>Santa Cruz do </a:t>
            </a:r>
            <a:r>
              <a:rPr lang="en-US" sz="1600" dirty="0" err="1">
                <a:solidFill>
                  <a:schemeClr val="bg1"/>
                </a:solidFill>
                <a:latin typeface="ClassGarmnd BT" pitchFamily="18" charset="0"/>
              </a:rPr>
              <a:t>Capeberibe</a:t>
            </a:r>
            <a:r>
              <a:rPr lang="en-US" sz="1600" dirty="0">
                <a:solidFill>
                  <a:schemeClr val="bg1"/>
                </a:solidFill>
                <a:latin typeface="ClassGarmnd BT" pitchFamily="18" charset="0"/>
              </a:rPr>
              <a:t>, </a:t>
            </a:r>
            <a:r>
              <a:rPr lang="en-US" sz="1600" dirty="0" err="1">
                <a:solidFill>
                  <a:schemeClr val="bg1"/>
                </a:solidFill>
                <a:latin typeface="ClassGarmnd BT" pitchFamily="18" charset="0"/>
              </a:rPr>
              <a:t>Reunião</a:t>
            </a:r>
            <a:r>
              <a:rPr lang="en-US" sz="1600" dirty="0">
                <a:solidFill>
                  <a:schemeClr val="bg1"/>
                </a:solidFill>
                <a:latin typeface="ClassGarmnd BT" pitchFamily="18" charset="0"/>
              </a:rPr>
              <a:t> de </a:t>
            </a:r>
            <a:r>
              <a:rPr lang="en-US" sz="1600" dirty="0" err="1">
                <a:solidFill>
                  <a:schemeClr val="bg1"/>
                </a:solidFill>
                <a:latin typeface="ClassGarmnd BT" pitchFamily="18" charset="0"/>
              </a:rPr>
              <a:t>Mobilização</a:t>
            </a:r>
            <a:endParaRPr lang="en-US" sz="1600" dirty="0">
              <a:solidFill>
                <a:schemeClr val="bg1"/>
              </a:solidFill>
              <a:latin typeface="ClassGarmnd BT" pitchFamily="18" charset="0"/>
            </a:endParaRPr>
          </a:p>
          <a:p>
            <a:pPr algn="just"/>
            <a:r>
              <a:rPr lang="en-US" sz="1600" dirty="0" err="1">
                <a:solidFill>
                  <a:schemeClr val="bg1"/>
                </a:solidFill>
                <a:latin typeface="ClassGarmnd BT" pitchFamily="18" charset="0"/>
              </a:rPr>
              <a:t>Lançamento</a:t>
            </a:r>
            <a:r>
              <a:rPr lang="en-US" sz="1600" dirty="0">
                <a:solidFill>
                  <a:schemeClr val="bg1"/>
                </a:solidFill>
                <a:latin typeface="ClassGarmnd BT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ClassGarmnd BT" pitchFamily="18" charset="0"/>
              </a:rPr>
              <a:t>Programa</a:t>
            </a:r>
            <a:r>
              <a:rPr lang="en-US" sz="1600" dirty="0">
                <a:solidFill>
                  <a:schemeClr val="bg1"/>
                </a:solidFill>
                <a:latin typeface="ClassGarmnd BT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ClassGarmnd BT" pitchFamily="18" charset="0"/>
              </a:rPr>
              <a:t>Controle</a:t>
            </a:r>
            <a:r>
              <a:rPr lang="en-US" sz="1600" dirty="0">
                <a:solidFill>
                  <a:schemeClr val="bg1"/>
                </a:solidFill>
                <a:latin typeface="ClassGarmnd BT" pitchFamily="18" charset="0"/>
              </a:rPr>
              <a:t> de </a:t>
            </a:r>
            <a:r>
              <a:rPr lang="en-US" sz="1600" dirty="0" err="1">
                <a:solidFill>
                  <a:schemeClr val="bg1"/>
                </a:solidFill>
                <a:latin typeface="ClassGarmnd BT" pitchFamily="18" charset="0"/>
              </a:rPr>
              <a:t>Vetor</a:t>
            </a:r>
            <a:r>
              <a:rPr lang="en-US" sz="1600" dirty="0">
                <a:solidFill>
                  <a:schemeClr val="bg1"/>
                </a:solidFill>
                <a:latin typeface="ClassGarmnd BT" pitchFamily="18" charset="0"/>
              </a:rPr>
              <a:t>. </a:t>
            </a:r>
          </a:p>
          <a:p>
            <a:pPr algn="just"/>
            <a:r>
              <a:rPr lang="en-US" sz="1600" dirty="0" err="1">
                <a:solidFill>
                  <a:schemeClr val="bg1"/>
                </a:solidFill>
                <a:latin typeface="ClassGarmnd BT" pitchFamily="18" charset="0"/>
              </a:rPr>
              <a:t>Metodologias</a:t>
            </a:r>
            <a:r>
              <a:rPr lang="en-US" sz="1600" dirty="0">
                <a:solidFill>
                  <a:schemeClr val="bg1"/>
                </a:solidFill>
                <a:latin typeface="ClassGarmnd BT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ClassGarmnd BT" pitchFamily="18" charset="0"/>
              </a:rPr>
              <a:t>Integradas</a:t>
            </a:r>
            <a:r>
              <a:rPr lang="en-US" sz="1600" dirty="0">
                <a:solidFill>
                  <a:schemeClr val="bg1"/>
                </a:solidFill>
                <a:latin typeface="ClassGarmnd BT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ClassGarmnd BT" pitchFamily="18" charset="0"/>
              </a:rPr>
              <a:t>derivadas</a:t>
            </a:r>
            <a:r>
              <a:rPr lang="en-US" sz="1600" dirty="0">
                <a:solidFill>
                  <a:schemeClr val="bg1"/>
                </a:solidFill>
                <a:latin typeface="ClassGarmnd BT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ClassGarmnd BT" pitchFamily="18" charset="0"/>
              </a:rPr>
              <a:t>Rede</a:t>
            </a:r>
            <a:r>
              <a:rPr lang="en-US" sz="1600" dirty="0">
                <a:solidFill>
                  <a:schemeClr val="bg1"/>
                </a:solidFill>
                <a:latin typeface="ClassGarmnd BT" pitchFamily="18" charset="0"/>
              </a:rPr>
              <a:t> SAUDAVEL,2008</a:t>
            </a:r>
          </a:p>
          <a:p>
            <a:pPr algn="just"/>
            <a:r>
              <a:rPr lang="en-US" sz="1600" dirty="0" err="1">
                <a:solidFill>
                  <a:schemeClr val="bg1"/>
                </a:solidFill>
                <a:latin typeface="ClassGarmnd BT" pitchFamily="18" charset="0"/>
              </a:rPr>
              <a:t>Geotecnologia</a:t>
            </a:r>
            <a:r>
              <a:rPr lang="en-US" sz="1600" dirty="0">
                <a:solidFill>
                  <a:schemeClr val="bg1"/>
                </a:solidFill>
                <a:latin typeface="ClassGarmnd BT" pitchFamily="18" charset="0"/>
              </a:rPr>
              <a:t> INPE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6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52600" y="304801"/>
            <a:ext cx="3810000" cy="1384995"/>
          </a:xfrm>
          <a:noFill/>
          <a:ln cap="flat" algn="ctr"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pt-BR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assGarmnd BT" pitchFamily="18" charset="0"/>
              </a:rPr>
              <a:t>Novas Cartografias:</a:t>
            </a:r>
            <a:br>
              <a:rPr lang="pt-BR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assGarmnd BT" pitchFamily="18" charset="0"/>
              </a:rPr>
            </a:br>
            <a:r>
              <a:rPr lang="pt-BR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assGarmnd BT" pitchFamily="18" charset="0"/>
              </a:rPr>
              <a:t>As Redes e os Lugares</a:t>
            </a:r>
            <a:endParaRPr lang="en-US" sz="28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lassGarmnd BT" pitchFamily="18" charset="0"/>
            </a:endParaRPr>
          </a:p>
        </p:txBody>
      </p:sp>
      <p:pic>
        <p:nvPicPr>
          <p:cNvPr id="539651" name="Picture 3" descr="amaz_via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92313" y="1787525"/>
            <a:ext cx="3251200" cy="254635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</p:pic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5629276" y="687389"/>
            <a:ext cx="5038725" cy="2390775"/>
            <a:chOff x="336" y="2521"/>
            <a:chExt cx="3174" cy="1506"/>
          </a:xfrm>
        </p:grpSpPr>
        <p:pic>
          <p:nvPicPr>
            <p:cNvPr id="539653" name="Picture 5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44" y="2521"/>
              <a:ext cx="2454" cy="1506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</p:pic>
        <p:sp>
          <p:nvSpPr>
            <p:cNvPr id="539654" name="Rectangle 6"/>
            <p:cNvSpPr>
              <a:spLocks noChangeArrowheads="1"/>
            </p:cNvSpPr>
            <p:nvPr/>
          </p:nvSpPr>
          <p:spPr bwMode="auto">
            <a:xfrm>
              <a:off x="2850" y="2823"/>
              <a:ext cx="62" cy="61"/>
            </a:xfrm>
            <a:prstGeom prst="rect">
              <a:avLst/>
            </a:prstGeom>
            <a:solidFill>
              <a:srgbClr val="0099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39655" name="Rectangle 7"/>
            <p:cNvSpPr>
              <a:spLocks noChangeArrowheads="1"/>
            </p:cNvSpPr>
            <p:nvPr/>
          </p:nvSpPr>
          <p:spPr bwMode="auto">
            <a:xfrm>
              <a:off x="2928" y="2786"/>
              <a:ext cx="226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000000"/>
                  </a:solidFill>
                  <a:latin typeface="Arial" charset="0"/>
                </a:rPr>
                <a:t>Forest</a:t>
              </a:r>
              <a:endParaRPr lang="en-US" sz="1000">
                <a:latin typeface="Arial" charset="0"/>
              </a:endParaRPr>
            </a:p>
          </p:txBody>
        </p:sp>
        <p:sp>
          <p:nvSpPr>
            <p:cNvPr id="539656" name="Rectangle 8"/>
            <p:cNvSpPr>
              <a:spLocks noChangeArrowheads="1"/>
            </p:cNvSpPr>
            <p:nvPr/>
          </p:nvSpPr>
          <p:spPr bwMode="auto">
            <a:xfrm>
              <a:off x="2850" y="2946"/>
              <a:ext cx="62" cy="61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39657" name="Rectangle 9"/>
            <p:cNvSpPr>
              <a:spLocks noChangeArrowheads="1"/>
            </p:cNvSpPr>
            <p:nvPr/>
          </p:nvSpPr>
          <p:spPr bwMode="auto">
            <a:xfrm>
              <a:off x="2928" y="2909"/>
              <a:ext cx="389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000000"/>
                  </a:solidFill>
                  <a:latin typeface="Arial" charset="0"/>
                </a:rPr>
                <a:t>Deforested</a:t>
              </a:r>
              <a:endParaRPr lang="en-US" sz="1000">
                <a:latin typeface="Arial" charset="0"/>
              </a:endParaRPr>
            </a:p>
          </p:txBody>
        </p:sp>
        <p:sp>
          <p:nvSpPr>
            <p:cNvPr id="539658" name="Rectangle 10"/>
            <p:cNvSpPr>
              <a:spLocks noChangeArrowheads="1"/>
            </p:cNvSpPr>
            <p:nvPr/>
          </p:nvSpPr>
          <p:spPr bwMode="auto">
            <a:xfrm>
              <a:off x="2850" y="3069"/>
              <a:ext cx="62" cy="61"/>
            </a:xfrm>
            <a:prstGeom prst="rect">
              <a:avLst/>
            </a:prstGeom>
            <a:solidFill>
              <a:srgbClr val="DDDDD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39659" name="Rectangle 11"/>
            <p:cNvSpPr>
              <a:spLocks noChangeArrowheads="1"/>
            </p:cNvSpPr>
            <p:nvPr/>
          </p:nvSpPr>
          <p:spPr bwMode="auto">
            <a:xfrm>
              <a:off x="2928" y="3032"/>
              <a:ext cx="278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000000"/>
                  </a:solidFill>
                  <a:latin typeface="Arial" charset="0"/>
                </a:rPr>
                <a:t>No data</a:t>
              </a:r>
              <a:endParaRPr lang="en-US" sz="1000">
                <a:latin typeface="Arial" charset="0"/>
              </a:endParaRPr>
            </a:p>
          </p:txBody>
        </p:sp>
        <p:sp>
          <p:nvSpPr>
            <p:cNvPr id="539660" name="Rectangle 12"/>
            <p:cNvSpPr>
              <a:spLocks noChangeArrowheads="1"/>
            </p:cNvSpPr>
            <p:nvPr/>
          </p:nvSpPr>
          <p:spPr bwMode="auto">
            <a:xfrm>
              <a:off x="2850" y="3208"/>
              <a:ext cx="62" cy="61"/>
            </a:xfrm>
            <a:prstGeom prst="rect">
              <a:avLst/>
            </a:prstGeom>
            <a:solidFill>
              <a:srgbClr val="FF66CC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39661" name="Rectangle 13"/>
            <p:cNvSpPr>
              <a:spLocks noChangeArrowheads="1"/>
            </p:cNvSpPr>
            <p:nvPr/>
          </p:nvSpPr>
          <p:spPr bwMode="auto">
            <a:xfrm>
              <a:off x="2928" y="3181"/>
              <a:ext cx="372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000000"/>
                  </a:solidFill>
                  <a:latin typeface="Arial" charset="0"/>
                </a:rPr>
                <a:t>Non</a:t>
              </a:r>
              <a:r>
                <a:rPr lang="pt-BR" sz="1000">
                  <a:solidFill>
                    <a:srgbClr val="000000"/>
                  </a:solidFill>
                  <a:latin typeface="Arial" charset="0"/>
                </a:rPr>
                <a:t>-forest</a:t>
              </a:r>
              <a:endParaRPr lang="en-US" sz="1000">
                <a:latin typeface="Arial" charset="0"/>
              </a:endParaRPr>
            </a:p>
          </p:txBody>
        </p:sp>
        <p:sp>
          <p:nvSpPr>
            <p:cNvPr id="539662" name="Rectangle 14"/>
            <p:cNvSpPr>
              <a:spLocks noChangeArrowheads="1"/>
            </p:cNvSpPr>
            <p:nvPr/>
          </p:nvSpPr>
          <p:spPr bwMode="auto">
            <a:xfrm>
              <a:off x="3019" y="3181"/>
              <a:ext cx="27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000000"/>
                  </a:solidFill>
                  <a:latin typeface="Arial" charset="0"/>
                </a:rPr>
                <a:t>-</a:t>
              </a:r>
              <a:endParaRPr lang="en-US" sz="1000">
                <a:latin typeface="Arial" charset="0"/>
              </a:endParaRPr>
            </a:p>
          </p:txBody>
        </p:sp>
        <p:sp>
          <p:nvSpPr>
            <p:cNvPr id="539663" name="Rectangle 15"/>
            <p:cNvSpPr>
              <a:spLocks noChangeArrowheads="1"/>
            </p:cNvSpPr>
            <p:nvPr/>
          </p:nvSpPr>
          <p:spPr bwMode="auto">
            <a:xfrm>
              <a:off x="2851" y="3349"/>
              <a:ext cx="61" cy="62"/>
            </a:xfrm>
            <a:prstGeom prst="rect">
              <a:avLst/>
            </a:prstGeom>
            <a:solidFill>
              <a:srgbClr val="333399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39664" name="Rectangle 16"/>
            <p:cNvSpPr>
              <a:spLocks noChangeArrowheads="1"/>
            </p:cNvSpPr>
            <p:nvPr/>
          </p:nvSpPr>
          <p:spPr bwMode="auto">
            <a:xfrm>
              <a:off x="2928" y="3337"/>
              <a:ext cx="213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000000"/>
                  </a:solidFill>
                  <a:latin typeface="Arial" charset="0"/>
                </a:rPr>
                <a:t>Water</a:t>
              </a:r>
              <a:endParaRPr lang="en-US" sz="1000">
                <a:latin typeface="Arial" charset="0"/>
              </a:endParaRPr>
            </a:p>
          </p:txBody>
        </p:sp>
        <p:sp>
          <p:nvSpPr>
            <p:cNvPr id="539665" name="Freeform 17"/>
            <p:cNvSpPr>
              <a:spLocks/>
            </p:cNvSpPr>
            <p:nvPr/>
          </p:nvSpPr>
          <p:spPr bwMode="auto">
            <a:xfrm>
              <a:off x="2870" y="3609"/>
              <a:ext cx="180" cy="15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3" y="133"/>
                </a:cxn>
                <a:cxn ang="0">
                  <a:pos x="94" y="107"/>
                </a:cxn>
                <a:cxn ang="0">
                  <a:pos x="136" y="81"/>
                </a:cxn>
                <a:cxn ang="0">
                  <a:pos x="174" y="104"/>
                </a:cxn>
                <a:cxn ang="0">
                  <a:pos x="171" y="153"/>
                </a:cxn>
              </a:cxnLst>
              <a:rect l="0" t="0" r="r" b="b"/>
              <a:pathLst>
                <a:path w="180" h="153">
                  <a:moveTo>
                    <a:pt x="0" y="0"/>
                  </a:moveTo>
                  <a:cubicBezTo>
                    <a:pt x="19" y="57"/>
                    <a:pt x="37" y="115"/>
                    <a:pt x="53" y="133"/>
                  </a:cubicBezTo>
                  <a:cubicBezTo>
                    <a:pt x="68" y="150"/>
                    <a:pt x="80" y="116"/>
                    <a:pt x="94" y="107"/>
                  </a:cubicBezTo>
                  <a:cubicBezTo>
                    <a:pt x="108" y="98"/>
                    <a:pt x="122" y="81"/>
                    <a:pt x="136" y="81"/>
                  </a:cubicBezTo>
                  <a:cubicBezTo>
                    <a:pt x="149" y="80"/>
                    <a:pt x="169" y="91"/>
                    <a:pt x="174" y="104"/>
                  </a:cubicBezTo>
                  <a:cubicBezTo>
                    <a:pt x="180" y="116"/>
                    <a:pt x="169" y="142"/>
                    <a:pt x="171" y="153"/>
                  </a:cubicBezTo>
                </a:path>
              </a:pathLst>
            </a:custGeom>
            <a:noFill/>
            <a:ln w="28575" cap="flat" cmpd="sng">
              <a:solidFill>
                <a:srgbClr val="FF33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39666" name="Rectangle 18"/>
            <p:cNvSpPr>
              <a:spLocks noChangeArrowheads="1"/>
            </p:cNvSpPr>
            <p:nvPr/>
          </p:nvSpPr>
          <p:spPr bwMode="auto">
            <a:xfrm>
              <a:off x="3024" y="3600"/>
              <a:ext cx="230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solidFill>
                    <a:srgbClr val="000000"/>
                  </a:solidFill>
                  <a:latin typeface="Arial" charset="0"/>
                </a:rPr>
                <a:t>Roads</a:t>
              </a:r>
              <a:endParaRPr lang="en-US" sz="1000">
                <a:latin typeface="Arial" charset="0"/>
              </a:endParaRPr>
            </a:p>
          </p:txBody>
        </p:sp>
        <p:grpSp>
          <p:nvGrpSpPr>
            <p:cNvPr id="3" name="Group 19"/>
            <p:cNvGrpSpPr>
              <a:grpSpLocks/>
            </p:cNvGrpSpPr>
            <p:nvPr/>
          </p:nvGrpSpPr>
          <p:grpSpPr bwMode="auto">
            <a:xfrm>
              <a:off x="336" y="3840"/>
              <a:ext cx="384" cy="48"/>
              <a:chOff x="4143" y="3328"/>
              <a:chExt cx="306" cy="21"/>
            </a:xfrm>
          </p:grpSpPr>
          <p:sp>
            <p:nvSpPr>
              <p:cNvPr id="539668" name="Rectangle 20"/>
              <p:cNvSpPr>
                <a:spLocks noChangeArrowheads="1"/>
              </p:cNvSpPr>
              <p:nvPr/>
            </p:nvSpPr>
            <p:spPr bwMode="auto">
              <a:xfrm>
                <a:off x="4143" y="3328"/>
                <a:ext cx="306" cy="21"/>
              </a:xfrm>
              <a:prstGeom prst="rect">
                <a:avLst/>
              </a:prstGeom>
              <a:solidFill>
                <a:srgbClr val="00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39669" name="Rectangle 21"/>
              <p:cNvSpPr>
                <a:spLocks noChangeArrowheads="1"/>
              </p:cNvSpPr>
              <p:nvPr/>
            </p:nvSpPr>
            <p:spPr bwMode="auto">
              <a:xfrm>
                <a:off x="4143" y="3328"/>
                <a:ext cx="306" cy="21"/>
              </a:xfrm>
              <a:prstGeom prst="rect">
                <a:avLst/>
              </a:prstGeom>
              <a:noFill/>
              <a:ln w="4763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</p:grpSp>
        <p:sp>
          <p:nvSpPr>
            <p:cNvPr id="539670" name="Rectangle 22"/>
            <p:cNvSpPr>
              <a:spLocks noChangeArrowheads="1"/>
            </p:cNvSpPr>
            <p:nvPr/>
          </p:nvSpPr>
          <p:spPr bwMode="auto">
            <a:xfrm>
              <a:off x="439" y="3888"/>
              <a:ext cx="281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r>
                <a:rPr lang="en-US" sz="1000" b="1">
                  <a:solidFill>
                    <a:srgbClr val="000000"/>
                  </a:solidFill>
                  <a:latin typeface="Arial" charset="0"/>
                </a:rPr>
                <a:t>100 km</a:t>
              </a:r>
              <a:endParaRPr lang="en-US" sz="1000" b="1">
                <a:latin typeface="Arial" charset="0"/>
              </a:endParaRPr>
            </a:p>
          </p:txBody>
        </p:sp>
        <p:sp>
          <p:nvSpPr>
            <p:cNvPr id="539671" name="Rectangle 23"/>
            <p:cNvSpPr>
              <a:spLocks noChangeArrowheads="1"/>
            </p:cNvSpPr>
            <p:nvPr/>
          </p:nvSpPr>
          <p:spPr bwMode="auto">
            <a:xfrm>
              <a:off x="912" y="2781"/>
              <a:ext cx="753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b="1">
                  <a:solidFill>
                    <a:srgbClr val="FFFFFF"/>
                  </a:solidFill>
                  <a:latin typeface="Arial" charset="0"/>
                </a:rPr>
                <a:t>Transamazônica</a:t>
              </a:r>
              <a:endParaRPr lang="en-US" sz="1200">
                <a:latin typeface="Arial" charset="0"/>
              </a:endParaRPr>
            </a:p>
          </p:txBody>
        </p:sp>
        <p:sp>
          <p:nvSpPr>
            <p:cNvPr id="539672" name="Rectangle 24"/>
            <p:cNvSpPr>
              <a:spLocks noChangeArrowheads="1"/>
            </p:cNvSpPr>
            <p:nvPr/>
          </p:nvSpPr>
          <p:spPr bwMode="auto">
            <a:xfrm>
              <a:off x="706" y="3486"/>
              <a:ext cx="295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pt-BR" sz="1200" b="1">
                  <a:solidFill>
                    <a:srgbClr val="FFFFFF"/>
                  </a:solidFill>
                  <a:latin typeface="Arial" charset="0"/>
                </a:rPr>
                <a:t>Br 163</a:t>
              </a:r>
              <a:endParaRPr lang="en-US" sz="1200">
                <a:latin typeface="Arial" charset="0"/>
              </a:endParaRPr>
            </a:p>
          </p:txBody>
        </p:sp>
        <p:sp>
          <p:nvSpPr>
            <p:cNvPr id="539673" name="Rectangle 25"/>
            <p:cNvSpPr>
              <a:spLocks noChangeArrowheads="1"/>
            </p:cNvSpPr>
            <p:nvPr/>
          </p:nvSpPr>
          <p:spPr bwMode="auto">
            <a:xfrm>
              <a:off x="3483" y="3634"/>
              <a:ext cx="27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 b="1">
                  <a:solidFill>
                    <a:srgbClr val="FFFFFF"/>
                  </a:solidFill>
                  <a:latin typeface="Arial" charset="0"/>
                </a:rPr>
                <a:t>-</a:t>
              </a:r>
              <a:endParaRPr lang="en-US" sz="1000">
                <a:latin typeface="Arial" charset="0"/>
              </a:endParaRPr>
            </a:p>
          </p:txBody>
        </p:sp>
        <p:sp>
          <p:nvSpPr>
            <p:cNvPr id="539674" name="Rectangle 26"/>
            <p:cNvSpPr>
              <a:spLocks noChangeArrowheads="1"/>
            </p:cNvSpPr>
            <p:nvPr/>
          </p:nvSpPr>
          <p:spPr bwMode="auto">
            <a:xfrm>
              <a:off x="1787" y="3868"/>
              <a:ext cx="870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b="1">
                  <a:solidFill>
                    <a:srgbClr val="FFFFFF"/>
                  </a:solidFill>
                  <a:latin typeface="Arial" charset="0"/>
                </a:rPr>
                <a:t>São Felix do Xingu</a:t>
              </a:r>
              <a:endParaRPr lang="en-US" sz="1200">
                <a:latin typeface="Arial" charset="0"/>
              </a:endParaRPr>
            </a:p>
          </p:txBody>
        </p:sp>
      </p:grpSp>
      <p:sp>
        <p:nvSpPr>
          <p:cNvPr id="539675" name="Rectangle 27"/>
          <p:cNvSpPr>
            <a:spLocks noChangeArrowheads="1"/>
          </p:cNvSpPr>
          <p:nvPr/>
        </p:nvSpPr>
        <p:spPr bwMode="auto">
          <a:xfrm>
            <a:off x="3784600" y="2628901"/>
            <a:ext cx="712788" cy="576263"/>
          </a:xfrm>
          <a:prstGeom prst="rect">
            <a:avLst/>
          </a:prstGeom>
          <a:noFill/>
          <a:ln w="2857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cxnSp>
        <p:nvCxnSpPr>
          <p:cNvPr id="539676" name="AutoShape 28"/>
          <p:cNvCxnSpPr>
            <a:cxnSpLocks noChangeShapeType="1"/>
            <a:stCxn id="539675" idx="3"/>
            <a:endCxn id="0" idx="1"/>
          </p:cNvCxnSpPr>
          <p:nvPr/>
        </p:nvCxnSpPr>
        <p:spPr bwMode="auto">
          <a:xfrm flipV="1">
            <a:off x="4511675" y="1882775"/>
            <a:ext cx="1130300" cy="1035050"/>
          </a:xfrm>
          <a:prstGeom prst="curvedConnector3">
            <a:avLst>
              <a:gd name="adj1" fmla="val 49296"/>
            </a:avLst>
          </a:prstGeom>
          <a:noFill/>
          <a:ln w="28575">
            <a:solidFill>
              <a:schemeClr val="bg2"/>
            </a:solidFill>
            <a:miter lim="800000"/>
            <a:headEnd/>
            <a:tailEnd type="triangle" w="med" len="med"/>
          </a:ln>
          <a:effectLst/>
        </p:spPr>
      </p:cxnSp>
      <p:pic>
        <p:nvPicPr>
          <p:cNvPr id="539677" name="Picture 2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02326" y="3073400"/>
            <a:ext cx="3592513" cy="377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39678" name="Text Box 30"/>
          <p:cNvSpPr txBox="1">
            <a:spLocks noChangeArrowheads="1"/>
          </p:cNvSpPr>
          <p:nvPr/>
        </p:nvSpPr>
        <p:spPr bwMode="auto">
          <a:xfrm>
            <a:off x="9488489" y="2811463"/>
            <a:ext cx="85151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 sz="900">
                <a:latin typeface="Arial" charset="0"/>
              </a:rPr>
              <a:t>Source:</a:t>
            </a:r>
          </a:p>
          <a:p>
            <a:r>
              <a:rPr lang="pt-BR" sz="900">
                <a:latin typeface="Arial" charset="0"/>
              </a:rPr>
              <a:t>Prodes/INPE</a:t>
            </a:r>
            <a:endParaRPr lang="en-US" sz="900">
              <a:latin typeface="Arial" charset="0"/>
            </a:endParaRPr>
          </a:p>
        </p:txBody>
      </p:sp>
      <p:sp>
        <p:nvSpPr>
          <p:cNvPr id="539679" name="Text Box 31"/>
          <p:cNvSpPr txBox="1">
            <a:spLocks noChangeArrowheads="1"/>
          </p:cNvSpPr>
          <p:nvPr/>
        </p:nvSpPr>
        <p:spPr bwMode="auto">
          <a:xfrm>
            <a:off x="1524000" y="6565900"/>
            <a:ext cx="21732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 sz="1400">
                <a:latin typeface="Arial" charset="0"/>
              </a:rPr>
              <a:t>Fonte: Aguiar et al., 2003</a:t>
            </a:r>
            <a:endParaRPr lang="en-US" sz="1400">
              <a:latin typeface="Arial" charset="0"/>
            </a:endParaRPr>
          </a:p>
        </p:txBody>
      </p:sp>
      <p:sp>
        <p:nvSpPr>
          <p:cNvPr id="539680" name="Rectangle 32"/>
          <p:cNvSpPr>
            <a:spLocks noChangeArrowheads="1"/>
          </p:cNvSpPr>
          <p:nvPr/>
        </p:nvSpPr>
        <p:spPr bwMode="auto">
          <a:xfrm>
            <a:off x="1819275" y="4699001"/>
            <a:ext cx="3943350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/>
            <a:r>
              <a:rPr lang="pt-BR" sz="2000" i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Considerar relações de proximidade através de redes (estradas, linhas de transmissão, comunicação,etc)</a:t>
            </a:r>
          </a:p>
          <a:p>
            <a:pPr algn="ctr" eaLnBrk="0" hangingPunct="0"/>
            <a:r>
              <a:rPr lang="pt-BR" sz="2000" i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- Ação a Distância - </a:t>
            </a:r>
            <a:endParaRPr lang="en-US" sz="2000" i="1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6"/>
          <p:cNvGrpSpPr>
            <a:grpSpLocks/>
          </p:cNvGrpSpPr>
          <p:nvPr/>
        </p:nvGrpSpPr>
        <p:grpSpPr bwMode="auto">
          <a:xfrm>
            <a:off x="76200" y="76200"/>
            <a:ext cx="4572000" cy="7086599"/>
            <a:chOff x="5572132" y="0"/>
            <a:chExt cx="3571868" cy="5860975"/>
          </a:xfrm>
        </p:grpSpPr>
        <p:pic>
          <p:nvPicPr>
            <p:cNvPr id="44037" name="Picture 2" descr="C:\Users\Miguel\Desktop\1424088764_226305_1424089019_sumario_grande.jp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5624514" y="0"/>
              <a:ext cx="3519486" cy="52864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CaixaDeTexto 5"/>
            <p:cNvSpPr txBox="1"/>
            <p:nvPr/>
          </p:nvSpPr>
          <p:spPr>
            <a:xfrm>
              <a:off x="5572132" y="5214676"/>
              <a:ext cx="3571868" cy="6462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r">
                <a:defRPr/>
              </a:pPr>
              <a:r>
                <a:rPr lang="pt-BR" sz="1200" dirty="0"/>
                <a:t>Otávio e Maria, dois exilados do Xingu. </a:t>
              </a:r>
              <a:r>
                <a:rPr lang="pt-BR" sz="1200" cap="all" dirty="0"/>
                <a:t>LILO CLARETO</a:t>
              </a:r>
            </a:p>
            <a:p>
              <a:pPr algn="r">
                <a:defRPr/>
              </a:pPr>
              <a:r>
                <a:rPr lang="pt-BR" sz="1200" cap="all" dirty="0"/>
                <a:t>Elaine </a:t>
              </a:r>
              <a:r>
                <a:rPr lang="pt-BR" sz="1200" cap="all" dirty="0" err="1"/>
                <a:t>Brum</a:t>
              </a:r>
              <a:r>
                <a:rPr lang="pt-BR" sz="1200" cap="all" dirty="0"/>
                <a:t>. El País, 2015</a:t>
              </a:r>
              <a:endParaRPr lang="pt-BR" sz="1200" dirty="0"/>
            </a:p>
          </p:txBody>
        </p:sp>
      </p:grpSp>
      <p:sp>
        <p:nvSpPr>
          <p:cNvPr id="8" name="Retângulo 7"/>
          <p:cNvSpPr/>
          <p:nvPr/>
        </p:nvSpPr>
        <p:spPr>
          <a:xfrm>
            <a:off x="5257800" y="76200"/>
            <a:ext cx="6781800" cy="6093976"/>
          </a:xfrm>
          <a:prstGeom prst="rect">
            <a:avLst/>
          </a:prstGeom>
          <a:solidFill>
            <a:srgbClr val="FFFF99"/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pt-BR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ea typeface="Arial Unicode MS" pitchFamily="34" charset="-128"/>
                <a:cs typeface="Arial Unicode MS" pitchFamily="34" charset="-128"/>
              </a:rPr>
              <a:t> “Lá na ilha a gente tinha tudo, a gente tinha fruteira,  a gente tinha peixe, a gente tinha caça, a gente tinha roça, a gente tinha remédio do mato,  a gente tinha água, a gente tinha vizinho, a gente tinha sombra, a gente brincava, no sábado vinha gente de todo lado, os homem jogava futebol, as mulher  tratava o peixe, assava e brincava.  Lá na ilha a gente tinha fartura. Aqui, nós compra banana e qualquer pouquinho é um preço doido. La nós tinha tanta banana que jogava pros bicho". 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8539163" y="6170176"/>
            <a:ext cx="3500437" cy="3381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pt-BR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Dona Maria, Comenta sobre a ilha. 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5457349" y="6508313"/>
            <a:ext cx="65822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dirty="0">
                <a:solidFill>
                  <a:srgbClr val="0000FF"/>
                </a:solidFill>
              </a:rPr>
              <a:t>https://brasil.elpais.com/brasil/2016/07/18/opinion/1468850872_994522.html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1698" name="Object 2" descr="npo00006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70463" y="1158875"/>
            <a:ext cx="2774950" cy="21415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54169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676400" y="1"/>
            <a:ext cx="8991600" cy="1384995"/>
          </a:xfrm>
          <a:noFill/>
          <a:ln cap="flat" algn="ctr"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pt-BR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assGarmnd BT" pitchFamily="18" charset="0"/>
              </a:rPr>
              <a:t>Novas Cartografias: Espaço,Tempo e Comportamento </a:t>
            </a:r>
            <a:br>
              <a:rPr lang="pt-BR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assGarmnd BT" pitchFamily="18" charset="0"/>
              </a:rPr>
            </a:br>
            <a:r>
              <a:rPr lang="pt-BR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assGarmnd BT" pitchFamily="18" charset="0"/>
              </a:rPr>
              <a:t>Heterogeneidade e Anisotropia do Espaço </a:t>
            </a:r>
            <a:endParaRPr lang="en-US" sz="28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lassGarmnd BT" pitchFamily="18" charset="0"/>
            </a:endParaRP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2149475" y="1093788"/>
            <a:ext cx="2732088" cy="2139950"/>
            <a:chOff x="394" y="689"/>
            <a:chExt cx="1721" cy="1348"/>
          </a:xfrm>
        </p:grpSpPr>
        <p:pic>
          <p:nvPicPr>
            <p:cNvPr id="541701" name="Picture 5" descr="npo000063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94" y="846"/>
              <a:ext cx="979" cy="76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  <p:pic>
          <p:nvPicPr>
            <p:cNvPr id="541702" name="Picture 6" descr="npo000066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620" y="1117"/>
              <a:ext cx="212" cy="16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  <p:pic>
          <p:nvPicPr>
            <p:cNvPr id="541703" name="Picture 7" descr="npo000068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1478" y="1492"/>
              <a:ext cx="213" cy="16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  <p:pic>
          <p:nvPicPr>
            <p:cNvPr id="541704" name="Picture 8" descr="npo00006a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764" y="1495"/>
              <a:ext cx="212" cy="16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  <p:pic>
          <p:nvPicPr>
            <p:cNvPr id="541705" name="Picture 9" descr="npo00006c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619" y="1871"/>
              <a:ext cx="212" cy="16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  <p:pic>
          <p:nvPicPr>
            <p:cNvPr id="541706" name="Picture 10" descr="npo00006e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1902" y="1870"/>
              <a:ext cx="213" cy="16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  <p:grpSp>
          <p:nvGrpSpPr>
            <p:cNvPr id="3" name="Group 11"/>
            <p:cNvGrpSpPr>
              <a:grpSpLocks/>
            </p:cNvGrpSpPr>
            <p:nvPr/>
          </p:nvGrpSpPr>
          <p:grpSpPr bwMode="auto">
            <a:xfrm>
              <a:off x="1165" y="689"/>
              <a:ext cx="589" cy="519"/>
              <a:chOff x="2340" y="1268"/>
              <a:chExt cx="1431" cy="756"/>
            </a:xfrm>
          </p:grpSpPr>
          <p:sp>
            <p:nvSpPr>
              <p:cNvPr id="541708" name="AutoShape 12"/>
              <p:cNvSpPr>
                <a:spLocks noChangeArrowheads="1"/>
              </p:cNvSpPr>
              <p:nvPr/>
            </p:nvSpPr>
            <p:spPr bwMode="auto">
              <a:xfrm flipH="1">
                <a:off x="2340" y="1512"/>
                <a:ext cx="1179" cy="450"/>
              </a:xfrm>
              <a:prstGeom prst="curvedDownArrow">
                <a:avLst>
                  <a:gd name="adj1" fmla="val 52400"/>
                  <a:gd name="adj2" fmla="val 104800"/>
                  <a:gd name="adj3" fmla="val 33333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541709" name="Text Box 13"/>
              <p:cNvSpPr txBox="1">
                <a:spLocks noChangeArrowheads="1"/>
              </p:cNvSpPr>
              <p:nvPr/>
            </p:nvSpPr>
            <p:spPr bwMode="auto">
              <a:xfrm>
                <a:off x="2815" y="1268"/>
                <a:ext cx="956" cy="75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4800" b="1">
                    <a:latin typeface="Arial" charset="0"/>
                    <a:cs typeface="Arial" charset="0"/>
                  </a:rPr>
                  <a:t>U</a:t>
                </a:r>
              </a:p>
            </p:txBody>
          </p:sp>
        </p:grpSp>
        <p:grpSp>
          <p:nvGrpSpPr>
            <p:cNvPr id="4" name="Group 14"/>
            <p:cNvGrpSpPr>
              <a:grpSpLocks/>
            </p:cNvGrpSpPr>
            <p:nvPr/>
          </p:nvGrpSpPr>
          <p:grpSpPr bwMode="auto">
            <a:xfrm>
              <a:off x="1628" y="1239"/>
              <a:ext cx="193" cy="328"/>
              <a:chOff x="754" y="3408"/>
              <a:chExt cx="470" cy="478"/>
            </a:xfrm>
          </p:grpSpPr>
          <p:sp>
            <p:nvSpPr>
              <p:cNvPr id="541711" name="AutoShape 15"/>
              <p:cNvSpPr>
                <a:spLocks noChangeArrowheads="1"/>
              </p:cNvSpPr>
              <p:nvPr/>
            </p:nvSpPr>
            <p:spPr bwMode="auto">
              <a:xfrm>
                <a:off x="926" y="3408"/>
                <a:ext cx="137" cy="267"/>
              </a:xfrm>
              <a:prstGeom prst="upArrow">
                <a:avLst>
                  <a:gd name="adj1" fmla="val 50000"/>
                  <a:gd name="adj2" fmla="val 48723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541712" name="AutoShape 16"/>
              <p:cNvSpPr>
                <a:spLocks noChangeArrowheads="1"/>
              </p:cNvSpPr>
              <p:nvPr/>
            </p:nvSpPr>
            <p:spPr bwMode="auto">
              <a:xfrm>
                <a:off x="754" y="3578"/>
                <a:ext cx="285" cy="308"/>
              </a:xfrm>
              <a:custGeom>
                <a:avLst/>
                <a:gdLst>
                  <a:gd name="G0" fmla="+- 15126 0 0"/>
                  <a:gd name="G1" fmla="+- 2912 0 0"/>
                  <a:gd name="G2" fmla="+- 12158 0 2912"/>
                  <a:gd name="G3" fmla="+- G2 0 2912"/>
                  <a:gd name="G4" fmla="*/ G3 32768 32059"/>
                  <a:gd name="G5" fmla="*/ G4 1 2"/>
                  <a:gd name="G6" fmla="+- 21600 0 15126"/>
                  <a:gd name="G7" fmla="*/ G6 2912 6079"/>
                  <a:gd name="G8" fmla="+- G7 15126 0"/>
                  <a:gd name="T0" fmla="*/ 15126 w 21600"/>
                  <a:gd name="T1" fmla="*/ 0 h 21600"/>
                  <a:gd name="T2" fmla="*/ 15126 w 21600"/>
                  <a:gd name="T3" fmla="*/ 12158 h 21600"/>
                  <a:gd name="T4" fmla="*/ 3237 w 21600"/>
                  <a:gd name="T5" fmla="*/ 21600 h 21600"/>
                  <a:gd name="T6" fmla="*/ 21600 w 21600"/>
                  <a:gd name="T7" fmla="*/ 6079 h 21600"/>
                  <a:gd name="T8" fmla="*/ 17694720 60000 65536"/>
                  <a:gd name="T9" fmla="*/ 5898240 60000 65536"/>
                  <a:gd name="T10" fmla="*/ 5898240 60000 65536"/>
                  <a:gd name="T11" fmla="*/ 0 60000 65536"/>
                  <a:gd name="T12" fmla="*/ 12427 w 21600"/>
                  <a:gd name="T13" fmla="*/ G1 h 21600"/>
                  <a:gd name="T14" fmla="*/ G8 w 21600"/>
                  <a:gd name="T15" fmla="*/ G2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21600" y="6079"/>
                    </a:moveTo>
                    <a:lnTo>
                      <a:pt x="15126" y="0"/>
                    </a:lnTo>
                    <a:lnTo>
                      <a:pt x="15126" y="2912"/>
                    </a:lnTo>
                    <a:lnTo>
                      <a:pt x="12427" y="2912"/>
                    </a:lnTo>
                    <a:cubicBezTo>
                      <a:pt x="5564" y="2912"/>
                      <a:pt x="0" y="7052"/>
                      <a:pt x="0" y="12158"/>
                    </a:cubicBezTo>
                    <a:lnTo>
                      <a:pt x="0" y="21600"/>
                    </a:lnTo>
                    <a:lnTo>
                      <a:pt x="6474" y="21600"/>
                    </a:lnTo>
                    <a:lnTo>
                      <a:pt x="6474" y="12158"/>
                    </a:lnTo>
                    <a:cubicBezTo>
                      <a:pt x="6474" y="10550"/>
                      <a:pt x="9139" y="9246"/>
                      <a:pt x="12427" y="9246"/>
                    </a:cubicBezTo>
                    <a:lnTo>
                      <a:pt x="15126" y="9246"/>
                    </a:lnTo>
                    <a:lnTo>
                      <a:pt x="15126" y="12158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541713" name="AutoShape 17"/>
              <p:cNvSpPr>
                <a:spLocks noChangeArrowheads="1"/>
              </p:cNvSpPr>
              <p:nvPr/>
            </p:nvSpPr>
            <p:spPr bwMode="auto">
              <a:xfrm flipH="1">
                <a:off x="939" y="3576"/>
                <a:ext cx="285" cy="308"/>
              </a:xfrm>
              <a:custGeom>
                <a:avLst/>
                <a:gdLst>
                  <a:gd name="G0" fmla="+- 15126 0 0"/>
                  <a:gd name="G1" fmla="+- 2912 0 0"/>
                  <a:gd name="G2" fmla="+- 12158 0 2912"/>
                  <a:gd name="G3" fmla="+- G2 0 2912"/>
                  <a:gd name="G4" fmla="*/ G3 32768 32059"/>
                  <a:gd name="G5" fmla="*/ G4 1 2"/>
                  <a:gd name="G6" fmla="+- 21600 0 15126"/>
                  <a:gd name="G7" fmla="*/ G6 2912 6079"/>
                  <a:gd name="G8" fmla="+- G7 15126 0"/>
                  <a:gd name="T0" fmla="*/ 15126 w 21600"/>
                  <a:gd name="T1" fmla="*/ 0 h 21600"/>
                  <a:gd name="T2" fmla="*/ 15126 w 21600"/>
                  <a:gd name="T3" fmla="*/ 12158 h 21600"/>
                  <a:gd name="T4" fmla="*/ 3237 w 21600"/>
                  <a:gd name="T5" fmla="*/ 21600 h 21600"/>
                  <a:gd name="T6" fmla="*/ 21600 w 21600"/>
                  <a:gd name="T7" fmla="*/ 6079 h 21600"/>
                  <a:gd name="T8" fmla="*/ 17694720 60000 65536"/>
                  <a:gd name="T9" fmla="*/ 5898240 60000 65536"/>
                  <a:gd name="T10" fmla="*/ 5898240 60000 65536"/>
                  <a:gd name="T11" fmla="*/ 0 60000 65536"/>
                  <a:gd name="T12" fmla="*/ 12427 w 21600"/>
                  <a:gd name="T13" fmla="*/ G1 h 21600"/>
                  <a:gd name="T14" fmla="*/ G8 w 21600"/>
                  <a:gd name="T15" fmla="*/ G2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21600" y="6079"/>
                    </a:moveTo>
                    <a:lnTo>
                      <a:pt x="15126" y="0"/>
                    </a:lnTo>
                    <a:lnTo>
                      <a:pt x="15126" y="2912"/>
                    </a:lnTo>
                    <a:lnTo>
                      <a:pt x="12427" y="2912"/>
                    </a:lnTo>
                    <a:cubicBezTo>
                      <a:pt x="5564" y="2912"/>
                      <a:pt x="0" y="7052"/>
                      <a:pt x="0" y="12158"/>
                    </a:cubicBezTo>
                    <a:lnTo>
                      <a:pt x="0" y="21600"/>
                    </a:lnTo>
                    <a:lnTo>
                      <a:pt x="6474" y="21600"/>
                    </a:lnTo>
                    <a:lnTo>
                      <a:pt x="6474" y="12158"/>
                    </a:lnTo>
                    <a:cubicBezTo>
                      <a:pt x="6474" y="10550"/>
                      <a:pt x="9139" y="9246"/>
                      <a:pt x="12427" y="9246"/>
                    </a:cubicBezTo>
                    <a:lnTo>
                      <a:pt x="15126" y="9246"/>
                    </a:lnTo>
                    <a:lnTo>
                      <a:pt x="15126" y="12158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541714" name="Oval 18"/>
              <p:cNvSpPr>
                <a:spLocks noChangeArrowheads="1"/>
              </p:cNvSpPr>
              <p:nvPr/>
            </p:nvSpPr>
            <p:spPr bwMode="auto">
              <a:xfrm>
                <a:off x="877" y="3570"/>
                <a:ext cx="227" cy="19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1800" b="1">
                    <a:latin typeface="Arial" charset="0"/>
                  </a:rPr>
                  <a:t>U</a:t>
                </a:r>
              </a:p>
            </p:txBody>
          </p:sp>
        </p:grpSp>
        <p:grpSp>
          <p:nvGrpSpPr>
            <p:cNvPr id="5" name="Group 19"/>
            <p:cNvGrpSpPr>
              <a:grpSpLocks/>
            </p:cNvGrpSpPr>
            <p:nvPr/>
          </p:nvGrpSpPr>
          <p:grpSpPr bwMode="auto">
            <a:xfrm>
              <a:off x="1770" y="1622"/>
              <a:ext cx="194" cy="328"/>
              <a:chOff x="754" y="3408"/>
              <a:chExt cx="470" cy="478"/>
            </a:xfrm>
          </p:grpSpPr>
          <p:sp>
            <p:nvSpPr>
              <p:cNvPr id="541716" name="AutoShape 20"/>
              <p:cNvSpPr>
                <a:spLocks noChangeArrowheads="1"/>
              </p:cNvSpPr>
              <p:nvPr/>
            </p:nvSpPr>
            <p:spPr bwMode="auto">
              <a:xfrm>
                <a:off x="926" y="3408"/>
                <a:ext cx="137" cy="267"/>
              </a:xfrm>
              <a:prstGeom prst="upArrow">
                <a:avLst>
                  <a:gd name="adj1" fmla="val 50000"/>
                  <a:gd name="adj2" fmla="val 48723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541717" name="AutoShape 21"/>
              <p:cNvSpPr>
                <a:spLocks noChangeArrowheads="1"/>
              </p:cNvSpPr>
              <p:nvPr/>
            </p:nvSpPr>
            <p:spPr bwMode="auto">
              <a:xfrm>
                <a:off x="754" y="3578"/>
                <a:ext cx="285" cy="308"/>
              </a:xfrm>
              <a:custGeom>
                <a:avLst/>
                <a:gdLst>
                  <a:gd name="G0" fmla="+- 15126 0 0"/>
                  <a:gd name="G1" fmla="+- 2912 0 0"/>
                  <a:gd name="G2" fmla="+- 12158 0 2912"/>
                  <a:gd name="G3" fmla="+- G2 0 2912"/>
                  <a:gd name="G4" fmla="*/ G3 32768 32059"/>
                  <a:gd name="G5" fmla="*/ G4 1 2"/>
                  <a:gd name="G6" fmla="+- 21600 0 15126"/>
                  <a:gd name="G7" fmla="*/ G6 2912 6079"/>
                  <a:gd name="G8" fmla="+- G7 15126 0"/>
                  <a:gd name="T0" fmla="*/ 15126 w 21600"/>
                  <a:gd name="T1" fmla="*/ 0 h 21600"/>
                  <a:gd name="T2" fmla="*/ 15126 w 21600"/>
                  <a:gd name="T3" fmla="*/ 12158 h 21600"/>
                  <a:gd name="T4" fmla="*/ 3237 w 21600"/>
                  <a:gd name="T5" fmla="*/ 21600 h 21600"/>
                  <a:gd name="T6" fmla="*/ 21600 w 21600"/>
                  <a:gd name="T7" fmla="*/ 6079 h 21600"/>
                  <a:gd name="T8" fmla="*/ 17694720 60000 65536"/>
                  <a:gd name="T9" fmla="*/ 5898240 60000 65536"/>
                  <a:gd name="T10" fmla="*/ 5898240 60000 65536"/>
                  <a:gd name="T11" fmla="*/ 0 60000 65536"/>
                  <a:gd name="T12" fmla="*/ 12427 w 21600"/>
                  <a:gd name="T13" fmla="*/ G1 h 21600"/>
                  <a:gd name="T14" fmla="*/ G8 w 21600"/>
                  <a:gd name="T15" fmla="*/ G2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21600" y="6079"/>
                    </a:moveTo>
                    <a:lnTo>
                      <a:pt x="15126" y="0"/>
                    </a:lnTo>
                    <a:lnTo>
                      <a:pt x="15126" y="2912"/>
                    </a:lnTo>
                    <a:lnTo>
                      <a:pt x="12427" y="2912"/>
                    </a:lnTo>
                    <a:cubicBezTo>
                      <a:pt x="5564" y="2912"/>
                      <a:pt x="0" y="7052"/>
                      <a:pt x="0" y="12158"/>
                    </a:cubicBezTo>
                    <a:lnTo>
                      <a:pt x="0" y="21600"/>
                    </a:lnTo>
                    <a:lnTo>
                      <a:pt x="6474" y="21600"/>
                    </a:lnTo>
                    <a:lnTo>
                      <a:pt x="6474" y="12158"/>
                    </a:lnTo>
                    <a:cubicBezTo>
                      <a:pt x="6474" y="10550"/>
                      <a:pt x="9139" y="9246"/>
                      <a:pt x="12427" y="9246"/>
                    </a:cubicBezTo>
                    <a:lnTo>
                      <a:pt x="15126" y="9246"/>
                    </a:lnTo>
                    <a:lnTo>
                      <a:pt x="15126" y="12158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541718" name="AutoShape 22"/>
              <p:cNvSpPr>
                <a:spLocks noChangeArrowheads="1"/>
              </p:cNvSpPr>
              <p:nvPr/>
            </p:nvSpPr>
            <p:spPr bwMode="auto">
              <a:xfrm flipH="1">
                <a:off x="939" y="3576"/>
                <a:ext cx="285" cy="308"/>
              </a:xfrm>
              <a:custGeom>
                <a:avLst/>
                <a:gdLst>
                  <a:gd name="G0" fmla="+- 15126 0 0"/>
                  <a:gd name="G1" fmla="+- 2912 0 0"/>
                  <a:gd name="G2" fmla="+- 12158 0 2912"/>
                  <a:gd name="G3" fmla="+- G2 0 2912"/>
                  <a:gd name="G4" fmla="*/ G3 32768 32059"/>
                  <a:gd name="G5" fmla="*/ G4 1 2"/>
                  <a:gd name="G6" fmla="+- 21600 0 15126"/>
                  <a:gd name="G7" fmla="*/ G6 2912 6079"/>
                  <a:gd name="G8" fmla="+- G7 15126 0"/>
                  <a:gd name="T0" fmla="*/ 15126 w 21600"/>
                  <a:gd name="T1" fmla="*/ 0 h 21600"/>
                  <a:gd name="T2" fmla="*/ 15126 w 21600"/>
                  <a:gd name="T3" fmla="*/ 12158 h 21600"/>
                  <a:gd name="T4" fmla="*/ 3237 w 21600"/>
                  <a:gd name="T5" fmla="*/ 21600 h 21600"/>
                  <a:gd name="T6" fmla="*/ 21600 w 21600"/>
                  <a:gd name="T7" fmla="*/ 6079 h 21600"/>
                  <a:gd name="T8" fmla="*/ 17694720 60000 65536"/>
                  <a:gd name="T9" fmla="*/ 5898240 60000 65536"/>
                  <a:gd name="T10" fmla="*/ 5898240 60000 65536"/>
                  <a:gd name="T11" fmla="*/ 0 60000 65536"/>
                  <a:gd name="T12" fmla="*/ 12427 w 21600"/>
                  <a:gd name="T13" fmla="*/ G1 h 21600"/>
                  <a:gd name="T14" fmla="*/ G8 w 21600"/>
                  <a:gd name="T15" fmla="*/ G2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21600" y="6079"/>
                    </a:moveTo>
                    <a:lnTo>
                      <a:pt x="15126" y="0"/>
                    </a:lnTo>
                    <a:lnTo>
                      <a:pt x="15126" y="2912"/>
                    </a:lnTo>
                    <a:lnTo>
                      <a:pt x="12427" y="2912"/>
                    </a:lnTo>
                    <a:cubicBezTo>
                      <a:pt x="5564" y="2912"/>
                      <a:pt x="0" y="7052"/>
                      <a:pt x="0" y="12158"/>
                    </a:cubicBezTo>
                    <a:lnTo>
                      <a:pt x="0" y="21600"/>
                    </a:lnTo>
                    <a:lnTo>
                      <a:pt x="6474" y="21600"/>
                    </a:lnTo>
                    <a:lnTo>
                      <a:pt x="6474" y="12158"/>
                    </a:lnTo>
                    <a:cubicBezTo>
                      <a:pt x="6474" y="10550"/>
                      <a:pt x="9139" y="9246"/>
                      <a:pt x="12427" y="9246"/>
                    </a:cubicBezTo>
                    <a:lnTo>
                      <a:pt x="15126" y="9246"/>
                    </a:lnTo>
                    <a:lnTo>
                      <a:pt x="15126" y="12158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541719" name="Oval 23"/>
              <p:cNvSpPr>
                <a:spLocks noChangeArrowheads="1"/>
              </p:cNvSpPr>
              <p:nvPr/>
            </p:nvSpPr>
            <p:spPr bwMode="auto">
              <a:xfrm>
                <a:off x="877" y="3570"/>
                <a:ext cx="227" cy="19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1800" b="1">
                    <a:latin typeface="Arial" charset="0"/>
                  </a:rPr>
                  <a:t>U</a:t>
                </a:r>
              </a:p>
            </p:txBody>
          </p:sp>
        </p:grpSp>
      </p:grpSp>
      <p:sp>
        <p:nvSpPr>
          <p:cNvPr id="541720" name="Text Box 24"/>
          <p:cNvSpPr txBox="1">
            <a:spLocks noChangeArrowheads="1"/>
          </p:cNvSpPr>
          <p:nvPr/>
        </p:nvSpPr>
        <p:spPr bwMode="auto">
          <a:xfrm>
            <a:off x="1778000" y="3263900"/>
            <a:ext cx="41973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pt-BR" sz="1800" b="1">
                <a:effectLst>
                  <a:outerShdw blurRad="38100" dist="38100" dir="2700000" algn="tl">
                    <a:srgbClr val="C0C0C0"/>
                  </a:outerShdw>
                </a:effectLst>
              </a:rPr>
              <a:t>Ambientes definidos de forma recorrente</a:t>
            </a:r>
          </a:p>
          <a:p>
            <a:pPr algn="ctr" eaLnBrk="0" hangingPunct="0"/>
            <a:endParaRPr lang="en-US" sz="1800" b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541721" name="Object 25" descr="npo00006f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772400" y="1219201"/>
            <a:ext cx="2895600" cy="21574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541722" name="Object 26" descr="npo000071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788276" y="3352801"/>
            <a:ext cx="2879725" cy="21383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541723" name="Picture 27" descr="npo000073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968501" y="3741738"/>
            <a:ext cx="4132263" cy="31162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541724" name="Rectangle 28"/>
          <p:cNvSpPr>
            <a:spLocks noChangeArrowheads="1"/>
          </p:cNvSpPr>
          <p:nvPr/>
        </p:nvSpPr>
        <p:spPr bwMode="auto">
          <a:xfrm>
            <a:off x="5029200" y="6248401"/>
            <a:ext cx="5638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pt-BR" sz="1800" b="1">
                <a:effectLst>
                  <a:outerShdw blurRad="38100" dist="38100" dir="2700000" algn="tl">
                    <a:srgbClr val="C0C0C0"/>
                  </a:outerShdw>
                </a:effectLst>
              </a:rPr>
              <a:t>Porções distintas do espaço podem ter escalas diferentes</a:t>
            </a:r>
            <a:endParaRPr lang="en-US" sz="1800" b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41725" name="Rectangle 29"/>
          <p:cNvSpPr>
            <a:spLocks noChangeArrowheads="1"/>
          </p:cNvSpPr>
          <p:nvPr/>
        </p:nvSpPr>
        <p:spPr bwMode="auto">
          <a:xfrm>
            <a:off x="6348413" y="5383213"/>
            <a:ext cx="42227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pt-BR" sz="1800" b="1">
                <a:effectLst>
                  <a:outerShdw blurRad="38100" dist="38100" dir="2700000" algn="tl">
                    <a:srgbClr val="C0C0C0"/>
                  </a:outerShdw>
                </a:effectLst>
              </a:rPr>
              <a:t>É possível construir modelos multiescalas</a:t>
            </a:r>
            <a:endParaRPr lang="en-US" sz="1800" b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41726" name="Text Box 30"/>
          <p:cNvSpPr txBox="1">
            <a:spLocks noChangeArrowheads="1"/>
          </p:cNvSpPr>
          <p:nvPr/>
        </p:nvSpPr>
        <p:spPr bwMode="auto">
          <a:xfrm>
            <a:off x="1524001" y="6565900"/>
            <a:ext cx="23987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 sz="1400">
                <a:latin typeface="Arial" charset="0"/>
              </a:rPr>
              <a:t>Fonte: Tiago Carneiro, 2004</a:t>
            </a:r>
            <a:endParaRPr lang="en-US" sz="140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5002214" y="1079500"/>
            <a:ext cx="5375275" cy="5556250"/>
            <a:chOff x="2191" y="680"/>
            <a:chExt cx="3386" cy="3500"/>
          </a:xfrm>
        </p:grpSpPr>
        <p:pic>
          <p:nvPicPr>
            <p:cNvPr id="543747" name="Picture 3" descr="casoEstudo2500_85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333" y="832"/>
              <a:ext cx="2580" cy="16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43748" name="Text Box 4"/>
            <p:cNvSpPr txBox="1">
              <a:spLocks noChangeArrowheads="1"/>
            </p:cNvSpPr>
            <p:nvPr/>
          </p:nvSpPr>
          <p:spPr bwMode="auto">
            <a:xfrm>
              <a:off x="5077" y="751"/>
              <a:ext cx="50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pt-BR"/>
                <a:t>1985</a:t>
              </a:r>
              <a:endParaRPr lang="en-US"/>
            </a:p>
          </p:txBody>
        </p:sp>
        <p:pic>
          <p:nvPicPr>
            <p:cNvPr id="543749" name="Picture 5" descr="casoEstudo500_85"/>
            <p:cNvPicPr>
              <a:picLocks noChangeAspect="1" noChangeArrowheads="1"/>
            </p:cNvPicPr>
            <p:nvPr/>
          </p:nvPicPr>
          <p:blipFill>
            <a:blip r:embed="rId4"/>
            <a:srcRect l="54311" t="-6436" r="-1637"/>
            <a:stretch>
              <a:fillRect/>
            </a:stretch>
          </p:blipFill>
          <p:spPr bwMode="auto">
            <a:xfrm>
              <a:off x="3717" y="680"/>
              <a:ext cx="1240" cy="17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43750" name="Picture 6" descr="casoEstudo500_97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191" y="2606"/>
              <a:ext cx="2562" cy="1574"/>
            </a:xfrm>
            <a:prstGeom prst="rect">
              <a:avLst/>
            </a:prstGeom>
            <a:noFill/>
          </p:spPr>
        </p:pic>
        <p:pic>
          <p:nvPicPr>
            <p:cNvPr id="543751" name="Picture 7" descr="casoEstudo2500_97"/>
            <p:cNvPicPr>
              <a:picLocks noChangeAspect="1" noChangeArrowheads="1"/>
            </p:cNvPicPr>
            <p:nvPr/>
          </p:nvPicPr>
          <p:blipFill>
            <a:blip r:embed="rId6"/>
            <a:srcRect t="35762" r="46794"/>
            <a:stretch>
              <a:fillRect/>
            </a:stretch>
          </p:blipFill>
          <p:spPr bwMode="auto">
            <a:xfrm>
              <a:off x="2213" y="3116"/>
              <a:ext cx="1394" cy="1049"/>
            </a:xfrm>
            <a:prstGeom prst="rect">
              <a:avLst/>
            </a:prstGeom>
            <a:noFill/>
          </p:spPr>
        </p:pic>
        <p:sp>
          <p:nvSpPr>
            <p:cNvPr id="543752" name="Text Box 8"/>
            <p:cNvSpPr txBox="1">
              <a:spLocks noChangeArrowheads="1"/>
            </p:cNvSpPr>
            <p:nvPr/>
          </p:nvSpPr>
          <p:spPr bwMode="auto">
            <a:xfrm>
              <a:off x="5029" y="2570"/>
              <a:ext cx="50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pt-BR"/>
                <a:t>1997</a:t>
              </a:r>
              <a:endParaRPr lang="en-US"/>
            </a:p>
          </p:txBody>
        </p:sp>
      </p:grpSp>
      <p:sp>
        <p:nvSpPr>
          <p:cNvPr id="543753" name="Text Box 9"/>
          <p:cNvSpPr txBox="1">
            <a:spLocks noChangeArrowheads="1"/>
          </p:cNvSpPr>
          <p:nvPr/>
        </p:nvSpPr>
        <p:spPr bwMode="auto">
          <a:xfrm>
            <a:off x="1524000" y="4114801"/>
            <a:ext cx="2667000" cy="2400657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400" b="1">
                <a:solidFill>
                  <a:srgbClr val="FF3300"/>
                </a:solidFill>
                <a:latin typeface="Arial" charset="0"/>
              </a:rPr>
              <a:t>Ambientes das Grandes</a:t>
            </a:r>
          </a:p>
          <a:p>
            <a:r>
              <a:rPr lang="en-US" sz="1400" b="1">
                <a:solidFill>
                  <a:srgbClr val="FF3300"/>
                </a:solidFill>
                <a:latin typeface="Arial" charset="0"/>
              </a:rPr>
              <a:t>Fazendas:</a:t>
            </a:r>
          </a:p>
          <a:p>
            <a:endParaRPr lang="en-US" sz="1400" b="1">
              <a:solidFill>
                <a:srgbClr val="FF3300"/>
              </a:solidFill>
              <a:latin typeface="Arial" charset="0"/>
            </a:endParaRPr>
          </a:p>
          <a:p>
            <a:r>
              <a:rPr lang="en-US" sz="1200" b="1">
                <a:latin typeface="Arial" charset="0"/>
              </a:rPr>
              <a:t>2500 m resolução</a:t>
            </a:r>
          </a:p>
          <a:p>
            <a:endParaRPr lang="en-US" sz="1200" b="1">
              <a:latin typeface="Arial" charset="0"/>
            </a:endParaRPr>
          </a:p>
          <a:p>
            <a:r>
              <a:rPr lang="en-US" sz="1200" b="1">
                <a:latin typeface="Arial" charset="0"/>
              </a:rPr>
              <a:t>Variável Contínua: </a:t>
            </a:r>
          </a:p>
          <a:p>
            <a:r>
              <a:rPr lang="en-US" sz="1200" b="1">
                <a:latin typeface="Arial" charset="0"/>
              </a:rPr>
              <a:t>% deforested</a:t>
            </a:r>
          </a:p>
          <a:p>
            <a:endParaRPr lang="en-US" sz="1200" b="1">
              <a:latin typeface="Arial" charset="0"/>
            </a:endParaRPr>
          </a:p>
          <a:p>
            <a:pPr eaLnBrk="0" hangingPunct="0"/>
            <a:r>
              <a:rPr lang="en-US" sz="1200" b="1">
                <a:latin typeface="Arial" charset="0"/>
              </a:rPr>
              <a:t>Duas alternativas de relações de vizinhança :</a:t>
            </a:r>
          </a:p>
          <a:p>
            <a:pPr eaLnBrk="0" hangingPunct="0">
              <a:buFontTx/>
              <a:buChar char="•"/>
            </a:pPr>
            <a:r>
              <a:rPr lang="en-US" sz="1200" b="1">
                <a:latin typeface="Arial" charset="0"/>
              </a:rPr>
              <a:t> conexão através das estradas</a:t>
            </a:r>
          </a:p>
          <a:p>
            <a:pPr>
              <a:buFontTx/>
              <a:buChar char="•"/>
            </a:pPr>
            <a:r>
              <a:rPr lang="en-US" sz="1200" b="1">
                <a:latin typeface="Arial" charset="0"/>
              </a:rPr>
              <a:t> Proximidade da linha fundiária</a:t>
            </a:r>
          </a:p>
        </p:txBody>
      </p:sp>
      <p:sp>
        <p:nvSpPr>
          <p:cNvPr id="543754" name="Text Box 10"/>
          <p:cNvSpPr txBox="1">
            <a:spLocks noChangeArrowheads="1"/>
          </p:cNvSpPr>
          <p:nvPr/>
        </p:nvSpPr>
        <p:spPr bwMode="auto">
          <a:xfrm>
            <a:off x="1524001" y="1524001"/>
            <a:ext cx="2657475" cy="2031325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400" b="1">
                <a:solidFill>
                  <a:srgbClr val="FF3300"/>
                </a:solidFill>
                <a:latin typeface="Arial" charset="0"/>
              </a:rPr>
              <a:t>Ambientes das Pequenas propridades :</a:t>
            </a:r>
          </a:p>
          <a:p>
            <a:endParaRPr lang="en-US" sz="1400" b="1">
              <a:solidFill>
                <a:srgbClr val="FF3300"/>
              </a:solidFill>
              <a:latin typeface="Arial" charset="0"/>
            </a:endParaRPr>
          </a:p>
          <a:p>
            <a:r>
              <a:rPr lang="en-US" sz="1200" b="1">
                <a:latin typeface="Arial" charset="0"/>
              </a:rPr>
              <a:t>500 m resolução</a:t>
            </a:r>
          </a:p>
          <a:p>
            <a:endParaRPr lang="en-US" sz="1200" b="1">
              <a:latin typeface="Arial" charset="0"/>
            </a:endParaRPr>
          </a:p>
          <a:p>
            <a:r>
              <a:rPr lang="en-US" sz="1200" b="1">
                <a:latin typeface="Arial" charset="0"/>
              </a:rPr>
              <a:t>Variável categórica: floresta ou desfloretamento</a:t>
            </a:r>
          </a:p>
          <a:p>
            <a:endParaRPr lang="en-US" sz="1200" b="1">
              <a:latin typeface="Arial" charset="0"/>
            </a:endParaRPr>
          </a:p>
          <a:p>
            <a:r>
              <a:rPr lang="en-US" sz="1200" b="1">
                <a:latin typeface="Arial" charset="0"/>
              </a:rPr>
              <a:t>Uma relação de vizinhança: </a:t>
            </a:r>
          </a:p>
          <a:p>
            <a:pPr>
              <a:buFontTx/>
              <a:buChar char="•"/>
            </a:pPr>
            <a:r>
              <a:rPr lang="en-US" sz="1200" b="1">
                <a:latin typeface="Arial" charset="0"/>
              </a:rPr>
              <a:t> conexão através das estradas</a:t>
            </a:r>
          </a:p>
        </p:txBody>
      </p:sp>
      <p:sp>
        <p:nvSpPr>
          <p:cNvPr id="543755" name="Text Box 11"/>
          <p:cNvSpPr txBox="1">
            <a:spLocks noChangeArrowheads="1"/>
          </p:cNvSpPr>
          <p:nvPr/>
        </p:nvSpPr>
        <p:spPr bwMode="auto">
          <a:xfrm>
            <a:off x="7673976" y="6600826"/>
            <a:ext cx="2994025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742950" indent="-28575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SzPct val="60000"/>
            </a:pPr>
            <a:r>
              <a:rPr lang="pt-BR" sz="1200" b="1">
                <a:latin typeface="Verdana" pitchFamily="34" charset="0"/>
              </a:rPr>
              <a:t>Garcia Carneiro et al., 2004</a:t>
            </a:r>
          </a:p>
        </p:txBody>
      </p:sp>
      <p:sp>
        <p:nvSpPr>
          <p:cNvPr id="543756" name="Rectangle 12"/>
          <p:cNvSpPr>
            <a:spLocks noChangeArrowheads="1"/>
          </p:cNvSpPr>
          <p:nvPr/>
        </p:nvSpPr>
        <p:spPr bwMode="auto">
          <a:xfrm>
            <a:off x="7032626" y="1"/>
            <a:ext cx="3635375" cy="3933825"/>
          </a:xfrm>
          <a:prstGeom prst="rect">
            <a:avLst/>
          </a:prstGeom>
          <a:solidFill>
            <a:srgbClr val="FFFF99"/>
          </a:solidFill>
          <a:ln w="9525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bg2"/>
              </a:buClr>
              <a:buSzPct val="75000"/>
            </a:pPr>
            <a:r>
              <a:rPr lang="en-US" sz="1600" b="1">
                <a:latin typeface="Arial" charset="0"/>
              </a:rPr>
              <a:t>Model hypothesis: </a:t>
            </a:r>
          </a:p>
          <a:p>
            <a: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</a:pPr>
            <a:r>
              <a:rPr lang="en-US" sz="1400" b="1">
                <a:latin typeface="Arial" charset="0"/>
              </a:rPr>
              <a:t>Occupation processes are different for Small and Medium/Large farm</a:t>
            </a:r>
            <a:r>
              <a:rPr lang="pt-BR" sz="1400" b="1">
                <a:latin typeface="Arial" charset="0"/>
              </a:rPr>
              <a:t>s</a:t>
            </a:r>
            <a:r>
              <a:rPr lang="en-US" sz="1400" b="1">
                <a:latin typeface="Arial" charset="0"/>
              </a:rPr>
              <a:t>.</a:t>
            </a:r>
          </a:p>
          <a:p>
            <a:pPr marL="342900" indent="-342900">
              <a:spcBef>
                <a:spcPct val="20000"/>
              </a:spcBef>
              <a:buClr>
                <a:schemeClr val="bg2"/>
              </a:buClr>
              <a:buSzPct val="75000"/>
            </a:pPr>
            <a:endParaRPr lang="en-US" sz="1400">
              <a:latin typeface="Arial" charset="0"/>
            </a:endParaRPr>
          </a:p>
          <a:p>
            <a: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</a:pPr>
            <a:r>
              <a:rPr lang="pt-BR" sz="1400" b="1">
                <a:latin typeface="Arial" charset="0"/>
              </a:rPr>
              <a:t>R</a:t>
            </a:r>
            <a:r>
              <a:rPr lang="en-US" sz="1400" b="1">
                <a:latin typeface="Arial" charset="0"/>
              </a:rPr>
              <a:t>ate of change is not distributed uniformly in space and time:</a:t>
            </a:r>
            <a:r>
              <a:rPr lang="en-US" sz="1400">
                <a:latin typeface="Arial" charset="0"/>
              </a:rPr>
              <a:t> </a:t>
            </a:r>
            <a:r>
              <a:rPr lang="pt-BR" sz="1400">
                <a:latin typeface="Arial" charset="0"/>
              </a:rPr>
              <a:t>rate in each land unit  </a:t>
            </a:r>
            <a:r>
              <a:rPr lang="en-US" sz="1400">
                <a:latin typeface="Arial" charset="0"/>
              </a:rPr>
              <a:t>is influenced by settlement age and lot size; for small farms, rate of change in the first years is also influenced by installation credit received.</a:t>
            </a:r>
          </a:p>
          <a:p>
            <a: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</a:pPr>
            <a:endParaRPr lang="en-US" sz="1400">
              <a:latin typeface="Arial" charset="0"/>
            </a:endParaRPr>
          </a:p>
          <a:p>
            <a: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</a:pPr>
            <a:r>
              <a:rPr lang="en-US" sz="1400" b="1">
                <a:latin typeface="Arial" charset="0"/>
              </a:rPr>
              <a:t>Location of change</a:t>
            </a:r>
            <a:r>
              <a:rPr lang="en-US" sz="1400">
                <a:latin typeface="Arial" charset="0"/>
              </a:rPr>
              <a:t>: For small farms, deforestation has a concentrated pattern that </a:t>
            </a:r>
            <a:r>
              <a:rPr lang="en-US" sz="1400" b="1">
                <a:latin typeface="Arial" charset="0"/>
              </a:rPr>
              <a:t>spreads</a:t>
            </a:r>
            <a:r>
              <a:rPr lang="en-US" sz="1400">
                <a:latin typeface="Arial" charset="0"/>
              </a:rPr>
              <a:t> along roads. For large farmers, the pattern is not so clear.</a:t>
            </a:r>
          </a:p>
        </p:txBody>
      </p:sp>
      <p:sp>
        <p:nvSpPr>
          <p:cNvPr id="543757" name="Rectangle 13"/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152401"/>
            <a:ext cx="5715000" cy="1384995"/>
          </a:xfrm>
          <a:noFill/>
          <a:ln algn="ctr"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pt-BR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assGarmnd BT" pitchFamily="18" charset="0"/>
              </a:rPr>
              <a:t>Espaço,Tempo e Comportamento: </a:t>
            </a:r>
            <a:br>
              <a:rPr lang="pt-BR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assGarmnd BT" pitchFamily="18" charset="0"/>
              </a:rPr>
            </a:br>
            <a:r>
              <a:rPr lang="pt-BR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lassGarmnd BT" pitchFamily="18" charset="0"/>
              </a:rPr>
              <a:t>Cartografia de Processos </a:t>
            </a:r>
            <a:endParaRPr lang="en-US" sz="28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lassGarmnd BT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3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43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3756" grpId="0" animBg="1" autoUpdateAnimBg="0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7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85725"/>
            <a:ext cx="11811000" cy="946150"/>
          </a:xfrm>
          <a:noFill/>
          <a:ln cap="flat" algn="ctr"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800" dirty="0">
                <a:solidFill>
                  <a:schemeClr val="accent2"/>
                </a:solidFill>
                <a:latin typeface="ClassGarmnd BT" pitchFamily="18" charset="0"/>
              </a:rPr>
              <a:t>Novas </a:t>
            </a:r>
            <a:r>
              <a:rPr lang="en-US" sz="2800" dirty="0" err="1">
                <a:solidFill>
                  <a:schemeClr val="accent2"/>
                </a:solidFill>
                <a:latin typeface="ClassGarmnd BT" pitchFamily="18" charset="0"/>
              </a:rPr>
              <a:t>Cartografias</a:t>
            </a:r>
            <a:r>
              <a:rPr lang="en-US" sz="2800" dirty="0">
                <a:solidFill>
                  <a:schemeClr val="accent2"/>
                </a:solidFill>
                <a:latin typeface="ClassGarmnd BT" pitchFamily="18" charset="0"/>
              </a:rPr>
              <a:t>: </a:t>
            </a:r>
            <a:r>
              <a:rPr lang="en-US" sz="2800" dirty="0" err="1">
                <a:solidFill>
                  <a:schemeClr val="accent2"/>
                </a:solidFill>
                <a:latin typeface="ClassGarmnd BT" pitchFamily="18" charset="0"/>
              </a:rPr>
              <a:t>Modelos</a:t>
            </a:r>
            <a:r>
              <a:rPr lang="en-US" sz="2800" dirty="0">
                <a:solidFill>
                  <a:schemeClr val="accent2"/>
                </a:solidFill>
                <a:latin typeface="ClassGarmnd BT" pitchFamily="18" charset="0"/>
              </a:rPr>
              <a:t> e </a:t>
            </a:r>
            <a:r>
              <a:rPr lang="en-US" sz="2800" dirty="0" err="1">
                <a:solidFill>
                  <a:schemeClr val="accent2"/>
                </a:solidFill>
                <a:latin typeface="ClassGarmnd BT" pitchFamily="18" charset="0"/>
              </a:rPr>
              <a:t>Modelagem</a:t>
            </a:r>
            <a:r>
              <a:rPr lang="en-US" sz="2800" dirty="0">
                <a:solidFill>
                  <a:schemeClr val="accent2"/>
                </a:solidFill>
                <a:latin typeface="ClassGarmnd BT" pitchFamily="18" charset="0"/>
              </a:rPr>
              <a:t> </a:t>
            </a:r>
            <a:br>
              <a:rPr lang="en-US" sz="2800" dirty="0">
                <a:solidFill>
                  <a:schemeClr val="accent2"/>
                </a:solidFill>
                <a:latin typeface="ClassGarmnd BT" pitchFamily="18" charset="0"/>
              </a:rPr>
            </a:br>
            <a:r>
              <a:rPr lang="en-US" sz="2800" dirty="0">
                <a:solidFill>
                  <a:schemeClr val="accent2"/>
                </a:solidFill>
                <a:latin typeface="ClassGarmnd BT" pitchFamily="18" charset="0"/>
              </a:rPr>
              <a:t>O </a:t>
            </a:r>
            <a:r>
              <a:rPr lang="en-US" sz="2800" dirty="0" err="1">
                <a:solidFill>
                  <a:schemeClr val="accent2"/>
                </a:solidFill>
                <a:latin typeface="ClassGarmnd BT" pitchFamily="18" charset="0"/>
              </a:rPr>
              <a:t>Mapa</a:t>
            </a:r>
            <a:r>
              <a:rPr lang="en-US" sz="2800" dirty="0">
                <a:solidFill>
                  <a:schemeClr val="accent2"/>
                </a:solidFill>
                <a:latin typeface="ClassGarmnd BT" pitchFamily="18" charset="0"/>
              </a:rPr>
              <a:t> </a:t>
            </a:r>
            <a:r>
              <a:rPr lang="en-US" sz="2800" dirty="0" err="1">
                <a:solidFill>
                  <a:schemeClr val="accent2"/>
                </a:solidFill>
                <a:latin typeface="ClassGarmnd BT" pitchFamily="18" charset="0"/>
              </a:rPr>
              <a:t>não</a:t>
            </a:r>
            <a:r>
              <a:rPr lang="en-US" sz="2800" dirty="0">
                <a:solidFill>
                  <a:schemeClr val="accent2"/>
                </a:solidFill>
                <a:latin typeface="ClassGarmnd BT" pitchFamily="18" charset="0"/>
              </a:rPr>
              <a:t> </a:t>
            </a:r>
            <a:r>
              <a:rPr lang="en-US" sz="2800" dirty="0" err="1">
                <a:solidFill>
                  <a:schemeClr val="accent2"/>
                </a:solidFill>
                <a:latin typeface="ClassGarmnd BT" pitchFamily="18" charset="0"/>
              </a:rPr>
              <a:t>existe</a:t>
            </a:r>
            <a:r>
              <a:rPr lang="en-US" sz="2800" dirty="0">
                <a:solidFill>
                  <a:schemeClr val="accent2"/>
                </a:solidFill>
                <a:latin typeface="ClassGarmnd BT" pitchFamily="18" charset="0"/>
              </a:rPr>
              <a:t>!</a:t>
            </a:r>
          </a:p>
        </p:txBody>
      </p:sp>
      <p:pic>
        <p:nvPicPr>
          <p:cNvPr id="545795" name="Picture 3" descr="result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05063" y="1638300"/>
            <a:ext cx="7658100" cy="4457700"/>
          </a:xfrm>
          <a:prstGeom prst="rect">
            <a:avLst/>
          </a:prstGeom>
          <a:noFill/>
        </p:spPr>
      </p:pic>
      <p:sp>
        <p:nvSpPr>
          <p:cNvPr id="545796" name="Text Box 4"/>
          <p:cNvSpPr txBox="1">
            <a:spLocks noChangeArrowheads="1"/>
          </p:cNvSpPr>
          <p:nvPr/>
        </p:nvSpPr>
        <p:spPr bwMode="auto">
          <a:xfrm>
            <a:off x="8229601" y="1295400"/>
            <a:ext cx="19653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>
                <a:latin typeface="Arial" charset="0"/>
              </a:rPr>
              <a:t>1985 to 1997</a:t>
            </a:r>
            <a:endParaRPr lang="en-US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7813" name="Text Box 5"/>
          <p:cNvSpPr txBox="1">
            <a:spLocks noChangeArrowheads="1"/>
          </p:cNvSpPr>
          <p:nvPr/>
        </p:nvSpPr>
        <p:spPr bwMode="auto">
          <a:xfrm>
            <a:off x="1703388" y="1484314"/>
            <a:ext cx="8820150" cy="2585323"/>
          </a:xfrm>
          <a:prstGeom prst="rect">
            <a:avLst/>
          </a:prstGeom>
          <a:solidFill>
            <a:srgbClr val="FFFFCC"/>
          </a:solidFill>
          <a:ln w="3175">
            <a:solidFill>
              <a:srgbClr val="C0C0C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defRPr/>
            </a:pPr>
            <a:r>
              <a:rPr lang="en-US" sz="1600" u="sng">
                <a:effectLst>
                  <a:outerShdw blurRad="38100" dist="38100" dir="2700000" algn="tl">
                    <a:srgbClr val="FFFFFF"/>
                  </a:outerShdw>
                </a:effectLst>
              </a:rPr>
              <a:t>Project:</a:t>
            </a:r>
            <a:r>
              <a:rPr lang="en-US" sz="1600" i="1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</a:p>
          <a:p>
            <a:pPr lvl="1" algn="just">
              <a:defRPr/>
            </a:pPr>
            <a:r>
              <a:rPr lang="en-US" i="1">
                <a:effectLst>
                  <a:outerShdw blurRad="38100" dist="38100" dir="2700000" algn="tl">
                    <a:srgbClr val="FFFFFF"/>
                  </a:outerShdw>
                </a:effectLst>
              </a:rPr>
              <a:t>TERRITORIAL MEASURES OF SOCIAL PROTECTION CAPACITY OF FAMILIES LIVING IN METROPOLIS. </a:t>
            </a:r>
          </a:p>
          <a:p>
            <a:pPr algn="just">
              <a:defRPr/>
            </a:pPr>
            <a:r>
              <a:rPr lang="en-US" sz="1600" i="1">
                <a:effectLst>
                  <a:outerShdw blurRad="38100" dist="38100" dir="2700000" algn="tl">
                    <a:srgbClr val="FFFFFF"/>
                  </a:outerShdw>
                </a:effectLst>
              </a:rPr>
              <a:t>      PROADI-SUS </a:t>
            </a:r>
            <a:endParaRPr lang="en-US" i="1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just">
              <a:defRPr/>
            </a:pPr>
            <a:endParaRPr lang="en-US" sz="1600" i="1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just">
              <a:defRPr/>
            </a:pPr>
            <a:r>
              <a:rPr lang="en-US" sz="1800" u="sng">
                <a:effectLst>
                  <a:outerShdw blurRad="38100" dist="38100" dir="2700000" algn="tl">
                    <a:srgbClr val="FFFFFF"/>
                  </a:outerShdw>
                </a:effectLst>
              </a:rPr>
              <a:t>General Coordination:</a:t>
            </a:r>
            <a:r>
              <a:rPr lang="en-US" sz="1800" i="1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</a:p>
          <a:p>
            <a:pPr lvl="1" algn="just">
              <a:defRPr/>
            </a:pPr>
            <a:r>
              <a:rPr lang="en-US" sz="1600" i="1">
                <a:effectLst>
                  <a:outerShdw blurRad="38100" dist="38100" dir="2700000" algn="tl">
                    <a:srgbClr val="FFFFFF"/>
                  </a:outerShdw>
                </a:effectLst>
              </a:rPr>
              <a:t>Prof. Dra. Aldaisa Sposati</a:t>
            </a:r>
          </a:p>
          <a:p>
            <a:pPr algn="just">
              <a:defRPr/>
            </a:pPr>
            <a:endParaRPr lang="en-US" sz="1600" i="1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just">
              <a:defRPr/>
            </a:pPr>
            <a:endParaRPr lang="en-US" sz="1600" i="1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2855914" y="4076701"/>
            <a:ext cx="6408737" cy="1241425"/>
            <a:chOff x="257" y="273"/>
            <a:chExt cx="5192" cy="937"/>
          </a:xfrm>
        </p:grpSpPr>
        <p:sp>
          <p:nvSpPr>
            <p:cNvPr id="13" name="Retângulo de cantos arredondados 12"/>
            <p:cNvSpPr/>
            <p:nvPr/>
          </p:nvSpPr>
          <p:spPr>
            <a:xfrm>
              <a:off x="279" y="297"/>
              <a:ext cx="5149" cy="892"/>
            </a:xfrm>
            <a:prstGeom prst="roundRect">
              <a:avLst/>
            </a:prstGeom>
            <a:solidFill>
              <a:schemeClr val="tx1"/>
            </a:solidFill>
            <a:ln>
              <a:solidFill>
                <a:srgbClr val="002060"/>
              </a:solidFill>
            </a:ln>
            <a:scene3d>
              <a:camera prst="orthographicFront"/>
              <a:lightRig rig="chilly" dir="t"/>
            </a:scene3d>
            <a:sp3d contourW="12700">
              <a:bevelT w="88900" h="88900"/>
              <a:bevelB w="19050" h="152400"/>
              <a:contourClr>
                <a:srgbClr val="002060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defTabSz="4572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/>
            </a:p>
          </p:txBody>
        </p:sp>
        <p:pic>
          <p:nvPicPr>
            <p:cNvPr id="6150" name="Imagem 2" descr="Description: ANd9GcSOeen70tsMO3Y8WQGhi2yk3ws28glgMQi3cWS_iJ5XntJLHSMj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473" y="391"/>
              <a:ext cx="570" cy="7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51" name="Picture 13" descr="Description: Description: INPE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377" y="384"/>
              <a:ext cx="726" cy="7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52" name="Picture 59" descr="Description: Description: oftware: Microsoft Office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147" y="384"/>
              <a:ext cx="821" cy="6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5371" name="Text Box 11"/>
          <p:cNvSpPr txBox="1">
            <a:spLocks noChangeArrowheads="1"/>
          </p:cNvSpPr>
          <p:nvPr/>
        </p:nvSpPr>
        <p:spPr bwMode="auto">
          <a:xfrm>
            <a:off x="1828800" y="115888"/>
            <a:ext cx="8610600" cy="893762"/>
          </a:xfrm>
          <a:prstGeom prst="rect">
            <a:avLst/>
          </a:prstGeom>
          <a:solidFill>
            <a:srgbClr val="FFFF00"/>
          </a:solidFill>
          <a:ln w="9525">
            <a:solidFill>
              <a:srgbClr val="777777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i="1" dirty="0">
                <a:effectLst>
                  <a:outerShdw blurRad="38100" dist="38100" dir="2700000" algn="tl">
                    <a:srgbClr val="FFFFFF"/>
                  </a:outerShdw>
                </a:effectLst>
                <a:latin typeface="Copperplate Gothic Light" pitchFamily="34" charset="0"/>
              </a:rPr>
              <a:t>Boundary Objects/Concepts</a:t>
            </a:r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opperplate Gothic Light" pitchFamily="34" charset="0"/>
              </a:rPr>
              <a:t> in an Urban Setting: An</a:t>
            </a:r>
            <a:r>
              <a:rPr lang="en-US" sz="2000" dirty="0">
                <a:effectLst>
                  <a:outerShdw blurRad="38100" dist="38100" dir="2700000" algn="tl">
                    <a:srgbClr val="FFFFFF"/>
                  </a:outerShdw>
                </a:effectLst>
                <a:latin typeface="Copperplate Gothic Light" pitchFamily="34" charset="0"/>
              </a:rPr>
              <a:t> </a:t>
            </a:r>
            <a:r>
              <a:rPr lang="en-US" i="1" dirty="0">
                <a:effectLst>
                  <a:outerShdw blurRad="38100" dist="38100" dir="2700000" algn="tl">
                    <a:srgbClr val="FFFFFF"/>
                  </a:outerShdw>
                </a:effectLst>
                <a:latin typeface="Copperplate Gothic Light" pitchFamily="34" charset="0"/>
              </a:rPr>
              <a:t>In-House</a:t>
            </a:r>
            <a:r>
              <a:rPr lang="en-US" sz="2800" i="1" dirty="0">
                <a:effectLst>
                  <a:outerShdw blurRad="38100" dist="38100" dir="2700000" algn="tl">
                    <a:srgbClr val="FFFFFF"/>
                  </a:outerShdw>
                </a:effectLst>
                <a:latin typeface="Copperplate Gothic Light" pitchFamily="34" charset="0"/>
              </a:rPr>
              <a:t> </a:t>
            </a:r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opperplate Gothic Light" pitchFamily="34" charset="0"/>
              </a:rPr>
              <a:t>Experience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524000" y="5867401"/>
            <a:ext cx="9144000" cy="727075"/>
            <a:chOff x="0" y="3552"/>
            <a:chExt cx="5760" cy="458"/>
          </a:xfrm>
        </p:grpSpPr>
        <p:pic>
          <p:nvPicPr>
            <p:cNvPr id="7175" name="Picture 3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92" y="3792"/>
              <a:ext cx="5328" cy="2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484" name="CaixaDeTexto 5"/>
            <p:cNvSpPr txBox="1">
              <a:spLocks noChangeArrowheads="1"/>
            </p:cNvSpPr>
            <p:nvPr/>
          </p:nvSpPr>
          <p:spPr bwMode="auto">
            <a:xfrm>
              <a:off x="0" y="3552"/>
              <a:ext cx="480" cy="237"/>
            </a:xfrm>
            <a:prstGeom prst="rect">
              <a:avLst/>
            </a:prstGeom>
            <a:noFill/>
            <a:ln w="9525">
              <a:solidFill>
                <a:srgbClr val="C0C0C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pt-BR" sz="1800">
                  <a:effectLst>
                    <a:outerShdw blurRad="38100" dist="38100" dir="2700000" algn="tl">
                      <a:srgbClr val="C0C0C0"/>
                    </a:outerShdw>
                  </a:effectLst>
                  <a:latin typeface="Calibri" pitchFamily="34" charset="0"/>
                  <a:cs typeface="Arial" charset="0"/>
                </a:rPr>
                <a:t>-1.00</a:t>
              </a:r>
            </a:p>
          </p:txBody>
        </p:sp>
        <p:sp>
          <p:nvSpPr>
            <p:cNvPr id="20485" name="CaixaDeTexto 5"/>
            <p:cNvSpPr txBox="1">
              <a:spLocks noChangeArrowheads="1"/>
            </p:cNvSpPr>
            <p:nvPr/>
          </p:nvSpPr>
          <p:spPr bwMode="auto">
            <a:xfrm>
              <a:off x="2640" y="3552"/>
              <a:ext cx="48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pt-BR" sz="1800">
                  <a:effectLst>
                    <a:outerShdw blurRad="38100" dist="38100" dir="2700000" algn="tl">
                      <a:srgbClr val="C0C0C0"/>
                    </a:outerShdw>
                  </a:effectLst>
                  <a:latin typeface="Calibri" pitchFamily="34" charset="0"/>
                  <a:cs typeface="Arial" charset="0"/>
                </a:rPr>
                <a:t>0.00</a:t>
              </a:r>
            </a:p>
          </p:txBody>
        </p:sp>
        <p:sp>
          <p:nvSpPr>
            <p:cNvPr id="20486" name="CaixaDeTexto 5"/>
            <p:cNvSpPr txBox="1">
              <a:spLocks noChangeArrowheads="1"/>
            </p:cNvSpPr>
            <p:nvPr/>
          </p:nvSpPr>
          <p:spPr bwMode="auto">
            <a:xfrm>
              <a:off x="5280" y="3552"/>
              <a:ext cx="48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pt-BR" sz="1800">
                  <a:effectLst>
                    <a:outerShdw blurRad="38100" dist="38100" dir="2700000" algn="tl">
                      <a:srgbClr val="C0C0C0"/>
                    </a:outerShdw>
                  </a:effectLst>
                  <a:latin typeface="Calibri" pitchFamily="34" charset="0"/>
                  <a:cs typeface="Arial" charset="0"/>
                </a:rPr>
                <a:t>+1.00</a:t>
              </a:r>
            </a:p>
          </p:txBody>
        </p:sp>
      </p:grpSp>
      <p:pic>
        <p:nvPicPr>
          <p:cNvPr id="7171" name="Picture 3" descr="C:\Meus documentos\CEDEST\Mapa II\iex 2002\IMAGENS\IEX_199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24400" y="1066800"/>
            <a:ext cx="2706688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9" name="CaixaDeTexto 6"/>
          <p:cNvSpPr txBox="1">
            <a:spLocks noChangeArrowheads="1"/>
          </p:cNvSpPr>
          <p:nvPr/>
        </p:nvSpPr>
        <p:spPr bwMode="auto">
          <a:xfrm>
            <a:off x="6629401" y="3657600"/>
            <a:ext cx="24479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pt-BR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Arial" charset="0"/>
              </a:rPr>
              <a:t>IEx FINAL 1991</a:t>
            </a:r>
          </a:p>
        </p:txBody>
      </p:sp>
      <p:sp>
        <p:nvSpPr>
          <p:cNvPr id="7173" name="Rectangle 10"/>
          <p:cNvSpPr>
            <a:spLocks noChangeArrowheads="1"/>
          </p:cNvSpPr>
          <p:nvPr/>
        </p:nvSpPr>
        <p:spPr bwMode="auto">
          <a:xfrm>
            <a:off x="4800600" y="1066800"/>
            <a:ext cx="25908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en-US" sz="1800">
              <a:latin typeface="Arial" pitchFamily="34" charset="0"/>
            </a:endParaRPr>
          </a:p>
        </p:txBody>
      </p:sp>
      <p:sp>
        <p:nvSpPr>
          <p:cNvPr id="15371" name="Text Box 11"/>
          <p:cNvSpPr txBox="1">
            <a:spLocks noChangeArrowheads="1"/>
          </p:cNvSpPr>
          <p:nvPr/>
        </p:nvSpPr>
        <p:spPr bwMode="auto">
          <a:xfrm>
            <a:off x="1676400" y="152400"/>
            <a:ext cx="8839200" cy="369332"/>
          </a:xfrm>
          <a:prstGeom prst="rect">
            <a:avLst/>
          </a:prstGeom>
          <a:solidFill>
            <a:srgbClr val="FFFF00"/>
          </a:solidFill>
          <a:ln w="9525">
            <a:solidFill>
              <a:srgbClr val="777777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457200">
              <a:defRPr/>
            </a:pPr>
            <a:r>
              <a:rPr lang="en-US" sz="1800" dirty="0" err="1">
                <a:latin typeface="Copperplate Gothic Light" pitchFamily="34" charset="0"/>
              </a:rPr>
              <a:t>Circuits of Scattering of the Social Exclusion/Inclusion in SP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1524000" y="5867401"/>
            <a:ext cx="9144000" cy="727075"/>
            <a:chOff x="0" y="3552"/>
            <a:chExt cx="5760" cy="458"/>
          </a:xfrm>
        </p:grpSpPr>
        <p:pic>
          <p:nvPicPr>
            <p:cNvPr id="8199" name="Picture 5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92" y="3792"/>
              <a:ext cx="5328" cy="2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438" name="CaixaDeTexto 5"/>
            <p:cNvSpPr txBox="1">
              <a:spLocks noChangeArrowheads="1"/>
            </p:cNvSpPr>
            <p:nvPr/>
          </p:nvSpPr>
          <p:spPr bwMode="auto">
            <a:xfrm>
              <a:off x="0" y="3552"/>
              <a:ext cx="48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pt-BR" sz="1800">
                  <a:effectLst>
                    <a:outerShdw blurRad="38100" dist="38100" dir="2700000" algn="tl">
                      <a:srgbClr val="C0C0C0"/>
                    </a:outerShdw>
                  </a:effectLst>
                  <a:latin typeface="Calibri" pitchFamily="34" charset="0"/>
                  <a:cs typeface="Arial" charset="0"/>
                </a:rPr>
                <a:t>-1.00</a:t>
              </a:r>
            </a:p>
          </p:txBody>
        </p:sp>
        <p:sp>
          <p:nvSpPr>
            <p:cNvPr id="18439" name="CaixaDeTexto 5"/>
            <p:cNvSpPr txBox="1">
              <a:spLocks noChangeArrowheads="1"/>
            </p:cNvSpPr>
            <p:nvPr/>
          </p:nvSpPr>
          <p:spPr bwMode="auto">
            <a:xfrm>
              <a:off x="2640" y="3552"/>
              <a:ext cx="48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pt-BR" sz="1800">
                  <a:effectLst>
                    <a:outerShdw blurRad="38100" dist="38100" dir="2700000" algn="tl">
                      <a:srgbClr val="C0C0C0"/>
                    </a:outerShdw>
                  </a:effectLst>
                  <a:latin typeface="Calibri" pitchFamily="34" charset="0"/>
                  <a:cs typeface="Arial" charset="0"/>
                </a:rPr>
                <a:t>0.00</a:t>
              </a:r>
            </a:p>
          </p:txBody>
        </p:sp>
        <p:sp>
          <p:nvSpPr>
            <p:cNvPr id="18440" name="CaixaDeTexto 5"/>
            <p:cNvSpPr txBox="1">
              <a:spLocks noChangeArrowheads="1"/>
            </p:cNvSpPr>
            <p:nvPr/>
          </p:nvSpPr>
          <p:spPr bwMode="auto">
            <a:xfrm>
              <a:off x="5280" y="3552"/>
              <a:ext cx="48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pt-BR" sz="1800">
                  <a:effectLst>
                    <a:outerShdw blurRad="38100" dist="38100" dir="2700000" algn="tl">
                      <a:srgbClr val="C0C0C0"/>
                    </a:outerShdw>
                  </a:effectLst>
                  <a:latin typeface="Calibri" pitchFamily="34" charset="0"/>
                  <a:cs typeface="Arial" charset="0"/>
                </a:rPr>
                <a:t>+1.00</a:t>
              </a:r>
            </a:p>
          </p:txBody>
        </p:sp>
      </p:grpSp>
      <p:pic>
        <p:nvPicPr>
          <p:cNvPr id="8195" name="Picture 4" descr="C:\Meus documentos\CEDEST\Mapa II\iex 2002\IMAGENS\IEX_200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00601" y="1066800"/>
            <a:ext cx="2695575" cy="438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6" name="Rectangle 9"/>
          <p:cNvSpPr>
            <a:spLocks noChangeArrowheads="1"/>
          </p:cNvSpPr>
          <p:nvPr/>
        </p:nvSpPr>
        <p:spPr bwMode="auto">
          <a:xfrm>
            <a:off x="4800600" y="1066800"/>
            <a:ext cx="25908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en-US" sz="1800">
              <a:latin typeface="Arial" pitchFamily="34" charset="0"/>
            </a:endParaRPr>
          </a:p>
        </p:txBody>
      </p:sp>
      <p:sp>
        <p:nvSpPr>
          <p:cNvPr id="20489" name="CaixaDeTexto 6"/>
          <p:cNvSpPr txBox="1">
            <a:spLocks noChangeArrowheads="1"/>
          </p:cNvSpPr>
          <p:nvPr/>
        </p:nvSpPr>
        <p:spPr bwMode="auto">
          <a:xfrm>
            <a:off x="6629401" y="3657600"/>
            <a:ext cx="24479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pt-BR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Arial" charset="0"/>
              </a:rPr>
              <a:t>IEx FINAL 2000</a:t>
            </a:r>
          </a:p>
        </p:txBody>
      </p:sp>
      <p:sp>
        <p:nvSpPr>
          <p:cNvPr id="15371" name="Text Box 11"/>
          <p:cNvSpPr txBox="1">
            <a:spLocks noChangeArrowheads="1"/>
          </p:cNvSpPr>
          <p:nvPr/>
        </p:nvSpPr>
        <p:spPr bwMode="auto">
          <a:xfrm>
            <a:off x="1676400" y="152400"/>
            <a:ext cx="8839200" cy="369332"/>
          </a:xfrm>
          <a:prstGeom prst="rect">
            <a:avLst/>
          </a:prstGeom>
          <a:solidFill>
            <a:srgbClr val="FFFF00"/>
          </a:solidFill>
          <a:ln w="9525">
            <a:solidFill>
              <a:srgbClr val="777777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457200">
              <a:defRPr/>
            </a:pPr>
            <a:r>
              <a:rPr lang="en-US" sz="1800" dirty="0" err="1">
                <a:latin typeface="Copperplate Gothic Light" pitchFamily="34" charset="0"/>
              </a:rPr>
              <a:t>Circuits of Scattering of the Social Exclusion/Inclusion in SP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1524000" y="5867401"/>
            <a:ext cx="9144000" cy="727075"/>
            <a:chOff x="0" y="3552"/>
            <a:chExt cx="5760" cy="458"/>
          </a:xfrm>
        </p:grpSpPr>
        <p:pic>
          <p:nvPicPr>
            <p:cNvPr id="9223" name="Picture 5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92" y="3792"/>
              <a:ext cx="5328" cy="2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462" name="CaixaDeTexto 5"/>
            <p:cNvSpPr txBox="1">
              <a:spLocks noChangeArrowheads="1"/>
            </p:cNvSpPr>
            <p:nvPr/>
          </p:nvSpPr>
          <p:spPr bwMode="auto">
            <a:xfrm>
              <a:off x="0" y="3552"/>
              <a:ext cx="48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pt-BR" sz="1800">
                  <a:effectLst>
                    <a:outerShdw blurRad="38100" dist="38100" dir="2700000" algn="tl">
                      <a:srgbClr val="C0C0C0"/>
                    </a:outerShdw>
                  </a:effectLst>
                  <a:latin typeface="Calibri" pitchFamily="34" charset="0"/>
                  <a:cs typeface="Arial" charset="0"/>
                </a:rPr>
                <a:t>-1.00</a:t>
              </a:r>
            </a:p>
          </p:txBody>
        </p:sp>
        <p:sp>
          <p:nvSpPr>
            <p:cNvPr id="19463" name="CaixaDeTexto 5"/>
            <p:cNvSpPr txBox="1">
              <a:spLocks noChangeArrowheads="1"/>
            </p:cNvSpPr>
            <p:nvPr/>
          </p:nvSpPr>
          <p:spPr bwMode="auto">
            <a:xfrm>
              <a:off x="2640" y="3552"/>
              <a:ext cx="48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pt-BR" sz="1800">
                  <a:effectLst>
                    <a:outerShdw blurRad="38100" dist="38100" dir="2700000" algn="tl">
                      <a:srgbClr val="C0C0C0"/>
                    </a:outerShdw>
                  </a:effectLst>
                  <a:latin typeface="Calibri" pitchFamily="34" charset="0"/>
                  <a:cs typeface="Arial" charset="0"/>
                </a:rPr>
                <a:t>0.00</a:t>
              </a:r>
            </a:p>
          </p:txBody>
        </p:sp>
        <p:sp>
          <p:nvSpPr>
            <p:cNvPr id="19464" name="CaixaDeTexto 5"/>
            <p:cNvSpPr txBox="1">
              <a:spLocks noChangeArrowheads="1"/>
            </p:cNvSpPr>
            <p:nvPr/>
          </p:nvSpPr>
          <p:spPr bwMode="auto">
            <a:xfrm>
              <a:off x="5280" y="3552"/>
              <a:ext cx="48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pt-BR" sz="1800">
                  <a:effectLst>
                    <a:outerShdw blurRad="38100" dist="38100" dir="2700000" algn="tl">
                      <a:srgbClr val="C0C0C0"/>
                    </a:outerShdw>
                  </a:effectLst>
                  <a:latin typeface="Calibri" pitchFamily="34" charset="0"/>
                  <a:cs typeface="Arial" charset="0"/>
                </a:rPr>
                <a:t>+1.00</a:t>
              </a:r>
            </a:p>
          </p:txBody>
        </p:sp>
      </p:grpSp>
      <p:pic>
        <p:nvPicPr>
          <p:cNvPr id="9219" name="Imagem 8" descr="krig_iex_2010.jpg"/>
          <p:cNvPicPr>
            <a:picLocks noChangeAspect="1"/>
          </p:cNvPicPr>
          <p:nvPr/>
        </p:nvPicPr>
        <p:blipFill>
          <a:blip r:embed="rId3"/>
          <a:srcRect l="33430" t="2667" r="27499"/>
          <a:stretch>
            <a:fillRect/>
          </a:stretch>
        </p:blipFill>
        <p:spPr bwMode="auto">
          <a:xfrm>
            <a:off x="4800601" y="990600"/>
            <a:ext cx="2714625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0" name="Rectangle 9"/>
          <p:cNvSpPr>
            <a:spLocks noChangeArrowheads="1"/>
          </p:cNvSpPr>
          <p:nvPr/>
        </p:nvSpPr>
        <p:spPr bwMode="auto">
          <a:xfrm>
            <a:off x="4800600" y="1066800"/>
            <a:ext cx="25908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en-US" sz="1800">
              <a:latin typeface="Arial" pitchFamily="34" charset="0"/>
            </a:endParaRPr>
          </a:p>
        </p:txBody>
      </p:sp>
      <p:sp>
        <p:nvSpPr>
          <p:cNvPr id="20489" name="CaixaDeTexto 6"/>
          <p:cNvSpPr txBox="1">
            <a:spLocks noChangeArrowheads="1"/>
          </p:cNvSpPr>
          <p:nvPr/>
        </p:nvSpPr>
        <p:spPr bwMode="auto">
          <a:xfrm>
            <a:off x="6629401" y="3657600"/>
            <a:ext cx="24479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pt-BR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Arial" charset="0"/>
              </a:rPr>
              <a:t>IEx FINAL 2010</a:t>
            </a:r>
          </a:p>
        </p:txBody>
      </p:sp>
      <p:sp>
        <p:nvSpPr>
          <p:cNvPr id="15371" name="Text Box 11"/>
          <p:cNvSpPr txBox="1">
            <a:spLocks noChangeArrowheads="1"/>
          </p:cNvSpPr>
          <p:nvPr/>
        </p:nvSpPr>
        <p:spPr bwMode="auto">
          <a:xfrm>
            <a:off x="1676400" y="152400"/>
            <a:ext cx="8839200" cy="369332"/>
          </a:xfrm>
          <a:prstGeom prst="rect">
            <a:avLst/>
          </a:prstGeom>
          <a:solidFill>
            <a:srgbClr val="FFFF00"/>
          </a:solidFill>
          <a:ln w="9525">
            <a:solidFill>
              <a:srgbClr val="777777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457200">
              <a:defRPr/>
            </a:pPr>
            <a:r>
              <a:rPr lang="en-US" sz="1800" dirty="0" err="1">
                <a:latin typeface="Copperplate Gothic Light" pitchFamily="34" charset="0"/>
              </a:rPr>
              <a:t>Circuits of Scattering of the Social Exclusion/Inclusion in SP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Meus documentos\CEDEST\Mapa II\iex 2002\IMAGENS\legend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51214" y="2297113"/>
            <a:ext cx="1057275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3" descr="C:\Meus documentos\CEDEST\Mapa II\iex 2002\IMAGENS\IEX_199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33600" y="457200"/>
            <a:ext cx="2706688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4" descr="C:\Meus documentos\CEDEST\Mapa II\iex 2002\IMAGENS\IEX_200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05400" y="457200"/>
            <a:ext cx="2749550" cy="445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5" name="CaixaDeTexto 5"/>
          <p:cNvSpPr txBox="1">
            <a:spLocks noChangeArrowheads="1"/>
          </p:cNvSpPr>
          <p:nvPr/>
        </p:nvSpPr>
        <p:spPr bwMode="auto">
          <a:xfrm>
            <a:off x="1524001" y="5029201"/>
            <a:ext cx="24479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1800">
                <a:latin typeface="Calibri" pitchFamily="34" charset="0"/>
              </a:rPr>
              <a:t>IEx FINAL 1991</a:t>
            </a:r>
          </a:p>
        </p:txBody>
      </p:sp>
      <p:sp>
        <p:nvSpPr>
          <p:cNvPr id="10246" name="CaixaDeTexto 6"/>
          <p:cNvSpPr txBox="1">
            <a:spLocks noChangeArrowheads="1"/>
          </p:cNvSpPr>
          <p:nvPr/>
        </p:nvSpPr>
        <p:spPr bwMode="auto">
          <a:xfrm>
            <a:off x="4419601" y="4953001"/>
            <a:ext cx="24479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1800">
                <a:latin typeface="Calibri" pitchFamily="34" charset="0"/>
              </a:rPr>
              <a:t>IEx FINAL 2000</a:t>
            </a:r>
          </a:p>
        </p:txBody>
      </p:sp>
      <p:pic>
        <p:nvPicPr>
          <p:cNvPr id="10247" name="Imagem 8" descr="krig_iex_2010.jpg"/>
          <p:cNvPicPr>
            <a:picLocks noChangeAspect="1"/>
          </p:cNvPicPr>
          <p:nvPr/>
        </p:nvPicPr>
        <p:blipFill>
          <a:blip r:embed="rId5"/>
          <a:srcRect l="33430" t="2667" r="27499"/>
          <a:stretch>
            <a:fillRect/>
          </a:stretch>
        </p:blipFill>
        <p:spPr bwMode="auto">
          <a:xfrm>
            <a:off x="7907338" y="381000"/>
            <a:ext cx="2760663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8" name="CaixaDeTexto 9"/>
          <p:cNvSpPr txBox="1">
            <a:spLocks noChangeArrowheads="1"/>
          </p:cNvSpPr>
          <p:nvPr/>
        </p:nvSpPr>
        <p:spPr bwMode="auto">
          <a:xfrm>
            <a:off x="7239001" y="5029201"/>
            <a:ext cx="24479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1800">
                <a:latin typeface="Calibri" pitchFamily="34" charset="0"/>
              </a:rPr>
              <a:t>IEx FINAL 2010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1524000" y="5638801"/>
            <a:ext cx="9144000" cy="727075"/>
            <a:chOff x="0" y="3552"/>
            <a:chExt cx="5760" cy="458"/>
          </a:xfrm>
        </p:grpSpPr>
        <p:pic>
          <p:nvPicPr>
            <p:cNvPr id="10250" name="Picture 5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192" y="3792"/>
              <a:ext cx="5328" cy="2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462" name="CaixaDeTexto 5"/>
            <p:cNvSpPr txBox="1">
              <a:spLocks noChangeArrowheads="1"/>
            </p:cNvSpPr>
            <p:nvPr/>
          </p:nvSpPr>
          <p:spPr bwMode="auto">
            <a:xfrm>
              <a:off x="0" y="3552"/>
              <a:ext cx="48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pt-BR" sz="1800">
                  <a:effectLst>
                    <a:outerShdw blurRad="38100" dist="38100" dir="2700000" algn="tl">
                      <a:srgbClr val="C0C0C0"/>
                    </a:outerShdw>
                  </a:effectLst>
                  <a:latin typeface="Calibri" pitchFamily="34" charset="0"/>
                  <a:cs typeface="Arial" charset="0"/>
                </a:rPr>
                <a:t>-1.00</a:t>
              </a:r>
            </a:p>
          </p:txBody>
        </p:sp>
        <p:sp>
          <p:nvSpPr>
            <p:cNvPr id="19463" name="CaixaDeTexto 5"/>
            <p:cNvSpPr txBox="1">
              <a:spLocks noChangeArrowheads="1"/>
            </p:cNvSpPr>
            <p:nvPr/>
          </p:nvSpPr>
          <p:spPr bwMode="auto">
            <a:xfrm>
              <a:off x="2640" y="3552"/>
              <a:ext cx="48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pt-BR" sz="1800">
                  <a:effectLst>
                    <a:outerShdw blurRad="38100" dist="38100" dir="2700000" algn="tl">
                      <a:srgbClr val="C0C0C0"/>
                    </a:outerShdw>
                  </a:effectLst>
                  <a:latin typeface="Calibri" pitchFamily="34" charset="0"/>
                  <a:cs typeface="Arial" charset="0"/>
                </a:rPr>
                <a:t>0.00</a:t>
              </a:r>
            </a:p>
          </p:txBody>
        </p:sp>
        <p:sp>
          <p:nvSpPr>
            <p:cNvPr id="19464" name="CaixaDeTexto 5"/>
            <p:cNvSpPr txBox="1">
              <a:spLocks noChangeArrowheads="1"/>
            </p:cNvSpPr>
            <p:nvPr/>
          </p:nvSpPr>
          <p:spPr bwMode="auto">
            <a:xfrm>
              <a:off x="5280" y="3552"/>
              <a:ext cx="48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pt-BR" sz="1800">
                  <a:effectLst>
                    <a:outerShdw blurRad="38100" dist="38100" dir="2700000" algn="tl">
                      <a:srgbClr val="C0C0C0"/>
                    </a:outerShdw>
                  </a:effectLst>
                  <a:latin typeface="Calibri" pitchFamily="34" charset="0"/>
                  <a:cs typeface="Arial" charset="0"/>
                </a:rPr>
                <a:t>+1.00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Imagem 4"/>
          <p:cNvPicPr>
            <a:picLocks noChangeAspect="1" noChangeArrowheads="1"/>
          </p:cNvPicPr>
          <p:nvPr/>
        </p:nvPicPr>
        <p:blipFill>
          <a:blip r:embed="rId2"/>
          <a:srcRect b="18361"/>
          <a:stretch>
            <a:fillRect/>
          </a:stretch>
        </p:blipFill>
        <p:spPr bwMode="auto">
          <a:xfrm>
            <a:off x="1524000" y="4168776"/>
            <a:ext cx="9144000" cy="268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7" name="Título 1"/>
          <p:cNvSpPr txBox="1">
            <a:spLocks/>
          </p:cNvSpPr>
          <p:nvPr/>
        </p:nvSpPr>
        <p:spPr bwMode="auto">
          <a:xfrm>
            <a:off x="1524000" y="6261100"/>
            <a:ext cx="9144000" cy="70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pt-BR" sz="3200">
                <a:solidFill>
                  <a:srgbClr val="000000"/>
                </a:solidFill>
                <a:latin typeface="Stencil" pitchFamily="82" charset="0"/>
              </a:rPr>
              <a:t>IEX 1991</a:t>
            </a:r>
          </a:p>
        </p:txBody>
      </p:sp>
      <p:pic>
        <p:nvPicPr>
          <p:cNvPr id="11268" name="Imagem 5"/>
          <p:cNvPicPr>
            <a:picLocks noChangeAspect="1" noChangeArrowheads="1"/>
          </p:cNvPicPr>
          <p:nvPr/>
        </p:nvPicPr>
        <p:blipFill>
          <a:blip r:embed="rId3"/>
          <a:srcRect t="18813" b="16763"/>
          <a:stretch>
            <a:fillRect/>
          </a:stretch>
        </p:blipFill>
        <p:spPr bwMode="auto">
          <a:xfrm>
            <a:off x="1524000" y="2241551"/>
            <a:ext cx="9144000" cy="2551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9" name="Título 1"/>
          <p:cNvSpPr txBox="1">
            <a:spLocks/>
          </p:cNvSpPr>
          <p:nvPr/>
        </p:nvSpPr>
        <p:spPr bwMode="auto">
          <a:xfrm>
            <a:off x="1524000" y="3860800"/>
            <a:ext cx="9144000" cy="100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pt-BR" sz="3200">
                <a:solidFill>
                  <a:srgbClr val="000000"/>
                </a:solidFill>
                <a:latin typeface="Stencil" pitchFamily="82" charset="0"/>
              </a:rPr>
              <a:t>IEX 2000</a:t>
            </a:r>
          </a:p>
        </p:txBody>
      </p:sp>
      <p:pic>
        <p:nvPicPr>
          <p:cNvPr id="11270" name="Imagem 7"/>
          <p:cNvPicPr>
            <a:picLocks noChangeAspect="1" noChangeArrowheads="1"/>
          </p:cNvPicPr>
          <p:nvPr/>
        </p:nvPicPr>
        <p:blipFill>
          <a:blip r:embed="rId4"/>
          <a:srcRect t="19331" b="20264"/>
          <a:stretch>
            <a:fillRect/>
          </a:stretch>
        </p:blipFill>
        <p:spPr bwMode="auto">
          <a:xfrm>
            <a:off x="1524000" y="0"/>
            <a:ext cx="9144000" cy="233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1" name="Título 1"/>
          <p:cNvSpPr txBox="1">
            <a:spLocks/>
          </p:cNvSpPr>
          <p:nvPr/>
        </p:nvSpPr>
        <p:spPr bwMode="auto">
          <a:xfrm>
            <a:off x="2024063" y="1566863"/>
            <a:ext cx="8229600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pt-BR" sz="3200">
                <a:solidFill>
                  <a:srgbClr val="000000"/>
                </a:solidFill>
                <a:latin typeface="Stencil" pitchFamily="82" charset="0"/>
              </a:rPr>
              <a:t>IEX 2010</a:t>
            </a:r>
          </a:p>
        </p:txBody>
      </p:sp>
      <p:sp>
        <p:nvSpPr>
          <p:cNvPr id="11272" name="TextBox 2"/>
          <p:cNvSpPr txBox="1">
            <a:spLocks noChangeArrowheads="1"/>
          </p:cNvSpPr>
          <p:nvPr/>
        </p:nvSpPr>
        <p:spPr bwMode="auto">
          <a:xfrm>
            <a:off x="1905000" y="0"/>
            <a:ext cx="3427412" cy="406400"/>
          </a:xfrm>
          <a:prstGeom prst="rect">
            <a:avLst/>
          </a:prstGeom>
          <a:solidFill>
            <a:srgbClr val="FFFF00"/>
          </a:solidFill>
          <a:ln w="9525">
            <a:solidFill>
              <a:srgbClr val="777777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457200"/>
            <a:r>
              <a:rPr lang="pt-BR" sz="2000" dirty="0" err="1">
                <a:latin typeface="Copperplate Gothic Light" pitchFamily="34" charset="0"/>
              </a:rPr>
              <a:t>The</a:t>
            </a:r>
            <a:r>
              <a:rPr lang="pt-BR" sz="2000" dirty="0">
                <a:latin typeface="Copperplate Gothic Light" pitchFamily="34" charset="0"/>
              </a:rPr>
              <a:t> </a:t>
            </a:r>
            <a:r>
              <a:rPr lang="pt-BR" sz="2000" dirty="0" err="1">
                <a:latin typeface="Copperplate Gothic Light" pitchFamily="34" charset="0"/>
              </a:rPr>
              <a:t>Inequality</a:t>
            </a:r>
            <a:r>
              <a:rPr lang="pt-BR" sz="2000" dirty="0">
                <a:latin typeface="Copperplate Gothic Light" pitchFamily="34" charset="0"/>
              </a:rPr>
              <a:t> </a:t>
            </a:r>
            <a:r>
              <a:rPr lang="pt-BR" sz="2000" dirty="0" err="1">
                <a:latin typeface="Copperplate Gothic Light" pitchFamily="34" charset="0"/>
              </a:rPr>
              <a:t>Scale</a:t>
            </a:r>
            <a:endParaRPr lang="pt-BR" sz="2000" dirty="0">
              <a:latin typeface="Copperplate Gothic Ligh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7234" name="Picture 2" descr="http://www.sobriquetmagazine.com/uploaded_images/MeatGrinder-793426.jpg"/>
          <p:cNvPicPr>
            <a:picLocks noChangeAspect="1" noChangeArrowheads="1"/>
          </p:cNvPicPr>
          <p:nvPr/>
        </p:nvPicPr>
        <p:blipFill>
          <a:blip r:embed="rId2">
            <a:grayscl/>
            <a:biLevel thresh="50000"/>
          </a:blip>
          <a:srcRect t="2864" r="8333" b="20216"/>
          <a:stretch>
            <a:fillRect/>
          </a:stretch>
        </p:blipFill>
        <p:spPr bwMode="auto">
          <a:xfrm rot="21189712" flipH="1">
            <a:off x="3503614" y="2060576"/>
            <a:ext cx="3095625" cy="170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1847850" y="3716339"/>
            <a:ext cx="8496300" cy="2808287"/>
            <a:chOff x="113" y="2529"/>
            <a:chExt cx="4309" cy="1712"/>
          </a:xfrm>
        </p:grpSpPr>
        <p:sp>
          <p:nvSpPr>
            <p:cNvPr id="9" name="Texto explicativo em seta para cima 8"/>
            <p:cNvSpPr/>
            <p:nvPr/>
          </p:nvSpPr>
          <p:spPr>
            <a:xfrm>
              <a:off x="113" y="2529"/>
              <a:ext cx="4309" cy="1712"/>
            </a:xfrm>
            <a:prstGeom prst="upArrowCallout">
              <a:avLst>
                <a:gd name="adj1" fmla="val 25000"/>
                <a:gd name="adj2" fmla="val 24673"/>
                <a:gd name="adj3" fmla="val 26634"/>
                <a:gd name="adj4" fmla="val 67264"/>
              </a:avLst>
            </a:prstGeom>
            <a:solidFill>
              <a:schemeClr val="bg1"/>
            </a:solidFill>
            <a:ln w="38100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pic>
          <p:nvPicPr>
            <p:cNvPr id="607237" name="Imagem 5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50" y="3119"/>
              <a:ext cx="886" cy="1082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</p:spPr>
        </p:pic>
        <p:pic>
          <p:nvPicPr>
            <p:cNvPr id="607238" name="Imagem 4"/>
            <p:cNvPicPr>
              <a:picLocks noChangeAspect="1" noChangeArrowheads="1"/>
            </p:cNvPicPr>
            <p:nvPr/>
          </p:nvPicPr>
          <p:blipFill>
            <a:blip r:embed="rId4" cstate="print"/>
            <a:srcRect l="14989" t="14178" r="13179"/>
            <a:stretch>
              <a:fillRect/>
            </a:stretch>
          </p:blipFill>
          <p:spPr bwMode="auto">
            <a:xfrm>
              <a:off x="2977" y="3119"/>
              <a:ext cx="1406" cy="108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607239" name="Imagem 6" descr="Description: bueiro.jpg"/>
            <p:cNvPicPr>
              <a:picLocks noChangeAspect="1" noChangeArrowheads="1"/>
            </p:cNvPicPr>
            <p:nvPr/>
          </p:nvPicPr>
          <p:blipFill>
            <a:blip r:embed="rId5"/>
            <a:srcRect l="9058" t="5205" r="5962"/>
            <a:stretch>
              <a:fillRect/>
            </a:stretch>
          </p:blipFill>
          <p:spPr bwMode="auto">
            <a:xfrm>
              <a:off x="2109" y="3119"/>
              <a:ext cx="868" cy="108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607240" name="Imagem 7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1036" y="3119"/>
              <a:ext cx="1073" cy="108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</p:grpSp>
      <p:sp>
        <p:nvSpPr>
          <p:cNvPr id="4" name="CaixaDeTexto 3"/>
          <p:cNvSpPr txBox="1">
            <a:spLocks noChangeArrowheads="1"/>
          </p:cNvSpPr>
          <p:nvPr/>
        </p:nvSpPr>
        <p:spPr bwMode="auto">
          <a:xfrm>
            <a:off x="2782889" y="3500439"/>
            <a:ext cx="2447925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buFont typeface="Arial" charset="0"/>
              <a:buNone/>
              <a:defRPr/>
            </a:pPr>
            <a:r>
              <a:rPr lang="pt-BR" sz="1600" b="1">
                <a:solidFill>
                  <a:srgbClr val="0E223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Arial" charset="0"/>
              </a:rPr>
              <a:t>Univariada e Multivariada</a:t>
            </a:r>
          </a:p>
          <a:p>
            <a:pPr algn="r">
              <a:buFont typeface="Arial" charset="0"/>
              <a:buNone/>
              <a:defRPr/>
            </a:pPr>
            <a:r>
              <a:rPr lang="pt-BR" sz="1600" b="1">
                <a:solidFill>
                  <a:srgbClr val="0E223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Arial" charset="0"/>
              </a:rPr>
              <a:t>Distribuição Espacial</a:t>
            </a:r>
          </a:p>
          <a:p>
            <a:pPr algn="r">
              <a:buFont typeface="Arial" charset="0"/>
              <a:buNone/>
              <a:defRPr/>
            </a:pPr>
            <a:r>
              <a:rPr lang="pt-BR" sz="1600" b="1">
                <a:solidFill>
                  <a:srgbClr val="0E223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Arial" charset="0"/>
              </a:rPr>
              <a:t>Agrupamentos</a:t>
            </a:r>
          </a:p>
          <a:p>
            <a:pPr algn="r">
              <a:buFont typeface="Arial" charset="0"/>
              <a:buNone/>
              <a:defRPr/>
            </a:pPr>
            <a:r>
              <a:rPr lang="pt-BR" sz="1600" b="1">
                <a:solidFill>
                  <a:srgbClr val="0E223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Arial" charset="0"/>
              </a:rPr>
              <a:t>Correlações</a:t>
            </a:r>
          </a:p>
        </p:txBody>
      </p:sp>
      <p:grpSp>
        <p:nvGrpSpPr>
          <p:cNvPr id="3" name="Group 19"/>
          <p:cNvGrpSpPr>
            <a:grpSpLocks/>
          </p:cNvGrpSpPr>
          <p:nvPr/>
        </p:nvGrpSpPr>
        <p:grpSpPr bwMode="auto">
          <a:xfrm>
            <a:off x="3808413" y="115888"/>
            <a:ext cx="2647950" cy="2000250"/>
            <a:chOff x="1439" y="73"/>
            <a:chExt cx="1668" cy="1260"/>
          </a:xfrm>
        </p:grpSpPr>
        <p:sp>
          <p:nvSpPr>
            <p:cNvPr id="607243" name="CaixaDeTexto 9"/>
            <p:cNvSpPr txBox="1">
              <a:spLocks noChangeArrowheads="1"/>
            </p:cNvSpPr>
            <p:nvPr/>
          </p:nvSpPr>
          <p:spPr bwMode="auto">
            <a:xfrm>
              <a:off x="1573" y="73"/>
              <a:ext cx="1534" cy="12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285750" indent="-285750">
                <a:buFontTx/>
                <a:buChar char="•"/>
              </a:pPr>
              <a:r>
                <a:rPr lang="pt-BR" sz="2000" b="1" dirty="0">
                  <a:latin typeface="Calibri" pitchFamily="34" charset="0"/>
                </a:rPr>
                <a:t>3</a:t>
              </a:r>
              <a:r>
                <a:rPr lang="pt-BR" sz="2000" dirty="0">
                  <a:latin typeface="Calibri" pitchFamily="34" charset="0"/>
                </a:rPr>
                <a:t> - demografia</a:t>
              </a:r>
            </a:p>
            <a:p>
              <a:pPr marL="285750" indent="-285750">
                <a:buFontTx/>
                <a:buChar char="•"/>
              </a:pPr>
              <a:r>
                <a:rPr lang="pt-BR" sz="2000" b="1" dirty="0">
                  <a:latin typeface="Calibri" pitchFamily="34" charset="0"/>
                </a:rPr>
                <a:t>7</a:t>
              </a:r>
              <a:r>
                <a:rPr lang="pt-BR" sz="2000" dirty="0">
                  <a:latin typeface="Calibri" pitchFamily="34" charset="0"/>
                </a:rPr>
                <a:t> - família</a:t>
              </a:r>
            </a:p>
            <a:p>
              <a:pPr marL="285750" indent="-285750">
                <a:buFontTx/>
                <a:buChar char="•"/>
              </a:pPr>
              <a:r>
                <a:rPr lang="pt-BR" sz="2000" b="1" dirty="0">
                  <a:latin typeface="Calibri" pitchFamily="34" charset="0"/>
                </a:rPr>
                <a:t>4</a:t>
              </a:r>
              <a:r>
                <a:rPr lang="pt-BR" sz="2000" dirty="0">
                  <a:latin typeface="Calibri" pitchFamily="34" charset="0"/>
                </a:rPr>
                <a:t> - domicílio</a:t>
              </a:r>
            </a:p>
            <a:p>
              <a:pPr marL="285750" indent="-285750">
                <a:buFontTx/>
                <a:buChar char="•"/>
              </a:pPr>
              <a:r>
                <a:rPr lang="pt-BR" sz="2000" b="1" dirty="0">
                  <a:latin typeface="Calibri" pitchFamily="34" charset="0"/>
                </a:rPr>
                <a:t>9</a:t>
              </a:r>
              <a:r>
                <a:rPr lang="pt-BR" sz="2000" dirty="0">
                  <a:latin typeface="Calibri" pitchFamily="34" charset="0"/>
                </a:rPr>
                <a:t> - entorno</a:t>
              </a:r>
            </a:p>
            <a:p>
              <a:pPr marL="285750" indent="-285750">
                <a:buFontTx/>
                <a:buChar char="•"/>
              </a:pPr>
              <a:r>
                <a:rPr lang="pt-BR" sz="2000" b="1" dirty="0">
                  <a:latin typeface="Calibri" pitchFamily="34" charset="0"/>
                </a:rPr>
                <a:t>5</a:t>
              </a:r>
              <a:r>
                <a:rPr lang="pt-BR" sz="2000" dirty="0">
                  <a:latin typeface="Calibri" pitchFamily="34" charset="0"/>
                </a:rPr>
                <a:t> - serviços básicos</a:t>
              </a:r>
            </a:p>
            <a:p>
              <a:pPr marL="285750" indent="-285750">
                <a:buFontTx/>
                <a:buChar char="-"/>
              </a:pPr>
              <a:endParaRPr lang="pt-BR" sz="2000" dirty="0">
                <a:latin typeface="Calibri" pitchFamily="34" charset="0"/>
              </a:endParaRPr>
            </a:p>
          </p:txBody>
        </p:sp>
        <p:sp>
          <p:nvSpPr>
            <p:cNvPr id="12" name="Chave esquerda 11"/>
            <p:cNvSpPr/>
            <p:nvPr/>
          </p:nvSpPr>
          <p:spPr>
            <a:xfrm rot="16200000">
              <a:off x="2070" y="281"/>
              <a:ext cx="362" cy="1623"/>
            </a:xfrm>
            <a:prstGeom prst="leftBrace">
              <a:avLst>
                <a:gd name="adj1" fmla="val 21745"/>
                <a:gd name="adj2" fmla="val 50344"/>
              </a:avLst>
            </a:prstGeom>
            <a:ln w="412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grpSp>
        <p:nvGrpSpPr>
          <p:cNvPr id="5" name="Group 20"/>
          <p:cNvGrpSpPr>
            <a:grpSpLocks/>
          </p:cNvGrpSpPr>
          <p:nvPr/>
        </p:nvGrpSpPr>
        <p:grpSpPr bwMode="auto">
          <a:xfrm>
            <a:off x="1919288" y="531813"/>
            <a:ext cx="2101850" cy="1016000"/>
            <a:chOff x="249" y="335"/>
            <a:chExt cx="1324" cy="640"/>
          </a:xfrm>
        </p:grpSpPr>
        <p:sp>
          <p:nvSpPr>
            <p:cNvPr id="607246" name="CaixaDeTexto 10"/>
            <p:cNvSpPr txBox="1">
              <a:spLocks noChangeArrowheads="1"/>
            </p:cNvSpPr>
            <p:nvPr/>
          </p:nvSpPr>
          <p:spPr bwMode="auto">
            <a:xfrm>
              <a:off x="249" y="335"/>
              <a:ext cx="921" cy="6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t-BR" sz="2000" b="1" dirty="0">
                  <a:solidFill>
                    <a:srgbClr val="002060"/>
                  </a:solidFill>
                  <a:latin typeface="Calibri" pitchFamily="34" charset="0"/>
                </a:rPr>
                <a:t>28 variáveis de entrada</a:t>
              </a:r>
            </a:p>
            <a:p>
              <a:endParaRPr lang="pt-BR" sz="2000" dirty="0">
                <a:latin typeface="Calibri" pitchFamily="34" charset="0"/>
              </a:endParaRPr>
            </a:p>
          </p:txBody>
        </p:sp>
        <p:sp>
          <p:nvSpPr>
            <p:cNvPr id="13" name="Texto explicativo em seta para a direita 12"/>
            <p:cNvSpPr/>
            <p:nvPr/>
          </p:nvSpPr>
          <p:spPr>
            <a:xfrm>
              <a:off x="295" y="335"/>
              <a:ext cx="1278" cy="419"/>
            </a:xfrm>
            <a:prstGeom prst="rightArrowCallou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grpSp>
        <p:nvGrpSpPr>
          <p:cNvPr id="6" name="Group 17"/>
          <p:cNvGrpSpPr>
            <a:grpSpLocks/>
          </p:cNvGrpSpPr>
          <p:nvPr/>
        </p:nvGrpSpPr>
        <p:grpSpPr bwMode="auto">
          <a:xfrm>
            <a:off x="7535863" y="188914"/>
            <a:ext cx="1498600" cy="1704975"/>
            <a:chOff x="4385" y="300"/>
            <a:chExt cx="944" cy="1074"/>
          </a:xfrm>
        </p:grpSpPr>
        <p:sp>
          <p:nvSpPr>
            <p:cNvPr id="15" name="Texto explicativo em seta para a direita 14"/>
            <p:cNvSpPr>
              <a:spLocks noChangeArrowheads="1"/>
            </p:cNvSpPr>
            <p:nvPr/>
          </p:nvSpPr>
          <p:spPr bwMode="auto">
            <a:xfrm rot="5400000">
              <a:off x="4320" y="365"/>
              <a:ext cx="1074" cy="944"/>
            </a:xfrm>
            <a:prstGeom prst="rightArrowCallout">
              <a:avLst>
                <a:gd name="adj1" fmla="val 25000"/>
                <a:gd name="adj2" fmla="val 25000"/>
                <a:gd name="adj3" fmla="val 25009"/>
                <a:gd name="adj4" fmla="val 53523"/>
              </a:avLst>
            </a:prstGeom>
            <a:noFill/>
            <a:ln w="25400" algn="ctr">
              <a:solidFill>
                <a:srgbClr val="385D8A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607250" name="CaixaDeTexto 15"/>
            <p:cNvSpPr txBox="1">
              <a:spLocks noChangeArrowheads="1"/>
            </p:cNvSpPr>
            <p:nvPr/>
          </p:nvSpPr>
          <p:spPr bwMode="auto">
            <a:xfrm>
              <a:off x="4409" y="300"/>
              <a:ext cx="920" cy="8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t-BR" sz="2000" b="1" dirty="0">
                  <a:solidFill>
                    <a:srgbClr val="002060"/>
                  </a:solidFill>
                  <a:latin typeface="Calibri" pitchFamily="34" charset="0"/>
                </a:rPr>
                <a:t>14 variáveis de saída</a:t>
              </a:r>
            </a:p>
            <a:p>
              <a:pPr algn="ctr"/>
              <a:r>
                <a:rPr lang="pt-BR" sz="2000" b="1" u="sng" dirty="0">
                  <a:solidFill>
                    <a:srgbClr val="002060"/>
                  </a:solidFill>
                  <a:latin typeface="Calibri" pitchFamily="34" charset="0"/>
                </a:rPr>
                <a:t>ITPS</a:t>
              </a:r>
            </a:p>
            <a:p>
              <a:endParaRPr lang="pt-BR" sz="2000" dirty="0">
                <a:latin typeface="Calibri" pitchFamily="34" charset="0"/>
              </a:endParaRPr>
            </a:p>
          </p:txBody>
        </p:sp>
      </p:grpSp>
      <p:grpSp>
        <p:nvGrpSpPr>
          <p:cNvPr id="7" name="Group 18"/>
          <p:cNvGrpSpPr>
            <a:grpSpLocks/>
          </p:cNvGrpSpPr>
          <p:nvPr/>
        </p:nvGrpSpPr>
        <p:grpSpPr bwMode="auto">
          <a:xfrm>
            <a:off x="6959600" y="1989139"/>
            <a:ext cx="3455988" cy="2376487"/>
            <a:chOff x="4041" y="1434"/>
            <a:chExt cx="1719" cy="1497"/>
          </a:xfrm>
        </p:grpSpPr>
        <p:sp>
          <p:nvSpPr>
            <p:cNvPr id="607252" name="CaixaDeTexto 16"/>
            <p:cNvSpPr txBox="1">
              <a:spLocks noChangeArrowheads="1"/>
            </p:cNvSpPr>
            <p:nvPr/>
          </p:nvSpPr>
          <p:spPr bwMode="auto">
            <a:xfrm>
              <a:off x="4172" y="1434"/>
              <a:ext cx="1588" cy="14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285750" indent="-285750">
                <a:buFont typeface="Arial" pitchFamily="34" charset="0"/>
                <a:buChar char="•"/>
              </a:pPr>
              <a:r>
                <a:rPr lang="pt-BR" sz="2000" b="1">
                  <a:latin typeface="Calibri" pitchFamily="34" charset="0"/>
                </a:rPr>
                <a:t>5</a:t>
              </a:r>
              <a:r>
                <a:rPr lang="pt-BR" sz="1600" b="1">
                  <a:latin typeface="Calibri" pitchFamily="34" charset="0"/>
                </a:rPr>
                <a:t> - </a:t>
              </a:r>
              <a:r>
                <a:rPr lang="pt-BR" sz="1600">
                  <a:latin typeface="Calibri" pitchFamily="34" charset="0"/>
                </a:rPr>
                <a:t>CARACTERIZAÇÃO DEMOGRÁFICA E FAMÍLA</a:t>
              </a:r>
            </a:p>
            <a:p>
              <a:pPr marL="285750" indent="-285750">
                <a:buFont typeface="Arial" pitchFamily="34" charset="0"/>
                <a:buChar char="•"/>
              </a:pPr>
              <a:endParaRPr lang="pt-BR" sz="1600">
                <a:latin typeface="Calibri" pitchFamily="34" charset="0"/>
              </a:endParaRPr>
            </a:p>
            <a:p>
              <a:pPr marL="285750" indent="-285750">
                <a:buFont typeface="Arial" pitchFamily="34" charset="0"/>
                <a:buChar char="•"/>
              </a:pPr>
              <a:r>
                <a:rPr lang="pt-BR" sz="2000" b="1">
                  <a:latin typeface="Calibri" pitchFamily="34" charset="0"/>
                </a:rPr>
                <a:t>2</a:t>
              </a:r>
              <a:r>
                <a:rPr lang="pt-BR" sz="1600" b="1">
                  <a:latin typeface="Calibri" pitchFamily="34" charset="0"/>
                </a:rPr>
                <a:t> - </a:t>
              </a:r>
              <a:r>
                <a:rPr lang="pt-BR" sz="1600">
                  <a:latin typeface="Calibri" pitchFamily="34" charset="0"/>
                </a:rPr>
                <a:t>SEGURANÇA HABITACIONAL</a:t>
              </a:r>
            </a:p>
            <a:p>
              <a:pPr marL="285750" indent="-285750">
                <a:buFont typeface="Arial" pitchFamily="34" charset="0"/>
                <a:buChar char="•"/>
              </a:pPr>
              <a:endParaRPr lang="pt-BR" sz="1600">
                <a:latin typeface="Calibri" pitchFamily="34" charset="0"/>
              </a:endParaRPr>
            </a:p>
            <a:p>
              <a:pPr marL="285750" indent="-285750">
                <a:buFont typeface="Arial" pitchFamily="34" charset="0"/>
                <a:buChar char="•"/>
              </a:pPr>
              <a:r>
                <a:rPr lang="pt-BR" sz="2000" b="1">
                  <a:latin typeface="Calibri" pitchFamily="34" charset="0"/>
                </a:rPr>
                <a:t>7</a:t>
              </a:r>
              <a:r>
                <a:rPr lang="pt-BR" sz="1600">
                  <a:latin typeface="Calibri" pitchFamily="34" charset="0"/>
                </a:rPr>
                <a:t> - ENTORNO, RISCO E INFRAESTRUTURA URBANA</a:t>
              </a:r>
            </a:p>
            <a:p>
              <a:pPr marL="285750" indent="-285750"/>
              <a:endParaRPr lang="pt-BR">
                <a:latin typeface="Calibri" pitchFamily="34" charset="0"/>
              </a:endParaRPr>
            </a:p>
          </p:txBody>
        </p:sp>
        <p:sp>
          <p:nvSpPr>
            <p:cNvPr id="19" name="Chave esquerda 18"/>
            <p:cNvSpPr>
              <a:spLocks/>
            </p:cNvSpPr>
            <p:nvPr/>
          </p:nvSpPr>
          <p:spPr bwMode="auto">
            <a:xfrm rot="10800000" flipH="1">
              <a:off x="4041" y="1480"/>
              <a:ext cx="244" cy="1451"/>
            </a:xfrm>
            <a:prstGeom prst="leftBrace">
              <a:avLst>
                <a:gd name="adj1" fmla="val 21750"/>
                <a:gd name="adj2" fmla="val 50343"/>
              </a:avLst>
            </a:prstGeom>
            <a:noFill/>
            <a:ln w="41275" algn="ctr">
              <a:solidFill>
                <a:srgbClr val="C00000"/>
              </a:solidFill>
              <a:round/>
              <a:headEnd/>
              <a:tailEnd/>
            </a:ln>
          </p:spPr>
          <p:txBody>
            <a:bodyPr rot="10800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>
                <a:latin typeface="+mn-lt"/>
              </a:endParaRPr>
            </a:p>
          </p:txBody>
        </p:sp>
      </p:grpSp>
      <p:sp>
        <p:nvSpPr>
          <p:cNvPr id="607254" name="Rectangle 22"/>
          <p:cNvSpPr>
            <a:spLocks noChangeArrowheads="1"/>
          </p:cNvSpPr>
          <p:nvPr/>
        </p:nvSpPr>
        <p:spPr bwMode="auto">
          <a:xfrm>
            <a:off x="3503613" y="1916114"/>
            <a:ext cx="1079500" cy="2889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strutura padrão">
  <a:themeElements>
    <a:clrScheme name="Estrutura padrão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P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P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Personalizar design">
  <a:themeElements>
    <a:clrScheme name="1_Personalizar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Personalizar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P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P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1_Personalizar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ersonalizar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ersonalizar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ersonalizar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ersonalizar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ersonalizar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ersonalizar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ersonalizar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ersonalizar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ersonalizar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ersonalizar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ersonalizar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Personalizar design">
  <a:themeElements>
    <a:clrScheme name="Personalizar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ersonalizar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P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P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Personalizar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sonalizar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sonalizar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sonalizar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sonalizar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sonalizar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ar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ar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ar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ar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ar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ar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6304</TotalTime>
  <Words>3385</Words>
  <Application>Microsoft Office PowerPoint</Application>
  <PresentationFormat>Widescreen</PresentationFormat>
  <Paragraphs>666</Paragraphs>
  <Slides>104</Slides>
  <Notes>30</Notes>
  <HiddenSlides>0</HiddenSlides>
  <MMClips>1</MMClips>
  <ScaleCrop>false</ScaleCrop>
  <HeadingPairs>
    <vt:vector size="8" baseType="variant">
      <vt:variant>
        <vt:lpstr>Fontes usadas</vt:lpstr>
      </vt:variant>
      <vt:variant>
        <vt:i4>36</vt:i4>
      </vt:variant>
      <vt:variant>
        <vt:lpstr>Tema</vt:lpstr>
      </vt:variant>
      <vt:variant>
        <vt:i4>3</vt:i4>
      </vt:variant>
      <vt:variant>
        <vt:lpstr>Servidores OLE inseridos</vt:lpstr>
      </vt:variant>
      <vt:variant>
        <vt:i4>3</vt:i4>
      </vt:variant>
      <vt:variant>
        <vt:lpstr>Títulos de slides</vt:lpstr>
      </vt:variant>
      <vt:variant>
        <vt:i4>104</vt:i4>
      </vt:variant>
    </vt:vector>
  </HeadingPairs>
  <TitlesOfParts>
    <vt:vector size="146" baseType="lpstr">
      <vt:lpstr>MS PGothic</vt:lpstr>
      <vt:lpstr>SimSun</vt:lpstr>
      <vt:lpstr>Arabic Typesetting</vt:lpstr>
      <vt:lpstr>Arial</vt:lpstr>
      <vt:lpstr>Arial Black</vt:lpstr>
      <vt:lpstr>Arial Narrow</vt:lpstr>
      <vt:lpstr>Arial Unicode MS</vt:lpstr>
      <vt:lpstr>Book Antiqua</vt:lpstr>
      <vt:lpstr>Calibri</vt:lpstr>
      <vt:lpstr>Calibri Bold</vt:lpstr>
      <vt:lpstr>Cambria</vt:lpstr>
      <vt:lpstr>Candara</vt:lpstr>
      <vt:lpstr>CityDMed</vt:lpstr>
      <vt:lpstr>ClassGarmnd BT</vt:lpstr>
      <vt:lpstr>Comic Sans MS</vt:lpstr>
      <vt:lpstr>Copperplate Gothic Light</vt:lpstr>
      <vt:lpstr>Corbel</vt:lpstr>
      <vt:lpstr>Garamond</vt:lpstr>
      <vt:lpstr>Georgia</vt:lpstr>
      <vt:lpstr>Gill Sans Light</vt:lpstr>
      <vt:lpstr>Gulim</vt:lpstr>
      <vt:lpstr>Helvetica</vt:lpstr>
      <vt:lpstr>Humnst777 BT</vt:lpstr>
      <vt:lpstr>Impact</vt:lpstr>
      <vt:lpstr>Modern No. 20</vt:lpstr>
      <vt:lpstr>Monotype Sorts</vt:lpstr>
      <vt:lpstr>MS Mincho</vt:lpstr>
      <vt:lpstr>RotisSansSerif</vt:lpstr>
      <vt:lpstr>Stencil</vt:lpstr>
      <vt:lpstr>Tahoma</vt:lpstr>
      <vt:lpstr>Times New Roman</vt:lpstr>
      <vt:lpstr>Traditional Arabic</vt:lpstr>
      <vt:lpstr>Trebuchet MS</vt:lpstr>
      <vt:lpstr>Verdana</vt:lpstr>
      <vt:lpstr>Wingdings</vt:lpstr>
      <vt:lpstr>ZapfHumnst BT</vt:lpstr>
      <vt:lpstr>Estrutura padrão</vt:lpstr>
      <vt:lpstr>1_Personalizar design</vt:lpstr>
      <vt:lpstr>Personalizar design</vt:lpstr>
      <vt:lpstr>Gráfico</vt:lpstr>
      <vt:lpstr>Documento</vt:lpstr>
      <vt:lpstr>Acrobat Document</vt:lpstr>
      <vt:lpstr>Análise Espacial de Dados Geográficos </vt:lpstr>
      <vt:lpstr>Apresentação do PowerPoint</vt:lpstr>
      <vt:lpstr>Endereço da WIKI do Curso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Por uma Nova Cartografia </vt:lpstr>
      <vt:lpstr>Professores Assistentes e Colaboradores</vt:lpstr>
      <vt:lpstr>Colaboradores de sempre...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Uma Necessidade</vt:lpstr>
      <vt:lpstr>Apresentação do PowerPoint</vt:lpstr>
      <vt:lpstr>Apresentação do PowerPoint</vt:lpstr>
      <vt:lpstr>Apresentação do PowerPoint</vt:lpstr>
      <vt:lpstr>Duas Teses</vt:lpstr>
      <vt:lpstr>Apresentação do PowerPoint</vt:lpstr>
      <vt:lpstr>Apresentação do PowerPoint</vt:lpstr>
      <vt:lpstr>Análise Espacial de Dados Geográficos</vt:lpstr>
      <vt:lpstr>Análise Espacial de Dados Geográficos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Distribuição Espacial: ‘Mapeamento’ de Riscos A epidemia de cólera em Londres, século XIX, Doutor John Snow</vt:lpstr>
      <vt:lpstr>Camadas de Informações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Retomar as Teses: O Conceito de Escala e de Mapa</vt:lpstr>
      <vt:lpstr>Apresentação do PowerPoint</vt:lpstr>
      <vt:lpstr>A Complexidade do Território:  As ´Escalas´ Espaciais</vt:lpstr>
      <vt:lpstr>A Complexidade do Território: As Redes</vt:lpstr>
      <vt:lpstr>Apresentação do PowerPoint</vt:lpstr>
      <vt:lpstr>Estratégias de Integração Agregação de dados (do ponto para o polígono)  1- Contagem de pontos (casos) em polígonos  2- Cálculo de indicadores ( ex.: epidemiológicos e sócio-ambientais)  3- Correlação entre indicadores</vt:lpstr>
      <vt:lpstr>Estratégias de Integração Transposição de dados de fundo(do polígono para o ponto)  1- Obtenção de dados de exposição (fundo) para o caso (ponto)  2- Cálculo de indicadores   3- Correlação entre indicadores</vt:lpstr>
      <vt:lpstr>Estratégias de Integração Interpolação de dados (de uma superfície para o polígono)  1- Cálculo da densidade de pontos (casos)   2- Transposição da densidade de casos para os polígonos  3- Correlação entre indicadores</vt:lpstr>
      <vt:lpstr>Estratégias de Integração Interpolação de dados (de uma superfície para os pontos)  1- Cálculo de superfícies de risco    2- Transposição do risco para os pontos (casos) </vt:lpstr>
      <vt:lpstr>Estratégias de Integração Transposição de dados de fundo (da superfície para o ponto)  1- Obtenção de dados de exposição (fundo) para o caso (ponto)  2- Cálculo de indicadores (ex.:sócio-ambientais)  3- Correlação entre indicadores</vt:lpstr>
      <vt:lpstr>Unidades Espaciais de Análise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Recife 3D – Morro da Conceição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Novas Cartografias: As Redes e os Lugares</vt:lpstr>
      <vt:lpstr>Novas Cartografias: Espaço,Tempo e Comportamento  Heterogeneidade e Anisotropia do Espaço </vt:lpstr>
      <vt:lpstr>Espaço,Tempo e Comportamento:  Cartografia de Processos </vt:lpstr>
      <vt:lpstr>Novas Cartografias: Modelos e Modelagem  O Mapa não existe!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INPE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Julio Dalge</dc:creator>
  <cp:lastModifiedBy>Miguelzinho</cp:lastModifiedBy>
  <cp:revision>387</cp:revision>
  <dcterms:created xsi:type="dcterms:W3CDTF">2007-09-27T15:02:02Z</dcterms:created>
  <dcterms:modified xsi:type="dcterms:W3CDTF">2023-09-17T16:47:57Z</dcterms:modified>
</cp:coreProperties>
</file>